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2" r:id="rId3"/>
  </p:sldMasterIdLst>
  <p:notesMasterIdLst>
    <p:notesMasterId r:id="rId19"/>
  </p:notesMasterIdLst>
  <p:sldIdLst>
    <p:sldId id="531" r:id="rId4"/>
    <p:sldId id="259" r:id="rId5"/>
    <p:sldId id="532" r:id="rId6"/>
    <p:sldId id="359" r:id="rId7"/>
    <p:sldId id="263" r:id="rId8"/>
    <p:sldId id="367" r:id="rId9"/>
    <p:sldId id="523" r:id="rId10"/>
    <p:sldId id="260" r:id="rId11"/>
    <p:sldId id="524" r:id="rId12"/>
    <p:sldId id="525" r:id="rId13"/>
    <p:sldId id="526" r:id="rId14"/>
    <p:sldId id="528" r:id="rId15"/>
    <p:sldId id="354" r:id="rId16"/>
    <p:sldId id="530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1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3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48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0D460A-61EA-4205-80D2-E0CCAE39AA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3" y="1970448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Bài 1: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Họ hàng và những ngày          kỉ niệm của gia đình (tiết 3)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xmlns="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xmlns="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xmlns="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xmlns="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xmlns="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xmlns="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xmlns="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xmlns="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xmlns="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xmlns="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xmlns="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xmlns="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19D7D9-A23A-4D85-A81B-B200134C8B0F}"/>
              </a:ext>
            </a:extLst>
          </p:cNvPr>
          <p:cNvSpPr/>
          <p:nvPr/>
        </p:nvSpPr>
        <p:spPr>
          <a:xfrm>
            <a:off x="4069894" y="1869100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9337B-DFEF-454E-AB14-E52F684110D1}"/>
              </a:ext>
            </a:extLst>
          </p:cNvPr>
          <p:cNvSpPr txBox="1"/>
          <p:nvPr/>
        </p:nvSpPr>
        <p:spPr>
          <a:xfrm>
            <a:off x="970084" y="795630"/>
            <a:ext cx="4375044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399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xmlns="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0" y="311078"/>
            <a:ext cx="5521635" cy="1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9231" y="2049445"/>
            <a:ext cx="95436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- Nêu được một số ngày kỉ nhiệm hay sự kiện quan trọng của gia đình và thông tin có liên quan đến những sự kiện, ngày kỉ niệm đó.</a:t>
            </a:r>
            <a:endParaRPr lang="en-US" sz="3600" dirty="0"/>
          </a:p>
          <a:p>
            <a:r>
              <a:rPr lang="nl-NL" sz="3600" dirty="0"/>
              <a:t>- Vẽ được đường thời gian theo thứ tự các sự kiện lớn, các mốc thời gian quan trọng đối với gia đình.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2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xmlns="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xmlns="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xmlns="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xmlns="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xmlns="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xmlns="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xmlns="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xmlns="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xmlns="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xmlns="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380</Words>
  <Application>Microsoft Office PowerPoint</Application>
  <PresentationFormat>Widescreen</PresentationFormat>
  <Paragraphs>44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Arial-Rounded</vt:lpstr>
      <vt:lpstr>Calibri</vt:lpstr>
      <vt:lpstr>Coiny</vt:lpstr>
      <vt:lpstr>Georgia</vt:lpstr>
      <vt:lpstr>HP001 4 hàng</vt:lpstr>
      <vt:lpstr>LNTH-Kids  Chinese Font 1</vt:lpstr>
      <vt:lpstr>Odibee Sans</vt:lpstr>
      <vt:lpstr>Times New Roman</vt:lpstr>
      <vt:lpstr>UVN Van Chuong Nang</vt:lpstr>
      <vt:lpstr>Zilla Slab</vt:lpstr>
      <vt:lpstr>字魂27号-布丁体</vt:lpstr>
      <vt:lpstr>思源黑体 Medium</vt:lpstr>
      <vt:lpstr>站酷快乐体2016修订版</vt:lpstr>
      <vt:lpstr>等线</vt:lpstr>
      <vt:lpstr>1_Office Theme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Microsoft account</cp:lastModifiedBy>
  <cp:revision>22</cp:revision>
  <dcterms:created xsi:type="dcterms:W3CDTF">2022-07-05T03:40:20Z</dcterms:created>
  <dcterms:modified xsi:type="dcterms:W3CDTF">2022-09-09T05:52:45Z</dcterms:modified>
</cp:coreProperties>
</file>