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418" r:id="rId2"/>
    <p:sldId id="257" r:id="rId3"/>
    <p:sldId id="259" r:id="rId4"/>
    <p:sldId id="260" r:id="rId5"/>
    <p:sldId id="261" r:id="rId6"/>
    <p:sldId id="262" r:id="rId7"/>
    <p:sldId id="263" r:id="rId8"/>
    <p:sldId id="266" r:id="rId9"/>
    <p:sldId id="419" r:id="rId10"/>
    <p:sldId id="264" r:id="rId11"/>
    <p:sldId id="273" r:id="rId12"/>
    <p:sldId id="267" r:id="rId13"/>
    <p:sldId id="268" r:id="rId14"/>
    <p:sldId id="269" r:id="rId15"/>
    <p:sldId id="270" r:id="rId16"/>
    <p:sldId id="271" r:id="rId17"/>
    <p:sldId id="274" r:id="rId18"/>
    <p:sldId id="275" r:id="rId19"/>
    <p:sldId id="276" r:id="rId20"/>
    <p:sldId id="278" r:id="rId21"/>
    <p:sldId id="277" r:id="rId22"/>
    <p:sldId id="279" r:id="rId23"/>
    <p:sldId id="280" r:id="rId24"/>
    <p:sldId id="281" r:id="rId25"/>
    <p:sldId id="282" r:id="rId26"/>
    <p:sldId id="283" r:id="rId27"/>
    <p:sldId id="284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0663" autoAdjust="0"/>
  </p:normalViewPr>
  <p:slideViewPr>
    <p:cSldViewPr snapToGrid="0">
      <p:cViewPr varScale="1">
        <p:scale>
          <a:sx n="81" d="100"/>
          <a:sy n="81" d="100"/>
        </p:scale>
        <p:origin x="93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ED0FF7-4146-4994-85E2-F89DCB7E61BB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4D2D66-4D8D-440E-B79F-955ABA93EF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952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4D2D66-4D8D-440E-B79F-955ABA93EFE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6555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MŨI TÊN “QUAY VỀ” </a:t>
            </a:r>
            <a:r>
              <a:rPr lang="en-US" b="1" dirty="0">
                <a:sym typeface="Wingdings" panose="05000000000000000000" pitchFamily="2" charset="2"/>
              </a:rPr>
              <a:t> TRỞ VỀ SLIDE TRÒ CHƠI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64846B-959E-4AC3-A59A-EDFABCA906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72700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4D2D66-4D8D-440E-B79F-955ABA93EFE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2732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E059-D66F-47CD-8B10-B3569C72FF80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6D4CD-3060-4711-831E-1B5EA27DB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0618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E059-D66F-47CD-8B10-B3569C72FF80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6D4CD-3060-4711-831E-1B5EA27DB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9478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E059-D66F-47CD-8B10-B3569C72FF80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6D4CD-3060-4711-831E-1B5EA27DB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372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60119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E059-D66F-47CD-8B10-B3569C72FF80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6D4CD-3060-4711-831E-1B5EA27DB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869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E059-D66F-47CD-8B10-B3569C72FF80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6D4CD-3060-4711-831E-1B5EA27DB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080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E059-D66F-47CD-8B10-B3569C72FF80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6D4CD-3060-4711-831E-1B5EA27DB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941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E059-D66F-47CD-8B10-B3569C72FF80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6D4CD-3060-4711-831E-1B5EA27DB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9019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E059-D66F-47CD-8B10-B3569C72FF80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6D4CD-3060-4711-831E-1B5EA27DB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407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E059-D66F-47CD-8B10-B3569C72FF80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6D4CD-3060-4711-831E-1B5EA27DB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347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E059-D66F-47CD-8B10-B3569C72FF80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6D4CD-3060-4711-831E-1B5EA27DB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047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E059-D66F-47CD-8B10-B3569C72FF80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6D4CD-3060-4711-831E-1B5EA27DB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360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8DE059-D66F-47CD-8B10-B3569C72FF80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76D4CD-3060-4711-831E-1B5EA27DB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219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slide" Target="slide20.xml"/><Relationship Id="rId18" Type="http://schemas.microsoft.com/office/2007/relationships/hdphoto" Target="../media/hdphoto9.wdp"/><Relationship Id="rId3" Type="http://schemas.openxmlformats.org/officeDocument/2006/relationships/audio" Target="../media/audio1.wav"/><Relationship Id="rId21" Type="http://schemas.openxmlformats.org/officeDocument/2006/relationships/image" Target="../media/image40.png"/><Relationship Id="rId7" Type="http://schemas.openxmlformats.org/officeDocument/2006/relationships/image" Target="../media/image35.png"/><Relationship Id="rId12" Type="http://schemas.microsoft.com/office/2007/relationships/hdphoto" Target="../media/hdphoto7.wdp"/><Relationship Id="rId17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6" Type="http://schemas.openxmlformats.org/officeDocument/2006/relationships/slide" Target="slide21.xml"/><Relationship Id="rId20" Type="http://schemas.openxmlformats.org/officeDocument/2006/relationships/slide" Target="slide18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2.xml"/><Relationship Id="rId11" Type="http://schemas.openxmlformats.org/officeDocument/2006/relationships/image" Target="../media/image37.png"/><Relationship Id="rId5" Type="http://schemas.microsoft.com/office/2007/relationships/hdphoto" Target="../media/hdphoto5.wdp"/><Relationship Id="rId15" Type="http://schemas.microsoft.com/office/2007/relationships/hdphoto" Target="../media/hdphoto8.wdp"/><Relationship Id="rId10" Type="http://schemas.openxmlformats.org/officeDocument/2006/relationships/slide" Target="slide19.xml"/><Relationship Id="rId19" Type="http://schemas.openxmlformats.org/officeDocument/2006/relationships/slide" Target="slide23.xml"/><Relationship Id="rId4" Type="http://schemas.openxmlformats.org/officeDocument/2006/relationships/image" Target="../media/image34.png"/><Relationship Id="rId9" Type="http://schemas.openxmlformats.org/officeDocument/2006/relationships/image" Target="../media/image36.GIF"/><Relationship Id="rId14" Type="http://schemas.openxmlformats.org/officeDocument/2006/relationships/image" Target="../media/image38.png"/><Relationship Id="rId22" Type="http://schemas.microsoft.com/office/2007/relationships/hdphoto" Target="../media/hdphoto10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slide" Target="slide17.xml"/><Relationship Id="rId5" Type="http://schemas.microsoft.com/office/2007/relationships/hdphoto" Target="../media/hdphoto11.wdp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slide" Target="slide17.xml"/><Relationship Id="rId5" Type="http://schemas.microsoft.com/office/2007/relationships/hdphoto" Target="../media/hdphoto11.wdp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0.png"/><Relationship Id="rId3" Type="http://schemas.openxmlformats.org/officeDocument/2006/relationships/audio" Target="../media/audio4.wav"/><Relationship Id="rId7" Type="http://schemas.openxmlformats.org/officeDocument/2006/relationships/image" Target="../media/image40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1.wdp"/><Relationship Id="rId5" Type="http://schemas.openxmlformats.org/officeDocument/2006/relationships/image" Target="../media/image41.png"/><Relationship Id="rId4" Type="http://schemas.openxmlformats.org/officeDocument/2006/relationships/audio" Target="../media/audio1.wav"/><Relationship Id="rId9" Type="http://schemas.openxmlformats.org/officeDocument/2006/relationships/slide" Target="slide1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audio" Target="../media/audio1.wav"/><Relationship Id="rId7" Type="http://schemas.openxmlformats.org/officeDocument/2006/relationships/image" Target="../media/image4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microsoft.com/office/2007/relationships/hdphoto" Target="../media/hdphoto11.wdp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audio" Target="../media/audio1.wav"/><Relationship Id="rId7" Type="http://schemas.openxmlformats.org/officeDocument/2006/relationships/image" Target="../media/image4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microsoft.com/office/2007/relationships/hdphoto" Target="../media/hdphoto11.wdp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microsoft.com/office/2007/relationships/hdphoto" Target="../media/hdphoto1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slide" Target="slide4.xml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14.png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image" Target="../media/image18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14.png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image" Target="../media/image18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14.png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image" Target="../media/image18.pn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audio" Target="../media/audio1.wav"/><Relationship Id="rId16" Type="http://schemas.microsoft.com/office/2007/relationships/hdphoto" Target="../media/hdphoto1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25.pn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png"/><Relationship Id="rId14" Type="http://schemas.openxmlformats.org/officeDocument/2006/relationships/slide" Target="slide10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7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090863" cy="10908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74335" y="0"/>
            <a:ext cx="861499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chemeClr val="accent6">
                    <a:lumMod val="75000"/>
                  </a:schemeClr>
                </a:solidFill>
                <a:latin typeface="UVN Van Chuong Nang" panose="00000400000000000000" pitchFamily="2" charset="0"/>
              </a:rPr>
              <a:t>TRƯỜNG TIỂU HỌC PHÚC LỢI</a:t>
            </a:r>
            <a:endParaRPr lang="vi-VN" sz="3733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C6FF74-A3CD-43E9-B936-B3D00B198B50}"/>
              </a:ext>
            </a:extLst>
          </p:cNvPr>
          <p:cNvSpPr txBox="1"/>
          <p:nvPr/>
        </p:nvSpPr>
        <p:spPr>
          <a:xfrm>
            <a:off x="3764526" y="1016339"/>
            <a:ext cx="46629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spc="-151" dirty="0"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iny" panose="02000903060500060000" pitchFamily="2" charset="0"/>
                <a:ea typeface="LNTH-Kids  Chinese Font 1" panose="02010600030101010101" pitchFamily="2" charset="-128"/>
              </a:rPr>
              <a:t>TUẦN 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193" y="1970448"/>
            <a:ext cx="1006754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Stencil" panose="040409050D0802020404" pitchFamily="82" charset="0"/>
                <a:ea typeface="Zilla Slab" pitchFamily="2" charset="0"/>
              </a:rPr>
              <a:t>Toán</a:t>
            </a:r>
            <a:endParaRPr lang="en-US" sz="5400" b="1" dirty="0">
              <a:solidFill>
                <a:srgbClr val="FF0000"/>
              </a:solidFill>
              <a:latin typeface="Stencil" panose="040409050D0802020404" pitchFamily="82" charset="0"/>
              <a:ea typeface="Zilla Slab" pitchFamily="2" charset="0"/>
            </a:endParaRPr>
          </a:p>
          <a:p>
            <a:pPr algn="ctr"/>
            <a:r>
              <a:rPr lang="en-US" sz="5400" b="1" dirty="0" err="1">
                <a:solidFill>
                  <a:srgbClr val="FF0000"/>
                </a:solidFill>
                <a:latin typeface=".VnMemorandum" panose="020B7200000000000000" pitchFamily="34" charset="0"/>
                <a:ea typeface="Zilla Slab" pitchFamily="2" charset="0"/>
              </a:rPr>
              <a:t>Bài</a:t>
            </a:r>
            <a:r>
              <a:rPr lang="en-US" sz="5400" b="1" dirty="0">
                <a:solidFill>
                  <a:srgbClr val="FF0000"/>
                </a:solidFill>
                <a:latin typeface=".VnMemorandum" panose="020B7200000000000000" pitchFamily="34" charset="0"/>
                <a:ea typeface="Zilla Slab" pitchFamily="2" charset="0"/>
              </a:rPr>
              <a:t> 1:</a:t>
            </a:r>
          </a:p>
          <a:p>
            <a:r>
              <a:rPr lang="en-US" sz="5400" b="1" dirty="0">
                <a:latin typeface="Zilla Slab" pitchFamily="2" charset="0"/>
                <a:ea typeface="Zilla Slab" pitchFamily="2" charset="0"/>
              </a:rPr>
              <a:t>           </a:t>
            </a:r>
            <a:r>
              <a:rPr lang="en-US" sz="5400" b="1" dirty="0" err="1">
                <a:solidFill>
                  <a:schemeClr val="accent5">
                    <a:lumMod val="50000"/>
                  </a:schemeClr>
                </a:solidFill>
                <a:latin typeface="Zilla Slab" pitchFamily="2" charset="0"/>
                <a:ea typeface="Zilla Slab" pitchFamily="2" charset="0"/>
              </a:rPr>
              <a:t>Ôn</a:t>
            </a:r>
            <a:r>
              <a:rPr lang="en-US" sz="5400" b="1" dirty="0">
                <a:solidFill>
                  <a:schemeClr val="accent5">
                    <a:lumMod val="50000"/>
                  </a:schemeClr>
                </a:solidFill>
                <a:latin typeface="Zilla Slab" pitchFamily="2" charset="0"/>
                <a:ea typeface="Zilla Slab" pitchFamily="2" charset="0"/>
              </a:rPr>
              <a:t> </a:t>
            </a:r>
            <a:r>
              <a:rPr lang="en-US" sz="5400" b="1" dirty="0" err="1">
                <a:solidFill>
                  <a:schemeClr val="accent5">
                    <a:lumMod val="50000"/>
                  </a:schemeClr>
                </a:solidFill>
                <a:latin typeface="Zilla Slab" pitchFamily="2" charset="0"/>
                <a:ea typeface="Zilla Slab" pitchFamily="2" charset="0"/>
              </a:rPr>
              <a:t>tập</a:t>
            </a:r>
            <a:r>
              <a:rPr lang="en-US" sz="5400" b="1" dirty="0">
                <a:solidFill>
                  <a:schemeClr val="accent5">
                    <a:lumMod val="50000"/>
                  </a:schemeClr>
                </a:solidFill>
                <a:latin typeface="Zilla Slab" pitchFamily="2" charset="0"/>
                <a:ea typeface="Zilla Slab" pitchFamily="2" charset="0"/>
              </a:rPr>
              <a:t> </a:t>
            </a:r>
            <a:r>
              <a:rPr lang="en-US" sz="5400" b="1" dirty="0" err="1">
                <a:solidFill>
                  <a:schemeClr val="accent5">
                    <a:lumMod val="50000"/>
                  </a:schemeClr>
                </a:solidFill>
                <a:latin typeface="Zilla Slab" pitchFamily="2" charset="0"/>
                <a:ea typeface="Zilla Slab" pitchFamily="2" charset="0"/>
              </a:rPr>
              <a:t>các</a:t>
            </a:r>
            <a:r>
              <a:rPr lang="en-US" sz="5400" b="1" dirty="0">
                <a:solidFill>
                  <a:schemeClr val="accent5">
                    <a:lumMod val="50000"/>
                  </a:schemeClr>
                </a:solidFill>
                <a:latin typeface="Zilla Slab" pitchFamily="2" charset="0"/>
                <a:ea typeface="Zilla Slab" pitchFamily="2" charset="0"/>
              </a:rPr>
              <a:t> </a:t>
            </a:r>
            <a:r>
              <a:rPr lang="en-US" sz="5400" b="1" dirty="0" err="1">
                <a:solidFill>
                  <a:schemeClr val="accent5">
                    <a:lumMod val="50000"/>
                  </a:schemeClr>
                </a:solidFill>
                <a:latin typeface="Zilla Slab" pitchFamily="2" charset="0"/>
                <a:ea typeface="Zilla Slab" pitchFamily="2" charset="0"/>
              </a:rPr>
              <a:t>số</a:t>
            </a:r>
            <a:r>
              <a:rPr lang="en-US" sz="5400" b="1" dirty="0">
                <a:solidFill>
                  <a:schemeClr val="accent5">
                    <a:lumMod val="50000"/>
                  </a:schemeClr>
                </a:solidFill>
                <a:latin typeface="Zilla Slab" pitchFamily="2" charset="0"/>
                <a:ea typeface="Zilla Slab" pitchFamily="2" charset="0"/>
              </a:rPr>
              <a:t> </a:t>
            </a:r>
            <a:r>
              <a:rPr lang="en-US" sz="5400" b="1" dirty="0" err="1">
                <a:solidFill>
                  <a:schemeClr val="accent5">
                    <a:lumMod val="50000"/>
                  </a:schemeClr>
                </a:solidFill>
                <a:latin typeface="Zilla Slab" pitchFamily="2" charset="0"/>
                <a:ea typeface="Zilla Slab" pitchFamily="2" charset="0"/>
              </a:rPr>
              <a:t>đến</a:t>
            </a:r>
            <a:r>
              <a:rPr lang="en-US" sz="5400" b="1" dirty="0">
                <a:solidFill>
                  <a:schemeClr val="accent5">
                    <a:lumMod val="50000"/>
                  </a:schemeClr>
                </a:solidFill>
                <a:latin typeface="Zilla Slab" pitchFamily="2" charset="0"/>
                <a:ea typeface="Zilla Slab" pitchFamily="2" charset="0"/>
              </a:rPr>
              <a:t> 1000 (T1)</a:t>
            </a:r>
            <a:endParaRPr lang="vi-VN" sz="5400" b="1" dirty="0">
              <a:solidFill>
                <a:schemeClr val="accent5">
                  <a:lumMod val="50000"/>
                </a:schemeClr>
              </a:solidFill>
              <a:ea typeface="Zilla Slab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7056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Wave 1">
            <a:extLst>
              <a:ext uri="{FF2B5EF4-FFF2-40B4-BE49-F238E27FC236}">
                <a16:creationId xmlns:a16="http://schemas.microsoft.com/office/drawing/2014/main" id="{300D3B6A-99C5-4B38-AA97-8AB9DB14B547}"/>
              </a:ext>
            </a:extLst>
          </p:cNvPr>
          <p:cNvSpPr/>
          <p:nvPr/>
        </p:nvSpPr>
        <p:spPr>
          <a:xfrm>
            <a:off x="0" y="3659396"/>
            <a:ext cx="2500132" cy="1485277"/>
          </a:xfrm>
          <a:prstGeom prst="doubleWav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xem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 video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sau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DC8DB">
                  <a:lumMod val="50000"/>
                </a:srgbClr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7CB5606-2DC8-4480-8353-5CC5DA9BCF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51"/>
          <a:stretch/>
        </p:blipFill>
        <p:spPr>
          <a:xfrm>
            <a:off x="171051" y="5144673"/>
            <a:ext cx="1794498" cy="1774287"/>
          </a:xfrm>
          <a:prstGeom prst="rect">
            <a:avLst/>
          </a:prstGeom>
        </p:spPr>
      </p:pic>
      <p:pic>
        <p:nvPicPr>
          <p:cNvPr id="4" name="Ôn tập các số trong phạm vi 1000">
            <a:hlinkClick r:id="" action="ppaction://media"/>
            <a:extLst>
              <a:ext uri="{FF2B5EF4-FFF2-40B4-BE49-F238E27FC236}">
                <a16:creationId xmlns:a16="http://schemas.microsoft.com/office/drawing/2014/main" id="{F84F8311-54A3-426B-9CC4-B28C73933D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00132" y="60960"/>
            <a:ext cx="9691868" cy="541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3873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7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72A21158-6EFB-41CE-A474-DFE70E219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85" y="449943"/>
            <a:ext cx="12068630" cy="6034314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B8B5267-F68D-48B8-B8C2-99AAADA354BB}"/>
              </a:ext>
            </a:extLst>
          </p:cNvPr>
          <p:cNvSpPr txBox="1"/>
          <p:nvPr/>
        </p:nvSpPr>
        <p:spPr>
          <a:xfrm>
            <a:off x="3725477" y="2575426"/>
            <a:ext cx="474104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50" normalizeH="0" baseline="0" noProof="0" dirty="0" err="1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Luyện</a:t>
            </a:r>
            <a:r>
              <a:rPr kumimoji="0" lang="en-US" altLang="zh-CN" sz="9600" b="1" i="0" u="none" strike="noStrike" kern="1200" cap="none" spc="50" normalizeH="0" noProof="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9600" b="1" i="0" u="none" strike="noStrike" kern="1200" cap="none" spc="50" normalizeH="0" noProof="0" dirty="0" err="1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tập</a:t>
            </a:r>
            <a:endParaRPr kumimoji="0" lang="en-US" altLang="zh-CN" sz="9600" b="1" i="0" u="none" strike="noStrike" kern="1200" cap="none" spc="50" normalizeH="0" baseline="0" noProof="0" dirty="0">
              <a:ln w="0">
                <a:noFill/>
              </a:ln>
              <a:solidFill>
                <a:srgbClr val="00B0F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98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6356"/>
            <a:ext cx="12192000" cy="5713407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8403771" y="3405051"/>
            <a:ext cx="1018903" cy="46155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245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8403771" y="4613364"/>
            <a:ext cx="1018903" cy="46155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307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8403771" y="5821677"/>
            <a:ext cx="1018903" cy="46155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271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9956074" y="3365861"/>
            <a:ext cx="1702526" cy="539933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lăm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9945188" y="4574174"/>
            <a:ext cx="1702526" cy="539933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003075" y="5821673"/>
            <a:ext cx="387531" cy="46155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096000" y="5821672"/>
            <a:ext cx="370116" cy="46155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328261" y="5821672"/>
            <a:ext cx="376647" cy="46155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5" y="304800"/>
            <a:ext cx="4164945" cy="609600"/>
            <a:chOff x="589935" y="304800"/>
            <a:chExt cx="3281456" cy="609600"/>
          </a:xfrm>
        </p:grpSpPr>
        <p:sp>
          <p:nvSpPr>
            <p:cNvPr id="16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1" y="304800"/>
              <a:ext cx="2947160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1258529" y="452735"/>
              <a:ext cx="252705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noProof="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Nêu</a:t>
              </a:r>
              <a:r>
                <a:rPr lang="en-US" sz="2400" noProof="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noProof="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400" noProof="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noProof="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400" noProof="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noProof="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2400" noProof="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noProof="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2400" noProof="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noProof="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093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9078"/>
            <a:ext cx="12192000" cy="5548922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8830491" y="5808616"/>
            <a:ext cx="1018903" cy="46155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504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0319657" y="2368731"/>
            <a:ext cx="1018903" cy="46155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750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8830491" y="3492136"/>
            <a:ext cx="1018903" cy="46155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999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407055" y="322217"/>
            <a:ext cx="2616252" cy="659620"/>
            <a:chOff x="589935" y="304800"/>
            <a:chExt cx="2061279" cy="659620"/>
          </a:xfrm>
        </p:grpSpPr>
        <p:sp>
          <p:nvSpPr>
            <p:cNvPr id="9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1" y="304800"/>
              <a:ext cx="1726983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864051" y="318089"/>
              <a:ext cx="127162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3558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476F99C5-80EF-46DB-BFFB-D81ED1F814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3794071"/>
              </p:ext>
            </p:extLst>
          </p:nvPr>
        </p:nvGraphicFramePr>
        <p:xfrm>
          <a:off x="706056" y="1516282"/>
          <a:ext cx="11262168" cy="401911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815542">
                  <a:extLst>
                    <a:ext uri="{9D8B030D-6E8A-4147-A177-3AD203B41FA5}">
                      <a16:colId xmlns:a16="http://schemas.microsoft.com/office/drawing/2014/main" val="2703893175"/>
                    </a:ext>
                  </a:extLst>
                </a:gridCol>
                <a:gridCol w="2815542">
                  <a:extLst>
                    <a:ext uri="{9D8B030D-6E8A-4147-A177-3AD203B41FA5}">
                      <a16:colId xmlns:a16="http://schemas.microsoft.com/office/drawing/2014/main" val="4293294425"/>
                    </a:ext>
                  </a:extLst>
                </a:gridCol>
                <a:gridCol w="2815542">
                  <a:extLst>
                    <a:ext uri="{9D8B030D-6E8A-4147-A177-3AD203B41FA5}">
                      <a16:colId xmlns:a16="http://schemas.microsoft.com/office/drawing/2014/main" val="3755782294"/>
                    </a:ext>
                  </a:extLst>
                </a:gridCol>
                <a:gridCol w="2815542">
                  <a:extLst>
                    <a:ext uri="{9D8B030D-6E8A-4147-A177-3AD203B41FA5}">
                      <a16:colId xmlns:a16="http://schemas.microsoft.com/office/drawing/2014/main" val="1062899059"/>
                    </a:ext>
                  </a:extLst>
                </a:gridCol>
              </a:tblGrid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Số</a:t>
                      </a:r>
                      <a:endParaRPr lang="en-US" sz="4400" dirty="0">
                        <a:solidFill>
                          <a:schemeClr val="tx1"/>
                        </a:solidFill>
                        <a:latin typeface="Baloo 2 ExtraBold" pitchFamily="2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Số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trăm</a:t>
                      </a:r>
                      <a:endParaRPr lang="en-US" sz="4400" dirty="0">
                        <a:solidFill>
                          <a:schemeClr val="tx1"/>
                        </a:solidFill>
                        <a:latin typeface="Baloo 2 ExtraBold" pitchFamily="2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Số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chục</a:t>
                      </a:r>
                      <a:endParaRPr lang="en-US" sz="4400" dirty="0">
                        <a:solidFill>
                          <a:schemeClr val="tx1"/>
                        </a:solidFill>
                        <a:latin typeface="Baloo 2 ExtraBold" pitchFamily="2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Số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đơn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vị</a:t>
                      </a:r>
                      <a:endParaRPr lang="en-US" sz="4400" dirty="0">
                        <a:solidFill>
                          <a:schemeClr val="tx1"/>
                        </a:solidFill>
                        <a:latin typeface="Baloo 2 ExtraBold" pitchFamily="2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8086253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437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5062409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222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8971051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305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165499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A5D628D1-825B-4D9D-835F-A38CB2E344FA}"/>
              </a:ext>
            </a:extLst>
          </p:cNvPr>
          <p:cNvSpPr txBox="1"/>
          <p:nvPr/>
        </p:nvSpPr>
        <p:spPr>
          <a:xfrm>
            <a:off x="4682372" y="3701222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2AADED-675D-4526-A64E-FFC004178017}"/>
              </a:ext>
            </a:extLst>
          </p:cNvPr>
          <p:cNvSpPr txBox="1"/>
          <p:nvPr/>
        </p:nvSpPr>
        <p:spPr>
          <a:xfrm>
            <a:off x="7509629" y="3604830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74DE76-53B2-4FF4-A0AF-B242F937B9C0}"/>
              </a:ext>
            </a:extLst>
          </p:cNvPr>
          <p:cNvSpPr txBox="1"/>
          <p:nvPr/>
        </p:nvSpPr>
        <p:spPr>
          <a:xfrm>
            <a:off x="10322277" y="3653162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9409F4-04CE-437D-BF0E-D223BAA4BFD0}"/>
              </a:ext>
            </a:extLst>
          </p:cNvPr>
          <p:cNvSpPr txBox="1"/>
          <p:nvPr/>
        </p:nvSpPr>
        <p:spPr>
          <a:xfrm>
            <a:off x="4696981" y="4677420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8E4D6A-6629-4EED-9AFB-D6BA591AAF77}"/>
              </a:ext>
            </a:extLst>
          </p:cNvPr>
          <p:cNvSpPr txBox="1"/>
          <p:nvPr/>
        </p:nvSpPr>
        <p:spPr>
          <a:xfrm>
            <a:off x="7509629" y="4677420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CEB37C-1B45-4D8D-A581-96363BBB9043}"/>
              </a:ext>
            </a:extLst>
          </p:cNvPr>
          <p:cNvSpPr txBox="1"/>
          <p:nvPr/>
        </p:nvSpPr>
        <p:spPr>
          <a:xfrm>
            <a:off x="10322277" y="4633170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5" y="304800"/>
            <a:ext cx="2616252" cy="659620"/>
            <a:chOff x="589935" y="304800"/>
            <a:chExt cx="2061279" cy="659620"/>
          </a:xfrm>
        </p:grpSpPr>
        <p:sp>
          <p:nvSpPr>
            <p:cNvPr id="10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1" y="304800"/>
              <a:ext cx="1726983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864051" y="318089"/>
              <a:ext cx="127162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a)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80938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476F99C5-80EF-46DB-BFFB-D81ED1F814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7257526"/>
              </p:ext>
            </p:extLst>
          </p:nvPr>
        </p:nvGraphicFramePr>
        <p:xfrm>
          <a:off x="706056" y="1516282"/>
          <a:ext cx="11262168" cy="401911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815542">
                  <a:extLst>
                    <a:ext uri="{9D8B030D-6E8A-4147-A177-3AD203B41FA5}">
                      <a16:colId xmlns:a16="http://schemas.microsoft.com/office/drawing/2014/main" val="2703893175"/>
                    </a:ext>
                  </a:extLst>
                </a:gridCol>
                <a:gridCol w="2815542">
                  <a:extLst>
                    <a:ext uri="{9D8B030D-6E8A-4147-A177-3AD203B41FA5}">
                      <a16:colId xmlns:a16="http://schemas.microsoft.com/office/drawing/2014/main" val="4293294425"/>
                    </a:ext>
                  </a:extLst>
                </a:gridCol>
                <a:gridCol w="2815542">
                  <a:extLst>
                    <a:ext uri="{9D8B030D-6E8A-4147-A177-3AD203B41FA5}">
                      <a16:colId xmlns:a16="http://schemas.microsoft.com/office/drawing/2014/main" val="3755782294"/>
                    </a:ext>
                  </a:extLst>
                </a:gridCol>
                <a:gridCol w="2815542">
                  <a:extLst>
                    <a:ext uri="{9D8B030D-6E8A-4147-A177-3AD203B41FA5}">
                      <a16:colId xmlns:a16="http://schemas.microsoft.com/office/drawing/2014/main" val="1062899059"/>
                    </a:ext>
                  </a:extLst>
                </a:gridCol>
              </a:tblGrid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Số</a:t>
                      </a:r>
                      <a:endParaRPr lang="en-US" sz="4400" dirty="0">
                        <a:solidFill>
                          <a:schemeClr val="tx1"/>
                        </a:solidFill>
                        <a:latin typeface="Baloo 2 ExtraBold" pitchFamily="2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Số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trăm</a:t>
                      </a:r>
                      <a:endParaRPr lang="en-US" sz="4400" dirty="0">
                        <a:solidFill>
                          <a:schemeClr val="tx1"/>
                        </a:solidFill>
                        <a:latin typeface="Baloo 2 ExtraBold" pitchFamily="2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Số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chục</a:t>
                      </a:r>
                      <a:endParaRPr lang="en-US" sz="4400" dirty="0">
                        <a:solidFill>
                          <a:schemeClr val="tx1"/>
                        </a:solidFill>
                        <a:latin typeface="Baloo 2 ExtraBold" pitchFamily="2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Số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đơn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vị</a:t>
                      </a:r>
                      <a:endParaRPr lang="en-US" sz="4400" dirty="0">
                        <a:solidFill>
                          <a:schemeClr val="tx1"/>
                        </a:solidFill>
                        <a:latin typeface="Baloo 2 ExtraBold" pitchFamily="2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8086253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598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5062409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620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8971051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700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165499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A5D628D1-825B-4D9D-835F-A38CB2E344FA}"/>
              </a:ext>
            </a:extLst>
          </p:cNvPr>
          <p:cNvSpPr txBox="1"/>
          <p:nvPr/>
        </p:nvSpPr>
        <p:spPr>
          <a:xfrm>
            <a:off x="4670786" y="3646161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2AADED-675D-4526-A64E-FFC004178017}"/>
              </a:ext>
            </a:extLst>
          </p:cNvPr>
          <p:cNvSpPr txBox="1"/>
          <p:nvPr/>
        </p:nvSpPr>
        <p:spPr>
          <a:xfrm>
            <a:off x="7496531" y="3646160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74DE76-53B2-4FF4-A0AF-B242F937B9C0}"/>
              </a:ext>
            </a:extLst>
          </p:cNvPr>
          <p:cNvSpPr txBox="1"/>
          <p:nvPr/>
        </p:nvSpPr>
        <p:spPr>
          <a:xfrm>
            <a:off x="10322276" y="3646159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9409F4-04CE-437D-BF0E-D223BAA4BFD0}"/>
              </a:ext>
            </a:extLst>
          </p:cNvPr>
          <p:cNvSpPr txBox="1"/>
          <p:nvPr/>
        </p:nvSpPr>
        <p:spPr>
          <a:xfrm>
            <a:off x="4773799" y="4646941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8E4D6A-6629-4EED-9AFB-D6BA591AAF77}"/>
              </a:ext>
            </a:extLst>
          </p:cNvPr>
          <p:cNvSpPr txBox="1"/>
          <p:nvPr/>
        </p:nvSpPr>
        <p:spPr>
          <a:xfrm>
            <a:off x="7496531" y="4590779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CEB37C-1B45-4D8D-A581-96363BBB9043}"/>
              </a:ext>
            </a:extLst>
          </p:cNvPr>
          <p:cNvSpPr txBox="1"/>
          <p:nvPr/>
        </p:nvSpPr>
        <p:spPr>
          <a:xfrm>
            <a:off x="10295208" y="4646941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31C963-71D2-434C-82EC-0C8F51AC8A4A}"/>
              </a:ext>
            </a:extLst>
          </p:cNvPr>
          <p:cNvSpPr txBox="1"/>
          <p:nvPr/>
        </p:nvSpPr>
        <p:spPr>
          <a:xfrm>
            <a:off x="4682372" y="2659559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50AB2B-D109-4BBA-ACC2-CCAC4B925987}"/>
              </a:ext>
            </a:extLst>
          </p:cNvPr>
          <p:cNvSpPr txBox="1"/>
          <p:nvPr/>
        </p:nvSpPr>
        <p:spPr>
          <a:xfrm>
            <a:off x="7509629" y="2730176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F003BE-E1C0-46F1-919D-A5484D7A99C3}"/>
              </a:ext>
            </a:extLst>
          </p:cNvPr>
          <p:cNvSpPr txBox="1"/>
          <p:nvPr/>
        </p:nvSpPr>
        <p:spPr>
          <a:xfrm>
            <a:off x="10322277" y="2730176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5" y="304800"/>
            <a:ext cx="2616252" cy="659620"/>
            <a:chOff x="589935" y="304800"/>
            <a:chExt cx="2061279" cy="659620"/>
          </a:xfrm>
        </p:grpSpPr>
        <p:sp>
          <p:nvSpPr>
            <p:cNvPr id="13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1" y="304800"/>
              <a:ext cx="1726983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864051" y="318089"/>
              <a:ext cx="127162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)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3416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5" y="304800"/>
            <a:ext cx="2616252" cy="659620"/>
            <a:chOff x="589935" y="304800"/>
            <a:chExt cx="2061279" cy="659620"/>
          </a:xfrm>
        </p:grpSpPr>
        <p:sp>
          <p:nvSpPr>
            <p:cNvPr id="3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1" y="304800"/>
              <a:ext cx="1726983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864051" y="318089"/>
              <a:ext cx="127162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b)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8C1ACB9-80C0-405D-9960-0532DF7513FF}"/>
              </a:ext>
            </a:extLst>
          </p:cNvPr>
          <p:cNvGrpSpPr/>
          <p:nvPr/>
        </p:nvGrpSpPr>
        <p:grpSpPr>
          <a:xfrm>
            <a:off x="2628231" y="574339"/>
            <a:ext cx="8503920" cy="4248835"/>
            <a:chOff x="2798252" y="2071845"/>
            <a:chExt cx="5643960" cy="197925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FCA9CA7-0B73-4FBD-82DC-9DFA5934DA21}"/>
                </a:ext>
              </a:extLst>
            </p:cNvPr>
            <p:cNvGrpSpPr/>
            <p:nvPr/>
          </p:nvGrpSpPr>
          <p:grpSpPr>
            <a:xfrm>
              <a:off x="2798252" y="2071845"/>
              <a:ext cx="5643960" cy="1979254"/>
              <a:chOff x="5625979" y="3429000"/>
              <a:chExt cx="5736545" cy="2688775"/>
            </a:xfrm>
          </p:grpSpPr>
          <p:grpSp>
            <p:nvGrpSpPr>
              <p:cNvPr id="9" name="Graphic 3">
                <a:extLst>
                  <a:ext uri="{FF2B5EF4-FFF2-40B4-BE49-F238E27FC236}">
                    <a16:creationId xmlns:a16="http://schemas.microsoft.com/office/drawing/2014/main" id="{092D6A8B-0333-4A7F-AE89-9C6A3E1D7C3E}"/>
                  </a:ext>
                </a:extLst>
              </p:cNvPr>
              <p:cNvGrpSpPr/>
              <p:nvPr/>
            </p:nvGrpSpPr>
            <p:grpSpPr>
              <a:xfrm>
                <a:off x="5625979" y="3429000"/>
                <a:ext cx="5736545" cy="2688775"/>
                <a:chOff x="3649055" y="2289634"/>
                <a:chExt cx="7931467" cy="4107044"/>
              </a:xfrm>
            </p:grpSpPr>
            <p:sp>
              <p:nvSpPr>
                <p:cNvPr id="11" name="Freeform: Shape 23">
                  <a:extLst>
                    <a:ext uri="{FF2B5EF4-FFF2-40B4-BE49-F238E27FC236}">
                      <a16:creationId xmlns:a16="http://schemas.microsoft.com/office/drawing/2014/main" id="{BF7E1536-EFC0-4175-A037-AD21B12F7671}"/>
                    </a:ext>
                  </a:extLst>
                </p:cNvPr>
                <p:cNvSpPr/>
                <p:nvPr/>
              </p:nvSpPr>
              <p:spPr>
                <a:xfrm>
                  <a:off x="3649055" y="3090494"/>
                  <a:ext cx="7811452" cy="3306184"/>
                </a:xfrm>
                <a:custGeom>
                  <a:avLst/>
                  <a:gdLst>
                    <a:gd name="connsiteX0" fmla="*/ 7368540 w 7811452"/>
                    <a:gd name="connsiteY0" fmla="*/ 2864168 h 3306184"/>
                    <a:gd name="connsiteX1" fmla="*/ 7608570 w 7811452"/>
                    <a:gd name="connsiteY1" fmla="*/ 3051810 h 3306184"/>
                    <a:gd name="connsiteX2" fmla="*/ 315278 w 7811452"/>
                    <a:gd name="connsiteY2" fmla="*/ 3099435 h 3306184"/>
                    <a:gd name="connsiteX3" fmla="*/ 261938 w 7811452"/>
                    <a:gd name="connsiteY3" fmla="*/ 2593658 h 3306184"/>
                    <a:gd name="connsiteX4" fmla="*/ 120015 w 7811452"/>
                    <a:gd name="connsiteY4" fmla="*/ 2520315 h 3306184"/>
                    <a:gd name="connsiteX5" fmla="*/ 281940 w 7811452"/>
                    <a:gd name="connsiteY5" fmla="*/ 2227898 h 3306184"/>
                    <a:gd name="connsiteX6" fmla="*/ 52388 w 7811452"/>
                    <a:gd name="connsiteY6" fmla="*/ 2022158 h 3306184"/>
                    <a:gd name="connsiteX7" fmla="*/ 320040 w 7811452"/>
                    <a:gd name="connsiteY7" fmla="*/ 1744980 h 3306184"/>
                    <a:gd name="connsiteX8" fmla="*/ 230505 w 7811452"/>
                    <a:gd name="connsiteY8" fmla="*/ 975360 h 3306184"/>
                    <a:gd name="connsiteX9" fmla="*/ 140018 w 7811452"/>
                    <a:gd name="connsiteY9" fmla="*/ 929640 h 3306184"/>
                    <a:gd name="connsiteX10" fmla="*/ 280988 w 7811452"/>
                    <a:gd name="connsiteY10" fmla="*/ 720090 h 3306184"/>
                    <a:gd name="connsiteX11" fmla="*/ 0 w 7811452"/>
                    <a:gd name="connsiteY11" fmla="*/ 532448 h 3306184"/>
                    <a:gd name="connsiteX12" fmla="*/ 187643 w 7811452"/>
                    <a:gd name="connsiteY12" fmla="*/ 318135 h 3306184"/>
                    <a:gd name="connsiteX13" fmla="*/ 35243 w 7811452"/>
                    <a:gd name="connsiteY13" fmla="*/ 76200 h 3306184"/>
                    <a:gd name="connsiteX14" fmla="*/ 7439025 w 7811452"/>
                    <a:gd name="connsiteY14" fmla="*/ 0 h 3306184"/>
                    <a:gd name="connsiteX15" fmla="*/ 7167563 w 7811452"/>
                    <a:gd name="connsiteY15" fmla="*/ 337185 h 3306184"/>
                    <a:gd name="connsiteX16" fmla="*/ 7617143 w 7811452"/>
                    <a:gd name="connsiteY16" fmla="*/ 554355 h 3306184"/>
                    <a:gd name="connsiteX17" fmla="*/ 7167563 w 7811452"/>
                    <a:gd name="connsiteY17" fmla="*/ 630555 h 3306184"/>
                    <a:gd name="connsiteX18" fmla="*/ 7425690 w 7811452"/>
                    <a:gd name="connsiteY18" fmla="*/ 789623 h 3306184"/>
                    <a:gd name="connsiteX19" fmla="*/ 7450455 w 7811452"/>
                    <a:gd name="connsiteY19" fmla="*/ 2069783 h 3306184"/>
                    <a:gd name="connsiteX20" fmla="*/ 7610475 w 7811452"/>
                    <a:gd name="connsiteY20" fmla="*/ 2229803 h 3306184"/>
                    <a:gd name="connsiteX21" fmla="*/ 7454265 w 7811452"/>
                    <a:gd name="connsiteY21" fmla="*/ 2352675 h 3306184"/>
                    <a:gd name="connsiteX22" fmla="*/ 7811453 w 7811452"/>
                    <a:gd name="connsiteY22" fmla="*/ 2592705 h 3306184"/>
                    <a:gd name="connsiteX23" fmla="*/ 7368540 w 7811452"/>
                    <a:gd name="connsiteY23" fmla="*/ 2864168 h 33061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7811452" h="3306184">
                      <a:moveTo>
                        <a:pt x="7368540" y="2864168"/>
                      </a:moveTo>
                      <a:cubicBezTo>
                        <a:pt x="7452360" y="2939415"/>
                        <a:pt x="7524750" y="2976563"/>
                        <a:pt x="7608570" y="3051810"/>
                      </a:cubicBezTo>
                      <a:cubicBezTo>
                        <a:pt x="5187315" y="3376613"/>
                        <a:pt x="2741295" y="3388043"/>
                        <a:pt x="315278" y="3099435"/>
                      </a:cubicBezTo>
                      <a:cubicBezTo>
                        <a:pt x="307658" y="2932748"/>
                        <a:pt x="305753" y="2754630"/>
                        <a:pt x="261938" y="2593658"/>
                      </a:cubicBezTo>
                      <a:cubicBezTo>
                        <a:pt x="209550" y="2567940"/>
                        <a:pt x="172403" y="2546033"/>
                        <a:pt x="120015" y="2520315"/>
                      </a:cubicBezTo>
                      <a:cubicBezTo>
                        <a:pt x="178118" y="2420303"/>
                        <a:pt x="223838" y="2327910"/>
                        <a:pt x="281940" y="2227898"/>
                      </a:cubicBezTo>
                      <a:cubicBezTo>
                        <a:pt x="212408" y="2169795"/>
                        <a:pt x="121920" y="2081213"/>
                        <a:pt x="52388" y="2022158"/>
                      </a:cubicBezTo>
                      <a:cubicBezTo>
                        <a:pt x="135255" y="1945958"/>
                        <a:pt x="237173" y="1821180"/>
                        <a:pt x="320040" y="1744980"/>
                      </a:cubicBezTo>
                      <a:cubicBezTo>
                        <a:pt x="286703" y="1480185"/>
                        <a:pt x="263843" y="1239203"/>
                        <a:pt x="230505" y="975360"/>
                      </a:cubicBezTo>
                      <a:cubicBezTo>
                        <a:pt x="200025" y="957263"/>
                        <a:pt x="171450" y="947738"/>
                        <a:pt x="140018" y="929640"/>
                      </a:cubicBezTo>
                      <a:cubicBezTo>
                        <a:pt x="187643" y="868680"/>
                        <a:pt x="232410" y="782003"/>
                        <a:pt x="280988" y="720090"/>
                      </a:cubicBezTo>
                      <a:cubicBezTo>
                        <a:pt x="187643" y="672465"/>
                        <a:pt x="91440" y="579120"/>
                        <a:pt x="0" y="532448"/>
                      </a:cubicBezTo>
                      <a:cubicBezTo>
                        <a:pt x="61913" y="471488"/>
                        <a:pt x="125730" y="379095"/>
                        <a:pt x="187643" y="318135"/>
                      </a:cubicBezTo>
                      <a:cubicBezTo>
                        <a:pt x="124778" y="243840"/>
                        <a:pt x="97155" y="150495"/>
                        <a:pt x="35243" y="76200"/>
                      </a:cubicBezTo>
                      <a:cubicBezTo>
                        <a:pt x="2501265" y="219075"/>
                        <a:pt x="4976813" y="194310"/>
                        <a:pt x="7439025" y="0"/>
                      </a:cubicBezTo>
                      <a:cubicBezTo>
                        <a:pt x="7332345" y="106680"/>
                        <a:pt x="7275195" y="230505"/>
                        <a:pt x="7167563" y="337185"/>
                      </a:cubicBezTo>
                      <a:cubicBezTo>
                        <a:pt x="7319963" y="406718"/>
                        <a:pt x="7464743" y="483870"/>
                        <a:pt x="7617143" y="554355"/>
                      </a:cubicBezTo>
                      <a:cubicBezTo>
                        <a:pt x="7472363" y="574357"/>
                        <a:pt x="7312343" y="610553"/>
                        <a:pt x="7167563" y="630555"/>
                      </a:cubicBezTo>
                      <a:cubicBezTo>
                        <a:pt x="7275195" y="665798"/>
                        <a:pt x="7318058" y="754380"/>
                        <a:pt x="7425690" y="789623"/>
                      </a:cubicBezTo>
                      <a:cubicBezTo>
                        <a:pt x="7434263" y="1207770"/>
                        <a:pt x="7441883" y="1651635"/>
                        <a:pt x="7450455" y="2069783"/>
                      </a:cubicBezTo>
                      <a:cubicBezTo>
                        <a:pt x="7506653" y="2117408"/>
                        <a:pt x="7554278" y="2182178"/>
                        <a:pt x="7610475" y="2229803"/>
                      </a:cubicBezTo>
                      <a:cubicBezTo>
                        <a:pt x="7557135" y="2277428"/>
                        <a:pt x="7508558" y="2304098"/>
                        <a:pt x="7454265" y="2352675"/>
                      </a:cubicBezTo>
                      <a:cubicBezTo>
                        <a:pt x="7556183" y="2465070"/>
                        <a:pt x="7670483" y="2536508"/>
                        <a:pt x="7811453" y="2592705"/>
                      </a:cubicBezTo>
                      <a:cubicBezTo>
                        <a:pt x="7666673" y="2667953"/>
                        <a:pt x="7514273" y="2788920"/>
                        <a:pt x="7368540" y="2864168"/>
                      </a:cubicBezTo>
                      <a:close/>
                    </a:path>
                  </a:pathLst>
                </a:custGeom>
                <a:solidFill>
                  <a:schemeClr val="accent4">
                    <a:lumMod val="50000"/>
                  </a:scheme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2" name="Freeform: Shape 24">
                  <a:extLst>
                    <a:ext uri="{FF2B5EF4-FFF2-40B4-BE49-F238E27FC236}">
                      <a16:creationId xmlns:a16="http://schemas.microsoft.com/office/drawing/2014/main" id="{1E3C71B0-0EE6-4351-801D-9B550B904F1A}"/>
                    </a:ext>
                  </a:extLst>
                </p:cNvPr>
                <p:cNvSpPr/>
                <p:nvPr/>
              </p:nvSpPr>
              <p:spPr>
                <a:xfrm>
                  <a:off x="3743352" y="2777122"/>
                  <a:ext cx="7811452" cy="3305230"/>
                </a:xfrm>
                <a:custGeom>
                  <a:avLst/>
                  <a:gdLst>
                    <a:gd name="connsiteX0" fmla="*/ 7366635 w 7811452"/>
                    <a:gd name="connsiteY0" fmla="*/ 2863215 h 3305231"/>
                    <a:gd name="connsiteX1" fmla="*/ 7606665 w 7811452"/>
                    <a:gd name="connsiteY1" fmla="*/ 3050858 h 3305231"/>
                    <a:gd name="connsiteX2" fmla="*/ 313373 w 7811452"/>
                    <a:gd name="connsiteY2" fmla="*/ 3098483 h 3305231"/>
                    <a:gd name="connsiteX3" fmla="*/ 260033 w 7811452"/>
                    <a:gd name="connsiteY3" fmla="*/ 2592705 h 3305231"/>
                    <a:gd name="connsiteX4" fmla="*/ 118110 w 7811452"/>
                    <a:gd name="connsiteY4" fmla="*/ 2519363 h 3305231"/>
                    <a:gd name="connsiteX5" fmla="*/ 280035 w 7811452"/>
                    <a:gd name="connsiteY5" fmla="*/ 2226945 h 3305231"/>
                    <a:gd name="connsiteX6" fmla="*/ 50483 w 7811452"/>
                    <a:gd name="connsiteY6" fmla="*/ 2021205 h 3305231"/>
                    <a:gd name="connsiteX7" fmla="*/ 318135 w 7811452"/>
                    <a:gd name="connsiteY7" fmla="*/ 1744028 h 3305231"/>
                    <a:gd name="connsiteX8" fmla="*/ 228600 w 7811452"/>
                    <a:gd name="connsiteY8" fmla="*/ 974408 h 3305231"/>
                    <a:gd name="connsiteX9" fmla="*/ 138113 w 7811452"/>
                    <a:gd name="connsiteY9" fmla="*/ 928687 h 3305231"/>
                    <a:gd name="connsiteX10" fmla="*/ 279083 w 7811452"/>
                    <a:gd name="connsiteY10" fmla="*/ 719137 h 3305231"/>
                    <a:gd name="connsiteX11" fmla="*/ 0 w 7811452"/>
                    <a:gd name="connsiteY11" fmla="*/ 532448 h 3305231"/>
                    <a:gd name="connsiteX12" fmla="*/ 187643 w 7811452"/>
                    <a:gd name="connsiteY12" fmla="*/ 318135 h 3305231"/>
                    <a:gd name="connsiteX13" fmla="*/ 35243 w 7811452"/>
                    <a:gd name="connsiteY13" fmla="*/ 76200 h 3305231"/>
                    <a:gd name="connsiteX14" fmla="*/ 7439025 w 7811452"/>
                    <a:gd name="connsiteY14" fmla="*/ 0 h 3305231"/>
                    <a:gd name="connsiteX15" fmla="*/ 7167563 w 7811452"/>
                    <a:gd name="connsiteY15" fmla="*/ 337185 h 3305231"/>
                    <a:gd name="connsiteX16" fmla="*/ 7617143 w 7811452"/>
                    <a:gd name="connsiteY16" fmla="*/ 554355 h 3305231"/>
                    <a:gd name="connsiteX17" fmla="*/ 7167563 w 7811452"/>
                    <a:gd name="connsiteY17" fmla="*/ 630555 h 3305231"/>
                    <a:gd name="connsiteX18" fmla="*/ 7425690 w 7811452"/>
                    <a:gd name="connsiteY18" fmla="*/ 789623 h 3305231"/>
                    <a:gd name="connsiteX19" fmla="*/ 7450455 w 7811452"/>
                    <a:gd name="connsiteY19" fmla="*/ 2069783 h 3305231"/>
                    <a:gd name="connsiteX20" fmla="*/ 7610475 w 7811452"/>
                    <a:gd name="connsiteY20" fmla="*/ 2229803 h 3305231"/>
                    <a:gd name="connsiteX21" fmla="*/ 7454265 w 7811452"/>
                    <a:gd name="connsiteY21" fmla="*/ 2352675 h 3305231"/>
                    <a:gd name="connsiteX22" fmla="*/ 7811453 w 7811452"/>
                    <a:gd name="connsiteY22" fmla="*/ 2592705 h 3305231"/>
                    <a:gd name="connsiteX23" fmla="*/ 7366635 w 7811452"/>
                    <a:gd name="connsiteY23" fmla="*/ 2863215 h 33052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7811452" h="3305231">
                      <a:moveTo>
                        <a:pt x="7366635" y="2863215"/>
                      </a:moveTo>
                      <a:cubicBezTo>
                        <a:pt x="7450455" y="2938463"/>
                        <a:pt x="7522845" y="2975610"/>
                        <a:pt x="7606665" y="3050858"/>
                      </a:cubicBezTo>
                      <a:cubicBezTo>
                        <a:pt x="5185410" y="3375660"/>
                        <a:pt x="2739390" y="3387090"/>
                        <a:pt x="313373" y="3098483"/>
                      </a:cubicBezTo>
                      <a:cubicBezTo>
                        <a:pt x="305753" y="2931795"/>
                        <a:pt x="303848" y="2753678"/>
                        <a:pt x="260033" y="2592705"/>
                      </a:cubicBezTo>
                      <a:cubicBezTo>
                        <a:pt x="207645" y="2566988"/>
                        <a:pt x="170498" y="2545080"/>
                        <a:pt x="118110" y="2519363"/>
                      </a:cubicBezTo>
                      <a:cubicBezTo>
                        <a:pt x="176213" y="2419350"/>
                        <a:pt x="221933" y="2326958"/>
                        <a:pt x="280035" y="2226945"/>
                      </a:cubicBezTo>
                      <a:cubicBezTo>
                        <a:pt x="210503" y="2168843"/>
                        <a:pt x="120015" y="2080260"/>
                        <a:pt x="50483" y="2021205"/>
                      </a:cubicBezTo>
                      <a:cubicBezTo>
                        <a:pt x="133350" y="1945005"/>
                        <a:pt x="235267" y="1820228"/>
                        <a:pt x="318135" y="1744028"/>
                      </a:cubicBezTo>
                      <a:cubicBezTo>
                        <a:pt x="284798" y="1479233"/>
                        <a:pt x="261938" y="1238250"/>
                        <a:pt x="228600" y="974408"/>
                      </a:cubicBezTo>
                      <a:cubicBezTo>
                        <a:pt x="198120" y="956310"/>
                        <a:pt x="169545" y="946785"/>
                        <a:pt x="138113" y="928687"/>
                      </a:cubicBezTo>
                      <a:cubicBezTo>
                        <a:pt x="185738" y="867728"/>
                        <a:pt x="230505" y="781050"/>
                        <a:pt x="279083" y="719137"/>
                      </a:cubicBezTo>
                      <a:cubicBezTo>
                        <a:pt x="187643" y="672465"/>
                        <a:pt x="91440" y="579120"/>
                        <a:pt x="0" y="532448"/>
                      </a:cubicBezTo>
                      <a:cubicBezTo>
                        <a:pt x="61913" y="471487"/>
                        <a:pt x="125730" y="379095"/>
                        <a:pt x="187643" y="318135"/>
                      </a:cubicBezTo>
                      <a:cubicBezTo>
                        <a:pt x="124778" y="243840"/>
                        <a:pt x="97155" y="150495"/>
                        <a:pt x="35243" y="76200"/>
                      </a:cubicBezTo>
                      <a:cubicBezTo>
                        <a:pt x="2501265" y="219075"/>
                        <a:pt x="4976813" y="194310"/>
                        <a:pt x="7439025" y="0"/>
                      </a:cubicBezTo>
                      <a:cubicBezTo>
                        <a:pt x="7332345" y="106680"/>
                        <a:pt x="7275195" y="230505"/>
                        <a:pt x="7167563" y="337185"/>
                      </a:cubicBezTo>
                      <a:cubicBezTo>
                        <a:pt x="7319963" y="406718"/>
                        <a:pt x="7464743" y="483870"/>
                        <a:pt x="7617143" y="554355"/>
                      </a:cubicBezTo>
                      <a:cubicBezTo>
                        <a:pt x="7472363" y="574358"/>
                        <a:pt x="7312343" y="610553"/>
                        <a:pt x="7167563" y="630555"/>
                      </a:cubicBezTo>
                      <a:cubicBezTo>
                        <a:pt x="7275195" y="665798"/>
                        <a:pt x="7318058" y="754380"/>
                        <a:pt x="7425690" y="789623"/>
                      </a:cubicBezTo>
                      <a:cubicBezTo>
                        <a:pt x="7434263" y="1207770"/>
                        <a:pt x="7441883" y="1651635"/>
                        <a:pt x="7450455" y="2069783"/>
                      </a:cubicBezTo>
                      <a:cubicBezTo>
                        <a:pt x="7506653" y="2117408"/>
                        <a:pt x="7554278" y="2182178"/>
                        <a:pt x="7610475" y="2229803"/>
                      </a:cubicBezTo>
                      <a:cubicBezTo>
                        <a:pt x="7557135" y="2277428"/>
                        <a:pt x="7508558" y="2304098"/>
                        <a:pt x="7454265" y="2352675"/>
                      </a:cubicBezTo>
                      <a:cubicBezTo>
                        <a:pt x="7556183" y="2465070"/>
                        <a:pt x="7670483" y="2536508"/>
                        <a:pt x="7811453" y="2592705"/>
                      </a:cubicBezTo>
                      <a:cubicBezTo>
                        <a:pt x="7664768" y="2667000"/>
                        <a:pt x="7512368" y="2787968"/>
                        <a:pt x="7366635" y="2863215"/>
                      </a:cubicBezTo>
                      <a:close/>
                    </a:path>
                  </a:pathLst>
                </a:custGeom>
                <a:solidFill>
                  <a:srgbClr val="FDF5A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3" name="Freeform: Shape 25">
                  <a:extLst>
                    <a:ext uri="{FF2B5EF4-FFF2-40B4-BE49-F238E27FC236}">
                      <a16:creationId xmlns:a16="http://schemas.microsoft.com/office/drawing/2014/main" id="{1826B2A1-F70F-4769-A31A-7949E6A0EF83}"/>
                    </a:ext>
                  </a:extLst>
                </p:cNvPr>
                <p:cNvSpPr/>
                <p:nvPr/>
              </p:nvSpPr>
              <p:spPr>
                <a:xfrm>
                  <a:off x="3720258" y="2754158"/>
                  <a:ext cx="7860264" cy="3350998"/>
                </a:xfrm>
                <a:custGeom>
                  <a:avLst/>
                  <a:gdLst>
                    <a:gd name="connsiteX0" fmla="*/ 3809281 w 7860264"/>
                    <a:gd name="connsiteY0" fmla="*/ 3350999 h 3350998"/>
                    <a:gd name="connsiteX1" fmla="*/ 333609 w 7860264"/>
                    <a:gd name="connsiteY1" fmla="*/ 3144306 h 3350998"/>
                    <a:gd name="connsiteX2" fmla="*/ 313606 w 7860264"/>
                    <a:gd name="connsiteY2" fmla="*/ 3122399 h 3350998"/>
                    <a:gd name="connsiteX3" fmla="*/ 310749 w 7860264"/>
                    <a:gd name="connsiteY3" fmla="*/ 3060486 h 3350998"/>
                    <a:gd name="connsiteX4" fmla="*/ 263124 w 7860264"/>
                    <a:gd name="connsiteY4" fmla="*/ 2631861 h 3350998"/>
                    <a:gd name="connsiteX5" fmla="*/ 201211 w 7860264"/>
                    <a:gd name="connsiteY5" fmla="*/ 2599476 h 3350998"/>
                    <a:gd name="connsiteX6" fmla="*/ 130726 w 7860264"/>
                    <a:gd name="connsiteY6" fmla="*/ 2562328 h 3350998"/>
                    <a:gd name="connsiteX7" fmla="*/ 118344 w 7860264"/>
                    <a:gd name="connsiteY7" fmla="*/ 2548041 h 3350998"/>
                    <a:gd name="connsiteX8" fmla="*/ 120249 w 7860264"/>
                    <a:gd name="connsiteY8" fmla="*/ 2529944 h 3350998"/>
                    <a:gd name="connsiteX9" fmla="*/ 201211 w 7860264"/>
                    <a:gd name="connsiteY9" fmla="*/ 2384211 h 3350998"/>
                    <a:gd name="connsiteX10" fmla="*/ 272649 w 7860264"/>
                    <a:gd name="connsiteY10" fmla="*/ 2254671 h 3350998"/>
                    <a:gd name="connsiteX11" fmla="*/ 172636 w 7860264"/>
                    <a:gd name="connsiteY11" fmla="*/ 2164184 h 3350998"/>
                    <a:gd name="connsiteX12" fmla="*/ 58336 w 7860264"/>
                    <a:gd name="connsiteY12" fmla="*/ 2061314 h 3350998"/>
                    <a:gd name="connsiteX13" fmla="*/ 49764 w 7860264"/>
                    <a:gd name="connsiteY13" fmla="*/ 2044168 h 3350998"/>
                    <a:gd name="connsiteX14" fmla="*/ 57384 w 7860264"/>
                    <a:gd name="connsiteY14" fmla="*/ 2027024 h 3350998"/>
                    <a:gd name="connsiteX15" fmla="*/ 189781 w 7860264"/>
                    <a:gd name="connsiteY15" fmla="*/ 1889864 h 3350998"/>
                    <a:gd name="connsiteX16" fmla="*/ 316464 w 7860264"/>
                    <a:gd name="connsiteY16" fmla="*/ 1757466 h 3350998"/>
                    <a:gd name="connsiteX17" fmla="*/ 273601 w 7860264"/>
                    <a:gd name="connsiteY17" fmla="*/ 1384086 h 3350998"/>
                    <a:gd name="connsiteX18" fmla="*/ 230739 w 7860264"/>
                    <a:gd name="connsiteY18" fmla="*/ 1010706 h 3350998"/>
                    <a:gd name="connsiteX19" fmla="*/ 197401 w 7860264"/>
                    <a:gd name="connsiteY19" fmla="*/ 994513 h 3350998"/>
                    <a:gd name="connsiteX20" fmla="*/ 149776 w 7860264"/>
                    <a:gd name="connsiteY20" fmla="*/ 970701 h 3350998"/>
                    <a:gd name="connsiteX21" fmla="*/ 139299 w 7860264"/>
                    <a:gd name="connsiteY21" fmla="*/ 955461 h 3350998"/>
                    <a:gd name="connsiteX22" fmla="*/ 144061 w 7860264"/>
                    <a:gd name="connsiteY22" fmla="*/ 937363 h 3350998"/>
                    <a:gd name="connsiteX23" fmla="*/ 212641 w 7860264"/>
                    <a:gd name="connsiteY23" fmla="*/ 834493 h 3350998"/>
                    <a:gd name="connsiteX24" fmla="*/ 267886 w 7860264"/>
                    <a:gd name="connsiteY24" fmla="*/ 749721 h 3350998"/>
                    <a:gd name="connsiteX25" fmla="*/ 148824 w 7860264"/>
                    <a:gd name="connsiteY25" fmla="*/ 667806 h 3350998"/>
                    <a:gd name="connsiteX26" fmla="*/ 12616 w 7860264"/>
                    <a:gd name="connsiteY26" fmla="*/ 576366 h 3350998"/>
                    <a:gd name="connsiteX27" fmla="*/ 234 w 7860264"/>
                    <a:gd name="connsiteY27" fmla="*/ 559221 h 3350998"/>
                    <a:gd name="connsiteX28" fmla="*/ 6901 w 7860264"/>
                    <a:gd name="connsiteY28" fmla="*/ 539219 h 3350998"/>
                    <a:gd name="connsiteX29" fmla="*/ 99294 w 7860264"/>
                    <a:gd name="connsiteY29" fmla="*/ 433491 h 3350998"/>
                    <a:gd name="connsiteX30" fmla="*/ 180256 w 7860264"/>
                    <a:gd name="connsiteY30" fmla="*/ 339194 h 3350998"/>
                    <a:gd name="connsiteX31" fmla="*/ 114534 w 7860264"/>
                    <a:gd name="connsiteY31" fmla="*/ 230608 h 3350998"/>
                    <a:gd name="connsiteX32" fmla="*/ 41191 w 7860264"/>
                    <a:gd name="connsiteY32" fmla="*/ 113451 h 3350998"/>
                    <a:gd name="connsiteX33" fmla="*/ 38334 w 7860264"/>
                    <a:gd name="connsiteY33" fmla="*/ 88686 h 3350998"/>
                    <a:gd name="connsiteX34" fmla="*/ 60241 w 7860264"/>
                    <a:gd name="connsiteY34" fmla="*/ 76303 h 3350998"/>
                    <a:gd name="connsiteX35" fmla="*/ 7461167 w 7860264"/>
                    <a:gd name="connsiteY35" fmla="*/ 103 h 3350998"/>
                    <a:gd name="connsiteX36" fmla="*/ 7484027 w 7860264"/>
                    <a:gd name="connsiteY36" fmla="*/ 13438 h 3350998"/>
                    <a:gd name="connsiteX37" fmla="*/ 7479264 w 7860264"/>
                    <a:gd name="connsiteY37" fmla="*/ 39156 h 3350998"/>
                    <a:gd name="connsiteX38" fmla="*/ 7345914 w 7860264"/>
                    <a:gd name="connsiteY38" fmla="*/ 204891 h 3350998"/>
                    <a:gd name="connsiteX39" fmla="*/ 7230661 w 7860264"/>
                    <a:gd name="connsiteY39" fmla="*/ 352529 h 3350998"/>
                    <a:gd name="connsiteX40" fmla="*/ 7425924 w 7860264"/>
                    <a:gd name="connsiteY40" fmla="*/ 447779 h 3350998"/>
                    <a:gd name="connsiteX41" fmla="*/ 7650714 w 7860264"/>
                    <a:gd name="connsiteY41" fmla="*/ 556363 h 3350998"/>
                    <a:gd name="connsiteX42" fmla="*/ 7664049 w 7860264"/>
                    <a:gd name="connsiteY42" fmla="*/ 581129 h 3350998"/>
                    <a:gd name="connsiteX43" fmla="*/ 7644047 w 7860264"/>
                    <a:gd name="connsiteY43" fmla="*/ 600179 h 3350998"/>
                    <a:gd name="connsiteX44" fmla="*/ 7421161 w 7860264"/>
                    <a:gd name="connsiteY44" fmla="*/ 638279 h 3350998"/>
                    <a:gd name="connsiteX45" fmla="*/ 7268761 w 7860264"/>
                    <a:gd name="connsiteY45" fmla="*/ 664949 h 3350998"/>
                    <a:gd name="connsiteX46" fmla="*/ 7335436 w 7860264"/>
                    <a:gd name="connsiteY46" fmla="*/ 714479 h 3350998"/>
                    <a:gd name="connsiteX47" fmla="*/ 7457357 w 7860264"/>
                    <a:gd name="connsiteY47" fmla="*/ 789726 h 3350998"/>
                    <a:gd name="connsiteX48" fmla="*/ 7473549 w 7860264"/>
                    <a:gd name="connsiteY48" fmla="*/ 811634 h 3350998"/>
                    <a:gd name="connsiteX49" fmla="*/ 7484979 w 7860264"/>
                    <a:gd name="connsiteY49" fmla="*/ 1433616 h 3350998"/>
                    <a:gd name="connsiteX50" fmla="*/ 7497361 w 7860264"/>
                    <a:gd name="connsiteY50" fmla="*/ 2081316 h 3350998"/>
                    <a:gd name="connsiteX51" fmla="*/ 7571657 w 7860264"/>
                    <a:gd name="connsiteY51" fmla="*/ 2156564 h 3350998"/>
                    <a:gd name="connsiteX52" fmla="*/ 7649761 w 7860264"/>
                    <a:gd name="connsiteY52" fmla="*/ 2234669 h 3350998"/>
                    <a:gd name="connsiteX53" fmla="*/ 7658334 w 7860264"/>
                    <a:gd name="connsiteY53" fmla="*/ 2251814 h 3350998"/>
                    <a:gd name="connsiteX54" fmla="*/ 7650714 w 7860264"/>
                    <a:gd name="connsiteY54" fmla="*/ 2268959 h 3350998"/>
                    <a:gd name="connsiteX55" fmla="*/ 7570704 w 7860264"/>
                    <a:gd name="connsiteY55" fmla="*/ 2331824 h 3350998"/>
                    <a:gd name="connsiteX56" fmla="*/ 7512602 w 7860264"/>
                    <a:gd name="connsiteY56" fmla="*/ 2376591 h 3350998"/>
                    <a:gd name="connsiteX57" fmla="*/ 7845977 w 7860264"/>
                    <a:gd name="connsiteY57" fmla="*/ 2593761 h 3350998"/>
                    <a:gd name="connsiteX58" fmla="*/ 7860264 w 7860264"/>
                    <a:gd name="connsiteY58" fmla="*/ 2613764 h 3350998"/>
                    <a:gd name="connsiteX59" fmla="*/ 7847882 w 7860264"/>
                    <a:gd name="connsiteY59" fmla="*/ 2635671 h 3350998"/>
                    <a:gd name="connsiteX60" fmla="*/ 7627854 w 7860264"/>
                    <a:gd name="connsiteY60" fmla="*/ 2769974 h 3350998"/>
                    <a:gd name="connsiteX61" fmla="*/ 7433544 w 7860264"/>
                    <a:gd name="connsiteY61" fmla="*/ 2890941 h 3350998"/>
                    <a:gd name="connsiteX62" fmla="*/ 7525936 w 7860264"/>
                    <a:gd name="connsiteY62" fmla="*/ 2961426 h 3350998"/>
                    <a:gd name="connsiteX63" fmla="*/ 7647857 w 7860264"/>
                    <a:gd name="connsiteY63" fmla="*/ 3056676 h 3350998"/>
                    <a:gd name="connsiteX64" fmla="*/ 7654524 w 7860264"/>
                    <a:gd name="connsiteY64" fmla="*/ 3080489 h 3350998"/>
                    <a:gd name="connsiteX65" fmla="*/ 7635474 w 7860264"/>
                    <a:gd name="connsiteY65" fmla="*/ 3096681 h 3350998"/>
                    <a:gd name="connsiteX66" fmla="*/ 3809281 w 7860264"/>
                    <a:gd name="connsiteY66" fmla="*/ 3350999 h 3350998"/>
                    <a:gd name="connsiteX67" fmla="*/ 358374 w 7860264"/>
                    <a:gd name="connsiteY67" fmla="*/ 3100491 h 3350998"/>
                    <a:gd name="connsiteX68" fmla="*/ 3809281 w 7860264"/>
                    <a:gd name="connsiteY68" fmla="*/ 3304326 h 3350998"/>
                    <a:gd name="connsiteX69" fmla="*/ 7575467 w 7860264"/>
                    <a:gd name="connsiteY69" fmla="*/ 3057628 h 3350998"/>
                    <a:gd name="connsiteX70" fmla="*/ 7496409 w 7860264"/>
                    <a:gd name="connsiteY70" fmla="*/ 2998574 h 3350998"/>
                    <a:gd name="connsiteX71" fmla="*/ 7374489 w 7860264"/>
                    <a:gd name="connsiteY71" fmla="*/ 2903324 h 3350998"/>
                    <a:gd name="connsiteX72" fmla="*/ 7366869 w 7860264"/>
                    <a:gd name="connsiteY72" fmla="*/ 2883321 h 3350998"/>
                    <a:gd name="connsiteX73" fmla="*/ 7379252 w 7860264"/>
                    <a:gd name="connsiteY73" fmla="*/ 2866176 h 3350998"/>
                    <a:gd name="connsiteX74" fmla="*/ 7599279 w 7860264"/>
                    <a:gd name="connsiteY74" fmla="*/ 2731874 h 3350998"/>
                    <a:gd name="connsiteX75" fmla="*/ 7780254 w 7860264"/>
                    <a:gd name="connsiteY75" fmla="*/ 2618526 h 3350998"/>
                    <a:gd name="connsiteX76" fmla="*/ 7458309 w 7860264"/>
                    <a:gd name="connsiteY76" fmla="*/ 2390878 h 3350998"/>
                    <a:gd name="connsiteX77" fmla="*/ 7452594 w 7860264"/>
                    <a:gd name="connsiteY77" fmla="*/ 2373734 h 3350998"/>
                    <a:gd name="connsiteX78" fmla="*/ 7460214 w 7860264"/>
                    <a:gd name="connsiteY78" fmla="*/ 2357541 h 3350998"/>
                    <a:gd name="connsiteX79" fmla="*/ 7540224 w 7860264"/>
                    <a:gd name="connsiteY79" fmla="*/ 2294676 h 3350998"/>
                    <a:gd name="connsiteX80" fmla="*/ 7596422 w 7860264"/>
                    <a:gd name="connsiteY80" fmla="*/ 2251814 h 3350998"/>
                    <a:gd name="connsiteX81" fmla="*/ 7534509 w 7860264"/>
                    <a:gd name="connsiteY81" fmla="*/ 2187996 h 3350998"/>
                    <a:gd name="connsiteX82" fmla="*/ 7456404 w 7860264"/>
                    <a:gd name="connsiteY82" fmla="*/ 2109891 h 3350998"/>
                    <a:gd name="connsiteX83" fmla="*/ 7448784 w 7860264"/>
                    <a:gd name="connsiteY83" fmla="*/ 2092746 h 3350998"/>
                    <a:gd name="connsiteX84" fmla="*/ 7436402 w 7860264"/>
                    <a:gd name="connsiteY84" fmla="*/ 1434568 h 3350998"/>
                    <a:gd name="connsiteX85" fmla="*/ 7424972 w 7860264"/>
                    <a:gd name="connsiteY85" fmla="*/ 828779 h 3350998"/>
                    <a:gd name="connsiteX86" fmla="*/ 7304004 w 7860264"/>
                    <a:gd name="connsiteY86" fmla="*/ 750674 h 3350998"/>
                    <a:gd name="connsiteX87" fmla="*/ 7182084 w 7860264"/>
                    <a:gd name="connsiteY87" fmla="*/ 675426 h 3350998"/>
                    <a:gd name="connsiteX88" fmla="*/ 7165892 w 7860264"/>
                    <a:gd name="connsiteY88" fmla="*/ 651613 h 3350998"/>
                    <a:gd name="connsiteX89" fmla="*/ 7185894 w 7860264"/>
                    <a:gd name="connsiteY89" fmla="*/ 630659 h 3350998"/>
                    <a:gd name="connsiteX90" fmla="*/ 7409732 w 7860264"/>
                    <a:gd name="connsiteY90" fmla="*/ 592559 h 3350998"/>
                    <a:gd name="connsiteX91" fmla="*/ 7559274 w 7860264"/>
                    <a:gd name="connsiteY91" fmla="*/ 565888 h 3350998"/>
                    <a:gd name="connsiteX92" fmla="*/ 7402111 w 7860264"/>
                    <a:gd name="connsiteY92" fmla="*/ 489688 h 3350998"/>
                    <a:gd name="connsiteX93" fmla="*/ 7178274 w 7860264"/>
                    <a:gd name="connsiteY93" fmla="*/ 382056 h 3350998"/>
                    <a:gd name="connsiteX94" fmla="*/ 7164939 w 7860264"/>
                    <a:gd name="connsiteY94" fmla="*/ 364911 h 3350998"/>
                    <a:gd name="connsiteX95" fmla="*/ 7171607 w 7860264"/>
                    <a:gd name="connsiteY95" fmla="*/ 344909 h 3350998"/>
                    <a:gd name="connsiteX96" fmla="*/ 7304957 w 7860264"/>
                    <a:gd name="connsiteY96" fmla="*/ 179173 h 3350998"/>
                    <a:gd name="connsiteX97" fmla="*/ 7402111 w 7860264"/>
                    <a:gd name="connsiteY97" fmla="*/ 51539 h 3350998"/>
                    <a:gd name="connsiteX98" fmla="*/ 104056 w 7860264"/>
                    <a:gd name="connsiteY98" fmla="*/ 123928 h 3350998"/>
                    <a:gd name="connsiteX99" fmla="*/ 152634 w 7860264"/>
                    <a:gd name="connsiteY99" fmla="*/ 207748 h 3350998"/>
                    <a:gd name="connsiteX100" fmla="*/ 225976 w 7860264"/>
                    <a:gd name="connsiteY100" fmla="*/ 324906 h 3350998"/>
                    <a:gd name="connsiteX101" fmla="*/ 224071 w 7860264"/>
                    <a:gd name="connsiteY101" fmla="*/ 356338 h 3350998"/>
                    <a:gd name="connsiteX102" fmla="*/ 131679 w 7860264"/>
                    <a:gd name="connsiteY102" fmla="*/ 462066 h 3350998"/>
                    <a:gd name="connsiteX103" fmla="*/ 57384 w 7860264"/>
                    <a:gd name="connsiteY103" fmla="*/ 548744 h 3350998"/>
                    <a:gd name="connsiteX104" fmla="*/ 173589 w 7860264"/>
                    <a:gd name="connsiteY104" fmla="*/ 629706 h 3350998"/>
                    <a:gd name="connsiteX105" fmla="*/ 309796 w 7860264"/>
                    <a:gd name="connsiteY105" fmla="*/ 721146 h 3350998"/>
                    <a:gd name="connsiteX106" fmla="*/ 322179 w 7860264"/>
                    <a:gd name="connsiteY106" fmla="*/ 736386 h 3350998"/>
                    <a:gd name="connsiteX107" fmla="*/ 317416 w 7860264"/>
                    <a:gd name="connsiteY107" fmla="*/ 755436 h 3350998"/>
                    <a:gd name="connsiteX108" fmla="*/ 248836 w 7860264"/>
                    <a:gd name="connsiteY108" fmla="*/ 858306 h 3350998"/>
                    <a:gd name="connsiteX109" fmla="*/ 193591 w 7860264"/>
                    <a:gd name="connsiteY109" fmla="*/ 943079 h 3350998"/>
                    <a:gd name="connsiteX110" fmla="*/ 213594 w 7860264"/>
                    <a:gd name="connsiteY110" fmla="*/ 952604 h 3350998"/>
                    <a:gd name="connsiteX111" fmla="*/ 261219 w 7860264"/>
                    <a:gd name="connsiteY111" fmla="*/ 976416 h 3350998"/>
                    <a:gd name="connsiteX112" fmla="*/ 272649 w 7860264"/>
                    <a:gd name="connsiteY112" fmla="*/ 993561 h 3350998"/>
                    <a:gd name="connsiteX113" fmla="*/ 317416 w 7860264"/>
                    <a:gd name="connsiteY113" fmla="*/ 1378371 h 3350998"/>
                    <a:gd name="connsiteX114" fmla="*/ 362184 w 7860264"/>
                    <a:gd name="connsiteY114" fmla="*/ 1763181 h 3350998"/>
                    <a:gd name="connsiteX115" fmla="*/ 354564 w 7860264"/>
                    <a:gd name="connsiteY115" fmla="*/ 1783184 h 3350998"/>
                    <a:gd name="connsiteX116" fmla="*/ 222166 w 7860264"/>
                    <a:gd name="connsiteY116" fmla="*/ 1920343 h 3350998"/>
                    <a:gd name="connsiteX117" fmla="*/ 105961 w 7860264"/>
                    <a:gd name="connsiteY117" fmla="*/ 2042264 h 3350998"/>
                    <a:gd name="connsiteX118" fmla="*/ 202164 w 7860264"/>
                    <a:gd name="connsiteY118" fmla="*/ 2128941 h 3350998"/>
                    <a:gd name="connsiteX119" fmla="*/ 315511 w 7860264"/>
                    <a:gd name="connsiteY119" fmla="*/ 2230859 h 3350998"/>
                    <a:gd name="connsiteX120" fmla="*/ 320274 w 7860264"/>
                    <a:gd name="connsiteY120" fmla="*/ 2260386 h 3350998"/>
                    <a:gd name="connsiteX121" fmla="*/ 240264 w 7860264"/>
                    <a:gd name="connsiteY121" fmla="*/ 2405166 h 3350998"/>
                    <a:gd name="connsiteX122" fmla="*/ 170731 w 7860264"/>
                    <a:gd name="connsiteY122" fmla="*/ 2530896 h 3350998"/>
                    <a:gd name="connsiteX123" fmla="*/ 221214 w 7860264"/>
                    <a:gd name="connsiteY123" fmla="*/ 2557566 h 3350998"/>
                    <a:gd name="connsiteX124" fmla="*/ 291699 w 7860264"/>
                    <a:gd name="connsiteY124" fmla="*/ 2593761 h 3350998"/>
                    <a:gd name="connsiteX125" fmla="*/ 304081 w 7860264"/>
                    <a:gd name="connsiteY125" fmla="*/ 2608049 h 3350998"/>
                    <a:gd name="connsiteX126" fmla="*/ 356469 w 7860264"/>
                    <a:gd name="connsiteY126" fmla="*/ 3056676 h 3350998"/>
                    <a:gd name="connsiteX127" fmla="*/ 358374 w 7860264"/>
                    <a:gd name="connsiteY127" fmla="*/ 3100491 h 3350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</a:cxnLst>
                  <a:rect l="l" t="t" r="r" b="b"/>
                  <a:pathLst>
                    <a:path w="7860264" h="3350998">
                      <a:moveTo>
                        <a:pt x="3809281" y="3350999"/>
                      </a:moveTo>
                      <a:cubicBezTo>
                        <a:pt x="2651994" y="3350999"/>
                        <a:pt x="1491849" y="3282419"/>
                        <a:pt x="333609" y="3144306"/>
                      </a:cubicBezTo>
                      <a:cubicBezTo>
                        <a:pt x="322179" y="3143353"/>
                        <a:pt x="313606" y="3133828"/>
                        <a:pt x="313606" y="3122399"/>
                      </a:cubicBezTo>
                      <a:cubicBezTo>
                        <a:pt x="312654" y="3101444"/>
                        <a:pt x="311701" y="3081441"/>
                        <a:pt x="310749" y="3060486"/>
                      </a:cubicBezTo>
                      <a:cubicBezTo>
                        <a:pt x="305034" y="2916659"/>
                        <a:pt x="299319" y="2767116"/>
                        <a:pt x="263124" y="2631861"/>
                      </a:cubicBezTo>
                      <a:cubicBezTo>
                        <a:pt x="240264" y="2620431"/>
                        <a:pt x="220261" y="2609953"/>
                        <a:pt x="201211" y="2599476"/>
                      </a:cubicBezTo>
                      <a:cubicBezTo>
                        <a:pt x="179304" y="2588046"/>
                        <a:pt x="156444" y="2575664"/>
                        <a:pt x="130726" y="2562328"/>
                      </a:cubicBezTo>
                      <a:cubicBezTo>
                        <a:pt x="125011" y="2559471"/>
                        <a:pt x="120249" y="2554709"/>
                        <a:pt x="118344" y="2548041"/>
                      </a:cubicBezTo>
                      <a:cubicBezTo>
                        <a:pt x="116439" y="2542326"/>
                        <a:pt x="117391" y="2535659"/>
                        <a:pt x="120249" y="2529944"/>
                      </a:cubicBezTo>
                      <a:cubicBezTo>
                        <a:pt x="148824" y="2480414"/>
                        <a:pt x="175494" y="2430884"/>
                        <a:pt x="201211" y="2384211"/>
                      </a:cubicBezTo>
                      <a:cubicBezTo>
                        <a:pt x="224071" y="2342301"/>
                        <a:pt x="246931" y="2298486"/>
                        <a:pt x="272649" y="2254671"/>
                      </a:cubicBezTo>
                      <a:cubicBezTo>
                        <a:pt x="241216" y="2228001"/>
                        <a:pt x="205974" y="2195616"/>
                        <a:pt x="172636" y="2164184"/>
                      </a:cubicBezTo>
                      <a:cubicBezTo>
                        <a:pt x="133584" y="2127989"/>
                        <a:pt x="92626" y="2090841"/>
                        <a:pt x="58336" y="2061314"/>
                      </a:cubicBezTo>
                      <a:cubicBezTo>
                        <a:pt x="53574" y="2057503"/>
                        <a:pt x="49764" y="2050836"/>
                        <a:pt x="49764" y="2044168"/>
                      </a:cubicBezTo>
                      <a:cubicBezTo>
                        <a:pt x="49764" y="2037501"/>
                        <a:pt x="52621" y="2030834"/>
                        <a:pt x="57384" y="2027024"/>
                      </a:cubicBezTo>
                      <a:cubicBezTo>
                        <a:pt x="98341" y="1989876"/>
                        <a:pt x="145014" y="1938441"/>
                        <a:pt x="189781" y="1889864"/>
                      </a:cubicBezTo>
                      <a:cubicBezTo>
                        <a:pt x="232644" y="1843191"/>
                        <a:pt x="276459" y="1795566"/>
                        <a:pt x="316464" y="1757466"/>
                      </a:cubicBezTo>
                      <a:cubicBezTo>
                        <a:pt x="300271" y="1628879"/>
                        <a:pt x="286936" y="1504101"/>
                        <a:pt x="273601" y="1384086"/>
                      </a:cubicBezTo>
                      <a:cubicBezTo>
                        <a:pt x="260266" y="1263118"/>
                        <a:pt x="245979" y="1139293"/>
                        <a:pt x="230739" y="1010706"/>
                      </a:cubicBezTo>
                      <a:cubicBezTo>
                        <a:pt x="219309" y="1004991"/>
                        <a:pt x="208831" y="999276"/>
                        <a:pt x="197401" y="994513"/>
                      </a:cubicBezTo>
                      <a:cubicBezTo>
                        <a:pt x="182161" y="987846"/>
                        <a:pt x="166921" y="980226"/>
                        <a:pt x="149776" y="970701"/>
                      </a:cubicBezTo>
                      <a:cubicBezTo>
                        <a:pt x="144061" y="966891"/>
                        <a:pt x="140251" y="961176"/>
                        <a:pt x="139299" y="955461"/>
                      </a:cubicBezTo>
                      <a:cubicBezTo>
                        <a:pt x="138346" y="948793"/>
                        <a:pt x="139299" y="942126"/>
                        <a:pt x="144061" y="937363"/>
                      </a:cubicBezTo>
                      <a:cubicBezTo>
                        <a:pt x="166921" y="907836"/>
                        <a:pt x="190734" y="870688"/>
                        <a:pt x="212641" y="834493"/>
                      </a:cubicBezTo>
                      <a:cubicBezTo>
                        <a:pt x="230739" y="805918"/>
                        <a:pt x="248836" y="776391"/>
                        <a:pt x="267886" y="749721"/>
                      </a:cubicBezTo>
                      <a:cubicBezTo>
                        <a:pt x="227881" y="726861"/>
                        <a:pt x="187876" y="696381"/>
                        <a:pt x="148824" y="667806"/>
                      </a:cubicBezTo>
                      <a:cubicBezTo>
                        <a:pt x="103104" y="633516"/>
                        <a:pt x="56431" y="599226"/>
                        <a:pt x="12616" y="576366"/>
                      </a:cubicBezTo>
                      <a:cubicBezTo>
                        <a:pt x="5949" y="572556"/>
                        <a:pt x="1186" y="566841"/>
                        <a:pt x="234" y="559221"/>
                      </a:cubicBezTo>
                      <a:cubicBezTo>
                        <a:pt x="-719" y="551601"/>
                        <a:pt x="1186" y="544934"/>
                        <a:pt x="6901" y="539219"/>
                      </a:cubicBezTo>
                      <a:cubicBezTo>
                        <a:pt x="37381" y="509691"/>
                        <a:pt x="68814" y="470638"/>
                        <a:pt x="99294" y="433491"/>
                      </a:cubicBezTo>
                      <a:cubicBezTo>
                        <a:pt x="125964" y="401106"/>
                        <a:pt x="152634" y="367769"/>
                        <a:pt x="180256" y="339194"/>
                      </a:cubicBezTo>
                      <a:cubicBezTo>
                        <a:pt x="153586" y="303951"/>
                        <a:pt x="133584" y="266804"/>
                        <a:pt x="114534" y="230608"/>
                      </a:cubicBezTo>
                      <a:cubicBezTo>
                        <a:pt x="91674" y="188698"/>
                        <a:pt x="70719" y="148694"/>
                        <a:pt x="41191" y="113451"/>
                      </a:cubicBezTo>
                      <a:cubicBezTo>
                        <a:pt x="35476" y="106783"/>
                        <a:pt x="34524" y="96306"/>
                        <a:pt x="38334" y="88686"/>
                      </a:cubicBezTo>
                      <a:cubicBezTo>
                        <a:pt x="42144" y="80114"/>
                        <a:pt x="51669" y="75351"/>
                        <a:pt x="60241" y="76303"/>
                      </a:cubicBezTo>
                      <a:cubicBezTo>
                        <a:pt x="2517691" y="219179"/>
                        <a:pt x="5007527" y="193461"/>
                        <a:pt x="7461167" y="103"/>
                      </a:cubicBezTo>
                      <a:cubicBezTo>
                        <a:pt x="7470692" y="-849"/>
                        <a:pt x="7480217" y="4866"/>
                        <a:pt x="7484027" y="13438"/>
                      </a:cubicBezTo>
                      <a:cubicBezTo>
                        <a:pt x="7487836" y="22011"/>
                        <a:pt x="7485932" y="32488"/>
                        <a:pt x="7479264" y="39156"/>
                      </a:cubicBezTo>
                      <a:cubicBezTo>
                        <a:pt x="7426877" y="91544"/>
                        <a:pt x="7385919" y="148694"/>
                        <a:pt x="7345914" y="204891"/>
                      </a:cubicBezTo>
                      <a:cubicBezTo>
                        <a:pt x="7310672" y="254421"/>
                        <a:pt x="7274477" y="304904"/>
                        <a:pt x="7230661" y="352529"/>
                      </a:cubicBezTo>
                      <a:cubicBezTo>
                        <a:pt x="7297336" y="383961"/>
                        <a:pt x="7362107" y="416346"/>
                        <a:pt x="7425924" y="447779"/>
                      </a:cubicBezTo>
                      <a:cubicBezTo>
                        <a:pt x="7499267" y="483973"/>
                        <a:pt x="7574514" y="521121"/>
                        <a:pt x="7650714" y="556363"/>
                      </a:cubicBezTo>
                      <a:cubicBezTo>
                        <a:pt x="7660239" y="560174"/>
                        <a:pt x="7665002" y="570651"/>
                        <a:pt x="7664049" y="581129"/>
                      </a:cubicBezTo>
                      <a:cubicBezTo>
                        <a:pt x="7662144" y="591606"/>
                        <a:pt x="7654524" y="599226"/>
                        <a:pt x="7644047" y="600179"/>
                      </a:cubicBezTo>
                      <a:cubicBezTo>
                        <a:pt x="7572609" y="609704"/>
                        <a:pt x="7495457" y="623991"/>
                        <a:pt x="7421161" y="638279"/>
                      </a:cubicBezTo>
                      <a:cubicBezTo>
                        <a:pt x="7370679" y="647804"/>
                        <a:pt x="7319244" y="657329"/>
                        <a:pt x="7268761" y="664949"/>
                      </a:cubicBezTo>
                      <a:cubicBezTo>
                        <a:pt x="7293527" y="680188"/>
                        <a:pt x="7314482" y="698286"/>
                        <a:pt x="7335436" y="714479"/>
                      </a:cubicBezTo>
                      <a:cubicBezTo>
                        <a:pt x="7372584" y="744959"/>
                        <a:pt x="7407827" y="773534"/>
                        <a:pt x="7457357" y="789726"/>
                      </a:cubicBezTo>
                      <a:cubicBezTo>
                        <a:pt x="7466882" y="792584"/>
                        <a:pt x="7472597" y="801156"/>
                        <a:pt x="7473549" y="811634"/>
                      </a:cubicBezTo>
                      <a:cubicBezTo>
                        <a:pt x="7477359" y="1015468"/>
                        <a:pt x="7481169" y="1224066"/>
                        <a:pt x="7484979" y="1433616"/>
                      </a:cubicBezTo>
                      <a:cubicBezTo>
                        <a:pt x="7488789" y="1647929"/>
                        <a:pt x="7492599" y="1869861"/>
                        <a:pt x="7497361" y="2081316"/>
                      </a:cubicBezTo>
                      <a:cubicBezTo>
                        <a:pt x="7523079" y="2104176"/>
                        <a:pt x="7547844" y="2130846"/>
                        <a:pt x="7571657" y="2156564"/>
                      </a:cubicBezTo>
                      <a:cubicBezTo>
                        <a:pt x="7596422" y="2184186"/>
                        <a:pt x="7623092" y="2211809"/>
                        <a:pt x="7649761" y="2234669"/>
                      </a:cubicBezTo>
                      <a:cubicBezTo>
                        <a:pt x="7654524" y="2239431"/>
                        <a:pt x="7657382" y="2245146"/>
                        <a:pt x="7658334" y="2251814"/>
                      </a:cubicBezTo>
                      <a:cubicBezTo>
                        <a:pt x="7658334" y="2258481"/>
                        <a:pt x="7655477" y="2265149"/>
                        <a:pt x="7650714" y="2268959"/>
                      </a:cubicBezTo>
                      <a:cubicBezTo>
                        <a:pt x="7623092" y="2293724"/>
                        <a:pt x="7596422" y="2312774"/>
                        <a:pt x="7570704" y="2331824"/>
                      </a:cubicBezTo>
                      <a:cubicBezTo>
                        <a:pt x="7550702" y="2346111"/>
                        <a:pt x="7531652" y="2360399"/>
                        <a:pt x="7512602" y="2376591"/>
                      </a:cubicBezTo>
                      <a:cubicBezTo>
                        <a:pt x="7601184" y="2468984"/>
                        <a:pt x="7705007" y="2536611"/>
                        <a:pt x="7845977" y="2593761"/>
                      </a:cubicBezTo>
                      <a:cubicBezTo>
                        <a:pt x="7854549" y="2597571"/>
                        <a:pt x="7860264" y="2605191"/>
                        <a:pt x="7860264" y="2613764"/>
                      </a:cubicBezTo>
                      <a:cubicBezTo>
                        <a:pt x="7860264" y="2622336"/>
                        <a:pt x="7855502" y="2630909"/>
                        <a:pt x="7847882" y="2635671"/>
                      </a:cubicBezTo>
                      <a:cubicBezTo>
                        <a:pt x="7776444" y="2672819"/>
                        <a:pt x="7701197" y="2722349"/>
                        <a:pt x="7627854" y="2769974"/>
                      </a:cubicBezTo>
                      <a:cubicBezTo>
                        <a:pt x="7564036" y="2811884"/>
                        <a:pt x="7498314" y="2855699"/>
                        <a:pt x="7433544" y="2890941"/>
                      </a:cubicBezTo>
                      <a:cubicBezTo>
                        <a:pt x="7465929" y="2917611"/>
                        <a:pt x="7496409" y="2939519"/>
                        <a:pt x="7525936" y="2961426"/>
                      </a:cubicBezTo>
                      <a:cubicBezTo>
                        <a:pt x="7564989" y="2989049"/>
                        <a:pt x="7604994" y="3018576"/>
                        <a:pt x="7647857" y="3056676"/>
                      </a:cubicBezTo>
                      <a:cubicBezTo>
                        <a:pt x="7654524" y="3062391"/>
                        <a:pt x="7657382" y="3071916"/>
                        <a:pt x="7654524" y="3080489"/>
                      </a:cubicBezTo>
                      <a:cubicBezTo>
                        <a:pt x="7651667" y="3089061"/>
                        <a:pt x="7644047" y="3095728"/>
                        <a:pt x="7635474" y="3096681"/>
                      </a:cubicBezTo>
                      <a:cubicBezTo>
                        <a:pt x="6369602" y="3266226"/>
                        <a:pt x="5091347" y="3350999"/>
                        <a:pt x="3809281" y="3350999"/>
                      </a:cubicBezTo>
                      <a:close/>
                      <a:moveTo>
                        <a:pt x="358374" y="3100491"/>
                      </a:moveTo>
                      <a:cubicBezTo>
                        <a:pt x="1508041" y="3236699"/>
                        <a:pt x="2660566" y="3304326"/>
                        <a:pt x="3809281" y="3304326"/>
                      </a:cubicBezTo>
                      <a:cubicBezTo>
                        <a:pt x="5073249" y="3304326"/>
                        <a:pt x="6330549" y="3222411"/>
                        <a:pt x="7575467" y="3057628"/>
                      </a:cubicBezTo>
                      <a:cubicBezTo>
                        <a:pt x="7548797" y="3036674"/>
                        <a:pt x="7523079" y="3017624"/>
                        <a:pt x="7496409" y="2998574"/>
                      </a:cubicBezTo>
                      <a:cubicBezTo>
                        <a:pt x="7457357" y="2970951"/>
                        <a:pt x="7417352" y="2941424"/>
                        <a:pt x="7374489" y="2903324"/>
                      </a:cubicBezTo>
                      <a:cubicBezTo>
                        <a:pt x="7368774" y="2898561"/>
                        <a:pt x="7365917" y="2890941"/>
                        <a:pt x="7366869" y="2883321"/>
                      </a:cubicBezTo>
                      <a:cubicBezTo>
                        <a:pt x="7367822" y="2875701"/>
                        <a:pt x="7372584" y="2869034"/>
                        <a:pt x="7379252" y="2866176"/>
                      </a:cubicBezTo>
                      <a:cubicBezTo>
                        <a:pt x="7451642" y="2829028"/>
                        <a:pt x="7526889" y="2779499"/>
                        <a:pt x="7599279" y="2731874"/>
                      </a:cubicBezTo>
                      <a:cubicBezTo>
                        <a:pt x="7659286" y="2692821"/>
                        <a:pt x="7720247" y="2652816"/>
                        <a:pt x="7780254" y="2618526"/>
                      </a:cubicBezTo>
                      <a:cubicBezTo>
                        <a:pt x="7646904" y="2559471"/>
                        <a:pt x="7545939" y="2488034"/>
                        <a:pt x="7458309" y="2390878"/>
                      </a:cubicBezTo>
                      <a:cubicBezTo>
                        <a:pt x="7454499" y="2386116"/>
                        <a:pt x="7451642" y="2380401"/>
                        <a:pt x="7452594" y="2373734"/>
                      </a:cubicBezTo>
                      <a:cubicBezTo>
                        <a:pt x="7452594" y="2368019"/>
                        <a:pt x="7455452" y="2362303"/>
                        <a:pt x="7460214" y="2357541"/>
                      </a:cubicBezTo>
                      <a:cubicBezTo>
                        <a:pt x="7487836" y="2332776"/>
                        <a:pt x="7514507" y="2313726"/>
                        <a:pt x="7540224" y="2294676"/>
                      </a:cubicBezTo>
                      <a:cubicBezTo>
                        <a:pt x="7559274" y="2280389"/>
                        <a:pt x="7577372" y="2267053"/>
                        <a:pt x="7596422" y="2251814"/>
                      </a:cubicBezTo>
                      <a:cubicBezTo>
                        <a:pt x="7574514" y="2231811"/>
                        <a:pt x="7554511" y="2208951"/>
                        <a:pt x="7534509" y="2187996"/>
                      </a:cubicBezTo>
                      <a:cubicBezTo>
                        <a:pt x="7509744" y="2161326"/>
                        <a:pt x="7483074" y="2132751"/>
                        <a:pt x="7456404" y="2109891"/>
                      </a:cubicBezTo>
                      <a:cubicBezTo>
                        <a:pt x="7451642" y="2106081"/>
                        <a:pt x="7448784" y="2099414"/>
                        <a:pt x="7448784" y="2092746"/>
                      </a:cubicBezTo>
                      <a:cubicBezTo>
                        <a:pt x="7444022" y="1877481"/>
                        <a:pt x="7440211" y="1652691"/>
                        <a:pt x="7436402" y="1434568"/>
                      </a:cubicBezTo>
                      <a:cubicBezTo>
                        <a:pt x="7432592" y="1230734"/>
                        <a:pt x="7428782" y="1026899"/>
                        <a:pt x="7424972" y="828779"/>
                      </a:cubicBezTo>
                      <a:cubicBezTo>
                        <a:pt x="7375442" y="808776"/>
                        <a:pt x="7339247" y="779249"/>
                        <a:pt x="7304004" y="750674"/>
                      </a:cubicBezTo>
                      <a:cubicBezTo>
                        <a:pt x="7266857" y="720194"/>
                        <a:pt x="7231614" y="691619"/>
                        <a:pt x="7182084" y="675426"/>
                      </a:cubicBezTo>
                      <a:cubicBezTo>
                        <a:pt x="7171607" y="671616"/>
                        <a:pt x="7164939" y="662091"/>
                        <a:pt x="7165892" y="651613"/>
                      </a:cubicBezTo>
                      <a:cubicBezTo>
                        <a:pt x="7166844" y="641136"/>
                        <a:pt x="7175417" y="632563"/>
                        <a:pt x="7185894" y="630659"/>
                      </a:cubicBezTo>
                      <a:cubicBezTo>
                        <a:pt x="7258284" y="621134"/>
                        <a:pt x="7335436" y="606846"/>
                        <a:pt x="7409732" y="592559"/>
                      </a:cubicBezTo>
                      <a:cubicBezTo>
                        <a:pt x="7459261" y="583034"/>
                        <a:pt x="7509744" y="574461"/>
                        <a:pt x="7559274" y="565888"/>
                      </a:cubicBezTo>
                      <a:cubicBezTo>
                        <a:pt x="7505934" y="540171"/>
                        <a:pt x="7453547" y="514454"/>
                        <a:pt x="7402111" y="489688"/>
                      </a:cubicBezTo>
                      <a:cubicBezTo>
                        <a:pt x="7329722" y="453494"/>
                        <a:pt x="7254474" y="416346"/>
                        <a:pt x="7178274" y="382056"/>
                      </a:cubicBezTo>
                      <a:cubicBezTo>
                        <a:pt x="7171607" y="379198"/>
                        <a:pt x="7166844" y="372531"/>
                        <a:pt x="7164939" y="364911"/>
                      </a:cubicBezTo>
                      <a:cubicBezTo>
                        <a:pt x="7163986" y="357291"/>
                        <a:pt x="7165892" y="349671"/>
                        <a:pt x="7171607" y="344909"/>
                      </a:cubicBezTo>
                      <a:cubicBezTo>
                        <a:pt x="7223994" y="292521"/>
                        <a:pt x="7264952" y="235371"/>
                        <a:pt x="7304957" y="179173"/>
                      </a:cubicBezTo>
                      <a:cubicBezTo>
                        <a:pt x="7335436" y="136311"/>
                        <a:pt x="7365917" y="93448"/>
                        <a:pt x="7402111" y="51539"/>
                      </a:cubicBezTo>
                      <a:cubicBezTo>
                        <a:pt x="4982761" y="237276"/>
                        <a:pt x="2527216" y="262041"/>
                        <a:pt x="104056" y="123928"/>
                      </a:cubicBezTo>
                      <a:cubicBezTo>
                        <a:pt x="122154" y="151551"/>
                        <a:pt x="137394" y="180126"/>
                        <a:pt x="152634" y="207748"/>
                      </a:cubicBezTo>
                      <a:cubicBezTo>
                        <a:pt x="175494" y="249658"/>
                        <a:pt x="196449" y="289663"/>
                        <a:pt x="225976" y="324906"/>
                      </a:cubicBezTo>
                      <a:cubicBezTo>
                        <a:pt x="233596" y="334431"/>
                        <a:pt x="232644" y="347766"/>
                        <a:pt x="224071" y="356338"/>
                      </a:cubicBezTo>
                      <a:cubicBezTo>
                        <a:pt x="193591" y="385866"/>
                        <a:pt x="162159" y="424919"/>
                        <a:pt x="131679" y="462066"/>
                      </a:cubicBezTo>
                      <a:cubicBezTo>
                        <a:pt x="107866" y="491594"/>
                        <a:pt x="82149" y="522073"/>
                        <a:pt x="57384" y="548744"/>
                      </a:cubicBezTo>
                      <a:cubicBezTo>
                        <a:pt x="96436" y="571604"/>
                        <a:pt x="135489" y="601131"/>
                        <a:pt x="173589" y="629706"/>
                      </a:cubicBezTo>
                      <a:cubicBezTo>
                        <a:pt x="219309" y="663044"/>
                        <a:pt x="265981" y="698286"/>
                        <a:pt x="309796" y="721146"/>
                      </a:cubicBezTo>
                      <a:cubicBezTo>
                        <a:pt x="315511" y="724004"/>
                        <a:pt x="320274" y="729719"/>
                        <a:pt x="322179" y="736386"/>
                      </a:cubicBezTo>
                      <a:cubicBezTo>
                        <a:pt x="324084" y="743054"/>
                        <a:pt x="322179" y="749721"/>
                        <a:pt x="317416" y="755436"/>
                      </a:cubicBezTo>
                      <a:cubicBezTo>
                        <a:pt x="294556" y="784963"/>
                        <a:pt x="270744" y="822111"/>
                        <a:pt x="248836" y="858306"/>
                      </a:cubicBezTo>
                      <a:cubicBezTo>
                        <a:pt x="230739" y="886881"/>
                        <a:pt x="212641" y="916409"/>
                        <a:pt x="193591" y="943079"/>
                      </a:cubicBezTo>
                      <a:cubicBezTo>
                        <a:pt x="200259" y="945936"/>
                        <a:pt x="206926" y="949746"/>
                        <a:pt x="213594" y="952604"/>
                      </a:cubicBezTo>
                      <a:cubicBezTo>
                        <a:pt x="228834" y="959271"/>
                        <a:pt x="245026" y="966891"/>
                        <a:pt x="261219" y="976416"/>
                      </a:cubicBezTo>
                      <a:cubicBezTo>
                        <a:pt x="266934" y="980226"/>
                        <a:pt x="271696" y="985941"/>
                        <a:pt x="272649" y="993561"/>
                      </a:cubicBezTo>
                      <a:cubicBezTo>
                        <a:pt x="288841" y="1125959"/>
                        <a:pt x="303129" y="1254546"/>
                        <a:pt x="317416" y="1378371"/>
                      </a:cubicBezTo>
                      <a:cubicBezTo>
                        <a:pt x="331704" y="1502196"/>
                        <a:pt x="345991" y="1630784"/>
                        <a:pt x="362184" y="1763181"/>
                      </a:cubicBezTo>
                      <a:cubicBezTo>
                        <a:pt x="363136" y="1770801"/>
                        <a:pt x="360279" y="1778421"/>
                        <a:pt x="354564" y="1783184"/>
                      </a:cubicBezTo>
                      <a:cubicBezTo>
                        <a:pt x="313606" y="1820331"/>
                        <a:pt x="266934" y="1871766"/>
                        <a:pt x="222166" y="1920343"/>
                      </a:cubicBezTo>
                      <a:cubicBezTo>
                        <a:pt x="183114" y="1963206"/>
                        <a:pt x="143109" y="2007021"/>
                        <a:pt x="105961" y="2042264"/>
                      </a:cubicBezTo>
                      <a:cubicBezTo>
                        <a:pt x="136441" y="2068934"/>
                        <a:pt x="169779" y="2099414"/>
                        <a:pt x="202164" y="2128941"/>
                      </a:cubicBezTo>
                      <a:cubicBezTo>
                        <a:pt x="241216" y="2165136"/>
                        <a:pt x="281221" y="2201331"/>
                        <a:pt x="315511" y="2230859"/>
                      </a:cubicBezTo>
                      <a:cubicBezTo>
                        <a:pt x="324084" y="2238478"/>
                        <a:pt x="325989" y="2250861"/>
                        <a:pt x="320274" y="2260386"/>
                      </a:cubicBezTo>
                      <a:cubicBezTo>
                        <a:pt x="291699" y="2309916"/>
                        <a:pt x="265029" y="2358494"/>
                        <a:pt x="240264" y="2405166"/>
                      </a:cubicBezTo>
                      <a:cubicBezTo>
                        <a:pt x="218356" y="2446124"/>
                        <a:pt x="195496" y="2488034"/>
                        <a:pt x="170731" y="2530896"/>
                      </a:cubicBezTo>
                      <a:cubicBezTo>
                        <a:pt x="188829" y="2540421"/>
                        <a:pt x="205021" y="2548994"/>
                        <a:pt x="221214" y="2557566"/>
                      </a:cubicBezTo>
                      <a:cubicBezTo>
                        <a:pt x="243121" y="2568996"/>
                        <a:pt x="265029" y="2581378"/>
                        <a:pt x="291699" y="2593761"/>
                      </a:cubicBezTo>
                      <a:cubicBezTo>
                        <a:pt x="297414" y="2596619"/>
                        <a:pt x="302176" y="2602334"/>
                        <a:pt x="304081" y="2608049"/>
                      </a:cubicBezTo>
                      <a:cubicBezTo>
                        <a:pt x="344086" y="2750924"/>
                        <a:pt x="349801" y="2907134"/>
                        <a:pt x="356469" y="3056676"/>
                      </a:cubicBezTo>
                      <a:cubicBezTo>
                        <a:pt x="356469" y="3071916"/>
                        <a:pt x="357421" y="3086203"/>
                        <a:pt x="358374" y="3100491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grpSp>
              <p:nvGrpSpPr>
                <p:cNvPr id="14" name="Graphic 3">
                  <a:extLst>
                    <a:ext uri="{FF2B5EF4-FFF2-40B4-BE49-F238E27FC236}">
                      <a16:creationId xmlns:a16="http://schemas.microsoft.com/office/drawing/2014/main" id="{FAD9BBEC-BC6C-4063-87A7-746B3463EF03}"/>
                    </a:ext>
                  </a:extLst>
                </p:cNvPr>
                <p:cNvGrpSpPr/>
                <p:nvPr/>
              </p:nvGrpSpPr>
              <p:grpSpPr>
                <a:xfrm>
                  <a:off x="6960830" y="2289634"/>
                  <a:ext cx="1188634" cy="1023983"/>
                  <a:chOff x="6960830" y="2289634"/>
                  <a:chExt cx="1188634" cy="1023983"/>
                </a:xfrm>
              </p:grpSpPr>
              <p:sp>
                <p:nvSpPr>
                  <p:cNvPr id="15" name="Freeform: Shape 27">
                    <a:extLst>
                      <a:ext uri="{FF2B5EF4-FFF2-40B4-BE49-F238E27FC236}">
                        <a16:creationId xmlns:a16="http://schemas.microsoft.com/office/drawing/2014/main" id="{814B2622-AD96-4B66-B5D9-C303BE66503B}"/>
                      </a:ext>
                    </a:extLst>
                  </p:cNvPr>
                  <p:cNvSpPr/>
                  <p:nvPr/>
                </p:nvSpPr>
                <p:spPr>
                  <a:xfrm>
                    <a:off x="6961782" y="2753309"/>
                    <a:ext cx="1187682" cy="560308"/>
                  </a:xfrm>
                  <a:custGeom>
                    <a:avLst/>
                    <a:gdLst>
                      <a:gd name="connsiteX0" fmla="*/ 1177357 w 1187682"/>
                      <a:gd name="connsiteY0" fmla="*/ 34290 h 560308"/>
                      <a:gd name="connsiteX1" fmla="*/ 1090680 w 1187682"/>
                      <a:gd name="connsiteY1" fmla="*/ 19050 h 560308"/>
                      <a:gd name="connsiteX2" fmla="*/ 974475 w 1187682"/>
                      <a:gd name="connsiteY2" fmla="*/ 10477 h 560308"/>
                      <a:gd name="connsiteX3" fmla="*/ 932565 w 1187682"/>
                      <a:gd name="connsiteY3" fmla="*/ 7620 h 560308"/>
                      <a:gd name="connsiteX4" fmla="*/ 155325 w 1187682"/>
                      <a:gd name="connsiteY4" fmla="*/ 7620 h 560308"/>
                      <a:gd name="connsiteX5" fmla="*/ 155325 w 1187682"/>
                      <a:gd name="connsiteY5" fmla="*/ 0 h 560308"/>
                      <a:gd name="connsiteX6" fmla="*/ 47692 w 1187682"/>
                      <a:gd name="connsiteY6" fmla="*/ 6668 h 560308"/>
                      <a:gd name="connsiteX7" fmla="*/ 10545 w 1187682"/>
                      <a:gd name="connsiteY7" fmla="*/ 22860 h 560308"/>
                      <a:gd name="connsiteX8" fmla="*/ 3877 w 1187682"/>
                      <a:gd name="connsiteY8" fmla="*/ 115252 h 560308"/>
                      <a:gd name="connsiteX9" fmla="*/ 8640 w 1187682"/>
                      <a:gd name="connsiteY9" fmla="*/ 231458 h 560308"/>
                      <a:gd name="connsiteX10" fmla="*/ 18165 w 1187682"/>
                      <a:gd name="connsiteY10" fmla="*/ 469583 h 560308"/>
                      <a:gd name="connsiteX11" fmla="*/ 28642 w 1187682"/>
                      <a:gd name="connsiteY11" fmla="*/ 519112 h 560308"/>
                      <a:gd name="connsiteX12" fmla="*/ 84840 w 1187682"/>
                      <a:gd name="connsiteY12" fmla="*/ 541020 h 560308"/>
                      <a:gd name="connsiteX13" fmla="*/ 1122112 w 1187682"/>
                      <a:gd name="connsiteY13" fmla="*/ 541020 h 560308"/>
                      <a:gd name="connsiteX14" fmla="*/ 1166880 w 1187682"/>
                      <a:gd name="connsiteY14" fmla="*/ 525780 h 560308"/>
                      <a:gd name="connsiteX15" fmla="*/ 1177357 w 1187682"/>
                      <a:gd name="connsiteY15" fmla="*/ 475297 h 560308"/>
                      <a:gd name="connsiteX16" fmla="*/ 1184025 w 1187682"/>
                      <a:gd name="connsiteY16" fmla="*/ 138113 h 560308"/>
                      <a:gd name="connsiteX17" fmla="*/ 1186882 w 1187682"/>
                      <a:gd name="connsiteY17" fmla="*/ 57150 h 560308"/>
                      <a:gd name="connsiteX18" fmla="*/ 1177357 w 1187682"/>
                      <a:gd name="connsiteY18" fmla="*/ 34290 h 560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187682" h="560308">
                        <a:moveTo>
                          <a:pt x="1177357" y="34290"/>
                        </a:moveTo>
                        <a:cubicBezTo>
                          <a:pt x="1162117" y="15240"/>
                          <a:pt x="1112587" y="20002"/>
                          <a:pt x="1090680" y="19050"/>
                        </a:cubicBezTo>
                        <a:cubicBezTo>
                          <a:pt x="1051627" y="16193"/>
                          <a:pt x="1013527" y="13335"/>
                          <a:pt x="974475" y="10477"/>
                        </a:cubicBezTo>
                        <a:cubicBezTo>
                          <a:pt x="960187" y="9525"/>
                          <a:pt x="946852" y="8572"/>
                          <a:pt x="932565" y="7620"/>
                        </a:cubicBezTo>
                        <a:lnTo>
                          <a:pt x="155325" y="7620"/>
                        </a:lnTo>
                        <a:lnTo>
                          <a:pt x="155325" y="0"/>
                        </a:lnTo>
                        <a:cubicBezTo>
                          <a:pt x="119130" y="1905"/>
                          <a:pt x="83887" y="4763"/>
                          <a:pt x="47692" y="6668"/>
                        </a:cubicBezTo>
                        <a:cubicBezTo>
                          <a:pt x="33405" y="7620"/>
                          <a:pt x="19117" y="11430"/>
                          <a:pt x="10545" y="22860"/>
                        </a:cubicBezTo>
                        <a:cubicBezTo>
                          <a:pt x="-7553" y="45720"/>
                          <a:pt x="2925" y="88582"/>
                          <a:pt x="3877" y="115252"/>
                        </a:cubicBezTo>
                        <a:cubicBezTo>
                          <a:pt x="5782" y="154305"/>
                          <a:pt x="6735" y="193358"/>
                          <a:pt x="8640" y="231458"/>
                        </a:cubicBezTo>
                        <a:cubicBezTo>
                          <a:pt x="11497" y="311468"/>
                          <a:pt x="14355" y="390525"/>
                          <a:pt x="18165" y="469583"/>
                        </a:cubicBezTo>
                        <a:cubicBezTo>
                          <a:pt x="19117" y="486728"/>
                          <a:pt x="20070" y="504825"/>
                          <a:pt x="28642" y="519112"/>
                        </a:cubicBezTo>
                        <a:cubicBezTo>
                          <a:pt x="40072" y="538162"/>
                          <a:pt x="64837" y="540068"/>
                          <a:pt x="84840" y="541020"/>
                        </a:cubicBezTo>
                        <a:cubicBezTo>
                          <a:pt x="429645" y="566737"/>
                          <a:pt x="776355" y="566737"/>
                          <a:pt x="1122112" y="541020"/>
                        </a:cubicBezTo>
                        <a:cubicBezTo>
                          <a:pt x="1136400" y="540068"/>
                          <a:pt x="1156402" y="538162"/>
                          <a:pt x="1166880" y="525780"/>
                        </a:cubicBezTo>
                        <a:cubicBezTo>
                          <a:pt x="1178310" y="513397"/>
                          <a:pt x="1176405" y="491490"/>
                          <a:pt x="1177357" y="475297"/>
                        </a:cubicBezTo>
                        <a:cubicBezTo>
                          <a:pt x="1180215" y="362903"/>
                          <a:pt x="1184025" y="250508"/>
                          <a:pt x="1184025" y="138113"/>
                        </a:cubicBezTo>
                        <a:cubicBezTo>
                          <a:pt x="1184025" y="120015"/>
                          <a:pt x="1189740" y="83820"/>
                          <a:pt x="1186882" y="57150"/>
                        </a:cubicBezTo>
                        <a:cubicBezTo>
                          <a:pt x="1184977" y="48577"/>
                          <a:pt x="1182120" y="40005"/>
                          <a:pt x="1177357" y="34290"/>
                        </a:cubicBezTo>
                        <a:close/>
                      </a:path>
                    </a:pathLst>
                  </a:custGeom>
                  <a:solidFill>
                    <a:srgbClr val="F8919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6" name="Freeform: Shape 28">
                    <a:extLst>
                      <a:ext uri="{FF2B5EF4-FFF2-40B4-BE49-F238E27FC236}">
                        <a16:creationId xmlns:a16="http://schemas.microsoft.com/office/drawing/2014/main" id="{4BC5BF8E-5F15-467A-8FD9-5FA0E4AB48F9}"/>
                      </a:ext>
                    </a:extLst>
                  </p:cNvPr>
                  <p:cNvSpPr/>
                  <p:nvPr/>
                </p:nvSpPr>
                <p:spPr>
                  <a:xfrm>
                    <a:off x="6960830" y="2289634"/>
                    <a:ext cx="1187682" cy="1023983"/>
                  </a:xfrm>
                  <a:custGeom>
                    <a:avLst/>
                    <a:gdLst>
                      <a:gd name="connsiteX0" fmla="*/ 1186882 w 1187682"/>
                      <a:gd name="connsiteY0" fmla="*/ 521778 h 1023983"/>
                      <a:gd name="connsiteX1" fmla="*/ 1179262 w 1187682"/>
                      <a:gd name="connsiteY1" fmla="*/ 497013 h 1023983"/>
                      <a:gd name="connsiteX2" fmla="*/ 1092585 w 1187682"/>
                      <a:gd name="connsiteY2" fmla="*/ 481773 h 1023983"/>
                      <a:gd name="connsiteX3" fmla="*/ 976380 w 1187682"/>
                      <a:gd name="connsiteY3" fmla="*/ 473200 h 1023983"/>
                      <a:gd name="connsiteX4" fmla="*/ 761115 w 1187682"/>
                      <a:gd name="connsiteY4" fmla="*/ 460818 h 1023983"/>
                      <a:gd name="connsiteX5" fmla="*/ 745875 w 1187682"/>
                      <a:gd name="connsiteY5" fmla="*/ 335088 h 1023983"/>
                      <a:gd name="connsiteX6" fmla="*/ 802072 w 1187682"/>
                      <a:gd name="connsiteY6" fmla="*/ 169353 h 1023983"/>
                      <a:gd name="connsiteX7" fmla="*/ 750637 w 1187682"/>
                      <a:gd name="connsiteY7" fmla="*/ 35050 h 1023983"/>
                      <a:gd name="connsiteX8" fmla="*/ 604905 w 1187682"/>
                      <a:gd name="connsiteY8" fmla="*/ 12190 h 1023983"/>
                      <a:gd name="connsiteX9" fmla="*/ 601095 w 1187682"/>
                      <a:gd name="connsiteY9" fmla="*/ 14095 h 1023983"/>
                      <a:gd name="connsiteX10" fmla="*/ 485842 w 1187682"/>
                      <a:gd name="connsiteY10" fmla="*/ 12190 h 1023983"/>
                      <a:gd name="connsiteX11" fmla="*/ 389640 w 1187682"/>
                      <a:gd name="connsiteY11" fmla="*/ 134110 h 1023983"/>
                      <a:gd name="connsiteX12" fmla="*/ 411547 w 1187682"/>
                      <a:gd name="connsiteY12" fmla="*/ 328420 h 1023983"/>
                      <a:gd name="connsiteX13" fmla="*/ 411547 w 1187682"/>
                      <a:gd name="connsiteY13" fmla="*/ 328420 h 1023983"/>
                      <a:gd name="connsiteX14" fmla="*/ 381067 w 1187682"/>
                      <a:gd name="connsiteY14" fmla="*/ 454150 h 1023983"/>
                      <a:gd name="connsiteX15" fmla="*/ 282960 w 1187682"/>
                      <a:gd name="connsiteY15" fmla="*/ 457008 h 1023983"/>
                      <a:gd name="connsiteX16" fmla="*/ 47692 w 1187682"/>
                      <a:gd name="connsiteY16" fmla="*/ 470343 h 1023983"/>
                      <a:gd name="connsiteX17" fmla="*/ 10545 w 1187682"/>
                      <a:gd name="connsiteY17" fmla="*/ 486535 h 1023983"/>
                      <a:gd name="connsiteX18" fmla="*/ 3877 w 1187682"/>
                      <a:gd name="connsiteY18" fmla="*/ 578928 h 1023983"/>
                      <a:gd name="connsiteX19" fmla="*/ 8640 w 1187682"/>
                      <a:gd name="connsiteY19" fmla="*/ 695133 h 1023983"/>
                      <a:gd name="connsiteX20" fmla="*/ 18165 w 1187682"/>
                      <a:gd name="connsiteY20" fmla="*/ 933258 h 1023983"/>
                      <a:gd name="connsiteX21" fmla="*/ 28642 w 1187682"/>
                      <a:gd name="connsiteY21" fmla="*/ 982788 h 1023983"/>
                      <a:gd name="connsiteX22" fmla="*/ 84840 w 1187682"/>
                      <a:gd name="connsiteY22" fmla="*/ 1004695 h 1023983"/>
                      <a:gd name="connsiteX23" fmla="*/ 1122112 w 1187682"/>
                      <a:gd name="connsiteY23" fmla="*/ 1004695 h 1023983"/>
                      <a:gd name="connsiteX24" fmla="*/ 1166880 w 1187682"/>
                      <a:gd name="connsiteY24" fmla="*/ 989456 h 1023983"/>
                      <a:gd name="connsiteX25" fmla="*/ 1177357 w 1187682"/>
                      <a:gd name="connsiteY25" fmla="*/ 938973 h 1023983"/>
                      <a:gd name="connsiteX26" fmla="*/ 1184025 w 1187682"/>
                      <a:gd name="connsiteY26" fmla="*/ 601788 h 1023983"/>
                      <a:gd name="connsiteX27" fmla="*/ 1186882 w 1187682"/>
                      <a:gd name="connsiteY27" fmla="*/ 521778 h 1023983"/>
                      <a:gd name="connsiteX28" fmla="*/ 653482 w 1187682"/>
                      <a:gd name="connsiteY28" fmla="*/ 59815 h 1023983"/>
                      <a:gd name="connsiteX29" fmla="*/ 704917 w 1187682"/>
                      <a:gd name="connsiteY29" fmla="*/ 73150 h 1023983"/>
                      <a:gd name="connsiteX30" fmla="*/ 743970 w 1187682"/>
                      <a:gd name="connsiteY30" fmla="*/ 162685 h 1023983"/>
                      <a:gd name="connsiteX31" fmla="*/ 692535 w 1187682"/>
                      <a:gd name="connsiteY31" fmla="*/ 311275 h 1023983"/>
                      <a:gd name="connsiteX32" fmla="*/ 688725 w 1187682"/>
                      <a:gd name="connsiteY32" fmla="*/ 325563 h 1023983"/>
                      <a:gd name="connsiteX33" fmla="*/ 687772 w 1187682"/>
                      <a:gd name="connsiteY33" fmla="*/ 334135 h 1023983"/>
                      <a:gd name="connsiteX34" fmla="*/ 702060 w 1187682"/>
                      <a:gd name="connsiteY34" fmla="*/ 457960 h 1023983"/>
                      <a:gd name="connsiteX35" fmla="*/ 702060 w 1187682"/>
                      <a:gd name="connsiteY35" fmla="*/ 457960 h 1023983"/>
                      <a:gd name="connsiteX36" fmla="*/ 643005 w 1187682"/>
                      <a:gd name="connsiteY36" fmla="*/ 456055 h 1023983"/>
                      <a:gd name="connsiteX37" fmla="*/ 628717 w 1187682"/>
                      <a:gd name="connsiteY37" fmla="*/ 335088 h 1023983"/>
                      <a:gd name="connsiteX38" fmla="*/ 684915 w 1187682"/>
                      <a:gd name="connsiteY38" fmla="*/ 169353 h 1023983"/>
                      <a:gd name="connsiteX39" fmla="*/ 653482 w 1187682"/>
                      <a:gd name="connsiteY39" fmla="*/ 59815 h 1023983"/>
                      <a:gd name="connsiteX40" fmla="*/ 562995 w 1187682"/>
                      <a:gd name="connsiteY40" fmla="*/ 177925 h 1023983"/>
                      <a:gd name="connsiteX41" fmla="*/ 600142 w 1187682"/>
                      <a:gd name="connsiteY41" fmla="*/ 86485 h 1023983"/>
                      <a:gd name="connsiteX42" fmla="*/ 625860 w 1187682"/>
                      <a:gd name="connsiteY42" fmla="*/ 163638 h 1023983"/>
                      <a:gd name="connsiteX43" fmla="*/ 582997 w 1187682"/>
                      <a:gd name="connsiteY43" fmla="*/ 295083 h 1023983"/>
                      <a:gd name="connsiteX44" fmla="*/ 562995 w 1187682"/>
                      <a:gd name="connsiteY44" fmla="*/ 177925 h 1023983"/>
                      <a:gd name="connsiteX45" fmla="*/ 576330 w 1187682"/>
                      <a:gd name="connsiteY45" fmla="*/ 397000 h 1023983"/>
                      <a:gd name="connsiteX46" fmla="*/ 582997 w 1187682"/>
                      <a:gd name="connsiteY46" fmla="*/ 455103 h 1023983"/>
                      <a:gd name="connsiteX47" fmla="*/ 562995 w 1187682"/>
                      <a:gd name="connsiteY47" fmla="*/ 455103 h 1023983"/>
                      <a:gd name="connsiteX48" fmla="*/ 562995 w 1187682"/>
                      <a:gd name="connsiteY48" fmla="*/ 455103 h 1023983"/>
                      <a:gd name="connsiteX49" fmla="*/ 576330 w 1187682"/>
                      <a:gd name="connsiteY49" fmla="*/ 397000 h 1023983"/>
                      <a:gd name="connsiteX50" fmla="*/ 473460 w 1187682"/>
                      <a:gd name="connsiteY50" fmla="*/ 320800 h 1023983"/>
                      <a:gd name="connsiteX51" fmla="*/ 443932 w 1187682"/>
                      <a:gd name="connsiteY51" fmla="*/ 177925 h 1023983"/>
                      <a:gd name="connsiteX52" fmla="*/ 492510 w 1187682"/>
                      <a:gd name="connsiteY52" fmla="*/ 76008 h 1023983"/>
                      <a:gd name="connsiteX53" fmla="*/ 544897 w 1187682"/>
                      <a:gd name="connsiteY53" fmla="*/ 58863 h 1023983"/>
                      <a:gd name="connsiteX54" fmla="*/ 544897 w 1187682"/>
                      <a:gd name="connsiteY54" fmla="*/ 58863 h 1023983"/>
                      <a:gd name="connsiteX55" fmla="*/ 508702 w 1187682"/>
                      <a:gd name="connsiteY55" fmla="*/ 134110 h 1023983"/>
                      <a:gd name="connsiteX56" fmla="*/ 530610 w 1187682"/>
                      <a:gd name="connsiteY56" fmla="*/ 328420 h 1023983"/>
                      <a:gd name="connsiteX57" fmla="*/ 530610 w 1187682"/>
                      <a:gd name="connsiteY57" fmla="*/ 328420 h 1023983"/>
                      <a:gd name="connsiteX58" fmla="*/ 500130 w 1187682"/>
                      <a:gd name="connsiteY58" fmla="*/ 454150 h 1023983"/>
                      <a:gd name="connsiteX59" fmla="*/ 442980 w 1187682"/>
                      <a:gd name="connsiteY59" fmla="*/ 454150 h 1023983"/>
                      <a:gd name="connsiteX60" fmla="*/ 468697 w 1187682"/>
                      <a:gd name="connsiteY60" fmla="*/ 344613 h 1023983"/>
                      <a:gd name="connsiteX61" fmla="*/ 468697 w 1187682"/>
                      <a:gd name="connsiteY61" fmla="*/ 343660 h 1023983"/>
                      <a:gd name="connsiteX62" fmla="*/ 473460 w 1187682"/>
                      <a:gd name="connsiteY62" fmla="*/ 320800 h 1023983"/>
                      <a:gd name="connsiteX63" fmla="*/ 321060 w 1187682"/>
                      <a:gd name="connsiteY63" fmla="*/ 968500 h 1023983"/>
                      <a:gd name="connsiteX64" fmla="*/ 295342 w 1187682"/>
                      <a:gd name="connsiteY64" fmla="*/ 967548 h 1023983"/>
                      <a:gd name="connsiteX65" fmla="*/ 260100 w 1187682"/>
                      <a:gd name="connsiteY65" fmla="*/ 965643 h 1023983"/>
                      <a:gd name="connsiteX66" fmla="*/ 70552 w 1187682"/>
                      <a:gd name="connsiteY66" fmla="*/ 952308 h 1023983"/>
                      <a:gd name="connsiteX67" fmla="*/ 54360 w 1187682"/>
                      <a:gd name="connsiteY67" fmla="*/ 519873 h 1023983"/>
                      <a:gd name="connsiteX68" fmla="*/ 369637 w 1187682"/>
                      <a:gd name="connsiteY68" fmla="*/ 504633 h 1023983"/>
                      <a:gd name="connsiteX69" fmla="*/ 430597 w 1187682"/>
                      <a:gd name="connsiteY69" fmla="*/ 503680 h 1023983"/>
                      <a:gd name="connsiteX70" fmla="*/ 487747 w 1187682"/>
                      <a:gd name="connsiteY70" fmla="*/ 503680 h 1023983"/>
                      <a:gd name="connsiteX71" fmla="*/ 376305 w 1187682"/>
                      <a:gd name="connsiteY71" fmla="*/ 969453 h 1023983"/>
                      <a:gd name="connsiteX72" fmla="*/ 321060 w 1187682"/>
                      <a:gd name="connsiteY72" fmla="*/ 968500 h 1023983"/>
                      <a:gd name="connsiteX73" fmla="*/ 722062 w 1187682"/>
                      <a:gd name="connsiteY73" fmla="*/ 970406 h 1023983"/>
                      <a:gd name="connsiteX74" fmla="*/ 713490 w 1187682"/>
                      <a:gd name="connsiteY74" fmla="*/ 970406 h 1023983"/>
                      <a:gd name="connsiteX75" fmla="*/ 654435 w 1187682"/>
                      <a:gd name="connsiteY75" fmla="*/ 970406 h 1023983"/>
                      <a:gd name="connsiteX76" fmla="*/ 439170 w 1187682"/>
                      <a:gd name="connsiteY76" fmla="*/ 970406 h 1023983"/>
                      <a:gd name="connsiteX77" fmla="*/ 550612 w 1187682"/>
                      <a:gd name="connsiteY77" fmla="*/ 504633 h 1023983"/>
                      <a:gd name="connsiteX78" fmla="*/ 588712 w 1187682"/>
                      <a:gd name="connsiteY78" fmla="*/ 504633 h 1023983"/>
                      <a:gd name="connsiteX79" fmla="*/ 647767 w 1187682"/>
                      <a:gd name="connsiteY79" fmla="*/ 506538 h 1023983"/>
                      <a:gd name="connsiteX80" fmla="*/ 706822 w 1187682"/>
                      <a:gd name="connsiteY80" fmla="*/ 508443 h 1023983"/>
                      <a:gd name="connsiteX81" fmla="*/ 706822 w 1187682"/>
                      <a:gd name="connsiteY81" fmla="*/ 508443 h 1023983"/>
                      <a:gd name="connsiteX82" fmla="*/ 771592 w 1187682"/>
                      <a:gd name="connsiteY82" fmla="*/ 970406 h 1023983"/>
                      <a:gd name="connsiteX83" fmla="*/ 722062 w 1187682"/>
                      <a:gd name="connsiteY83" fmla="*/ 970406 h 1023983"/>
                      <a:gd name="connsiteX84" fmla="*/ 1127827 w 1187682"/>
                      <a:gd name="connsiteY84" fmla="*/ 949450 h 1023983"/>
                      <a:gd name="connsiteX85" fmla="*/ 937327 w 1187682"/>
                      <a:gd name="connsiteY85" fmla="*/ 965643 h 1023983"/>
                      <a:gd name="connsiteX86" fmla="*/ 831600 w 1187682"/>
                      <a:gd name="connsiteY86" fmla="*/ 968500 h 1023983"/>
                      <a:gd name="connsiteX87" fmla="*/ 767782 w 1187682"/>
                      <a:gd name="connsiteY87" fmla="*/ 510348 h 1023983"/>
                      <a:gd name="connsiteX88" fmla="*/ 911610 w 1187682"/>
                      <a:gd name="connsiteY88" fmla="*/ 517968 h 1023983"/>
                      <a:gd name="connsiteX89" fmla="*/ 1134495 w 1187682"/>
                      <a:gd name="connsiteY89" fmla="*/ 535113 h 1023983"/>
                      <a:gd name="connsiteX90" fmla="*/ 1127827 w 1187682"/>
                      <a:gd name="connsiteY90" fmla="*/ 949450 h 10239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</a:cxnLst>
                    <a:rect l="l" t="t" r="r" b="b"/>
                    <a:pathLst>
                      <a:path w="1187682" h="1023983">
                        <a:moveTo>
                          <a:pt x="1186882" y="521778"/>
                        </a:moveTo>
                        <a:cubicBezTo>
                          <a:pt x="1185930" y="511300"/>
                          <a:pt x="1183072" y="502728"/>
                          <a:pt x="1179262" y="497013"/>
                        </a:cubicBezTo>
                        <a:cubicBezTo>
                          <a:pt x="1164022" y="477963"/>
                          <a:pt x="1114492" y="482725"/>
                          <a:pt x="1092585" y="481773"/>
                        </a:cubicBezTo>
                        <a:cubicBezTo>
                          <a:pt x="1053532" y="478915"/>
                          <a:pt x="1015432" y="476058"/>
                          <a:pt x="976380" y="473200"/>
                        </a:cubicBezTo>
                        <a:cubicBezTo>
                          <a:pt x="904942" y="468438"/>
                          <a:pt x="832552" y="463675"/>
                          <a:pt x="761115" y="460818"/>
                        </a:cubicBezTo>
                        <a:cubicBezTo>
                          <a:pt x="756352" y="418908"/>
                          <a:pt x="750637" y="376998"/>
                          <a:pt x="745875" y="335088"/>
                        </a:cubicBezTo>
                        <a:cubicBezTo>
                          <a:pt x="773497" y="283653"/>
                          <a:pt x="799215" y="229360"/>
                          <a:pt x="802072" y="169353"/>
                        </a:cubicBezTo>
                        <a:cubicBezTo>
                          <a:pt x="803977" y="120775"/>
                          <a:pt x="785880" y="68388"/>
                          <a:pt x="750637" y="35050"/>
                        </a:cubicBezTo>
                        <a:cubicBezTo>
                          <a:pt x="710632" y="-2097"/>
                          <a:pt x="654435" y="-9717"/>
                          <a:pt x="604905" y="12190"/>
                        </a:cubicBezTo>
                        <a:cubicBezTo>
                          <a:pt x="603952" y="12190"/>
                          <a:pt x="603000" y="13143"/>
                          <a:pt x="601095" y="14095"/>
                        </a:cubicBezTo>
                        <a:cubicBezTo>
                          <a:pt x="565852" y="-4002"/>
                          <a:pt x="523942" y="-4002"/>
                          <a:pt x="485842" y="12190"/>
                        </a:cubicBezTo>
                        <a:cubicBezTo>
                          <a:pt x="435360" y="34098"/>
                          <a:pt x="402022" y="81723"/>
                          <a:pt x="389640" y="134110"/>
                        </a:cubicBezTo>
                        <a:cubicBezTo>
                          <a:pt x="374400" y="199833"/>
                          <a:pt x="390592" y="265555"/>
                          <a:pt x="411547" y="328420"/>
                        </a:cubicBezTo>
                        <a:cubicBezTo>
                          <a:pt x="411547" y="328420"/>
                          <a:pt x="411547" y="328420"/>
                          <a:pt x="411547" y="328420"/>
                        </a:cubicBezTo>
                        <a:cubicBezTo>
                          <a:pt x="401070" y="370330"/>
                          <a:pt x="391545" y="412240"/>
                          <a:pt x="381067" y="454150"/>
                        </a:cubicBezTo>
                        <a:cubicBezTo>
                          <a:pt x="348682" y="455103"/>
                          <a:pt x="315345" y="455103"/>
                          <a:pt x="282960" y="457008"/>
                        </a:cubicBezTo>
                        <a:cubicBezTo>
                          <a:pt x="204855" y="459865"/>
                          <a:pt x="125797" y="465580"/>
                          <a:pt x="47692" y="470343"/>
                        </a:cubicBezTo>
                        <a:cubicBezTo>
                          <a:pt x="33405" y="471295"/>
                          <a:pt x="19117" y="475105"/>
                          <a:pt x="10545" y="486535"/>
                        </a:cubicBezTo>
                        <a:cubicBezTo>
                          <a:pt x="-7553" y="509395"/>
                          <a:pt x="2925" y="552258"/>
                          <a:pt x="3877" y="578928"/>
                        </a:cubicBezTo>
                        <a:cubicBezTo>
                          <a:pt x="5782" y="617981"/>
                          <a:pt x="6735" y="657033"/>
                          <a:pt x="8640" y="695133"/>
                        </a:cubicBezTo>
                        <a:cubicBezTo>
                          <a:pt x="11497" y="775143"/>
                          <a:pt x="14355" y="854200"/>
                          <a:pt x="18165" y="933258"/>
                        </a:cubicBezTo>
                        <a:cubicBezTo>
                          <a:pt x="19117" y="950403"/>
                          <a:pt x="20070" y="968500"/>
                          <a:pt x="28642" y="982788"/>
                        </a:cubicBezTo>
                        <a:cubicBezTo>
                          <a:pt x="40072" y="1001838"/>
                          <a:pt x="64837" y="1003743"/>
                          <a:pt x="84840" y="1004695"/>
                        </a:cubicBezTo>
                        <a:cubicBezTo>
                          <a:pt x="429645" y="1030413"/>
                          <a:pt x="776355" y="1030413"/>
                          <a:pt x="1122112" y="1004695"/>
                        </a:cubicBezTo>
                        <a:cubicBezTo>
                          <a:pt x="1136400" y="1003743"/>
                          <a:pt x="1156402" y="1001838"/>
                          <a:pt x="1166880" y="989456"/>
                        </a:cubicBezTo>
                        <a:cubicBezTo>
                          <a:pt x="1178310" y="977073"/>
                          <a:pt x="1176405" y="955166"/>
                          <a:pt x="1177357" y="938973"/>
                        </a:cubicBezTo>
                        <a:cubicBezTo>
                          <a:pt x="1180215" y="826578"/>
                          <a:pt x="1184025" y="714183"/>
                          <a:pt x="1184025" y="601788"/>
                        </a:cubicBezTo>
                        <a:cubicBezTo>
                          <a:pt x="1184025" y="585595"/>
                          <a:pt x="1189740" y="548448"/>
                          <a:pt x="1186882" y="521778"/>
                        </a:cubicBezTo>
                        <a:close/>
                        <a:moveTo>
                          <a:pt x="653482" y="59815"/>
                        </a:moveTo>
                        <a:cubicBezTo>
                          <a:pt x="671580" y="57910"/>
                          <a:pt x="689677" y="61720"/>
                          <a:pt x="704917" y="73150"/>
                        </a:cubicBezTo>
                        <a:cubicBezTo>
                          <a:pt x="731587" y="94105"/>
                          <a:pt x="743970" y="130300"/>
                          <a:pt x="743970" y="162685"/>
                        </a:cubicBezTo>
                        <a:cubicBezTo>
                          <a:pt x="743970" y="216025"/>
                          <a:pt x="717300" y="265555"/>
                          <a:pt x="692535" y="311275"/>
                        </a:cubicBezTo>
                        <a:cubicBezTo>
                          <a:pt x="689677" y="316038"/>
                          <a:pt x="688725" y="320800"/>
                          <a:pt x="688725" y="325563"/>
                        </a:cubicBezTo>
                        <a:cubicBezTo>
                          <a:pt x="687772" y="328420"/>
                          <a:pt x="687772" y="331278"/>
                          <a:pt x="687772" y="334135"/>
                        </a:cubicBezTo>
                        <a:cubicBezTo>
                          <a:pt x="692535" y="375093"/>
                          <a:pt x="697297" y="416050"/>
                          <a:pt x="702060" y="457960"/>
                        </a:cubicBezTo>
                        <a:cubicBezTo>
                          <a:pt x="702060" y="457960"/>
                          <a:pt x="702060" y="457960"/>
                          <a:pt x="702060" y="457960"/>
                        </a:cubicBezTo>
                        <a:cubicBezTo>
                          <a:pt x="682057" y="457008"/>
                          <a:pt x="663007" y="456055"/>
                          <a:pt x="643005" y="456055"/>
                        </a:cubicBezTo>
                        <a:cubicBezTo>
                          <a:pt x="638242" y="416050"/>
                          <a:pt x="633480" y="375093"/>
                          <a:pt x="628717" y="335088"/>
                        </a:cubicBezTo>
                        <a:cubicBezTo>
                          <a:pt x="656340" y="283653"/>
                          <a:pt x="682057" y="229360"/>
                          <a:pt x="684915" y="169353"/>
                        </a:cubicBezTo>
                        <a:cubicBezTo>
                          <a:pt x="685867" y="131253"/>
                          <a:pt x="675390" y="91248"/>
                          <a:pt x="653482" y="59815"/>
                        </a:cubicBezTo>
                        <a:close/>
                        <a:moveTo>
                          <a:pt x="562995" y="177925"/>
                        </a:moveTo>
                        <a:cubicBezTo>
                          <a:pt x="564900" y="144588"/>
                          <a:pt x="576330" y="109345"/>
                          <a:pt x="600142" y="86485"/>
                        </a:cubicBezTo>
                        <a:cubicBezTo>
                          <a:pt x="617287" y="107440"/>
                          <a:pt x="625860" y="136968"/>
                          <a:pt x="625860" y="163638"/>
                        </a:cubicBezTo>
                        <a:cubicBezTo>
                          <a:pt x="625860" y="210310"/>
                          <a:pt x="604905" y="254125"/>
                          <a:pt x="582997" y="295083"/>
                        </a:cubicBezTo>
                        <a:cubicBezTo>
                          <a:pt x="570615" y="256983"/>
                          <a:pt x="560137" y="217930"/>
                          <a:pt x="562995" y="177925"/>
                        </a:cubicBezTo>
                        <a:close/>
                        <a:moveTo>
                          <a:pt x="576330" y="397000"/>
                        </a:moveTo>
                        <a:cubicBezTo>
                          <a:pt x="578235" y="416050"/>
                          <a:pt x="581092" y="435100"/>
                          <a:pt x="582997" y="455103"/>
                        </a:cubicBezTo>
                        <a:cubicBezTo>
                          <a:pt x="576330" y="455103"/>
                          <a:pt x="569662" y="455103"/>
                          <a:pt x="562995" y="455103"/>
                        </a:cubicBezTo>
                        <a:lnTo>
                          <a:pt x="562995" y="455103"/>
                        </a:lnTo>
                        <a:cubicBezTo>
                          <a:pt x="566805" y="435100"/>
                          <a:pt x="571567" y="416050"/>
                          <a:pt x="576330" y="397000"/>
                        </a:cubicBezTo>
                        <a:close/>
                        <a:moveTo>
                          <a:pt x="473460" y="320800"/>
                        </a:moveTo>
                        <a:cubicBezTo>
                          <a:pt x="457267" y="275080"/>
                          <a:pt x="442027" y="226503"/>
                          <a:pt x="443932" y="177925"/>
                        </a:cubicBezTo>
                        <a:cubicBezTo>
                          <a:pt x="445837" y="139825"/>
                          <a:pt x="460125" y="98868"/>
                          <a:pt x="492510" y="76008"/>
                        </a:cubicBezTo>
                        <a:cubicBezTo>
                          <a:pt x="507750" y="65530"/>
                          <a:pt x="526800" y="58863"/>
                          <a:pt x="544897" y="58863"/>
                        </a:cubicBezTo>
                        <a:cubicBezTo>
                          <a:pt x="544897" y="58863"/>
                          <a:pt x="544897" y="58863"/>
                          <a:pt x="544897" y="58863"/>
                        </a:cubicBezTo>
                        <a:cubicBezTo>
                          <a:pt x="527752" y="80770"/>
                          <a:pt x="515370" y="106488"/>
                          <a:pt x="508702" y="134110"/>
                        </a:cubicBezTo>
                        <a:cubicBezTo>
                          <a:pt x="493462" y="199833"/>
                          <a:pt x="509655" y="265555"/>
                          <a:pt x="530610" y="328420"/>
                        </a:cubicBezTo>
                        <a:cubicBezTo>
                          <a:pt x="530610" y="328420"/>
                          <a:pt x="530610" y="328420"/>
                          <a:pt x="530610" y="328420"/>
                        </a:cubicBezTo>
                        <a:cubicBezTo>
                          <a:pt x="520132" y="370330"/>
                          <a:pt x="510607" y="412240"/>
                          <a:pt x="500130" y="454150"/>
                        </a:cubicBezTo>
                        <a:cubicBezTo>
                          <a:pt x="481080" y="454150"/>
                          <a:pt x="462030" y="454150"/>
                          <a:pt x="442980" y="454150"/>
                        </a:cubicBezTo>
                        <a:cubicBezTo>
                          <a:pt x="451552" y="417955"/>
                          <a:pt x="460125" y="380808"/>
                          <a:pt x="468697" y="344613"/>
                        </a:cubicBezTo>
                        <a:cubicBezTo>
                          <a:pt x="468697" y="344613"/>
                          <a:pt x="468697" y="344613"/>
                          <a:pt x="468697" y="343660"/>
                        </a:cubicBezTo>
                        <a:cubicBezTo>
                          <a:pt x="474412" y="336993"/>
                          <a:pt x="476317" y="328420"/>
                          <a:pt x="473460" y="320800"/>
                        </a:cubicBezTo>
                        <a:close/>
                        <a:moveTo>
                          <a:pt x="321060" y="968500"/>
                        </a:moveTo>
                        <a:cubicBezTo>
                          <a:pt x="312487" y="968500"/>
                          <a:pt x="303915" y="968500"/>
                          <a:pt x="295342" y="967548"/>
                        </a:cubicBezTo>
                        <a:cubicBezTo>
                          <a:pt x="283912" y="967548"/>
                          <a:pt x="272482" y="966595"/>
                          <a:pt x="260100" y="965643"/>
                        </a:cubicBezTo>
                        <a:cubicBezTo>
                          <a:pt x="197235" y="962785"/>
                          <a:pt x="133417" y="958023"/>
                          <a:pt x="70552" y="952308"/>
                        </a:cubicBezTo>
                        <a:cubicBezTo>
                          <a:pt x="63885" y="808481"/>
                          <a:pt x="58170" y="664653"/>
                          <a:pt x="54360" y="519873"/>
                        </a:cubicBezTo>
                        <a:cubicBezTo>
                          <a:pt x="159135" y="511300"/>
                          <a:pt x="264862" y="506538"/>
                          <a:pt x="369637" y="504633"/>
                        </a:cubicBezTo>
                        <a:cubicBezTo>
                          <a:pt x="389640" y="504633"/>
                          <a:pt x="410595" y="503680"/>
                          <a:pt x="430597" y="503680"/>
                        </a:cubicBezTo>
                        <a:cubicBezTo>
                          <a:pt x="449647" y="503680"/>
                          <a:pt x="468697" y="503680"/>
                          <a:pt x="487747" y="503680"/>
                        </a:cubicBezTo>
                        <a:cubicBezTo>
                          <a:pt x="450600" y="658938"/>
                          <a:pt x="413452" y="814195"/>
                          <a:pt x="376305" y="969453"/>
                        </a:cubicBezTo>
                        <a:cubicBezTo>
                          <a:pt x="359160" y="969453"/>
                          <a:pt x="340110" y="969453"/>
                          <a:pt x="321060" y="968500"/>
                        </a:cubicBezTo>
                        <a:close/>
                        <a:moveTo>
                          <a:pt x="722062" y="970406"/>
                        </a:moveTo>
                        <a:cubicBezTo>
                          <a:pt x="719205" y="970406"/>
                          <a:pt x="716347" y="970406"/>
                          <a:pt x="713490" y="970406"/>
                        </a:cubicBezTo>
                        <a:cubicBezTo>
                          <a:pt x="693487" y="970406"/>
                          <a:pt x="673485" y="970406"/>
                          <a:pt x="654435" y="970406"/>
                        </a:cubicBezTo>
                        <a:cubicBezTo>
                          <a:pt x="582997" y="971358"/>
                          <a:pt x="511560" y="971358"/>
                          <a:pt x="439170" y="970406"/>
                        </a:cubicBezTo>
                        <a:cubicBezTo>
                          <a:pt x="476317" y="815148"/>
                          <a:pt x="513465" y="659891"/>
                          <a:pt x="550612" y="504633"/>
                        </a:cubicBezTo>
                        <a:cubicBezTo>
                          <a:pt x="562995" y="504633"/>
                          <a:pt x="576330" y="504633"/>
                          <a:pt x="588712" y="504633"/>
                        </a:cubicBezTo>
                        <a:cubicBezTo>
                          <a:pt x="608715" y="504633"/>
                          <a:pt x="628717" y="505585"/>
                          <a:pt x="647767" y="506538"/>
                        </a:cubicBezTo>
                        <a:cubicBezTo>
                          <a:pt x="667770" y="507490"/>
                          <a:pt x="686820" y="507490"/>
                          <a:pt x="706822" y="508443"/>
                        </a:cubicBezTo>
                        <a:lnTo>
                          <a:pt x="706822" y="508443"/>
                        </a:lnTo>
                        <a:cubicBezTo>
                          <a:pt x="725872" y="662748"/>
                          <a:pt x="747780" y="816100"/>
                          <a:pt x="771592" y="970406"/>
                        </a:cubicBezTo>
                        <a:cubicBezTo>
                          <a:pt x="755400" y="970406"/>
                          <a:pt x="739207" y="970406"/>
                          <a:pt x="722062" y="970406"/>
                        </a:cubicBezTo>
                        <a:close/>
                        <a:moveTo>
                          <a:pt x="1127827" y="949450"/>
                        </a:moveTo>
                        <a:cubicBezTo>
                          <a:pt x="1064962" y="959928"/>
                          <a:pt x="1001145" y="963738"/>
                          <a:pt x="937327" y="965643"/>
                        </a:cubicBezTo>
                        <a:cubicBezTo>
                          <a:pt x="902085" y="967548"/>
                          <a:pt x="866842" y="967548"/>
                          <a:pt x="831600" y="968500"/>
                        </a:cubicBezTo>
                        <a:cubicBezTo>
                          <a:pt x="807787" y="816100"/>
                          <a:pt x="786832" y="663700"/>
                          <a:pt x="767782" y="510348"/>
                        </a:cubicBezTo>
                        <a:cubicBezTo>
                          <a:pt x="815407" y="512253"/>
                          <a:pt x="863032" y="515110"/>
                          <a:pt x="911610" y="517968"/>
                        </a:cubicBezTo>
                        <a:cubicBezTo>
                          <a:pt x="985905" y="522730"/>
                          <a:pt x="1060200" y="528445"/>
                          <a:pt x="1134495" y="535113"/>
                        </a:cubicBezTo>
                        <a:cubicBezTo>
                          <a:pt x="1134495" y="674178"/>
                          <a:pt x="1132590" y="812291"/>
                          <a:pt x="1127827" y="949450"/>
                        </a:cubicBezTo>
                        <a:close/>
                      </a:path>
                    </a:pathLst>
                  </a:custGeom>
                  <a:solidFill>
                    <a:srgbClr val="454E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</p:grp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A9034D9-87B0-437B-AEAC-44B7FBF22F82}"/>
                  </a:ext>
                </a:extLst>
              </p:cNvPr>
              <p:cNvSpPr txBox="1"/>
              <p:nvPr/>
            </p:nvSpPr>
            <p:spPr>
              <a:xfrm>
                <a:off x="6173775" y="4082038"/>
                <a:ext cx="4690554" cy="4012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18415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E6474BB-DF21-4EBE-A97C-EED8C216662E}"/>
                </a:ext>
              </a:extLst>
            </p:cNvPr>
            <p:cNvSpPr txBox="1"/>
            <p:nvPr/>
          </p:nvSpPr>
          <p:spPr>
            <a:xfrm>
              <a:off x="3211616" y="2652917"/>
              <a:ext cx="4836032" cy="10752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36195" lvl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385, 538, 444, 307, 640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tổng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trăm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chục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vị</a:t>
              </a:r>
              <a:endParaRPr kumimoji="0" lang="vi-VN" sz="40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7" name="图片 6">
            <a:extLst>
              <a:ext uri="{FF2B5EF4-FFF2-40B4-BE49-F238E27FC236}">
                <a16:creationId xmlns:a16="http://schemas.microsoft.com/office/drawing/2014/main" id="{63037951-2238-45D3-9C25-F56A9FBEA9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8495"/>
            <a:ext cx="2386053" cy="2309358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EFC70E7-35F2-47CA-A76F-DEB1B899851F}"/>
              </a:ext>
            </a:extLst>
          </p:cNvPr>
          <p:cNvGrpSpPr/>
          <p:nvPr/>
        </p:nvGrpSpPr>
        <p:grpSpPr>
          <a:xfrm>
            <a:off x="9146511" y="4241108"/>
            <a:ext cx="2519680" cy="2616892"/>
            <a:chOff x="3978162" y="24284"/>
            <a:chExt cx="2519680" cy="2616892"/>
          </a:xfrm>
        </p:grpSpPr>
        <p:sp>
          <p:nvSpPr>
            <p:cNvPr id="19" name="Double Wave 18">
              <a:extLst>
                <a:ext uri="{FF2B5EF4-FFF2-40B4-BE49-F238E27FC236}">
                  <a16:creationId xmlns:a16="http://schemas.microsoft.com/office/drawing/2014/main" id="{EBF4E1E6-2C06-4A0E-9D1D-C9CD6B930F69}"/>
                </a:ext>
              </a:extLst>
            </p:cNvPr>
            <p:cNvSpPr/>
            <p:nvPr/>
          </p:nvSpPr>
          <p:spPr>
            <a:xfrm>
              <a:off x="3978162" y="24284"/>
              <a:ext cx="2519680" cy="1485277"/>
            </a:xfrm>
            <a:prstGeom prst="doubleWav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DC8DB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 LUẬN NHÓM ĐÔI</a:t>
              </a:r>
            </a:p>
          </p:txBody>
        </p:sp>
        <p:pic>
          <p:nvPicPr>
            <p:cNvPr id="20" name="图片 2">
              <a:extLst>
                <a:ext uri="{FF2B5EF4-FFF2-40B4-BE49-F238E27FC236}">
                  <a16:creationId xmlns:a16="http://schemas.microsoft.com/office/drawing/2014/main" id="{9941FCD6-3A03-4DAD-8992-133443B6E8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951"/>
            <a:stretch/>
          </p:blipFill>
          <p:spPr>
            <a:xfrm>
              <a:off x="4314432" y="866889"/>
              <a:ext cx="1794498" cy="17742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20502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Empty cartoon classroom school room with class Vector Image">
            <a:extLst>
              <a:ext uri="{FF2B5EF4-FFF2-40B4-BE49-F238E27FC236}">
                <a16:creationId xmlns:a16="http://schemas.microsoft.com/office/drawing/2014/main" id="{3164D321-B823-407A-8AC7-16B321E5ED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55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432CD82-FBB1-4F14-9893-588E1E10EA55}"/>
              </a:ext>
            </a:extLst>
          </p:cNvPr>
          <p:cNvSpPr txBox="1"/>
          <p:nvPr/>
        </p:nvSpPr>
        <p:spPr>
          <a:xfrm>
            <a:off x="4618055" y="1786513"/>
            <a:ext cx="3810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dẹp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B07DCDB8-8D25-4A17-B38B-E2091A7AC47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496" b="62791" l="20191" r="410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74" t="26091" r="56653" b="36954"/>
          <a:stretch>
            <a:fillRect/>
          </a:stretch>
        </p:blipFill>
        <p:spPr>
          <a:xfrm>
            <a:off x="8616472" y="2968058"/>
            <a:ext cx="725983" cy="1089302"/>
          </a:xfrm>
          <a:prstGeom prst="rect">
            <a:avLst/>
          </a:prstGeom>
        </p:spPr>
      </p:pic>
      <p:pic>
        <p:nvPicPr>
          <p:cNvPr id="5" name="Picture 6" descr="Bug GIFs - Get the best GIF on GIPHY">
            <a:extLst>
              <a:ext uri="{FF2B5EF4-FFF2-40B4-BE49-F238E27FC236}">
                <a16:creationId xmlns:a16="http://schemas.microsoft.com/office/drawing/2014/main" id="{AC13AD70-2198-4306-9102-C6D8357B5FF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472" y="2615835"/>
            <a:ext cx="633243" cy="633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Basura De Simulación Latas Verdes, Verde, Basura, Simulación PNG y Vector  para Descargar Gratis | Pngtree">
            <a:hlinkClick r:id="rId10" action="ppaction://hlinksldjump"/>
            <a:extLst>
              <a:ext uri="{FF2B5EF4-FFF2-40B4-BE49-F238E27FC236}">
                <a16:creationId xmlns:a16="http://schemas.microsoft.com/office/drawing/2014/main" id="{AB466902-DFE2-437F-8930-9DA5289D4A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68" t="26885" r="12281" b="23935"/>
          <a:stretch>
            <a:fillRect/>
          </a:stretch>
        </p:blipFill>
        <p:spPr bwMode="auto">
          <a:xfrm>
            <a:off x="5122774" y="4700960"/>
            <a:ext cx="696531" cy="43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hlinkClick r:id="rId13" action="ppaction://hlinksldjump"/>
            <a:extLst>
              <a:ext uri="{FF2B5EF4-FFF2-40B4-BE49-F238E27FC236}">
                <a16:creationId xmlns:a16="http://schemas.microsoft.com/office/drawing/2014/main" id="{A14F29D8-E7BE-4C99-941B-885EE9A0AB69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52" t="6120" r="3022" b="14754"/>
          <a:stretch>
            <a:fillRect/>
          </a:stretch>
        </p:blipFill>
        <p:spPr>
          <a:xfrm>
            <a:off x="6818206" y="5837781"/>
            <a:ext cx="533400" cy="677511"/>
          </a:xfrm>
          <a:prstGeom prst="rect">
            <a:avLst/>
          </a:prstGeom>
        </p:spPr>
      </p:pic>
      <p:pic>
        <p:nvPicPr>
          <p:cNvPr id="8" name="Picture 7">
            <a:hlinkClick r:id="rId16" action="ppaction://hlinksldjump"/>
            <a:extLst>
              <a:ext uri="{FF2B5EF4-FFF2-40B4-BE49-F238E27FC236}">
                <a16:creationId xmlns:a16="http://schemas.microsoft.com/office/drawing/2014/main" id="{9C224926-F1AE-4ECB-958C-49D67EF22099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23365" l="0" r="24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4905" b="76175"/>
          <a:stretch>
            <a:fillRect/>
          </a:stretch>
        </p:blipFill>
        <p:spPr>
          <a:xfrm>
            <a:off x="9885958" y="4604063"/>
            <a:ext cx="641334" cy="633244"/>
          </a:xfrm>
          <a:prstGeom prst="rect">
            <a:avLst/>
          </a:prstGeom>
        </p:spPr>
      </p:pic>
      <p:sp>
        <p:nvSpPr>
          <p:cNvPr id="9" name="Arrow: Striped Right 4">
            <a:hlinkClick r:id="rId19" action="ppaction://hlinksldjump"/>
            <a:extLst>
              <a:ext uri="{FF2B5EF4-FFF2-40B4-BE49-F238E27FC236}">
                <a16:creationId xmlns:a16="http://schemas.microsoft.com/office/drawing/2014/main" id="{E8523C3C-A330-4032-9948-3FD62543B918}"/>
              </a:ext>
            </a:extLst>
          </p:cNvPr>
          <p:cNvSpPr/>
          <p:nvPr/>
        </p:nvSpPr>
        <p:spPr>
          <a:xfrm>
            <a:off x="185351" y="5663730"/>
            <a:ext cx="2236573" cy="1025611"/>
          </a:xfrm>
          <a:prstGeom prst="stripedRigh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8592" l="9581" r="95210">
                        <a14:foregroundMark x1="40519" y1="32160" x2="59281" y2="765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81648" y="3984938"/>
            <a:ext cx="728126" cy="61912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85351" y="190035"/>
            <a:ext cx="2986392" cy="963038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785205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C112E35-5ECF-4A1E-AD78-F91CF9779F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239" y="206976"/>
            <a:ext cx="7610733" cy="38831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4729B4A-7FE1-452C-AEA0-BA2E5EAA8239}"/>
              </a:ext>
            </a:extLst>
          </p:cNvPr>
          <p:cNvSpPr txBox="1"/>
          <p:nvPr/>
        </p:nvSpPr>
        <p:spPr>
          <a:xfrm>
            <a:off x="1405838" y="1354147"/>
            <a:ext cx="502353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385 = ? + ? + ?</a:t>
            </a:r>
          </a:p>
        </p:txBody>
      </p:sp>
      <p:sp>
        <p:nvSpPr>
          <p:cNvPr id="4" name="Rectangle: Diagonal Corners Rounded 12">
            <a:extLst>
              <a:ext uri="{FF2B5EF4-FFF2-40B4-BE49-F238E27FC236}">
                <a16:creationId xmlns:a16="http://schemas.microsoft.com/office/drawing/2014/main" id="{043615EA-B11E-4F76-A9BD-72702B0842AB}"/>
              </a:ext>
            </a:extLst>
          </p:cNvPr>
          <p:cNvSpPr/>
          <p:nvPr/>
        </p:nvSpPr>
        <p:spPr>
          <a:xfrm>
            <a:off x="6429372" y="4527669"/>
            <a:ext cx="5152768" cy="1952367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385 = 300 +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80 + 5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DC8DB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rrow: Right 13">
            <a:hlinkClick r:id="rId6" action="ppaction://hlinksldjump"/>
            <a:extLst>
              <a:ext uri="{FF2B5EF4-FFF2-40B4-BE49-F238E27FC236}">
                <a16:creationId xmlns:a16="http://schemas.microsoft.com/office/drawing/2014/main" id="{9A4A8329-A4B8-485E-BDA3-D976658147C3}"/>
              </a:ext>
            </a:extLst>
          </p:cNvPr>
          <p:cNvSpPr/>
          <p:nvPr/>
        </p:nvSpPr>
        <p:spPr>
          <a:xfrm flipH="1">
            <a:off x="222421" y="5237258"/>
            <a:ext cx="2879124" cy="1448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609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C112E35-5ECF-4A1E-AD78-F91CF9779F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239" y="206976"/>
            <a:ext cx="7610733" cy="38831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4729B4A-7FE1-452C-AEA0-BA2E5EAA8239}"/>
              </a:ext>
            </a:extLst>
          </p:cNvPr>
          <p:cNvSpPr txBox="1"/>
          <p:nvPr/>
        </p:nvSpPr>
        <p:spPr>
          <a:xfrm>
            <a:off x="1405838" y="1354147"/>
            <a:ext cx="502353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538 = ? + ? + ?</a:t>
            </a:r>
          </a:p>
        </p:txBody>
      </p:sp>
      <p:sp>
        <p:nvSpPr>
          <p:cNvPr id="4" name="Rectangle: Diagonal Corners Rounded 12">
            <a:extLst>
              <a:ext uri="{FF2B5EF4-FFF2-40B4-BE49-F238E27FC236}">
                <a16:creationId xmlns:a16="http://schemas.microsoft.com/office/drawing/2014/main" id="{043615EA-B11E-4F76-A9BD-72702B0842AB}"/>
              </a:ext>
            </a:extLst>
          </p:cNvPr>
          <p:cNvSpPr/>
          <p:nvPr/>
        </p:nvSpPr>
        <p:spPr>
          <a:xfrm>
            <a:off x="6429372" y="4527669"/>
            <a:ext cx="5152768" cy="1952367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800" b="1" dirty="0">
                <a:solidFill>
                  <a:srgbClr val="0DC8D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538 = 500 + 30 + 8</a:t>
            </a:r>
          </a:p>
        </p:txBody>
      </p:sp>
      <p:sp>
        <p:nvSpPr>
          <p:cNvPr id="5" name="Arrow: Right 7">
            <a:hlinkClick r:id="rId6" action="ppaction://hlinksldjump"/>
            <a:extLst>
              <a:ext uri="{FF2B5EF4-FFF2-40B4-BE49-F238E27FC236}">
                <a16:creationId xmlns:a16="http://schemas.microsoft.com/office/drawing/2014/main" id="{DFE14E2A-E2C2-4B8A-9840-DAD91A7A91CF}"/>
              </a:ext>
            </a:extLst>
          </p:cNvPr>
          <p:cNvSpPr/>
          <p:nvPr/>
        </p:nvSpPr>
        <p:spPr>
          <a:xfrm flipH="1">
            <a:off x="222421" y="5237258"/>
            <a:ext cx="2879124" cy="1448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8963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72A21158-6EFB-41CE-A474-DFE70E219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6243" y="449943"/>
            <a:ext cx="12351594" cy="6034314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B8B5267-F68D-48B8-B8C2-99AAADA354BB}"/>
              </a:ext>
            </a:extLst>
          </p:cNvPr>
          <p:cNvSpPr txBox="1"/>
          <p:nvPr/>
        </p:nvSpPr>
        <p:spPr>
          <a:xfrm>
            <a:off x="4210050" y="1866766"/>
            <a:ext cx="436031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50" normalizeH="0" baseline="0" noProof="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87955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C112E35-5ECF-4A1E-AD78-F91CF9779F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239" y="206976"/>
            <a:ext cx="8776061" cy="38831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4729B4A-7FE1-452C-AEA0-BA2E5EAA8239}"/>
                  </a:ext>
                </a:extLst>
              </p:cNvPr>
              <p:cNvSpPr txBox="1"/>
              <p:nvPr/>
            </p:nvSpPr>
            <p:spPr>
              <a:xfrm>
                <a:off x="1661982" y="1379090"/>
                <a:ext cx="4662617" cy="8476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48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sz="48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𝟓</m:t>
                        </m:r>
                        <m:r>
                          <a:rPr lang="en-US" sz="48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𝒂</m:t>
                        </m:r>
                        <m:r>
                          <a:rPr lang="en-US" sz="48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𝟔</m:t>
                        </m:r>
                      </m:e>
                    </m:acc>
                  </m:oMath>
                </a14:m>
                <a:r>
                  <a:rPr lang="en-US" sz="48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? + ? + ?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84729B4A-7FE1-452C-AEA0-BA2E5EAA82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1982" y="1379090"/>
                <a:ext cx="4662617" cy="847668"/>
              </a:xfrm>
              <a:prstGeom prst="rect">
                <a:avLst/>
              </a:prstGeom>
              <a:blipFill rotWithShape="0">
                <a:blip r:embed="rId7"/>
                <a:stretch>
                  <a:fillRect t="-13669" r="-654" b="-381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: Diagonal Corners Rounded 12">
                <a:extLst>
                  <a:ext uri="{FF2B5EF4-FFF2-40B4-BE49-F238E27FC236}">
                    <a16:creationId xmlns:a16="http://schemas.microsoft.com/office/drawing/2014/main" id="{043615EA-B11E-4F76-A9BD-72702B0842AB}"/>
                  </a:ext>
                </a:extLst>
              </p:cNvPr>
              <p:cNvSpPr/>
              <p:nvPr/>
            </p:nvSpPr>
            <p:spPr>
              <a:xfrm>
                <a:off x="6429371" y="4527669"/>
                <a:ext cx="5941741" cy="1952367"/>
              </a:xfrm>
              <a:prstGeom prst="round2Diag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4800" b="1" i="1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sz="4800" b="1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𝟓</m:t>
                        </m:r>
                        <m:r>
                          <a:rPr lang="en-US" sz="4800" b="1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𝒂</m:t>
                        </m:r>
                        <m:r>
                          <a:rPr lang="en-US" sz="4800" b="1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𝟔</m:t>
                        </m:r>
                      </m:e>
                    </m:acc>
                  </m:oMath>
                </a14:m>
                <a:r>
                  <a:rPr lang="en-US" sz="4800" b="1" dirty="0">
                    <a:solidFill>
                      <a:srgbClr val="0DC8DB">
                        <a:lumMod val="50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500 +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4800" b="1" i="1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sz="4800" b="1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𝑎</m:t>
                        </m:r>
                        <m:r>
                          <a:rPr lang="en-US" sz="4800" b="1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0</m:t>
                        </m:r>
                      </m:e>
                    </m:acc>
                  </m:oMath>
                </a14:m>
                <a:r>
                  <a:rPr lang="en-US" sz="4800" b="1" dirty="0">
                    <a:solidFill>
                      <a:srgbClr val="0DC8DB">
                        <a:lumMod val="50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+ 6</a:t>
                </a:r>
              </a:p>
            </p:txBody>
          </p:sp>
        </mc:Choice>
        <mc:Fallback xmlns="">
          <p:sp>
            <p:nvSpPr>
              <p:cNvPr id="13" name="Rectangle: Diagonal Corners Rounded 1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043615EA-B11E-4F76-A9BD-72702B0842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9371" y="4527669"/>
                <a:ext cx="5941741" cy="1952367"/>
              </a:xfrm>
              <a:prstGeom prst="round2DiagRect">
                <a:avLst/>
              </a:prstGeom>
              <a:blipFill rotWithShape="0">
                <a:blip r:embed="rId8"/>
                <a:stretch>
                  <a:fillRect/>
                </a:stretch>
              </a:blipFill>
              <a:ln w="38100">
                <a:solidFill>
                  <a:schemeClr val="accent5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Arrow: Right 8">
            <a:hlinkClick r:id="rId9" action="ppaction://hlinksldjump"/>
            <a:extLst>
              <a:ext uri="{FF2B5EF4-FFF2-40B4-BE49-F238E27FC236}">
                <a16:creationId xmlns:a16="http://schemas.microsoft.com/office/drawing/2014/main" id="{395649BC-3FAA-4DFF-A036-4E944EC786DC}"/>
              </a:ext>
            </a:extLst>
          </p:cNvPr>
          <p:cNvSpPr/>
          <p:nvPr/>
        </p:nvSpPr>
        <p:spPr>
          <a:xfrm flipH="1">
            <a:off x="222420" y="5237258"/>
            <a:ext cx="3319965" cy="1448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21140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C112E35-5ECF-4A1E-AD78-F91CF9779F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239" y="206976"/>
            <a:ext cx="7610733" cy="38831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4729B4A-7FE1-452C-AEA0-BA2E5EAA8239}"/>
                  </a:ext>
                </a:extLst>
              </p:cNvPr>
              <p:cNvSpPr txBox="1"/>
              <p:nvPr/>
            </p:nvSpPr>
            <p:spPr>
              <a:xfrm>
                <a:off x="1149691" y="1489158"/>
                <a:ext cx="5535827" cy="9423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𝒂𝒃𝒄</m:t>
                        </m:r>
                      </m:e>
                    </m:acc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? + ? + ?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84729B4A-7FE1-452C-AEA0-BA2E5EAA82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9691" y="1489158"/>
                <a:ext cx="5535827" cy="942374"/>
              </a:xfrm>
              <a:prstGeom prst="rect">
                <a:avLst/>
              </a:prstGeom>
              <a:blipFill rotWithShape="0">
                <a:blip r:embed="rId6"/>
                <a:stretch>
                  <a:fillRect t="-16129" b="-380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: Diagonal Corners Rounded 12">
                <a:extLst>
                  <a:ext uri="{FF2B5EF4-FFF2-40B4-BE49-F238E27FC236}">
                    <a16:creationId xmlns:a16="http://schemas.microsoft.com/office/drawing/2014/main" id="{043615EA-B11E-4F76-A9BD-72702B0842AB}"/>
                  </a:ext>
                </a:extLst>
              </p:cNvPr>
              <p:cNvSpPr/>
              <p:nvPr/>
            </p:nvSpPr>
            <p:spPr>
              <a:xfrm>
                <a:off x="6429372" y="4527669"/>
                <a:ext cx="5495928" cy="1952367"/>
              </a:xfrm>
              <a:prstGeom prst="round2Diag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4800" b="1" i="1" smtClean="0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sz="4800" b="1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𝒂𝒃𝒄</m:t>
                        </m:r>
                      </m:e>
                    </m:acc>
                  </m:oMath>
                </a14:m>
                <a:r>
                  <a:rPr lang="en-US" sz="48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>
                    <a:solidFill>
                      <a:srgbClr val="0DC8DB">
                        <a:lumMod val="50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4800" b="1" i="1" dirty="0" smtClean="0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800" b="1" i="0" dirty="0" smtClean="0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</a:rPr>
                          <m:t>𝐚𝟎𝟎</m:t>
                        </m:r>
                      </m:e>
                    </m:acc>
                  </m:oMath>
                </a14:m>
                <a:r>
                  <a:rPr lang="en-US" sz="4800" b="1" dirty="0">
                    <a:solidFill>
                      <a:srgbClr val="0DC8DB">
                        <a:lumMod val="50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4800" b="1" i="1" dirty="0" smtClean="0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800" b="1" i="0" dirty="0" smtClean="0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</a:rPr>
                          <m:t>𝐛𝟎</m:t>
                        </m:r>
                      </m:e>
                    </m:acc>
                  </m:oMath>
                </a14:m>
                <a:r>
                  <a:rPr lang="en-US" sz="4800" b="1" dirty="0">
                    <a:solidFill>
                      <a:srgbClr val="0DC8DB">
                        <a:lumMod val="50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c</a:t>
                </a:r>
              </a:p>
            </p:txBody>
          </p:sp>
        </mc:Choice>
        <mc:Fallback xmlns="">
          <p:sp>
            <p:nvSpPr>
              <p:cNvPr id="4" name="Rectangle: Diagonal Corners Rounded 1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043615EA-B11E-4F76-A9BD-72702B0842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9372" y="4527669"/>
                <a:ext cx="5495928" cy="1952367"/>
              </a:xfrm>
              <a:prstGeom prst="round2DiagRect">
                <a:avLst/>
              </a:prstGeom>
              <a:blipFill rotWithShape="0">
                <a:blip r:embed="rId7"/>
                <a:stretch>
                  <a:fillRect r="-1213"/>
                </a:stretch>
              </a:blipFill>
              <a:ln w="38100">
                <a:solidFill>
                  <a:schemeClr val="accent5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Arrow: Right 8">
            <a:hlinkClick r:id="rId8" action="ppaction://hlinksldjump"/>
            <a:extLst>
              <a:ext uri="{FF2B5EF4-FFF2-40B4-BE49-F238E27FC236}">
                <a16:creationId xmlns:a16="http://schemas.microsoft.com/office/drawing/2014/main" id="{71837A29-23F8-4BA5-81A3-262E0A7D4BD3}"/>
              </a:ext>
            </a:extLst>
          </p:cNvPr>
          <p:cNvSpPr/>
          <p:nvPr/>
        </p:nvSpPr>
        <p:spPr>
          <a:xfrm flipH="1">
            <a:off x="222421" y="5237258"/>
            <a:ext cx="2879124" cy="1448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0130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C112E35-5ECF-4A1E-AD78-F91CF9779F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239" y="206976"/>
            <a:ext cx="8346513" cy="38831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4729B4A-7FE1-452C-AEA0-BA2E5EAA8239}"/>
                  </a:ext>
                </a:extLst>
              </p:cNvPr>
              <p:cNvSpPr txBox="1"/>
              <p:nvPr/>
            </p:nvSpPr>
            <p:spPr>
              <a:xfrm>
                <a:off x="1149691" y="1489158"/>
                <a:ext cx="6071012" cy="9251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𝒙</m:t>
                        </m:r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𝟎𝟎</m:t>
                        </m:r>
                      </m:e>
                    </m:acc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+ 30 +</a:t>
                </a:r>
                <a:r>
                  <a:rPr kumimoji="0" lang="en-US" sz="5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y</a:t>
                </a: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?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84729B4A-7FE1-452C-AEA0-BA2E5EAA82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9691" y="1489158"/>
                <a:ext cx="6071012" cy="925125"/>
              </a:xfrm>
              <a:prstGeom prst="rect">
                <a:avLst/>
              </a:prstGeom>
              <a:blipFill rotWithShape="0">
                <a:blip r:embed="rId6"/>
                <a:stretch>
                  <a:fillRect t="-18421" b="-388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: Diagonal Corners Rounded 12">
                <a:extLst>
                  <a:ext uri="{FF2B5EF4-FFF2-40B4-BE49-F238E27FC236}">
                    <a16:creationId xmlns:a16="http://schemas.microsoft.com/office/drawing/2014/main" id="{043615EA-B11E-4F76-A9BD-72702B0842AB}"/>
                  </a:ext>
                </a:extLst>
              </p:cNvPr>
              <p:cNvSpPr/>
              <p:nvPr/>
            </p:nvSpPr>
            <p:spPr>
              <a:xfrm>
                <a:off x="6429372" y="4527669"/>
                <a:ext cx="5762628" cy="1952367"/>
              </a:xfrm>
              <a:prstGeom prst="round2Diag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4800" b="1" i="1" smtClean="0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sz="4800" b="1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𝒙</m:t>
                        </m:r>
                        <m:r>
                          <a:rPr lang="en-US" sz="4800" b="1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𝟎𝟎</m:t>
                        </m:r>
                      </m:e>
                    </m:acc>
                  </m:oMath>
                </a14:m>
                <a:r>
                  <a:rPr lang="en-US" sz="4800" b="1" dirty="0">
                    <a:solidFill>
                      <a:srgbClr val="0DC8DB">
                        <a:lumMod val="50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+ 30 + y =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4800" b="1" i="1" smtClean="0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sz="4800" b="1" i="1" smtClean="0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𝒙</m:t>
                        </m:r>
                        <m:r>
                          <a:rPr lang="en-US" sz="4800" b="1" i="1" smtClean="0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𝟑</m:t>
                        </m:r>
                        <m:r>
                          <a:rPr lang="en-US" sz="4800" b="1" i="1" smtClean="0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𝒚</m:t>
                        </m:r>
                      </m:e>
                    </m:acc>
                  </m:oMath>
                </a14:m>
                <a:endParaRPr lang="en-US" sz="4800" b="1" dirty="0">
                  <a:solidFill>
                    <a:srgbClr val="0DC8DB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: Diagonal Corners Rounded 1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043615EA-B11E-4F76-A9BD-72702B0842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9372" y="4527669"/>
                <a:ext cx="5762628" cy="1952367"/>
              </a:xfrm>
              <a:prstGeom prst="round2DiagRect">
                <a:avLst/>
              </a:prstGeom>
              <a:blipFill rotWithShape="0">
                <a:blip r:embed="rId7"/>
                <a:stretch>
                  <a:fillRect/>
                </a:stretch>
              </a:blipFill>
              <a:ln w="38100">
                <a:solidFill>
                  <a:schemeClr val="accent5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Arrow: Right 8">
            <a:hlinkClick r:id="rId8" action="ppaction://hlinksldjump"/>
            <a:extLst>
              <a:ext uri="{FF2B5EF4-FFF2-40B4-BE49-F238E27FC236}">
                <a16:creationId xmlns:a16="http://schemas.microsoft.com/office/drawing/2014/main" id="{71837A29-23F8-4BA5-81A3-262E0A7D4BD3}"/>
              </a:ext>
            </a:extLst>
          </p:cNvPr>
          <p:cNvSpPr/>
          <p:nvPr/>
        </p:nvSpPr>
        <p:spPr>
          <a:xfrm flipH="1">
            <a:off x="222421" y="5237258"/>
            <a:ext cx="3157468" cy="1448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0627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6" y="269626"/>
            <a:ext cx="2176414" cy="830997"/>
            <a:chOff x="589935" y="269626"/>
            <a:chExt cx="2979175" cy="830997"/>
          </a:xfrm>
        </p:grpSpPr>
        <p:sp>
          <p:nvSpPr>
            <p:cNvPr id="3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2" y="304800"/>
              <a:ext cx="2644878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1108752" y="269626"/>
              <a:ext cx="186577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图片 3">
            <a:extLst>
              <a:ext uri="{FF2B5EF4-FFF2-40B4-BE49-F238E27FC236}">
                <a16:creationId xmlns:a16="http://schemas.microsoft.com/office/drawing/2014/main" id="{18000F42-0520-4AA9-8CF7-FF2941C2B9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018" y="181957"/>
            <a:ext cx="1363025" cy="1290941"/>
          </a:xfrm>
          <a:prstGeom prst="rect">
            <a:avLst/>
          </a:prstGeom>
        </p:spPr>
      </p:pic>
      <p:pic>
        <p:nvPicPr>
          <p:cNvPr id="7" name="图片 4">
            <a:extLst>
              <a:ext uri="{FF2B5EF4-FFF2-40B4-BE49-F238E27FC236}">
                <a16:creationId xmlns:a16="http://schemas.microsoft.com/office/drawing/2014/main" id="{83AF1F09-5C78-4062-AC15-F9AC25E1F2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04306" y="159817"/>
            <a:ext cx="1003530" cy="772414"/>
          </a:xfrm>
          <a:prstGeom prst="rect">
            <a:avLst/>
          </a:prstGeom>
        </p:spPr>
      </p:pic>
      <p:graphicFrame>
        <p:nvGraphicFramePr>
          <p:cNvPr id="8" name="Table 3">
            <a:extLst>
              <a:ext uri="{FF2B5EF4-FFF2-40B4-BE49-F238E27FC236}">
                <a16:creationId xmlns:a16="http://schemas.microsoft.com/office/drawing/2014/main" id="{7DFB36CB-2E73-410A-9417-A02F5C36AF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3294629"/>
              </p:ext>
            </p:extLst>
          </p:nvPr>
        </p:nvGraphicFramePr>
        <p:xfrm>
          <a:off x="717629" y="1508072"/>
          <a:ext cx="10706583" cy="5045131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3568861">
                  <a:extLst>
                    <a:ext uri="{9D8B030D-6E8A-4147-A177-3AD203B41FA5}">
                      <a16:colId xmlns:a16="http://schemas.microsoft.com/office/drawing/2014/main" val="2169994753"/>
                    </a:ext>
                  </a:extLst>
                </a:gridCol>
                <a:gridCol w="3568861">
                  <a:extLst>
                    <a:ext uri="{9D8B030D-6E8A-4147-A177-3AD203B41FA5}">
                      <a16:colId xmlns:a16="http://schemas.microsoft.com/office/drawing/2014/main" val="1724374160"/>
                    </a:ext>
                  </a:extLst>
                </a:gridCol>
                <a:gridCol w="3568861">
                  <a:extLst>
                    <a:ext uri="{9D8B030D-6E8A-4147-A177-3AD203B41FA5}">
                      <a16:colId xmlns:a16="http://schemas.microsoft.com/office/drawing/2014/main" val="3481347680"/>
                    </a:ext>
                  </a:extLst>
                </a:gridCol>
              </a:tblGrid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liền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liền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9815073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73191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426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8909169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880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2966894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999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3308081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8562284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326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5245168"/>
                  </a:ext>
                </a:extLst>
              </a:tr>
            </a:tbl>
          </a:graphicData>
        </a:graphic>
      </p:graphicFrame>
      <p:sp>
        <p:nvSpPr>
          <p:cNvPr id="9" name="Rectangle: Rounded Corners 3">
            <a:extLst>
              <a:ext uri="{FF2B5EF4-FFF2-40B4-BE49-F238E27FC236}">
                <a16:creationId xmlns:a16="http://schemas.microsoft.com/office/drawing/2014/main" id="{64BF1BE5-63AC-4333-9051-993B8CD55019}"/>
              </a:ext>
            </a:extLst>
          </p:cNvPr>
          <p:cNvSpPr/>
          <p:nvPr/>
        </p:nvSpPr>
        <p:spPr>
          <a:xfrm>
            <a:off x="1788677" y="3018288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425</a:t>
            </a:r>
          </a:p>
        </p:txBody>
      </p:sp>
      <p:sp>
        <p:nvSpPr>
          <p:cNvPr id="10" name="Rectangle: Rounded Corners 22">
            <a:extLst>
              <a:ext uri="{FF2B5EF4-FFF2-40B4-BE49-F238E27FC236}">
                <a16:creationId xmlns:a16="http://schemas.microsoft.com/office/drawing/2014/main" id="{74DCF728-1A4E-4CA9-A7EF-5E1A04B61F1B}"/>
              </a:ext>
            </a:extLst>
          </p:cNvPr>
          <p:cNvSpPr/>
          <p:nvPr/>
        </p:nvSpPr>
        <p:spPr>
          <a:xfrm>
            <a:off x="8911286" y="3018288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427</a:t>
            </a:r>
          </a:p>
        </p:txBody>
      </p:sp>
      <p:sp>
        <p:nvSpPr>
          <p:cNvPr id="11" name="Rectangle: Rounded Corners 23">
            <a:extLst>
              <a:ext uri="{FF2B5EF4-FFF2-40B4-BE49-F238E27FC236}">
                <a16:creationId xmlns:a16="http://schemas.microsoft.com/office/drawing/2014/main" id="{3FEBD126-95C7-4863-9F80-92D4ED81B300}"/>
              </a:ext>
            </a:extLst>
          </p:cNvPr>
          <p:cNvSpPr/>
          <p:nvPr/>
        </p:nvSpPr>
        <p:spPr>
          <a:xfrm>
            <a:off x="1788677" y="3734130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879</a:t>
            </a:r>
          </a:p>
        </p:txBody>
      </p:sp>
      <p:sp>
        <p:nvSpPr>
          <p:cNvPr id="12" name="Rectangle: Rounded Corners 24">
            <a:extLst>
              <a:ext uri="{FF2B5EF4-FFF2-40B4-BE49-F238E27FC236}">
                <a16:creationId xmlns:a16="http://schemas.microsoft.com/office/drawing/2014/main" id="{06578C0A-0D6D-4571-B07F-48E864E418D6}"/>
              </a:ext>
            </a:extLst>
          </p:cNvPr>
          <p:cNvSpPr/>
          <p:nvPr/>
        </p:nvSpPr>
        <p:spPr>
          <a:xfrm>
            <a:off x="8911286" y="3722244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881</a:t>
            </a:r>
          </a:p>
        </p:txBody>
      </p:sp>
      <p:sp>
        <p:nvSpPr>
          <p:cNvPr id="13" name="Rectangle: Rounded Corners 26">
            <a:extLst>
              <a:ext uri="{FF2B5EF4-FFF2-40B4-BE49-F238E27FC236}">
                <a16:creationId xmlns:a16="http://schemas.microsoft.com/office/drawing/2014/main" id="{DF948B4D-658E-45E4-8972-268D6E43272A}"/>
              </a:ext>
            </a:extLst>
          </p:cNvPr>
          <p:cNvSpPr/>
          <p:nvPr/>
        </p:nvSpPr>
        <p:spPr>
          <a:xfrm>
            <a:off x="1800252" y="4449972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998</a:t>
            </a:r>
          </a:p>
        </p:txBody>
      </p:sp>
      <p:sp>
        <p:nvSpPr>
          <p:cNvPr id="14" name="Rectangle: Rounded Corners 27">
            <a:extLst>
              <a:ext uri="{FF2B5EF4-FFF2-40B4-BE49-F238E27FC236}">
                <a16:creationId xmlns:a16="http://schemas.microsoft.com/office/drawing/2014/main" id="{2EE9BF37-C855-4723-B7EA-9597B723E925}"/>
              </a:ext>
            </a:extLst>
          </p:cNvPr>
          <p:cNvSpPr/>
          <p:nvPr/>
        </p:nvSpPr>
        <p:spPr>
          <a:xfrm>
            <a:off x="8911286" y="4449972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1 000</a:t>
            </a:r>
          </a:p>
        </p:txBody>
      </p:sp>
      <p:sp>
        <p:nvSpPr>
          <p:cNvPr id="15" name="Rectangle: Rounded Corners 28">
            <a:extLst>
              <a:ext uri="{FF2B5EF4-FFF2-40B4-BE49-F238E27FC236}">
                <a16:creationId xmlns:a16="http://schemas.microsoft.com/office/drawing/2014/main" id="{502035B8-9F65-4476-86A4-5E5FA49F996E}"/>
              </a:ext>
            </a:extLst>
          </p:cNvPr>
          <p:cNvSpPr/>
          <p:nvPr/>
        </p:nvSpPr>
        <p:spPr>
          <a:xfrm>
            <a:off x="5404157" y="5202327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</a:p>
        </p:txBody>
      </p:sp>
      <p:sp>
        <p:nvSpPr>
          <p:cNvPr id="16" name="Rectangle: Rounded Corners 29">
            <a:extLst>
              <a:ext uri="{FF2B5EF4-FFF2-40B4-BE49-F238E27FC236}">
                <a16:creationId xmlns:a16="http://schemas.microsoft.com/office/drawing/2014/main" id="{8DF32F29-E73B-49B9-A5F8-A267C10BCA65}"/>
              </a:ext>
            </a:extLst>
          </p:cNvPr>
          <p:cNvSpPr/>
          <p:nvPr/>
        </p:nvSpPr>
        <p:spPr>
          <a:xfrm>
            <a:off x="8911286" y="5202327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</a:t>
            </a:r>
          </a:p>
        </p:txBody>
      </p:sp>
      <p:sp>
        <p:nvSpPr>
          <p:cNvPr id="17" name="Rectangle: Rounded Corners 30">
            <a:extLst>
              <a:ext uri="{FF2B5EF4-FFF2-40B4-BE49-F238E27FC236}">
                <a16:creationId xmlns:a16="http://schemas.microsoft.com/office/drawing/2014/main" id="{AE8CF63E-30BC-479C-BFDE-1B1D3D69059B}"/>
              </a:ext>
            </a:extLst>
          </p:cNvPr>
          <p:cNvSpPr/>
          <p:nvPr/>
        </p:nvSpPr>
        <p:spPr>
          <a:xfrm>
            <a:off x="5404157" y="5877765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325</a:t>
            </a:r>
          </a:p>
        </p:txBody>
      </p:sp>
      <p:sp>
        <p:nvSpPr>
          <p:cNvPr id="18" name="Rectangle: Rounded Corners 31">
            <a:extLst>
              <a:ext uri="{FF2B5EF4-FFF2-40B4-BE49-F238E27FC236}">
                <a16:creationId xmlns:a16="http://schemas.microsoft.com/office/drawing/2014/main" id="{4F2D8338-CD81-4F0E-BB9E-B80D2CFAB114}"/>
              </a:ext>
            </a:extLst>
          </p:cNvPr>
          <p:cNvSpPr/>
          <p:nvPr/>
        </p:nvSpPr>
        <p:spPr>
          <a:xfrm>
            <a:off x="1650466" y="5852441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324</a:t>
            </a:r>
          </a:p>
        </p:txBody>
      </p:sp>
    </p:spTree>
    <p:extLst>
      <p:ext uri="{BB962C8B-B14F-4D97-AF65-F5344CB8AC3E}">
        <p14:creationId xmlns:p14="http://schemas.microsoft.com/office/powerpoint/2010/main" val="3136065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6" y="278348"/>
            <a:ext cx="2442632" cy="769441"/>
            <a:chOff x="589935" y="278348"/>
            <a:chExt cx="2979175" cy="769441"/>
          </a:xfrm>
        </p:grpSpPr>
        <p:sp>
          <p:nvSpPr>
            <p:cNvPr id="3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2" y="304800"/>
              <a:ext cx="2644878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5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1155076" y="278348"/>
              <a:ext cx="1943533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a)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Số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</p:grpSp>
      <p:sp>
        <p:nvSpPr>
          <p:cNvPr id="6" name="Rectangle: Diagonal Corners Rounded 7">
            <a:extLst>
              <a:ext uri="{FF2B5EF4-FFF2-40B4-BE49-F238E27FC236}">
                <a16:creationId xmlns:a16="http://schemas.microsoft.com/office/drawing/2014/main" id="{F9F1BBB4-7BAB-44A8-B170-177CBB38C96F}"/>
              </a:ext>
            </a:extLst>
          </p:cNvPr>
          <p:cNvSpPr/>
          <p:nvPr/>
        </p:nvSpPr>
        <p:spPr>
          <a:xfrm>
            <a:off x="196770" y="1047789"/>
            <a:ext cx="11641165" cy="5628254"/>
          </a:xfrm>
          <a:prstGeom prst="round2DiagRect">
            <a:avLst>
              <a:gd name="adj1" fmla="val 11819"/>
              <a:gd name="adj2" fmla="val 0"/>
            </a:avLst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umanst521 BT"/>
              <a:cs typeface="+mn-cs"/>
            </a:endParaRPr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8000F42-0520-4AA9-8CF7-FF2941C2B9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018" y="181957"/>
            <a:ext cx="1363025" cy="1290941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83AF1F09-5C78-4062-AC15-F9AC25E1F2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04306" y="159817"/>
            <a:ext cx="1003530" cy="77241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0714F6D-17B3-4F86-9A85-8CEF8E01C686}"/>
              </a:ext>
            </a:extLst>
          </p:cNvPr>
          <p:cNvGrpSpPr/>
          <p:nvPr/>
        </p:nvGrpSpPr>
        <p:grpSpPr>
          <a:xfrm>
            <a:off x="1551785" y="2091422"/>
            <a:ext cx="8388080" cy="363070"/>
            <a:chOff x="719711" y="2944906"/>
            <a:chExt cx="9042854" cy="363070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6C2265F1-FD9B-46FD-ABC9-17DD13E26556}"/>
                </a:ext>
              </a:extLst>
            </p:cNvPr>
            <p:cNvCxnSpPr>
              <a:cxnSpLocks/>
            </p:cNvCxnSpPr>
            <p:nvPr/>
          </p:nvCxnSpPr>
          <p:spPr>
            <a:xfrm>
              <a:off x="719711" y="3126441"/>
              <a:ext cx="9042854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9A95E891-5FD0-47F3-9D68-9801FE81059E}"/>
                </a:ext>
              </a:extLst>
            </p:cNvPr>
            <p:cNvCxnSpPr/>
            <p:nvPr/>
          </p:nvCxnSpPr>
          <p:spPr>
            <a:xfrm>
              <a:off x="932331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8873320-DD32-4A2F-9D0E-0ED2D80BC54A}"/>
                </a:ext>
              </a:extLst>
            </p:cNvPr>
            <p:cNvCxnSpPr/>
            <p:nvPr/>
          </p:nvCxnSpPr>
          <p:spPr>
            <a:xfrm>
              <a:off x="1743637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A0B402F-8CE5-47AC-ABAB-05F8AABABBAB}"/>
                </a:ext>
              </a:extLst>
            </p:cNvPr>
            <p:cNvCxnSpPr/>
            <p:nvPr/>
          </p:nvCxnSpPr>
          <p:spPr>
            <a:xfrm>
              <a:off x="2532531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70D8785-8E3C-470B-A819-8F39739665C4}"/>
                </a:ext>
              </a:extLst>
            </p:cNvPr>
            <p:cNvCxnSpPr/>
            <p:nvPr/>
          </p:nvCxnSpPr>
          <p:spPr>
            <a:xfrm>
              <a:off x="3330390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8F5FBBA3-AF9F-4E07-9DB0-925815636C03}"/>
                </a:ext>
              </a:extLst>
            </p:cNvPr>
            <p:cNvCxnSpPr/>
            <p:nvPr/>
          </p:nvCxnSpPr>
          <p:spPr>
            <a:xfrm>
              <a:off x="4173073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B27FC19-0917-4C78-9757-D9DE308AE8C6}"/>
                </a:ext>
              </a:extLst>
            </p:cNvPr>
            <p:cNvCxnSpPr/>
            <p:nvPr/>
          </p:nvCxnSpPr>
          <p:spPr>
            <a:xfrm>
              <a:off x="4984379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948C652-C611-4CD0-A132-31C9B15611BA}"/>
                </a:ext>
              </a:extLst>
            </p:cNvPr>
            <p:cNvCxnSpPr/>
            <p:nvPr/>
          </p:nvCxnSpPr>
          <p:spPr>
            <a:xfrm>
              <a:off x="5786720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20601CF5-1BA4-4F4F-8C26-4A0142A99BFB}"/>
                </a:ext>
              </a:extLst>
            </p:cNvPr>
            <p:cNvCxnSpPr/>
            <p:nvPr/>
          </p:nvCxnSpPr>
          <p:spPr>
            <a:xfrm>
              <a:off x="6598026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262A8F4-C432-4630-8158-B99DDBCD4534}"/>
                </a:ext>
              </a:extLst>
            </p:cNvPr>
            <p:cNvCxnSpPr/>
            <p:nvPr/>
          </p:nvCxnSpPr>
          <p:spPr>
            <a:xfrm>
              <a:off x="7431744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03827B5-0003-4DE9-8DE0-0E53EB692694}"/>
                </a:ext>
              </a:extLst>
            </p:cNvPr>
            <p:cNvCxnSpPr/>
            <p:nvPr/>
          </p:nvCxnSpPr>
          <p:spPr>
            <a:xfrm>
              <a:off x="8234085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120E161-C4D0-405D-977A-C2F4B9139EAD}"/>
                </a:ext>
              </a:extLst>
            </p:cNvPr>
            <p:cNvCxnSpPr/>
            <p:nvPr/>
          </p:nvCxnSpPr>
          <p:spPr>
            <a:xfrm>
              <a:off x="9045391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967DC7A9-F66E-486E-A3C2-A3E3B70D6275}"/>
              </a:ext>
            </a:extLst>
          </p:cNvPr>
          <p:cNvSpPr txBox="1"/>
          <p:nvPr/>
        </p:nvSpPr>
        <p:spPr>
          <a:xfrm>
            <a:off x="1259494" y="2501640"/>
            <a:ext cx="776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9377F7D-2288-481A-AE91-8984E9F9F987}"/>
              </a:ext>
            </a:extLst>
          </p:cNvPr>
          <p:cNvSpPr txBox="1"/>
          <p:nvPr/>
        </p:nvSpPr>
        <p:spPr>
          <a:xfrm>
            <a:off x="2093946" y="2496678"/>
            <a:ext cx="707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AC63148-98AB-4FE5-986D-CC24FF14DDB1}"/>
              </a:ext>
            </a:extLst>
          </p:cNvPr>
          <p:cNvSpPr txBox="1"/>
          <p:nvPr/>
        </p:nvSpPr>
        <p:spPr>
          <a:xfrm>
            <a:off x="2812264" y="2501640"/>
            <a:ext cx="7785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A8A7737-F41E-4BE8-AA88-4F54DA82FA8E}"/>
              </a:ext>
            </a:extLst>
          </p:cNvPr>
          <p:cNvSpPr txBox="1"/>
          <p:nvPr/>
        </p:nvSpPr>
        <p:spPr>
          <a:xfrm>
            <a:off x="3541949" y="2498405"/>
            <a:ext cx="707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C257825-A40B-443D-9DFB-5B170C4EE4FF}"/>
              </a:ext>
            </a:extLst>
          </p:cNvPr>
          <p:cNvSpPr txBox="1"/>
          <p:nvPr/>
        </p:nvSpPr>
        <p:spPr>
          <a:xfrm>
            <a:off x="4331043" y="2501640"/>
            <a:ext cx="6766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96B45C0-58E6-4FB6-90A8-7933CB8E5A23}"/>
              </a:ext>
            </a:extLst>
          </p:cNvPr>
          <p:cNvSpPr txBox="1"/>
          <p:nvPr/>
        </p:nvSpPr>
        <p:spPr>
          <a:xfrm>
            <a:off x="5110300" y="2498405"/>
            <a:ext cx="6589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D314A11-F848-4CD7-A8B9-2CEC6FBEDB91}"/>
              </a:ext>
            </a:extLst>
          </p:cNvPr>
          <p:cNvSpPr txBox="1"/>
          <p:nvPr/>
        </p:nvSpPr>
        <p:spPr>
          <a:xfrm>
            <a:off x="5806010" y="2501640"/>
            <a:ext cx="707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FD033A8-68C1-4E4E-A195-CDDA53D8E49D}"/>
              </a:ext>
            </a:extLst>
          </p:cNvPr>
          <p:cNvSpPr txBox="1"/>
          <p:nvPr/>
        </p:nvSpPr>
        <p:spPr>
          <a:xfrm>
            <a:off x="6567537" y="2498405"/>
            <a:ext cx="707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D2C0A69-E7A1-4928-A100-2DA5B40FB943}"/>
              </a:ext>
            </a:extLst>
          </p:cNvPr>
          <p:cNvSpPr txBox="1"/>
          <p:nvPr/>
        </p:nvSpPr>
        <p:spPr>
          <a:xfrm>
            <a:off x="7360914" y="2498405"/>
            <a:ext cx="707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FD6F208-672A-4B1E-A12C-9811F023B419}"/>
              </a:ext>
            </a:extLst>
          </p:cNvPr>
          <p:cNvSpPr txBox="1"/>
          <p:nvPr/>
        </p:nvSpPr>
        <p:spPr>
          <a:xfrm>
            <a:off x="8036810" y="2501640"/>
            <a:ext cx="7763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4D3A3B8-76E9-48D8-857A-11B9C146C995}"/>
              </a:ext>
            </a:extLst>
          </p:cNvPr>
          <p:cNvSpPr txBox="1"/>
          <p:nvPr/>
        </p:nvSpPr>
        <p:spPr>
          <a:xfrm>
            <a:off x="8915817" y="2498405"/>
            <a:ext cx="776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A0E221F0-F43B-468D-ABC4-90D7DCDD94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614" y="3458022"/>
            <a:ext cx="11026771" cy="1290939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09DB0AF0-E46F-48EA-9B48-AFC44071A573}"/>
              </a:ext>
            </a:extLst>
          </p:cNvPr>
          <p:cNvGrpSpPr/>
          <p:nvPr/>
        </p:nvGrpSpPr>
        <p:grpSpPr>
          <a:xfrm>
            <a:off x="1138118" y="5000263"/>
            <a:ext cx="10471267" cy="1569660"/>
            <a:chOff x="1138118" y="5000263"/>
            <a:chExt cx="10471267" cy="1569660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28311AA-8CB6-4C97-83F0-57D724CA1C57}"/>
                </a:ext>
              </a:extLst>
            </p:cNvPr>
            <p:cNvSpPr txBox="1"/>
            <p:nvPr/>
          </p:nvSpPr>
          <p:spPr>
            <a:xfrm>
              <a:off x="1138118" y="5000263"/>
              <a:ext cx="1047126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liền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19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     ,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liền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19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Ta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: 18, 19,       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liên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tiếp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, 20, 19,       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liên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tiếp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.  </a:t>
              </a:r>
            </a:p>
          </p:txBody>
        </p:sp>
        <p:sp>
          <p:nvSpPr>
            <p:cNvPr id="36" name="Rectangle: Rounded Corners 6">
              <a:extLst>
                <a:ext uri="{FF2B5EF4-FFF2-40B4-BE49-F238E27FC236}">
                  <a16:creationId xmlns:a16="http://schemas.microsoft.com/office/drawing/2014/main" id="{509AEF52-18D4-475B-96D3-49BBD4BB25E7}"/>
                </a:ext>
              </a:extLst>
            </p:cNvPr>
            <p:cNvSpPr/>
            <p:nvPr/>
          </p:nvSpPr>
          <p:spPr>
            <a:xfrm>
              <a:off x="5648446" y="5066577"/>
              <a:ext cx="729205" cy="426836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7" name="Rectangle: Rounded Corners 44">
              <a:extLst>
                <a:ext uri="{FF2B5EF4-FFF2-40B4-BE49-F238E27FC236}">
                  <a16:creationId xmlns:a16="http://schemas.microsoft.com/office/drawing/2014/main" id="{81BB8ACC-54EC-4416-8D49-48626F426567}"/>
                </a:ext>
              </a:extLst>
            </p:cNvPr>
            <p:cNvSpPr/>
            <p:nvPr/>
          </p:nvSpPr>
          <p:spPr>
            <a:xfrm>
              <a:off x="10381900" y="5073590"/>
              <a:ext cx="671981" cy="419823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8" name="Rectangle: Rounded Corners 45">
              <a:extLst>
                <a:ext uri="{FF2B5EF4-FFF2-40B4-BE49-F238E27FC236}">
                  <a16:creationId xmlns:a16="http://schemas.microsoft.com/office/drawing/2014/main" id="{493B35AD-0805-47B4-A75E-18C425ACBB48}"/>
                </a:ext>
              </a:extLst>
            </p:cNvPr>
            <p:cNvSpPr/>
            <p:nvPr/>
          </p:nvSpPr>
          <p:spPr>
            <a:xfrm>
              <a:off x="3824965" y="5614792"/>
              <a:ext cx="735460" cy="399153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9" name="Rectangle: Rounded Corners 46">
              <a:extLst>
                <a:ext uri="{FF2B5EF4-FFF2-40B4-BE49-F238E27FC236}">
                  <a16:creationId xmlns:a16="http://schemas.microsoft.com/office/drawing/2014/main" id="{B595A652-BC27-44DD-80C9-DCB8F65E42E8}"/>
                </a:ext>
              </a:extLst>
            </p:cNvPr>
            <p:cNvSpPr/>
            <p:nvPr/>
          </p:nvSpPr>
          <p:spPr>
            <a:xfrm>
              <a:off x="9106482" y="5602937"/>
              <a:ext cx="735460" cy="399153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40" name="Rectangle: Rounded Corners 47">
            <a:extLst>
              <a:ext uri="{FF2B5EF4-FFF2-40B4-BE49-F238E27FC236}">
                <a16:creationId xmlns:a16="http://schemas.microsoft.com/office/drawing/2014/main" id="{65190F13-B927-4AFB-A842-991D3AD1446B}"/>
              </a:ext>
            </a:extLst>
          </p:cNvPr>
          <p:cNvSpPr/>
          <p:nvPr/>
        </p:nvSpPr>
        <p:spPr>
          <a:xfrm>
            <a:off x="5648446" y="5053575"/>
            <a:ext cx="729205" cy="43983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41" name="Rectangle: Rounded Corners 48">
            <a:extLst>
              <a:ext uri="{FF2B5EF4-FFF2-40B4-BE49-F238E27FC236}">
                <a16:creationId xmlns:a16="http://schemas.microsoft.com/office/drawing/2014/main" id="{C61B2E1E-7FA8-4A83-913E-A7C8008B0BA4}"/>
              </a:ext>
            </a:extLst>
          </p:cNvPr>
          <p:cNvSpPr/>
          <p:nvPr/>
        </p:nvSpPr>
        <p:spPr>
          <a:xfrm>
            <a:off x="10381900" y="5053575"/>
            <a:ext cx="729205" cy="46441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42" name="Rectangle: Rounded Corners 49">
            <a:extLst>
              <a:ext uri="{FF2B5EF4-FFF2-40B4-BE49-F238E27FC236}">
                <a16:creationId xmlns:a16="http://schemas.microsoft.com/office/drawing/2014/main" id="{DB3AE6DE-F6FB-4CD2-8CCE-B373653B49E3}"/>
              </a:ext>
            </a:extLst>
          </p:cNvPr>
          <p:cNvSpPr/>
          <p:nvPr/>
        </p:nvSpPr>
        <p:spPr>
          <a:xfrm>
            <a:off x="3824965" y="5602937"/>
            <a:ext cx="729205" cy="46441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43" name="Rectangle: Rounded Corners 50">
            <a:extLst>
              <a:ext uri="{FF2B5EF4-FFF2-40B4-BE49-F238E27FC236}">
                <a16:creationId xmlns:a16="http://schemas.microsoft.com/office/drawing/2014/main" id="{BCBE0075-06EE-469E-B841-27574FA20B38}"/>
              </a:ext>
            </a:extLst>
          </p:cNvPr>
          <p:cNvSpPr/>
          <p:nvPr/>
        </p:nvSpPr>
        <p:spPr>
          <a:xfrm>
            <a:off x="9100227" y="5602937"/>
            <a:ext cx="729205" cy="46441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24725233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40" grpId="0" animBg="1"/>
      <p:bldP spid="41" grpId="0" animBg="1"/>
      <p:bldP spid="42" grpId="0" animBg="1"/>
      <p:bldP spid="4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7">
            <a:extLst>
              <a:ext uri="{FF2B5EF4-FFF2-40B4-BE49-F238E27FC236}">
                <a16:creationId xmlns:a16="http://schemas.microsoft.com/office/drawing/2014/main" id="{F9F1BBB4-7BAB-44A8-B170-177CBB38C96F}"/>
              </a:ext>
            </a:extLst>
          </p:cNvPr>
          <p:cNvSpPr/>
          <p:nvPr/>
        </p:nvSpPr>
        <p:spPr>
          <a:xfrm>
            <a:off x="196770" y="1047789"/>
            <a:ext cx="11641165" cy="5628254"/>
          </a:xfrm>
          <a:prstGeom prst="round2DiagRect">
            <a:avLst>
              <a:gd name="adj1" fmla="val 11819"/>
              <a:gd name="adj2" fmla="val 0"/>
            </a:avLst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umanst521 BT"/>
              <a:cs typeface="+mn-cs"/>
            </a:endParaRPr>
          </a:p>
        </p:txBody>
      </p:sp>
      <p:pic>
        <p:nvPicPr>
          <p:cNvPr id="3" name="图片 3">
            <a:extLst>
              <a:ext uri="{FF2B5EF4-FFF2-40B4-BE49-F238E27FC236}">
                <a16:creationId xmlns:a16="http://schemas.microsoft.com/office/drawing/2014/main" id="{18000F42-0520-4AA9-8CF7-FF2941C2B9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018" y="181957"/>
            <a:ext cx="1363025" cy="1290941"/>
          </a:xfrm>
          <a:prstGeom prst="rect">
            <a:avLst/>
          </a:prstGeom>
        </p:spPr>
      </p:pic>
      <p:pic>
        <p:nvPicPr>
          <p:cNvPr id="4" name="图片 4">
            <a:extLst>
              <a:ext uri="{FF2B5EF4-FFF2-40B4-BE49-F238E27FC236}">
                <a16:creationId xmlns:a16="http://schemas.microsoft.com/office/drawing/2014/main" id="{83AF1F09-5C78-4062-AC15-F9AC25E1F2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04306" y="159817"/>
            <a:ext cx="1003530" cy="77241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6" y="304800"/>
            <a:ext cx="2686664" cy="716863"/>
            <a:chOff x="589935" y="304800"/>
            <a:chExt cx="2979175" cy="716863"/>
          </a:xfrm>
        </p:grpSpPr>
        <p:sp>
          <p:nvSpPr>
            <p:cNvPr id="6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2" y="304800"/>
              <a:ext cx="2644878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5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1155075" y="375332"/>
              <a:ext cx="2414035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prstClr val="white"/>
                  </a:solidFill>
                  <a:latin typeface="Baloo 2 ExtraBold" panose="03080902040302020200" pitchFamily="66" charset="0"/>
                  <a:cs typeface="Baloo 2 ExtraBold" panose="03080902040302020200" pitchFamily="66" charset="0"/>
                </a:rPr>
                <a:t>b) </a:t>
              </a:r>
              <a:r>
                <a:rPr lang="en-US" sz="3600" dirty="0" err="1">
                  <a:solidFill>
                    <a:prstClr val="white"/>
                  </a:solidFill>
                  <a:latin typeface="Baloo 2 ExtraBold" panose="03080902040302020200" pitchFamily="66" charset="0"/>
                  <a:cs typeface="Baloo 2 ExtraBold" panose="03080902040302020200" pitchFamily="66" charset="0"/>
                </a:rPr>
                <a:t>Tìm</a:t>
              </a:r>
              <a:r>
                <a:rPr lang="en-US" sz="3600" dirty="0">
                  <a:solidFill>
                    <a:prstClr val="white"/>
                  </a:solidFill>
                  <a:latin typeface="Baloo 2 ExtraBold" panose="03080902040302020200" pitchFamily="66" charset="0"/>
                  <a:cs typeface="Baloo 2 ExtraBold" panose="03080902040302020200" pitchFamily="66" charset="0"/>
                </a:rPr>
                <a:t> “?”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9DB0AF0-E46F-48EA-9B48-AFC44071A573}"/>
              </a:ext>
            </a:extLst>
          </p:cNvPr>
          <p:cNvGrpSpPr/>
          <p:nvPr/>
        </p:nvGrpSpPr>
        <p:grpSpPr>
          <a:xfrm>
            <a:off x="462935" y="2176779"/>
            <a:ext cx="10471267" cy="602674"/>
            <a:chOff x="1138118" y="5000263"/>
            <a:chExt cx="10471267" cy="602674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28311AA-8CB6-4C97-83F0-57D724CA1C57}"/>
                </a:ext>
              </a:extLst>
            </p:cNvPr>
            <p:cNvSpPr txBox="1"/>
            <p:nvPr/>
          </p:nvSpPr>
          <p:spPr>
            <a:xfrm>
              <a:off x="1138118" y="5000263"/>
              <a:ext cx="104712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ectangle: Rounded Corners 6">
              <a:extLst>
                <a:ext uri="{FF2B5EF4-FFF2-40B4-BE49-F238E27FC236}">
                  <a16:creationId xmlns:a16="http://schemas.microsoft.com/office/drawing/2014/main" id="{509AEF52-18D4-475B-96D3-49BBD4BB25E7}"/>
                </a:ext>
              </a:extLst>
            </p:cNvPr>
            <p:cNvSpPr/>
            <p:nvPr/>
          </p:nvSpPr>
          <p:spPr>
            <a:xfrm>
              <a:off x="4135152" y="5135582"/>
              <a:ext cx="919448" cy="426836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2" name="Rectangle: Rounded Corners 44">
              <a:extLst>
                <a:ext uri="{FF2B5EF4-FFF2-40B4-BE49-F238E27FC236}">
                  <a16:creationId xmlns:a16="http://schemas.microsoft.com/office/drawing/2014/main" id="{81BB8ACC-54EC-4416-8D49-48626F426567}"/>
                </a:ext>
              </a:extLst>
            </p:cNvPr>
            <p:cNvSpPr/>
            <p:nvPr/>
          </p:nvSpPr>
          <p:spPr>
            <a:xfrm>
              <a:off x="3032568" y="5139089"/>
              <a:ext cx="971900" cy="419823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211</a:t>
              </a:r>
            </a:p>
          </p:txBody>
        </p:sp>
        <p:sp>
          <p:nvSpPr>
            <p:cNvPr id="13" name="Rectangle: Rounded Corners 45">
              <a:extLst>
                <a:ext uri="{FF2B5EF4-FFF2-40B4-BE49-F238E27FC236}">
                  <a16:creationId xmlns:a16="http://schemas.microsoft.com/office/drawing/2014/main" id="{493B35AD-0805-47B4-A75E-18C425ACBB48}"/>
                </a:ext>
              </a:extLst>
            </p:cNvPr>
            <p:cNvSpPr/>
            <p:nvPr/>
          </p:nvSpPr>
          <p:spPr>
            <a:xfrm>
              <a:off x="1850049" y="5142774"/>
              <a:ext cx="1051835" cy="460163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210</a:t>
              </a:r>
            </a:p>
          </p:txBody>
        </p:sp>
      </p:grpSp>
      <p:sp>
        <p:nvSpPr>
          <p:cNvPr id="14" name="Rectangle: Rounded Corners 49">
            <a:extLst>
              <a:ext uri="{FF2B5EF4-FFF2-40B4-BE49-F238E27FC236}">
                <a16:creationId xmlns:a16="http://schemas.microsoft.com/office/drawing/2014/main" id="{DB3AE6DE-F6FB-4CD2-8CCE-B373653B49E3}"/>
              </a:ext>
            </a:extLst>
          </p:cNvPr>
          <p:cNvSpPr/>
          <p:nvPr/>
        </p:nvSpPr>
        <p:spPr>
          <a:xfrm>
            <a:off x="3459969" y="2297143"/>
            <a:ext cx="1006910" cy="46441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212</a:t>
            </a:r>
          </a:p>
        </p:txBody>
      </p:sp>
      <p:sp>
        <p:nvSpPr>
          <p:cNvPr id="15" name="Rectangle: Rounded Corners 46">
            <a:extLst>
              <a:ext uri="{FF2B5EF4-FFF2-40B4-BE49-F238E27FC236}">
                <a16:creationId xmlns:a16="http://schemas.microsoft.com/office/drawing/2014/main" id="{B595A652-BC27-44DD-80C9-DCB8F65E42E8}"/>
              </a:ext>
            </a:extLst>
          </p:cNvPr>
          <p:cNvSpPr/>
          <p:nvPr/>
        </p:nvSpPr>
        <p:spPr>
          <a:xfrm>
            <a:off x="6999956" y="2245229"/>
            <a:ext cx="1024488" cy="44787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210</a:t>
            </a:r>
          </a:p>
        </p:txBody>
      </p:sp>
      <p:sp>
        <p:nvSpPr>
          <p:cNvPr id="16" name="Rectangle: Rounded Corners 44">
            <a:extLst>
              <a:ext uri="{FF2B5EF4-FFF2-40B4-BE49-F238E27FC236}">
                <a16:creationId xmlns:a16="http://schemas.microsoft.com/office/drawing/2014/main" id="{81BB8ACC-54EC-4416-8D49-48626F426567}"/>
              </a:ext>
            </a:extLst>
          </p:cNvPr>
          <p:cNvSpPr/>
          <p:nvPr/>
        </p:nvSpPr>
        <p:spPr>
          <a:xfrm>
            <a:off x="9145357" y="2274502"/>
            <a:ext cx="971900" cy="41982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208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8311AA-8CB6-4C97-83F0-57D724CA1C57}"/>
              </a:ext>
            </a:extLst>
          </p:cNvPr>
          <p:cNvSpPr txBox="1"/>
          <p:nvPr/>
        </p:nvSpPr>
        <p:spPr>
          <a:xfrm>
            <a:off x="462935" y="1328846"/>
            <a:ext cx="104712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ở ô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“?”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8" name="Rectangle: Rounded Corners 46">
            <a:extLst>
              <a:ext uri="{FF2B5EF4-FFF2-40B4-BE49-F238E27FC236}">
                <a16:creationId xmlns:a16="http://schemas.microsoft.com/office/drawing/2014/main" id="{B595A652-BC27-44DD-80C9-DCB8F65E42E8}"/>
              </a:ext>
            </a:extLst>
          </p:cNvPr>
          <p:cNvSpPr/>
          <p:nvPr/>
        </p:nvSpPr>
        <p:spPr>
          <a:xfrm>
            <a:off x="8112347" y="2245229"/>
            <a:ext cx="945547" cy="44787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9" name="Rectangle: Rounded Corners 47">
            <a:extLst>
              <a:ext uri="{FF2B5EF4-FFF2-40B4-BE49-F238E27FC236}">
                <a16:creationId xmlns:a16="http://schemas.microsoft.com/office/drawing/2014/main" id="{65190F13-B927-4AFB-A842-991D3AD1446B}"/>
              </a:ext>
            </a:extLst>
          </p:cNvPr>
          <p:cNvSpPr/>
          <p:nvPr/>
        </p:nvSpPr>
        <p:spPr>
          <a:xfrm>
            <a:off x="8092575" y="2248459"/>
            <a:ext cx="984652" cy="45359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209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27475" y1="18025" x2="45297" y2="26420"/>
                        <a14:foregroundMark x1="69554" y1="20741" x2="58911" y2="32593"/>
                        <a14:foregroundMark x1="46287" y1="42716" x2="50248" y2="58025"/>
                        <a14:foregroundMark x1="28960" y1="23704" x2="38366" y2="296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771730" y="4916342"/>
            <a:ext cx="1968500" cy="1973373"/>
          </a:xfrm>
          <a:prstGeom prst="rect">
            <a:avLst/>
          </a:prstGeom>
        </p:spPr>
      </p:pic>
      <p:sp>
        <p:nvSpPr>
          <p:cNvPr id="21" name="Oval Callout 20"/>
          <p:cNvSpPr/>
          <p:nvPr/>
        </p:nvSpPr>
        <p:spPr>
          <a:xfrm>
            <a:off x="3329285" y="3157046"/>
            <a:ext cx="3568700" cy="1759296"/>
          </a:xfrm>
          <a:prstGeom prst="wedgeEllipseCallout">
            <a:avLst/>
          </a:prstGeom>
          <a:solidFill>
            <a:srgbClr val="92D05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22" name="Oval Callout 21"/>
          <p:cNvSpPr/>
          <p:nvPr/>
        </p:nvSpPr>
        <p:spPr>
          <a:xfrm>
            <a:off x="2938632" y="2549371"/>
            <a:ext cx="4818079" cy="2340877"/>
          </a:xfrm>
          <a:prstGeom prst="wedgeEllipseCallout">
            <a:avLst/>
          </a:prstGeom>
          <a:solidFill>
            <a:srgbClr val="92D05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a; a + 1; 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+ 5; x + 4; 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‘?’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23" name="Oval Callout 22"/>
          <p:cNvSpPr/>
          <p:nvPr/>
        </p:nvSpPr>
        <p:spPr>
          <a:xfrm>
            <a:off x="2739340" y="2961626"/>
            <a:ext cx="5620038" cy="1937016"/>
          </a:xfrm>
          <a:prstGeom prst="wedgeEllipseCallout">
            <a:avLst/>
          </a:prstGeom>
          <a:solidFill>
            <a:srgbClr val="92D05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a; a + 1;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+ 2</a:t>
            </a:r>
          </a:p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+ 5; x + 4;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+ 3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Oval Callout 23"/>
          <p:cNvSpPr/>
          <p:nvPr/>
        </p:nvSpPr>
        <p:spPr>
          <a:xfrm>
            <a:off x="2982583" y="2525516"/>
            <a:ext cx="4818079" cy="2340877"/>
          </a:xfrm>
          <a:prstGeom prst="wedgeEllipseCallout">
            <a:avLst/>
          </a:prstGeom>
          <a:solidFill>
            <a:srgbClr val="92D05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57781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00254 L 0.10807 -0.1088 C 0.13047 -0.1338 0.16406 -0.14699 0.19987 -0.14699 C 0.2401 -0.14699 0.27252 -0.1338 0.29492 -0.1088 L 0.40312 0.00254 " pathEditMode="relative" rAng="0" ptsTypes="AAAAA">
                                      <p:cBhvr>
                                        <p:cTn id="4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56" y="-7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  <p:bldP spid="15" grpId="0" animBg="1"/>
      <p:bldP spid="16" grpId="0" animBg="1"/>
      <p:bldP spid="17" grpId="0"/>
      <p:bldP spid="18" grpId="0" animBg="1"/>
      <p:bldP spid="19" grpId="0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72A21158-6EFB-41CE-A474-DFE70E219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85" y="449943"/>
            <a:ext cx="12068630" cy="6034314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B8B5267-F68D-48B8-B8C2-99AAADA354BB}"/>
              </a:ext>
            </a:extLst>
          </p:cNvPr>
          <p:cNvSpPr txBox="1"/>
          <p:nvPr/>
        </p:nvSpPr>
        <p:spPr>
          <a:xfrm>
            <a:off x="4005115" y="1502973"/>
            <a:ext cx="4637439" cy="4154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1" i="0" u="none" strike="noStrike" kern="1200" cap="none" spc="50" normalizeH="0" baseline="0" noProof="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1664028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72A21158-6EFB-41CE-A474-DFE70E219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85" y="449943"/>
            <a:ext cx="12068630" cy="6034314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B8B5267-F68D-48B8-B8C2-99AAADA354BB}"/>
              </a:ext>
            </a:extLst>
          </p:cNvPr>
          <p:cNvSpPr txBox="1"/>
          <p:nvPr/>
        </p:nvSpPr>
        <p:spPr>
          <a:xfrm>
            <a:off x="4241090" y="1866766"/>
            <a:ext cx="4260426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1" i="0" u="none" strike="noStrike" kern="1200" cap="none" spc="50" normalizeH="0" baseline="0" noProof="0" dirty="0" err="1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Tạm</a:t>
            </a:r>
            <a:r>
              <a:rPr kumimoji="0" lang="en-US" altLang="zh-CN" sz="11500" b="1" i="0" u="none" strike="noStrike" kern="1200" cap="none" spc="50" normalizeH="0" noProof="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1500" b="1" i="0" u="none" strike="noStrike" kern="1200" cap="none" spc="50" normalizeH="0" noProof="0" dirty="0" err="1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biệt</a:t>
            </a:r>
            <a:endParaRPr kumimoji="0" lang="en-US" altLang="zh-CN" sz="11500" b="1" i="0" u="none" strike="noStrike" kern="1200" cap="none" spc="50" normalizeH="0" baseline="0" noProof="0" dirty="0">
              <a:ln w="0">
                <a:noFill/>
              </a:ln>
              <a:solidFill>
                <a:srgbClr val="00B0F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3214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051" y="3083682"/>
            <a:ext cx="1079084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9467310" y="4365474"/>
            <a:ext cx="1634252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988" y="4357689"/>
            <a:ext cx="1661826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100316" y="4523676"/>
            <a:ext cx="1845656" cy="180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317091" y="4531381"/>
            <a:ext cx="1591969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420" y="4891792"/>
            <a:ext cx="1921027" cy="152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144451" y="4445546"/>
            <a:ext cx="1439391" cy="198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599" y="4129088"/>
            <a:ext cx="1832789" cy="217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7266" y="-551087"/>
            <a:ext cx="6527800" cy="7731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05" y="-544903"/>
            <a:ext cx="4559301" cy="7731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963" y="-234742"/>
            <a:ext cx="7980074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832093" y="1660739"/>
            <a:ext cx="65278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FFFF"/>
                </a:solidFill>
                <a:cs typeface="Arial" panose="020B0604020202020204" pitchFamily="34" charset="0"/>
              </a:rPr>
              <a:t>CHƠI TRỐN TÌM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FFFF"/>
                </a:solidFill>
                <a:cs typeface="Arial" panose="020B0604020202020204" pitchFamily="34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951" y="5317268"/>
            <a:ext cx="1239016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6042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6954651" y="3909826"/>
            <a:ext cx="9906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4935351" y="4555938"/>
            <a:ext cx="990600" cy="108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973201" y="4657538"/>
            <a:ext cx="819150" cy="11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8635813" y="3932051"/>
            <a:ext cx="1157288" cy="171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476" y="706251"/>
            <a:ext cx="5257800" cy="590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788" y="401451"/>
            <a:ext cx="5257800" cy="590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8315" y="302232"/>
            <a:ext cx="5410200" cy="570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1284" y="443707"/>
            <a:ext cx="5410200" cy="570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088" y="3484376"/>
            <a:ext cx="1368425" cy="295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713" y="-634913"/>
            <a:ext cx="5942013" cy="305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1425388" y="2522351"/>
            <a:ext cx="18288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A.701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3711388" y="2547751"/>
            <a:ext cx="18288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001">
                <a:solidFill>
                  <a:srgbClr val="0000FF"/>
                </a:solidFill>
                <a:latin typeface="Calibri" panose="020F0502020204030204"/>
              </a:rPr>
              <a:t>B.76</a:t>
            </a:r>
            <a:endParaRPr lang="en-US" sz="4001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064063" y="2547751"/>
            <a:ext cx="18288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001" dirty="0">
                <a:solidFill>
                  <a:srgbClr val="0000FF"/>
                </a:solidFill>
                <a:latin typeface="Calibri" panose="020F0502020204030204"/>
              </a:rPr>
              <a:t>C.06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8130988" y="2522351"/>
            <a:ext cx="18288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D. 70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3492314" y="1431738"/>
            <a:ext cx="46926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8" name="Explosion 1 17"/>
          <p:cNvSpPr/>
          <p:nvPr/>
        </p:nvSpPr>
        <p:spPr>
          <a:xfrm>
            <a:off x="4930588" y="4178113"/>
            <a:ext cx="3013075" cy="204787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rgbClr val="0000FF"/>
                </a:solidFill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9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4043" y="1048870"/>
            <a:ext cx="121285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594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  <p:bldP spid="16" grpId="1" bldLvl="0" animBg="1"/>
      <p:bldP spid="17" grpId="0"/>
      <p:bldP spid="18" grpId="0" bldLvl="0" animBg="1"/>
      <p:bldP spid="18" grpId="1" bldLvl="0" animBg="1"/>
      <p:bldP spid="18" grpId="2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6954651" y="3909826"/>
            <a:ext cx="9906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9011257" y="4308837"/>
            <a:ext cx="990600" cy="108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973201" y="4657538"/>
            <a:ext cx="819150" cy="11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4214353" y="4191336"/>
            <a:ext cx="1157288" cy="171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4656" y="466150"/>
            <a:ext cx="5257800" cy="590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3029" y="431038"/>
            <a:ext cx="5257800" cy="590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872" y="336795"/>
            <a:ext cx="5410200" cy="570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081" y="244795"/>
            <a:ext cx="5410200" cy="570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088" y="3484376"/>
            <a:ext cx="1368425" cy="295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713" y="-634913"/>
            <a:ext cx="5942013" cy="305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1425388" y="2522351"/>
            <a:ext cx="18288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A.110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8569138" y="2547751"/>
            <a:ext cx="18288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001" dirty="0">
                <a:solidFill>
                  <a:srgbClr val="0000FF"/>
                </a:solidFill>
                <a:latin typeface="Calibri" panose="020F0502020204030204"/>
              </a:rPr>
              <a:t>D. 806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064063" y="2547751"/>
            <a:ext cx="18288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001" dirty="0">
                <a:solidFill>
                  <a:srgbClr val="0000FF"/>
                </a:solidFill>
                <a:latin typeface="Calibri" panose="020F0502020204030204"/>
              </a:rPr>
              <a:t>C. 90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736336" y="2547751"/>
            <a:ext cx="18288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B.100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3492314" y="1431738"/>
            <a:ext cx="477662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8" name="Explosion 1 17"/>
          <p:cNvSpPr/>
          <p:nvPr/>
        </p:nvSpPr>
        <p:spPr>
          <a:xfrm>
            <a:off x="4930588" y="4178113"/>
            <a:ext cx="3013075" cy="204787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rgbClr val="0000FF"/>
                </a:solidFill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9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4043" y="1048870"/>
            <a:ext cx="121285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9004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  <p:bldP spid="16" grpId="1" bldLvl="0" animBg="1"/>
      <p:bldP spid="17" grpId="0"/>
      <p:bldP spid="18" grpId="0" bldLvl="0" animBg="1"/>
      <p:bldP spid="18" grpId="1" bldLvl="0" animBg="1"/>
      <p:bldP spid="18" grpId="2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6954651" y="3909826"/>
            <a:ext cx="9906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9011257" y="4308837"/>
            <a:ext cx="990600" cy="108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521012" y="4629756"/>
            <a:ext cx="819150" cy="11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2564897" y="4400452"/>
            <a:ext cx="1157288" cy="171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8725" y="576794"/>
            <a:ext cx="5257800" cy="590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3029" y="431038"/>
            <a:ext cx="5257800" cy="590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841" y="390000"/>
            <a:ext cx="5410200" cy="570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081" y="244795"/>
            <a:ext cx="5410200" cy="570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088" y="3484376"/>
            <a:ext cx="1368425" cy="295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713" y="-634913"/>
            <a:ext cx="5942013" cy="305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3710955" y="2547750"/>
            <a:ext cx="18288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B.310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8569138" y="2547751"/>
            <a:ext cx="18288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001" dirty="0">
                <a:solidFill>
                  <a:srgbClr val="0000FF"/>
                </a:solidFill>
                <a:latin typeface="Calibri" panose="020F0502020204030204"/>
              </a:rPr>
              <a:t>D. 860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064063" y="2547751"/>
            <a:ext cx="18288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001" dirty="0">
                <a:solidFill>
                  <a:srgbClr val="0000FF"/>
                </a:solidFill>
                <a:latin typeface="Calibri" panose="020F0502020204030204"/>
              </a:rPr>
              <a:t>C. 920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357847" y="2565873"/>
            <a:ext cx="18288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A.806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3492314" y="1201665"/>
            <a:ext cx="484570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8" name="Explosion 1 17"/>
          <p:cNvSpPr/>
          <p:nvPr/>
        </p:nvSpPr>
        <p:spPr>
          <a:xfrm>
            <a:off x="4930588" y="4178113"/>
            <a:ext cx="3013075" cy="204787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rgbClr val="0000FF"/>
                </a:solidFill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9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4043" y="1048870"/>
            <a:ext cx="121285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1710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  <p:bldP spid="16" grpId="1" bldLvl="0" animBg="1"/>
      <p:bldP spid="17" grpId="0"/>
      <p:bldP spid="18" grpId="0" bldLvl="0" animBg="1"/>
      <p:bldP spid="18" grpId="1" bldLvl="0" animBg="1"/>
      <p:bldP spid="18" grpId="2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087" y="2825959"/>
            <a:ext cx="1674773" cy="3119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646954" y="4118818"/>
            <a:ext cx="1634252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9078" y="4295078"/>
            <a:ext cx="1661826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335659" y="4288750"/>
            <a:ext cx="1845656" cy="180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815887" y="4323654"/>
            <a:ext cx="1591969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225" y="4533557"/>
            <a:ext cx="1921027" cy="152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2105276" y="4221213"/>
            <a:ext cx="1439391" cy="198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3610" y="4035524"/>
            <a:ext cx="1832789" cy="217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963" y="-234742"/>
            <a:ext cx="7980074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844350" y="1921163"/>
            <a:ext cx="65278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FFFF"/>
                </a:solidFill>
                <a:cs typeface="Arial" panose="020B0604020202020204" pitchFamily="34" charset="0"/>
              </a:rPr>
              <a:t>BẠCH TUYẾT ĐÃ TÌM THẤY CÁC CHÚ LÙN!</a:t>
            </a:r>
          </a:p>
        </p:txBody>
      </p:sp>
      <p:pic>
        <p:nvPicPr>
          <p:cNvPr id="13" name="Picture 12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28625" y1="43176" x2="69500" y2="60298"/>
                        <a14:foregroundMark x1="69500" y1="42680" x2="25000" y2="65509"/>
                        <a14:foregroundMark x1="31500" y1="40447" x2="51625" y2="72208"/>
                        <a14:foregroundMark x1="33875" y1="36725" x2="46000" y2="49628"/>
                        <a14:foregroundMark x1="40000" y1="39702" x2="61625" y2="49132"/>
                        <a14:foregroundMark x1="53625" y1="40447" x2="72000" y2="42680"/>
                        <a14:foregroundMark x1="45125" y1="65509" x2="67125" y2="55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89855" y="6063283"/>
            <a:ext cx="1547088" cy="779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053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ute cartoon image of the vector bulletin board material free vector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39" b="96037" l="2863" r="95802">
                        <a14:foregroundMark x1="7443" y1="88720" x2="7443" y2="88720"/>
                        <a14:foregroundMark x1="6870" y1="92683" x2="93702" y2="91463"/>
                        <a14:foregroundMark x1="45229" y1="4878" x2="25382" y2="6707"/>
                        <a14:foregroundMark x1="7252" y1="5793" x2="8015" y2="90244"/>
                        <a14:foregroundMark x1="6489" y1="50000" x2="6679" y2="86280"/>
                        <a14:foregroundMark x1="4008" y1="91463" x2="4008" y2="91463"/>
                        <a14:foregroundMark x1="33397" y1="94512" x2="94847" y2="94512"/>
                        <a14:foregroundMark x1="94466" y1="92073" x2="69466" y2="75000"/>
                        <a14:foregroundMark x1="67748" y1="91159" x2="54771" y2="78659"/>
                        <a14:foregroundMark x1="70611" y1="87500" x2="66603" y2="93902"/>
                        <a14:foregroundMark x1="41031" y1="90854" x2="25954" y2="86585"/>
                        <a14:foregroundMark x1="41985" y1="90854" x2="49237" y2="85976"/>
                        <a14:foregroundMark x1="27481" y1="93293" x2="29389" y2="83537"/>
                        <a14:foregroundMark x1="93511" y1="7927" x2="92557" y2="87195"/>
                        <a14:foregroundMark x1="91985" y1="64024" x2="92557" y2="6098"/>
                        <a14:foregroundMark x1="92939" y1="5488" x2="7634" y2="6707"/>
                        <a14:foregroundMark x1="8206" y1="8232" x2="13168" y2="12500"/>
                        <a14:foregroundMark x1="17748" y1="7622" x2="89695" y2="8841"/>
                        <a14:foregroundMark x1="11450" y1="8537" x2="54198" y2="9756"/>
                        <a14:foregroundMark x1="10687" y1="5488" x2="29771" y2="5183"/>
                        <a14:foregroundMark x1="6298" y1="5793" x2="6679" y2="493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657" y="400119"/>
            <a:ext cx="10032275" cy="6279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39" b="100000" l="0" r="9864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46212" y="1117721"/>
            <a:ext cx="1014999" cy="10471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00" b="96875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121261" flipH="1">
            <a:off x="5328860" y="-968836"/>
            <a:ext cx="3111612" cy="304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00" b="96875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525226" flipH="1">
            <a:off x="3683857" y="-870961"/>
            <a:ext cx="3111612" cy="304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22171" y="1781692"/>
            <a:ext cx="580861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lang="en-US" sz="4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ÔN TẬP CÁC SỐ TỪ 1 ĐẾN 1000</a:t>
            </a:r>
          </a:p>
        </p:txBody>
      </p:sp>
    </p:spTree>
    <p:extLst>
      <p:ext uri="{BB962C8B-B14F-4D97-AF65-F5344CB8AC3E}">
        <p14:creationId xmlns:p14="http://schemas.microsoft.com/office/powerpoint/2010/main" val="353871796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71D90B2-C115-4D31-969E-E17926289439}"/>
              </a:ext>
            </a:extLst>
          </p:cNvPr>
          <p:cNvSpPr/>
          <p:nvPr/>
        </p:nvSpPr>
        <p:spPr>
          <a:xfrm>
            <a:off x="3627702" y="342888"/>
            <a:ext cx="54116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YÊU CẦU CẦN ĐẠT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B7EC84-81C6-4781-B18A-D8DDA6DEDA42}"/>
              </a:ext>
            </a:extLst>
          </p:cNvPr>
          <p:cNvSpPr/>
          <p:nvPr/>
        </p:nvSpPr>
        <p:spPr>
          <a:xfrm>
            <a:off x="1543792" y="1805049"/>
            <a:ext cx="9714016" cy="1056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dirty="0"/>
              <a:t>Đọc, viết, xếp thứ tự, so sánh các số đến 1 000. ( ôn tập)</a:t>
            </a:r>
            <a:endParaRPr lang="en-SG" sz="2800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DE777FE-7011-4799-8B19-301B3D2F5BB8}"/>
              </a:ext>
            </a:extLst>
          </p:cNvPr>
          <p:cNvSpPr/>
          <p:nvPr/>
        </p:nvSpPr>
        <p:spPr>
          <a:xfrm>
            <a:off x="1543792" y="3378553"/>
            <a:ext cx="9714016" cy="1056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270510" algn="just">
              <a:lnSpc>
                <a:spcPct val="115000"/>
              </a:lnSpc>
              <a:spcAft>
                <a:spcPts val="0"/>
              </a:spcAft>
            </a:pPr>
            <a:r>
              <a:rPr lang="nl-NL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Nhận biết được cấu tạo và phân tích số của số có ba chữ số, viết số thành tổng các trăm, chục và đơn vị (ôn tập).</a:t>
            </a:r>
            <a:endParaRPr lang="en-SG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DDE0938-BEA5-451F-89B3-BDB78231A19A}"/>
              </a:ext>
            </a:extLst>
          </p:cNvPr>
          <p:cNvSpPr/>
          <p:nvPr/>
        </p:nvSpPr>
        <p:spPr>
          <a:xfrm>
            <a:off x="1543792" y="4952057"/>
            <a:ext cx="9714016" cy="1056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270510" algn="just">
              <a:lnSpc>
                <a:spcPct val="115000"/>
              </a:lnSpc>
              <a:spcAft>
                <a:spcPts val="0"/>
              </a:spcAft>
            </a:pPr>
            <a:r>
              <a:rPr lang="nl-NL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Nhận biết được 3 số tự nhiên liên tiếp dựa vào cách tìm số liền trước, liền sau trên tia số đã học.</a:t>
            </a:r>
            <a:endParaRPr lang="en-SG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4850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674</Words>
  <Application>Microsoft Office PowerPoint</Application>
  <PresentationFormat>Widescreen</PresentationFormat>
  <Paragraphs>206</Paragraphs>
  <Slides>27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0" baseType="lpstr">
      <vt:lpstr>.VnMemorandum</vt:lpstr>
      <vt:lpstr>Arial</vt:lpstr>
      <vt:lpstr>Baloo 2 ExtraBold</vt:lpstr>
      <vt:lpstr>Calibri</vt:lpstr>
      <vt:lpstr>Calibri Light</vt:lpstr>
      <vt:lpstr>Cambria Math</vt:lpstr>
      <vt:lpstr>Coiny</vt:lpstr>
      <vt:lpstr>Humanst521 BT</vt:lpstr>
      <vt:lpstr>Stencil</vt:lpstr>
      <vt:lpstr>Times New Roman</vt:lpstr>
      <vt:lpstr>UVN Van Chuong Nang</vt:lpstr>
      <vt:lpstr>Zilla Slab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Lê Thị Khánh Ly (420000327)</cp:lastModifiedBy>
  <cp:revision>18</cp:revision>
  <dcterms:created xsi:type="dcterms:W3CDTF">2022-08-15T02:53:14Z</dcterms:created>
  <dcterms:modified xsi:type="dcterms:W3CDTF">2022-08-31T03:44:47Z</dcterms:modified>
</cp:coreProperties>
</file>