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1"/>
  </p:notesMasterIdLst>
  <p:sldIdLst>
    <p:sldId id="393" r:id="rId2"/>
    <p:sldId id="394" r:id="rId3"/>
    <p:sldId id="389" r:id="rId4"/>
    <p:sldId id="318" r:id="rId5"/>
    <p:sldId id="315" r:id="rId6"/>
    <p:sldId id="317" r:id="rId7"/>
    <p:sldId id="316" r:id="rId8"/>
    <p:sldId id="330" r:id="rId9"/>
    <p:sldId id="270" r:id="rId10"/>
    <p:sldId id="271" r:id="rId11"/>
    <p:sldId id="390" r:id="rId12"/>
    <p:sldId id="324" r:id="rId13"/>
    <p:sldId id="325" r:id="rId14"/>
    <p:sldId id="326" r:id="rId15"/>
    <p:sldId id="320" r:id="rId16"/>
    <p:sldId id="392" r:id="rId17"/>
    <p:sldId id="391" r:id="rId18"/>
    <p:sldId id="321" r:id="rId19"/>
    <p:sldId id="3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CF0F2"/>
    <a:srgbClr val="FFFF99"/>
    <a:srgbClr val="9900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394A-A336-4716-82C8-42B80AEBC1E8}" type="datetimeFigureOut">
              <a:rPr lang="vi-VN" smtClean="0"/>
              <a:t>28/04/2022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F7D29-AFB3-4B39-9AC3-4CFBF72330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645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3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763-98A2-454F-991C-496E81C0CC9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84D1-0560-4EB0-85C2-D8CDE80BD24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B3FB-75F2-4179-9C02-56C60E99A6F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A6D3-F1AA-4080-9AB2-2B998E3BD5E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EC0F-B724-4C84-8F10-64DB6260CFB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749C-0A5A-43DE-A9AF-7E29F5D3F81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8975-1D9E-4B7E-B40B-7F4B75B0E4F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877-87C6-4C6D-BFAF-0DA44E2A00B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C029-F9FB-4276-B202-4EE1BCFA52A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BA0A-5522-485E-B291-0D2EC7DC986E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73-30B8-44E6-8D8F-3C17278A8C9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7044-1B2B-46EA-BD5B-BC2F1EA92A1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684PDJSP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1"/>
            <a:ext cx="12256168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7" y="0"/>
            <a:ext cx="85725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71600" y="685801"/>
            <a:ext cx="10058400" cy="372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altLang="vi-V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vi-V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vi-VN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vi-VN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endParaRPr lang="en-US" altLang="vi-V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2740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8436" name="Picture 4" descr="DSC01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72" y="533476"/>
            <a:ext cx="6092856" cy="46481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752646" y="5363781"/>
            <a:ext cx="2362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</a:ln>
          <a:effectLst>
            <a:outerShdw dist="135001" dir="292884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Bùi nhùi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343446" y="5363781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mớ rơm rạ hoặc lá cây, cỏ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để rối.</a:t>
            </a:r>
            <a:endParaRPr lang="en-US" alt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838338" y="1855891"/>
            <a:ext cx="9536609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đoạn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14536" y="304882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A0597"/>
                </a:solidFill>
                <a:latin typeface="Times New Roman" panose="02020603050405020304" pitchFamily="18" charset="0"/>
              </a:rPr>
              <a:t>3) </a:t>
            </a:r>
            <a:r>
              <a:rPr lang="en-US" altLang="en-US" b="1" u="sng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u="sng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u="sng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009783" y="2895588"/>
            <a:ext cx="10362928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: Chi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914536" y="4038584"/>
            <a:ext cx="10553423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may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Rectangles 34822"/>
          <p:cNvSpPr>
            <a:spLocks noChangeArrowheads="1"/>
          </p:cNvSpPr>
          <p:nvPr/>
        </p:nvSpPr>
        <p:spPr bwMode="auto">
          <a:xfrm>
            <a:off x="844714" y="5105328"/>
            <a:ext cx="1074391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* Khi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trúng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Rectangles 34823"/>
          <p:cNvSpPr>
            <a:spLocks noChangeArrowheads="1"/>
          </p:cNvSpPr>
          <p:nvPr/>
        </p:nvSpPr>
        <p:spPr bwMode="auto">
          <a:xfrm>
            <a:off x="724041" y="6120739"/>
            <a:ext cx="10743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7173" grpId="0" animBg="1"/>
      <p:bldP spid="7174" grpId="0" animBg="1"/>
      <p:bldP spid="34823" grpId="0"/>
      <p:bldP spid="348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52556" y="1773187"/>
            <a:ext cx="10820116" cy="59915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căm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s 35844"/>
          <p:cNvSpPr>
            <a:spLocks noChangeArrowheads="1"/>
          </p:cNvSpPr>
          <p:nvPr/>
        </p:nvSpPr>
        <p:spPr bwMode="auto">
          <a:xfrm>
            <a:off x="228754" y="2435270"/>
            <a:ext cx="5854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Rectangles 35845"/>
          <p:cNvSpPr>
            <a:spLocks noChangeArrowheads="1"/>
          </p:cNvSpPr>
          <p:nvPr/>
        </p:nvSpPr>
        <p:spPr bwMode="auto">
          <a:xfrm>
            <a:off x="193208" y="2956650"/>
            <a:ext cx="1158209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152556" y="4079204"/>
            <a:ext cx="11582096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Rectangles 35847"/>
          <p:cNvSpPr>
            <a:spLocks noChangeArrowheads="1"/>
          </p:cNvSpPr>
          <p:nvPr/>
        </p:nvSpPr>
        <p:spPr bwMode="auto">
          <a:xfrm>
            <a:off x="228754" y="5212052"/>
            <a:ext cx="113535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bùi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nhùi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to,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nghiến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3584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s 36867"/>
          <p:cNvSpPr>
            <a:spLocks noChangeArrowheads="1"/>
          </p:cNvSpPr>
          <p:nvPr/>
        </p:nvSpPr>
        <p:spPr bwMode="auto">
          <a:xfrm>
            <a:off x="381150" y="2626362"/>
            <a:ext cx="11124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s 36868"/>
          <p:cNvSpPr>
            <a:spLocks noChangeArrowheads="1"/>
          </p:cNvSpPr>
          <p:nvPr/>
        </p:nvSpPr>
        <p:spPr bwMode="auto">
          <a:xfrm>
            <a:off x="304952" y="3398778"/>
            <a:ext cx="111249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bẻ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Rectangles 36869"/>
          <p:cNvSpPr>
            <a:spLocks noChangeArrowheads="1"/>
          </p:cNvSpPr>
          <p:nvPr/>
        </p:nvSpPr>
        <p:spPr bwMode="auto">
          <a:xfrm>
            <a:off x="381150" y="4663637"/>
            <a:ext cx="8734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Rectangles 36870"/>
          <p:cNvSpPr>
            <a:spLocks noChangeArrowheads="1"/>
          </p:cNvSpPr>
          <p:nvPr/>
        </p:nvSpPr>
        <p:spPr bwMode="auto">
          <a:xfrm>
            <a:off x="304952" y="5475982"/>
            <a:ext cx="115820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6" y="685872"/>
            <a:ext cx="6032218" cy="548625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7125138" y="1828842"/>
            <a:ext cx="4114692" cy="2743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tội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2247" y="685872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219328" y="762070"/>
            <a:ext cx="9536609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 smtClean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 smtClean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 smtClean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lại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143130" y="2295255"/>
            <a:ext cx="9536609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54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3" name="Rectangle: Rounded Corners 2">
            <a:hlinkClick r:id="rId3"/>
          </p:cNvPr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0" y="609674"/>
            <a:ext cx="4648078" cy="5617251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6071292" y="614437"/>
            <a:ext cx="4977577" cy="2209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30778"/>
            <a:ext cx="12192000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7"/>
            <a:ext cx="85725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83432" y="1839060"/>
            <a:ext cx="1005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3309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4" y="-14288"/>
            <a:ext cx="12220764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4498976" y="533400"/>
            <a:ext cx="3127899" cy="578882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151439"/>
            <a:ext cx="58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6552"/>
            <a:ext cx="56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116265" y="1666877"/>
            <a:ext cx="5940425" cy="9001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đọc đúng, trôi chảy toàn bài.</a:t>
            </a:r>
            <a:endParaRPr lang="zh-CN" altLang="en-US" sz="280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3352800" y="3275014"/>
            <a:ext cx="6145213" cy="1095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hiểu ý nghĩa, nội dung câu chuyện.</a:t>
            </a:r>
            <a:endParaRPr lang="zh-CN" altLang="en-US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128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3079751"/>
            <a:ext cx="7826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2" y="5903914"/>
            <a:ext cx="1647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822326"/>
            <a:ext cx="831851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9"/>
          <p:cNvSpPr/>
          <p:nvPr/>
        </p:nvSpPr>
        <p:spPr>
          <a:xfrm>
            <a:off x="3406776" y="4792665"/>
            <a:ext cx="6145213" cy="1095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biết kể lại câu chuyện.</a:t>
            </a:r>
            <a:endParaRPr lang="zh-CN" altLang="en-US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974696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2"/>
          <p:cNvSpPr>
            <a:spLocks noChangeArrowheads="1" noChangeShapeType="1" noTextEdit="1"/>
          </p:cNvSpPr>
          <p:nvPr/>
        </p:nvSpPr>
        <p:spPr bwMode="auto">
          <a:xfrm>
            <a:off x="300357" y="1318539"/>
            <a:ext cx="3305471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52556" y="2206330"/>
            <a:ext cx="7696200" cy="52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BÀI HÁT TRỒNG CÂY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7" y="3386774"/>
            <a:ext cx="76962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348" y="3657594"/>
            <a:ext cx="76961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Tập đọc: Bài hát trồng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31598" b="10699"/>
          <a:stretch>
            <a:fillRect/>
          </a:stretch>
        </p:blipFill>
        <p:spPr bwMode="auto">
          <a:xfrm>
            <a:off x="8043544" y="2133634"/>
            <a:ext cx="41338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5"/>
          <p:cNvSpPr txBox="1"/>
          <p:nvPr/>
        </p:nvSpPr>
        <p:spPr>
          <a:xfrm>
            <a:off x="1143130" y="76288"/>
            <a:ext cx="9536609" cy="1198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304952" y="582816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2" y="1752644"/>
            <a:ext cx="6032218" cy="510535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516487" y="2424697"/>
            <a:ext cx="4875791" cy="2743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5556"/>
          <a:stretch>
            <a:fillRect/>
          </a:stretch>
        </p:blipFill>
        <p:spPr>
          <a:xfrm>
            <a:off x="9982098" y="4689828"/>
            <a:ext cx="1468454" cy="1786383"/>
          </a:xfrm>
          <a:prstGeom prst="rect">
            <a:avLst/>
          </a:prstGeom>
        </p:spPr>
      </p:pic>
      <p:sp>
        <p:nvSpPr>
          <p:cNvPr id="9" name="Thought Bubble: Cloud 8"/>
          <p:cNvSpPr/>
          <p:nvPr/>
        </p:nvSpPr>
        <p:spPr>
          <a:xfrm>
            <a:off x="6200987" y="5083249"/>
            <a:ext cx="4053318" cy="1519317"/>
          </a:xfrm>
          <a:prstGeom prst="cloudCallout">
            <a:avLst>
              <a:gd name="adj1" fmla="val 23280"/>
              <a:gd name="adj2" fmla="val 638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1143130" y="76288"/>
            <a:ext cx="9536609" cy="24301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-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US" sz="3600" b="1" u="sng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chuyện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000" b="1" dirty="0" err="1">
                <a:solidFill>
                  <a:srgbClr val="C0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0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24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文本框 5"/>
          <p:cNvSpPr txBox="1"/>
          <p:nvPr/>
        </p:nvSpPr>
        <p:spPr>
          <a:xfrm>
            <a:off x="1219328" y="762070"/>
            <a:ext cx="9536609" cy="406265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36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vi-VN" altLang="en-US" sz="3600" b="1" u="sng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ập đọc</a:t>
            </a:r>
            <a:endParaRPr lang="en-US" altLang="zh-CN" sz="3600" b="1" u="sng" dirty="0">
              <a:solidFill>
                <a:srgbClr val="000099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săn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800" b="1" dirty="0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vượn</a:t>
            </a:r>
            <a:endParaRPr lang="en-US" altLang="zh-CN" sz="4800" b="1" dirty="0">
              <a:solidFill>
                <a:srgbClr val="FF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rgbClr val="0070C0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(Theo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Lép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Tôn-xtôi</a:t>
            </a:r>
            <a:r>
              <a:rPr lang="en-US" altLang="zh-CN" sz="3200" b="1" dirty="0">
                <a:solidFill>
                  <a:srgbClr val="000099"/>
                </a:solidFill>
                <a:latin typeface="HP001 4 hang 1 ô ly" panose="020B0603050302020204" pitchFamily="34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zh-CN" sz="5400" b="1" dirty="0">
              <a:solidFill>
                <a:srgbClr val="C00000"/>
              </a:solidFill>
              <a:latin typeface="HP001 4 hang 1 ô ly" panose="020B0603050302020204" pitchFamily="34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889929" y="5110162"/>
            <a:ext cx="4275551" cy="1747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6" name="Group 5"/>
          <p:cNvGrpSpPr/>
          <p:nvPr/>
        </p:nvGrpSpPr>
        <p:grpSpPr>
          <a:xfrm>
            <a:off x="952635" y="990664"/>
            <a:ext cx="10286730" cy="3733702"/>
            <a:chOff x="3124278" y="1371654"/>
            <a:chExt cx="4876672" cy="15239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8126" t="72233" r="31875" b="16651"/>
            <a:stretch>
              <a:fillRect/>
            </a:stretch>
          </p:blipFill>
          <p:spPr>
            <a:xfrm>
              <a:off x="3124278" y="1371654"/>
              <a:ext cx="4876672" cy="761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8126" t="45553" r="31875" b="43331"/>
            <a:stretch>
              <a:fillRect/>
            </a:stretch>
          </p:blipFill>
          <p:spPr>
            <a:xfrm>
              <a:off x="3124278" y="2133634"/>
              <a:ext cx="4876672" cy="7619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26" t="46665" r="31875" b="27767"/>
          <a:stretch>
            <a:fillRect/>
          </a:stretch>
        </p:blipFill>
        <p:spPr>
          <a:xfrm>
            <a:off x="716718" y="1964954"/>
            <a:ext cx="10389432" cy="3733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>
            <a:off x="1" y="5110162"/>
            <a:ext cx="4275551" cy="174783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>
            <a:fillRect/>
          </a:stretch>
        </p:blipFill>
        <p:spPr>
          <a:xfrm flipH="1">
            <a:off x="7916453" y="5110161"/>
            <a:ext cx="4275551" cy="1747839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76516" y="2540415"/>
            <a:ext cx="2514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33860" y="3111044"/>
            <a:ext cx="2971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636546" y="3757375"/>
            <a:ext cx="2666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nhùi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81623" y="2971812"/>
            <a:ext cx="65761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666393" y="4384832"/>
            <a:ext cx="3163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5873334" y="3624739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6781784" y="4695550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705584" y="4695551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9191055" y="3095832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9524910" y="4206762"/>
            <a:ext cx="76200" cy="50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504"/>
            <a:ext cx="12192003" cy="6854495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434236" y="355948"/>
            <a:ext cx="11323529" cy="6146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7421" name="Picture 13" descr="cross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669996"/>
            <a:ext cx="3908425" cy="429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en-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72"/>
            <a:ext cx="4467225" cy="4276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490661" y="5343596"/>
            <a:ext cx="16764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</a:ln>
          <a:effectLst>
            <a:outerShdw dist="135001" dir="292884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Nỏ</a:t>
            </a:r>
          </a:p>
        </p:txBody>
      </p:sp>
      <p:sp>
        <p:nvSpPr>
          <p:cNvPr id="5131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319461" y="5038796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vũ khí hình vòng cung, có cán, lẫy, bắn tên đi bằng cách căng bật dây.</a:t>
            </a:r>
            <a:endParaRPr lang="en-US" alt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18" y="50103"/>
            <a:ext cx="2819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5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599</Words>
  <Application>Microsoft Office PowerPoint</Application>
  <PresentationFormat>Widescreen</PresentationFormat>
  <Paragraphs>65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宋体</vt:lpstr>
      <vt:lpstr>Arial</vt:lpstr>
      <vt:lpstr>Calibri</vt:lpstr>
      <vt:lpstr>Calibri Light</vt:lpstr>
      <vt:lpstr>HP001 4 hang 1 ô ly</vt:lpstr>
      <vt:lpstr>Times New Roman</vt:lpstr>
      <vt:lpstr>字魂17号-萌趣果冻体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Microsoft account</cp:lastModifiedBy>
  <cp:revision>151</cp:revision>
  <dcterms:created xsi:type="dcterms:W3CDTF">2006-01-01T08:23:00Z</dcterms:created>
  <dcterms:modified xsi:type="dcterms:W3CDTF">2022-04-28T05:35:39Z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D07F3FD44463421EB2F7310ADABA952A</vt:lpwstr>
  </property>
</Properties>
</file>