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sldIdLst>
    <p:sldId id="300" r:id="rId2"/>
    <p:sldId id="278" r:id="rId3"/>
    <p:sldId id="259" r:id="rId4"/>
    <p:sldId id="301" r:id="rId5"/>
    <p:sldId id="281" r:id="rId6"/>
    <p:sldId id="282" r:id="rId7"/>
    <p:sldId id="283" r:id="rId8"/>
    <p:sldId id="285" r:id="rId9"/>
    <p:sldId id="297" r:id="rId10"/>
    <p:sldId id="290" r:id="rId11"/>
    <p:sldId id="261" r:id="rId12"/>
    <p:sldId id="262" r:id="rId13"/>
    <p:sldId id="263" r:id="rId14"/>
    <p:sldId id="264" r:id="rId15"/>
    <p:sldId id="265" r:id="rId16"/>
    <p:sldId id="296" r:id="rId17"/>
    <p:sldId id="299" r:id="rId18"/>
    <p:sldId id="266" r:id="rId19"/>
    <p:sldId id="267" r:id="rId20"/>
    <p:sldId id="268" r:id="rId21"/>
    <p:sldId id="269" r:id="rId22"/>
    <p:sldId id="287" r:id="rId23"/>
    <p:sldId id="286" r:id="rId24"/>
    <p:sldId id="30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C0410"/>
    <a:srgbClr val="FFCC00"/>
    <a:srgbClr val="9A2C16"/>
    <a:srgbClr val="F4AAE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4" autoAdjust="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42E5D884-2272-CBC0-4E70-0B59E00775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="" xmlns:a16="http://schemas.microsoft.com/office/drawing/2014/main" id="{C75E4D2E-CEB9-18A5-AE01-6B2806B017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="" xmlns:a16="http://schemas.microsoft.com/office/drawing/2014/main" id="{A4603341-8452-A877-B488-896377E83E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="" xmlns:a16="http://schemas.microsoft.com/office/drawing/2014/main" id="{9A3899F9-B98C-F087-6383-FC5BDE7CAF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="" xmlns:a16="http://schemas.microsoft.com/office/drawing/2014/main" id="{757C1651-424E-6954-C38A-C39BAA19D9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="" xmlns:a16="http://schemas.microsoft.com/office/drawing/2014/main" id="{79ABC5CF-ACF0-379F-B74E-5B78AD21D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C2437C-B67E-4909-84A1-3354AAE27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5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5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="" xmlns:a16="http://schemas.microsoft.com/office/drawing/2014/main" id="{C9C4598A-198E-DAD4-E546-CE3A808E5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A9F432-C5F4-40DF-B097-9CC0683470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="" xmlns:a16="http://schemas.microsoft.com/office/drawing/2014/main" id="{D1F4BDE3-9885-10D3-4333-7BD291E0D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="" xmlns:a16="http://schemas.microsoft.com/office/drawing/2014/main" id="{383909D8-1847-0D81-F516-E9FFEEB95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1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029A9270-3B31-0801-3A6C-9BD4DD97C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98FA8-9A9F-43E5-9F76-684BCC7460C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C9D837E7-7CB1-6B54-DE8A-3CAB0AE4B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="" xmlns:a16="http://schemas.microsoft.com/office/drawing/2014/main" id="{C26DAA4A-500C-C9D2-0F27-B331554C9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11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="" xmlns:a16="http://schemas.microsoft.com/office/drawing/2014/main" id="{01B13206-64DE-B7DF-E837-8D2258059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22FE11-8506-4EF2-B35C-6FA50B82CBC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="" xmlns:a16="http://schemas.microsoft.com/office/drawing/2014/main" id="{65FBF54B-7611-03DD-A494-8A6BB3754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65223DD-6349-AA93-E5DD-0B86ACB7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1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474882BF-CD32-69A0-9547-B5DC80454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960D57-9FA3-4924-8DF4-21E4D88A329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3B88424A-343D-234E-AFB8-BEBC78A76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="" xmlns:a16="http://schemas.microsoft.com/office/drawing/2014/main" id="{650ACD16-3FF8-E06C-AE07-0603DE432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9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3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="" xmlns:a16="http://schemas.microsoft.com/office/drawing/2014/main" id="{E1CDFF3F-5313-6756-A349-F795F2D01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E628558-966F-1251-6923-1E124AED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433B547-A129-CF18-0DBA-93B23C03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34239BF-C75C-DF05-422F-C0B15C48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81CFD-5B5A-425B-B6A6-FFA01280C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1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="" xmlns:a16="http://schemas.microsoft.com/office/drawing/2014/main" id="{50B42DAD-B833-92E8-03BC-9F12C34E9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6EF63C59-C0A6-F29A-4665-E60A586E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3361C52A-74E4-F50B-5239-078F6596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C3781C4C-CC7D-9436-E246-6C6E5C6C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153F-9CEF-4AA0-9D46-ECD20BF9E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0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="" xmlns:a16="http://schemas.microsoft.com/office/drawing/2014/main" id="{4C0CAE37-5B5F-61F2-3735-A30769E1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61940C2D-5864-2DDF-B1A6-57270500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D13CD27E-0735-A072-B3E6-61B6D13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13E9CE34-C62D-B208-3713-E2CE6BA9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2577-9264-4BD5-8F85-DA57F57F6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5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="" xmlns:a16="http://schemas.microsoft.com/office/drawing/2014/main" id="{3CAB9C6E-2E3F-E667-236E-7B64CF04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DE7F0C-2751-7D9F-C011-DEABECA3BCD3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9D23E3-13FC-5669-4749-20C806BF5E15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5D1C3BAD-CD74-98EB-126C-D80C755C2C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A2A6D4ED-006B-BFFD-85EF-D343822527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34429CB8-6FB6-DD14-6F3A-860EBA0C23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1FE965D-DA6B-4117-8694-A36E84C50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75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="" xmlns:a16="http://schemas.microsoft.com/office/drawing/2014/main" id="{1A1AA99B-7695-10E7-8EDB-8B36F36B9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20924EEB-0776-CA72-DF2B-FA5731AC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11CD9368-DB35-2874-332A-2EF2190F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7F0FC316-9DDD-2C27-2681-3A49EB15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967CE-516A-4D9E-B42D-4D68421E9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3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>
            <a:extLst>
              <a:ext uri="{FF2B5EF4-FFF2-40B4-BE49-F238E27FC236}">
                <a16:creationId xmlns="" xmlns:a16="http://schemas.microsoft.com/office/drawing/2014/main" id="{D3F17BDC-1D6F-45B6-2C55-6597EC4D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="" xmlns:a16="http://schemas.microsoft.com/office/drawing/2014/main" id="{3C3AFDF1-C43D-BC4F-5FA7-553D9EFF1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F79A8AB1-3E57-E67B-3BDA-D31F8F15B6A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41FF8CA3-BC1F-06BA-92F6-B87AA733FE6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C44C004-42D9-4CA4-A901-30BB9F465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6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>
            <a:extLst>
              <a:ext uri="{FF2B5EF4-FFF2-40B4-BE49-F238E27FC236}">
                <a16:creationId xmlns="" xmlns:a16="http://schemas.microsoft.com/office/drawing/2014/main" id="{41BE7C30-3C61-595D-57EE-4AB30D3BC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="" xmlns:a16="http://schemas.microsoft.com/office/drawing/2014/main" id="{5364A306-0409-DB9B-D289-69491FB19FD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EA7A19E2-D17C-7850-F138-2B70340B409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="" xmlns:a16="http://schemas.microsoft.com/office/drawing/2014/main" id="{C463BEA0-B2A8-48EA-FC37-0BD06ADEC3A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B4B822E-EC3D-489D-B931-C76495F89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93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="" xmlns:a16="http://schemas.microsoft.com/office/drawing/2014/main" id="{3363DBEA-E481-C30B-0B44-50DE7843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987F192-4932-3421-F120-1307FE5E0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D1207C2-FD65-CB0B-41C9-59ADBF6C6B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0B33826-D18D-D92B-66EE-1016C192CF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F3D7732-2F4C-4557-BE35-213CA6BFF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="" xmlns:a16="http://schemas.microsoft.com/office/drawing/2014/main" id="{5BF6343B-194F-878F-76E2-5B3B39AD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C078246-C637-5D25-8785-DD73A20434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A80AFAE-F68C-E1CE-FFF2-A91E77CF31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898F8C8-C426-81D7-209C-8D7899F16E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D7DA853-02D7-4012-A6FB-377B2046B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31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="" xmlns:a16="http://schemas.microsoft.com/office/drawing/2014/main" id="{EB013E85-C219-F3FD-96B1-1A8BEDAA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E016CB0-DC0D-0009-8234-3D6A869B6F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B48EDE6-6EEA-DDC6-E0CC-86799D315F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6BD1EE9-27E6-1812-2966-D062DA0065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90B6D5-99DF-49F7-9603-6B47EC269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="" xmlns:a16="http://schemas.microsoft.com/office/drawing/2014/main" id="{42B461B4-0CD3-3404-136A-D6A2E35D7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2297DC5-2950-75FC-7F5D-29ECA014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C96C773-AE7D-4EBA-0336-146634D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7D90398-FCC2-EDC5-F433-652232AB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018F3-F6FC-4541-B7EA-242F5F90E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34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="" xmlns:a16="http://schemas.microsoft.com/office/drawing/2014/main" id="{55B4DC1A-753A-85D3-B297-481FAFD3C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82B28319-5F95-B055-A85D-7CED7DE1AC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5530C809-9ADD-7D32-BEF2-BCD2C589D5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4DD73B85-9CC8-DDBD-E1A3-9476A87667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CAC50EA-2763-405D-8BE0-5EA30CC0A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5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>
            <a:extLst>
              <a:ext uri="{FF2B5EF4-FFF2-40B4-BE49-F238E27FC236}">
                <a16:creationId xmlns="" xmlns:a16="http://schemas.microsoft.com/office/drawing/2014/main" id="{C9E26589-3BD4-ACD8-03BF-27560BBD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="" xmlns:a16="http://schemas.microsoft.com/office/drawing/2014/main" id="{65E2B3FA-B5AE-A64F-1511-22524409988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="" xmlns:a16="http://schemas.microsoft.com/office/drawing/2014/main" id="{70D3ED61-C6D5-92D7-866E-7EC883D976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="" xmlns:a16="http://schemas.microsoft.com/office/drawing/2014/main" id="{EB97D155-5107-419C-2FF0-9BC012D3A6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5AFADE7-EA21-41AF-B034-186DF3B8D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74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>
            <a:extLst>
              <a:ext uri="{FF2B5EF4-FFF2-40B4-BE49-F238E27FC236}">
                <a16:creationId xmlns="" xmlns:a16="http://schemas.microsoft.com/office/drawing/2014/main" id="{C22AEBDB-08DE-5492-2EF0-295777B7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219E1856-E4CD-1112-BDB2-6B2CB395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F82DDFD5-0D8F-86FC-1E59-7072A6A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6269A988-0EB8-BA13-284E-66897F82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580E-DFE2-4FE0-B37D-D3F0BF8E7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3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>
            <a:extLst>
              <a:ext uri="{FF2B5EF4-FFF2-40B4-BE49-F238E27FC236}">
                <a16:creationId xmlns="" xmlns:a16="http://schemas.microsoft.com/office/drawing/2014/main" id="{D361B8D2-F813-9D14-79F0-DDD3093A3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8B74BEA5-2638-64D2-5CA2-196DB54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524556A3-DD34-2526-205E-C2DDF7D8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7DD2D6D2-F0CA-316F-CE5C-06CCC832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7313-DA48-4523-A7CE-03A738CBC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3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="" xmlns:a16="http://schemas.microsoft.com/office/drawing/2014/main" id="{FD191181-0F60-BCE8-C683-E9CA96920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F7C779BC-513E-3561-7D13-B72A6A155B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52BB9D05-F856-3250-22C9-93A036AF5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D8ED7840-F7DD-514D-36D0-6B2A2CC682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09A8CD-3A31-4115-845B-F2A9BC498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2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>
            <a:extLst>
              <a:ext uri="{FF2B5EF4-FFF2-40B4-BE49-F238E27FC236}">
                <a16:creationId xmlns="" xmlns:a16="http://schemas.microsoft.com/office/drawing/2014/main" id="{DCD33C8F-5852-FC5C-5E41-F7E5F817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3BF3B528-3779-71D3-F6A6-599E41A8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F70B4BD4-9BA3-A505-D227-38018358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FA4403AE-8EE9-6A87-2339-317CA1FD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CBDCD-99E2-4D8F-87BA-F39CF2DF3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43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="" xmlns:a16="http://schemas.microsoft.com/office/drawing/2014/main" id="{C23E1E5C-3313-6CCE-20F9-1F1829E1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E84D16-F69E-1A71-3864-7225798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B56D46-38B2-EE21-C83F-1238AE1B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ABB76-E384-3830-6F96-E3E494F74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1C5B87-015C-8B58-928C-A9CD7721F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19488-EBBB-179B-A923-CB6ECF8D7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1E6DEFF-34BE-47A4-8BA7-402A06307D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wnloads\B&#224;i%20h&#225;t%20tr&#7891;ng%20c&#226;y%20(Nghe%20nh&#7841;c%20theo%20b&#224;i%20h&#225;t%20m&#7851;u%20SGK%20m&#7899;i%202018%20c&#249;ng%20ph&#225;t%20tri&#7875;n%20n&#259;ng%20l&#7921;c)).mp4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152400" y="685800"/>
            <a:ext cx="10058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6846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>
            <a:extLst>
              <a:ext uri="{FF2B5EF4-FFF2-40B4-BE49-F238E27FC236}">
                <a16:creationId xmlns="" xmlns:a16="http://schemas.microsoft.com/office/drawing/2014/main" id="{A09856A3-7133-D79E-EAE0-066C3BB0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8">
            <a:extLst>
              <a:ext uri="{FF2B5EF4-FFF2-40B4-BE49-F238E27FC236}">
                <a16:creationId xmlns="" xmlns:a16="http://schemas.microsoft.com/office/drawing/2014/main" id="{A6861C9C-25A4-2047-AD72-90CB8B022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363"/>
            <a:ext cx="61880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grpSp>
        <p:nvGrpSpPr>
          <p:cNvPr id="27653" name="Group 14">
            <a:extLst>
              <a:ext uri="{FF2B5EF4-FFF2-40B4-BE49-F238E27FC236}">
                <a16:creationId xmlns="" xmlns:a16="http://schemas.microsoft.com/office/drawing/2014/main" id="{1019702F-CCA2-9C68-393A-FFB5954BB073}"/>
              </a:ext>
            </a:extLst>
          </p:cNvPr>
          <p:cNvGrpSpPr>
            <a:grpSpLocks/>
          </p:cNvGrpSpPr>
          <p:nvPr/>
        </p:nvGrpSpPr>
        <p:grpSpPr bwMode="auto">
          <a:xfrm>
            <a:off x="1873250" y="2133600"/>
            <a:ext cx="6083300" cy="4076700"/>
            <a:chOff x="876300" y="2057400"/>
            <a:chExt cx="7200900" cy="4368800"/>
          </a:xfrm>
        </p:grpSpPr>
        <p:pic>
          <p:nvPicPr>
            <p:cNvPr id="27654" name="Picture 15" descr="muare">
              <a:extLst>
                <a:ext uri="{FF2B5EF4-FFF2-40B4-BE49-F238E27FC236}">
                  <a16:creationId xmlns="" xmlns:a16="http://schemas.microsoft.com/office/drawing/2014/main" id="{10058C1D-FF5B-0771-D793-16834AA14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57400"/>
              <a:ext cx="71628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ounded Rectangle 6">
              <a:extLst>
                <a:ext uri="{FF2B5EF4-FFF2-40B4-BE49-F238E27FC236}">
                  <a16:creationId xmlns="" xmlns:a16="http://schemas.microsoft.com/office/drawing/2014/main" id="{60648D2F-69F2-8197-3746-D9D1EC5641E4}"/>
                </a:ext>
              </a:extLst>
            </p:cNvPr>
            <p:cNvSpPr/>
            <p:nvPr/>
          </p:nvSpPr>
          <p:spPr>
            <a:xfrm>
              <a:off x="2489200" y="3378200"/>
              <a:ext cx="4191000" cy="1143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kern="10" dirty="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Đọc đoạn trong nhóm</a:t>
              </a:r>
              <a:endParaRPr lang="en-US" sz="32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7656" name="Picture 2" descr="muare">
              <a:extLst>
                <a:ext uri="{FF2B5EF4-FFF2-40B4-BE49-F238E27FC236}">
                  <a16:creationId xmlns="" xmlns:a16="http://schemas.microsoft.com/office/drawing/2014/main" id="{0350422F-0E31-5562-3E8D-787865F265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2159000"/>
              <a:ext cx="71628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F23BE27D-37EF-858D-84FC-E526D63667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16002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7171" name="AutoShape 3">
            <a:extLst>
              <a:ext uri="{FF2B5EF4-FFF2-40B4-BE49-F238E27FC236}">
                <a16:creationId xmlns="" xmlns:a16="http://schemas.microsoft.com/office/drawing/2014/main" id="{F4CAA479-01FD-7B50-3250-9CBB8535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6106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1)Cây xanh mang lại những gì cho con người?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="" xmlns:a16="http://schemas.microsoft.com/office/drawing/2014/main" id="{F8C2367A-AE5E-DC1A-E01C-519EB388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610600" cy="3048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-Cây xanh mang lại cho con người: tiếng hót mê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của các loài chim trên vòm cây ; ngọn gió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rung cành cây, hoa lá ; bóng mát che nắng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con người.</a:t>
            </a:r>
          </a:p>
        </p:txBody>
      </p:sp>
      <p:sp>
        <p:nvSpPr>
          <p:cNvPr id="28677" name="Text Box 15">
            <a:extLst>
              <a:ext uri="{FF2B5EF4-FFF2-40B4-BE49-F238E27FC236}">
                <a16:creationId xmlns="" xmlns:a16="http://schemas.microsoft.com/office/drawing/2014/main" id="{8CC65D01-21B3-5D64-C71E-D752AC7F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Text Box 16">
            <a:extLst>
              <a:ext uri="{FF2B5EF4-FFF2-40B4-BE49-F238E27FC236}">
                <a16:creationId xmlns="" xmlns:a16="http://schemas.microsoft.com/office/drawing/2014/main" id="{597A7CCC-9C81-119E-8DAA-885018D75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28679" name="Text Box 17">
            <a:extLst>
              <a:ext uri="{FF2B5EF4-FFF2-40B4-BE49-F238E27FC236}">
                <a16:creationId xmlns="" xmlns:a16="http://schemas.microsoft.com/office/drawing/2014/main" id="{677564C6-B5C6-82AA-EFEC-D174708F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17638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28680" name="AutoShape 18">
            <a:extLst>
              <a:ext uri="{FF2B5EF4-FFF2-40B4-BE49-F238E27FC236}">
                <a16:creationId xmlns="" xmlns:a16="http://schemas.microsoft.com/office/drawing/2014/main" id="{E9FEA9BC-6CE5-6DE5-CB2C-51E9EE0B26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SGK/109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vaithieu">
            <a:extLst>
              <a:ext uri="{FF2B5EF4-FFF2-40B4-BE49-F238E27FC236}">
                <a16:creationId xmlns="" xmlns:a16="http://schemas.microsoft.com/office/drawing/2014/main" id="{515BBC5E-38B9-6255-E3E6-E42F91EF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3048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Quisqualis_Indica_r">
            <a:extLst>
              <a:ext uri="{FF2B5EF4-FFF2-40B4-BE49-F238E27FC236}">
                <a16:creationId xmlns="" xmlns:a16="http://schemas.microsoft.com/office/drawing/2014/main" id="{AB9B4125-4D12-2236-8177-81D8A4C7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48000" cy="2743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Untitled-20">
            <a:extLst>
              <a:ext uri="{FF2B5EF4-FFF2-40B4-BE49-F238E27FC236}">
                <a16:creationId xmlns="" xmlns:a16="http://schemas.microsoft.com/office/drawing/2014/main" id="{6E289FB6-45F1-310E-E899-3C2B1735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8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3af">
            <a:extLst>
              <a:ext uri="{FF2B5EF4-FFF2-40B4-BE49-F238E27FC236}">
                <a16:creationId xmlns="" xmlns:a16="http://schemas.microsoft.com/office/drawing/2014/main" id="{4ABB0E96-92A1-CC37-7AB4-8709A8ECF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028950" cy="2743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chim-2">
            <a:extLst>
              <a:ext uri="{FF2B5EF4-FFF2-40B4-BE49-F238E27FC236}">
                <a16:creationId xmlns="" xmlns:a16="http://schemas.microsoft.com/office/drawing/2014/main" id="{8C6904FC-CF21-C237-A3E0-B8ACCEE9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3048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AutoShape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3542041A-8E70-BFD6-763A-08DD6BA3FE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2200" y="304800"/>
            <a:ext cx="47244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Ích lợi của cây</a:t>
            </a:r>
          </a:p>
        </p:txBody>
      </p:sp>
      <p:pic>
        <p:nvPicPr>
          <p:cNvPr id="8219" name="Picture 27" descr="5">
            <a:extLst>
              <a:ext uri="{FF2B5EF4-FFF2-40B4-BE49-F238E27FC236}">
                <a16:creationId xmlns="" xmlns:a16="http://schemas.microsoft.com/office/drawing/2014/main" id="{7013A1CE-5521-A384-A475-28198060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238"/>
            <a:ext cx="3048000" cy="27432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F20C2901-199C-46A4-CE91-D2620D025C5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16002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9219" name="AutoShape 3">
            <a:extLst>
              <a:ext uri="{FF2B5EF4-FFF2-40B4-BE49-F238E27FC236}">
                <a16:creationId xmlns="" xmlns:a16="http://schemas.microsoft.com/office/drawing/2014/main" id="{53708E37-9ED3-D9AC-BA3B-C817FBF7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6106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2)Hạnh phúc của những người trồng cây là gì?</a:t>
            </a:r>
          </a:p>
        </p:txBody>
      </p:sp>
      <p:sp>
        <p:nvSpPr>
          <p:cNvPr id="9220" name="AutoShape 4">
            <a:extLst>
              <a:ext uri="{FF2B5EF4-FFF2-40B4-BE49-F238E27FC236}">
                <a16:creationId xmlns="" xmlns:a16="http://schemas.microsoft.com/office/drawing/2014/main" id="{70BBF3F0-27FE-B5CF-EC06-53E1D6C9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610600" cy="1447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-Được mong chờ cây lớn, được chứng kiến cây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lên hằng ngày.</a:t>
            </a:r>
          </a:p>
        </p:txBody>
      </p:sp>
      <p:sp>
        <p:nvSpPr>
          <p:cNvPr id="30725" name="Text Box 6">
            <a:extLst>
              <a:ext uri="{FF2B5EF4-FFF2-40B4-BE49-F238E27FC236}">
                <a16:creationId xmlns="" xmlns:a16="http://schemas.microsoft.com/office/drawing/2014/main" id="{9DD7D21F-B5CC-653A-A4B8-F58F4F03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Text Box 7">
            <a:extLst>
              <a:ext uri="{FF2B5EF4-FFF2-40B4-BE49-F238E27FC236}">
                <a16:creationId xmlns="" xmlns:a16="http://schemas.microsoft.com/office/drawing/2014/main" id="{9556A894-E15D-AD1B-455B-284249EC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30727" name="Text Box 8">
            <a:extLst>
              <a:ext uri="{FF2B5EF4-FFF2-40B4-BE49-F238E27FC236}">
                <a16:creationId xmlns="" xmlns:a16="http://schemas.microsoft.com/office/drawing/2014/main" id="{CD529F88-7866-7A1F-9D6A-D0899754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17638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30728" name="AutoShape 9">
            <a:extLst>
              <a:ext uri="{FF2B5EF4-FFF2-40B4-BE49-F238E27FC236}">
                <a16:creationId xmlns="" xmlns:a16="http://schemas.microsoft.com/office/drawing/2014/main" id="{E8834417-CEE1-2A50-AC2D-72216251A9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SGK/109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A20D056-D9A7-7F5C-63F4-EE0FA19CD5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1600200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="" xmlns:a16="http://schemas.microsoft.com/office/drawing/2014/main" id="{BA1ED17C-87DC-5E59-8598-E48F3F3ED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610600" cy="1066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3)Tìm những từ ngữ được lặp đi lặp trong bài </a:t>
            </a:r>
          </a:p>
          <a:p>
            <a:pPr eaLnBrk="1" hangingPunct="1"/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thơ? Nêu tác dụng của chúng?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="" xmlns:a16="http://schemas.microsoft.com/office/drawing/2014/main" id="{4403E3E3-75DF-C0B2-D4C3-9E66BEC20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81400"/>
            <a:ext cx="8610600" cy="3124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-Ai trồng cây/ người đó có…và: Em trồng cây / 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trồng cây.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-Cách sử dụng điệp ngữ như 1 điệp khúc trong 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khiến người đọc dễ nhớ, dễ thuộc, nhấn 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ý khuyến khích mọi người hăng hái trồng</a:t>
            </a:r>
          </a:p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</a:p>
        </p:txBody>
      </p:sp>
      <p:sp>
        <p:nvSpPr>
          <p:cNvPr id="31749" name="Text Box 6">
            <a:extLst>
              <a:ext uri="{FF2B5EF4-FFF2-40B4-BE49-F238E27FC236}">
                <a16:creationId xmlns="" xmlns:a16="http://schemas.microsoft.com/office/drawing/2014/main" id="{977AD86D-96A6-AC1A-74B6-C5859427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Text Box 7">
            <a:extLst>
              <a:ext uri="{FF2B5EF4-FFF2-40B4-BE49-F238E27FC236}">
                <a16:creationId xmlns="" xmlns:a16="http://schemas.microsoft.com/office/drawing/2014/main" id="{DD7D180B-F0C5-F62D-31BA-D70850BB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31751" name="Text Box 8">
            <a:extLst>
              <a:ext uri="{FF2B5EF4-FFF2-40B4-BE49-F238E27FC236}">
                <a16:creationId xmlns="" xmlns:a16="http://schemas.microsoft.com/office/drawing/2014/main" id="{C9EC5061-B0BF-6544-67E7-CFA01714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17638"/>
            <a:ext cx="304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31752" name="AutoShape 9">
            <a:extLst>
              <a:ext uri="{FF2B5EF4-FFF2-40B4-BE49-F238E27FC236}">
                <a16:creationId xmlns="" xmlns:a16="http://schemas.microsoft.com/office/drawing/2014/main" id="{8385344D-E38F-1F2A-C5D4-A985F1FD6B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SGK/109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010">
            <a:extLst>
              <a:ext uri="{FF2B5EF4-FFF2-40B4-BE49-F238E27FC236}">
                <a16:creationId xmlns="" xmlns:a16="http://schemas.microsoft.com/office/drawing/2014/main" id="{A01006B4-6D3E-8EFD-A36C-25398C1F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895600" cy="3810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acHotrongcay">
            <a:extLst>
              <a:ext uri="{FF2B5EF4-FFF2-40B4-BE49-F238E27FC236}">
                <a16:creationId xmlns="" xmlns:a16="http://schemas.microsoft.com/office/drawing/2014/main" id="{E04093CA-4FA3-63AF-9EBE-541254B3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3810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hoi2">
            <a:extLst>
              <a:ext uri="{FF2B5EF4-FFF2-40B4-BE49-F238E27FC236}">
                <a16:creationId xmlns="" xmlns:a16="http://schemas.microsoft.com/office/drawing/2014/main" id="{3B3CFB78-E5A2-EC29-57B6-3BF1CD01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3810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thamquan1">
            <a:extLst>
              <a:ext uri="{FF2B5EF4-FFF2-40B4-BE49-F238E27FC236}">
                <a16:creationId xmlns="" xmlns:a16="http://schemas.microsoft.com/office/drawing/2014/main" id="{47F37F6B-3C2F-64B3-8EFE-10917980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352800" cy="30480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13">
            <a:extLst>
              <a:ext uri="{FF2B5EF4-FFF2-40B4-BE49-F238E27FC236}">
                <a16:creationId xmlns="" xmlns:a16="http://schemas.microsoft.com/office/drawing/2014/main" id="{720390DD-EC9F-E063-D073-F4917C6F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5715000" cy="2971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56014-75B6-A6D2-553E-F054ABC5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90600"/>
            <a:ext cx="7086600" cy="3276600"/>
          </a:xfrm>
        </p:spPr>
        <p:txBody>
          <a:bodyPr/>
          <a:lstStyle/>
          <a:p>
            <a:pPr eaLnBrk="1" hangingPunct="1">
              <a:defRPr/>
            </a:pPr>
            <a:endParaRPr lang="en-S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B5B5D78-DB51-1412-3EA0-8455E8B44BA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0" y="76200"/>
          <a:ext cx="9144000" cy="6781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336606"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Theo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SG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194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effectLst/>
                        </a:rPr>
                        <a:t> +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SG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="" xmlns:a16="http://schemas.microsoft.com/office/drawing/2014/main" id="{DF1924B9-B17A-0BC6-2FAA-9016B2E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8610600" cy="2286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*Cây xanh mang lại cho con người nhiều ích lợi,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hạnh phúc. Con người phải bảo vệ cây xanh,</a:t>
            </a:r>
          </a:p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tích cực trồng cây</a:t>
            </a:r>
          </a:p>
        </p:txBody>
      </p:sp>
      <p:sp>
        <p:nvSpPr>
          <p:cNvPr id="21507" name="WordArt 3">
            <a:extLst>
              <a:ext uri="{FF2B5EF4-FFF2-40B4-BE49-F238E27FC236}">
                <a16:creationId xmlns="" xmlns:a16="http://schemas.microsoft.com/office/drawing/2014/main" id="{2CDF3B67-1E1F-EACC-F8C8-E3E4CE3D20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2362200"/>
            <a:ext cx="5276850" cy="619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34820" name="Text Box 9">
            <a:extLst>
              <a:ext uri="{FF2B5EF4-FFF2-40B4-BE49-F238E27FC236}">
                <a16:creationId xmlns="" xmlns:a16="http://schemas.microsoft.com/office/drawing/2014/main" id="{09F7E8BA-E114-65E7-F4C7-C0A51E30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Text Box 10">
            <a:extLst>
              <a:ext uri="{FF2B5EF4-FFF2-40B4-BE49-F238E27FC236}">
                <a16:creationId xmlns="" xmlns:a16="http://schemas.microsoft.com/office/drawing/2014/main" id="{E6DA9B9A-5C1B-8EBE-7A25-3DC2B675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34822" name="Text Box 11">
            <a:extLst>
              <a:ext uri="{FF2B5EF4-FFF2-40B4-BE49-F238E27FC236}">
                <a16:creationId xmlns="" xmlns:a16="http://schemas.microsoft.com/office/drawing/2014/main" id="{1321EFAA-DB6A-7B13-658C-0C0ECF28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>
            <a:extLst>
              <a:ext uri="{FF2B5EF4-FFF2-40B4-BE49-F238E27FC236}">
                <a16:creationId xmlns="" xmlns:a16="http://schemas.microsoft.com/office/drawing/2014/main" id="{1569ACEA-DB01-FE39-FA94-22EEF1884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6">
            <a:extLst>
              <a:ext uri="{FF2B5EF4-FFF2-40B4-BE49-F238E27FC236}">
                <a16:creationId xmlns="" xmlns:a16="http://schemas.microsoft.com/office/drawing/2014/main" id="{048656D4-FAC5-8C0D-684E-1F0307159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="" xmlns:a16="http://schemas.microsoft.com/office/drawing/2014/main" id="{1116F0C8-369A-D71F-8469-6F9D43D78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="" xmlns:a16="http://schemas.microsoft.com/office/drawing/2014/main" id="{408B15D4-0B73-BF94-BEDA-677110110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tiếng hát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hót lời mê say.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ngọn gió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cành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lá đùa lay lay.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bóng mát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nắng xa đường dài.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="" xmlns:a16="http://schemas.microsoft.com/office/drawing/2014/main" id="{FCC0DC0C-DEA4-B492-4DB1-300FEA31E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hạnh phúc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chờ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 lớn lên từng ngày.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7" name="Line 10">
            <a:extLst>
              <a:ext uri="{FF2B5EF4-FFF2-40B4-BE49-F238E27FC236}">
                <a16:creationId xmlns="" xmlns:a16="http://schemas.microsoft.com/office/drawing/2014/main" id="{B5AED295-B8EB-91A5-3390-6567F63E8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>
            <a:extLst>
              <a:ext uri="{FF2B5EF4-FFF2-40B4-BE49-F238E27FC236}">
                <a16:creationId xmlns="" xmlns:a16="http://schemas.microsoft.com/office/drawing/2014/main" id="{0616561E-AB33-6669-86F9-5B7E0326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="" xmlns:a16="http://schemas.microsoft.com/office/drawing/2014/main" id="{B3D888A6-ECD3-A57F-9832-59BC5F5C6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="" xmlns:a16="http://schemas.microsoft.com/office/drawing/2014/main" id="{7D6F0105-2960-ADB4-135B-C52381B3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AF21BB06-DA68-BFD0-1851-0461B33F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hót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cành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lá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vòm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nắng .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="" xmlns:a16="http://schemas.microsoft.com/office/drawing/2014/main" id="{EF9C45B8-464F-0539-F238-936287F46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có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chờ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 lớn 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Line 8">
            <a:extLst>
              <a:ext uri="{FF2B5EF4-FFF2-40B4-BE49-F238E27FC236}">
                <a16:creationId xmlns="" xmlns:a16="http://schemas.microsoft.com/office/drawing/2014/main" id="{0EE1F2F5-6B35-6461-E95E-D0E719F21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WordArt 11">
            <a:extLst>
              <a:ext uri="{FF2B5EF4-FFF2-40B4-BE49-F238E27FC236}">
                <a16:creationId xmlns="" xmlns:a16="http://schemas.microsoft.com/office/drawing/2014/main" id="{4C431CDE-4196-C257-A7D9-6060422FA3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723900"/>
            <a:ext cx="419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KHỞI ĐỘNG:</a:t>
            </a: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="" xmlns:a16="http://schemas.microsoft.com/office/drawing/2014/main" id="{AF3EEAD2-91CC-BF3F-5C22-8ADFD1C36B03}"/>
              </a:ext>
            </a:extLst>
          </p:cNvPr>
          <p:cNvSpPr/>
          <p:nvPr/>
        </p:nvSpPr>
        <p:spPr>
          <a:xfrm>
            <a:off x="-22860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pic>
        <p:nvPicPr>
          <p:cNvPr id="2" name="Bài hát trồng cây (Nghe nhạc theo bài hát mẫu SGK mới 2018 cùng phát triển năng lực))">
            <a:hlinkClick r:id="" action="ppaction://media"/>
            <a:extLst>
              <a:ext uri="{FF2B5EF4-FFF2-40B4-BE49-F238E27FC236}">
                <a16:creationId xmlns="" xmlns:a16="http://schemas.microsoft.com/office/drawing/2014/main" id="{175BCAA8-E571-6FAD-0F39-B7BDE0EED3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9039" y="1600200"/>
            <a:ext cx="67818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>
            <a:extLst>
              <a:ext uri="{FF2B5EF4-FFF2-40B4-BE49-F238E27FC236}">
                <a16:creationId xmlns="" xmlns:a16="http://schemas.microsoft.com/office/drawing/2014/main" id="{93FE64FE-8E00-E054-253E-EB332C0A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4">
            <a:extLst>
              <a:ext uri="{FF2B5EF4-FFF2-40B4-BE49-F238E27FC236}">
                <a16:creationId xmlns="" xmlns:a16="http://schemas.microsoft.com/office/drawing/2014/main" id="{83B508A5-817B-C4DF-8E9E-314E9548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="" xmlns:a16="http://schemas.microsoft.com/office/drawing/2014/main" id="{8DD2A628-D1EC-C63F-5709-375E94E2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="" xmlns:a16="http://schemas.microsoft.com/office/drawing/2014/main" id="{3BD61481-5296-238C-0BA0-5D590403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hót 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lá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nắng 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="" xmlns:a16="http://schemas.microsoft.com/office/drawing/2014/main" id="{C7776325-8B24-8CCD-DFF6-D2999CC7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đó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 lớn .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5" name="Line 8">
            <a:extLst>
              <a:ext uri="{FF2B5EF4-FFF2-40B4-BE49-F238E27FC236}">
                <a16:creationId xmlns="" xmlns:a16="http://schemas.microsoft.com/office/drawing/2014/main" id="{366E5A18-4D35-1F95-CB82-4A30F3F3D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>
            <a:extLst>
              <a:ext uri="{FF2B5EF4-FFF2-40B4-BE49-F238E27FC236}">
                <a16:creationId xmlns="" xmlns:a16="http://schemas.microsoft.com/office/drawing/2014/main" id="{EF517B18-DC89-A0C5-B488-1B4F3B61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38163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4">
            <a:extLst>
              <a:ext uri="{FF2B5EF4-FFF2-40B4-BE49-F238E27FC236}">
                <a16:creationId xmlns="" xmlns:a16="http://schemas.microsoft.com/office/drawing/2014/main" id="{E970C1FF-83A7-AEEC-68BF-9477C62F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D2109E13-B2E9-EB75-5DE0-22EF86A7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4102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="" xmlns:a16="http://schemas.microsoft.com/office/drawing/2014/main" id="{01022FF2-5C03-9C98-F147-D78E805E8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47800"/>
            <a:ext cx="3581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Trên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Chim 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Rung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Hoa  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Trong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Quên 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="" xmlns:a16="http://schemas.microsoft.com/office/drawing/2014/main" id="{2EAC147E-987E-DE5B-FC0D-D8CDF9F1D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7526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Mong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Mau</a:t>
            </a:r>
          </a:p>
          <a:p>
            <a:pPr eaLnBrk="1" hangingPunct="1"/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Ai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 </a:t>
            </a:r>
          </a:p>
          <a:p>
            <a:pPr eaLnBrk="1" hangingPunct="1"/>
            <a:r>
              <a:rPr lang="en-US" altLang="en-US" sz="2400" b="1" i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 i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9" name="Line 8">
            <a:extLst>
              <a:ext uri="{FF2B5EF4-FFF2-40B4-BE49-F238E27FC236}">
                <a16:creationId xmlns="" xmlns:a16="http://schemas.microsoft.com/office/drawing/2014/main" id="{08D7387B-D791-7FE9-53C1-823584317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524000"/>
            <a:ext cx="0" cy="5105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>
            <a:extLst>
              <a:ext uri="{FF2B5EF4-FFF2-40B4-BE49-F238E27FC236}">
                <a16:creationId xmlns="" xmlns:a16="http://schemas.microsoft.com/office/drawing/2014/main" id="{771F6789-A378-CCFC-6FF7-CFA45294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0075"/>
            <a:ext cx="57150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sp>
        <p:nvSpPr>
          <p:cNvPr id="37895" name="WordArt 7">
            <a:extLst>
              <a:ext uri="{FF2B5EF4-FFF2-40B4-BE49-F238E27FC236}">
                <a16:creationId xmlns="" xmlns:a16="http://schemas.microsoft.com/office/drawing/2014/main" id="{1538BACF-853A-C407-1302-DF45D73823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4114800"/>
            <a:ext cx="3810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7896" name="WordArt 8">
            <a:extLst>
              <a:ext uri="{FF2B5EF4-FFF2-40B4-BE49-F238E27FC236}">
                <a16:creationId xmlns="" xmlns:a16="http://schemas.microsoft.com/office/drawing/2014/main" id="{CF91F69D-1E29-4745-1959-C0BEE31C19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1054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73678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Bông hoa của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1E5EE80A-1FA4-1A74-A5F3-9593700F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10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3" name="Picture 4" descr="daisy">
            <a:extLst>
              <a:ext uri="{FF2B5EF4-FFF2-40B4-BE49-F238E27FC236}">
                <a16:creationId xmlns="" xmlns:a16="http://schemas.microsoft.com/office/drawing/2014/main" id="{4824264E-9D02-0986-2DB8-B79E8A3D5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1524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sunflowers_wave_hb">
            <a:extLst>
              <a:ext uri="{FF2B5EF4-FFF2-40B4-BE49-F238E27FC236}">
                <a16:creationId xmlns="" xmlns:a16="http://schemas.microsoft.com/office/drawing/2014/main" id="{7AFDA672-870B-D98E-5333-36AC397C15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2057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>
            <a:extLst>
              <a:ext uri="{FF2B5EF4-FFF2-40B4-BE49-F238E27FC236}">
                <a16:creationId xmlns="" xmlns:a16="http://schemas.microsoft.com/office/drawing/2014/main" id="{0E7169E5-5974-1D76-E267-5783A2D72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2578100"/>
            <a:ext cx="4267200" cy="1752600"/>
          </a:xfrm>
          <a:prstGeom prst="cloudCallout">
            <a:avLst>
              <a:gd name="adj1" fmla="val 68454"/>
              <a:gd name="adj2" fmla="val -851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Hãy đọc câu thơ có từ: </a:t>
            </a:r>
            <a:r>
              <a:rPr lang="en-US" altLang="en-US" sz="2800" i="1">
                <a:solidFill>
                  <a:srgbClr val="CC0099"/>
                </a:solidFill>
                <a:latin typeface="Times New Roman" panose="02020603050405020304" pitchFamily="18" charset="0"/>
              </a:rPr>
              <a:t>bóng mát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! </a:t>
            </a:r>
          </a:p>
        </p:txBody>
      </p:sp>
      <p:pic>
        <p:nvPicPr>
          <p:cNvPr id="35847" name="Picture 7" descr="q">
            <a:extLst>
              <a:ext uri="{FF2B5EF4-FFF2-40B4-BE49-F238E27FC236}">
                <a16:creationId xmlns="" xmlns:a16="http://schemas.microsoft.com/office/drawing/2014/main" id="{757AD9E0-DB31-EEB1-0A78-91D87F2CD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8">
            <a:extLst>
              <a:ext uri="{FF2B5EF4-FFF2-40B4-BE49-F238E27FC236}">
                <a16:creationId xmlns="" xmlns:a16="http://schemas.microsoft.com/office/drawing/2014/main" id="{4E8EC8F4-B047-B680-6759-0673D5CCF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2378075"/>
            <a:ext cx="4267200" cy="1752600"/>
          </a:xfrm>
          <a:prstGeom prst="cloudCallout">
            <a:avLst>
              <a:gd name="adj1" fmla="val -13208"/>
              <a:gd name="adj2" fmla="val 110597"/>
            </a:avLst>
          </a:prstGeom>
          <a:solidFill>
            <a:srgbClr val="F1ADE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Hãy đọc khổ thơ có từ: hạnh phúc!</a:t>
            </a:r>
          </a:p>
        </p:txBody>
      </p:sp>
      <p:pic>
        <p:nvPicPr>
          <p:cNvPr id="35849" name="Picture 9" descr="n">
            <a:extLst>
              <a:ext uri="{FF2B5EF4-FFF2-40B4-BE49-F238E27FC236}">
                <a16:creationId xmlns="" xmlns:a16="http://schemas.microsoft.com/office/drawing/2014/main" id="{4FB1FD35-85D8-6D9C-5B86-DF812660B2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AutoShape 10">
            <a:extLst>
              <a:ext uri="{FF2B5EF4-FFF2-40B4-BE49-F238E27FC236}">
                <a16:creationId xmlns="" xmlns:a16="http://schemas.microsoft.com/office/drawing/2014/main" id="{5E5C84C7-641B-27D8-63D8-B7F8D747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2152650"/>
            <a:ext cx="4267200" cy="1752600"/>
          </a:xfrm>
          <a:prstGeom prst="cloudCallout">
            <a:avLst>
              <a:gd name="adj1" fmla="val 39023"/>
              <a:gd name="adj2" fmla="val 97736"/>
            </a:avLst>
          </a:prstGeom>
          <a:solidFill>
            <a:srgbClr val="FFCCFF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FF3300"/>
                </a:solidFill>
                <a:latin typeface="Times New Roman" panose="02020603050405020304" pitchFamily="18" charset="0"/>
              </a:rPr>
              <a:t>Hãy đọc khổ thơ có từ: </a:t>
            </a:r>
            <a:r>
              <a:rPr lang="en-US" altLang="en-US" sz="2800" i="1">
                <a:solidFill>
                  <a:srgbClr val="9900CC"/>
                </a:solidFill>
                <a:latin typeface="Times New Roman" panose="02020603050405020304" pitchFamily="18" charset="0"/>
              </a:rPr>
              <a:t>trên vòm cây</a:t>
            </a:r>
            <a:r>
              <a:rPr lang="en-US" altLang="en-US" sz="2800" i="1">
                <a:solidFill>
                  <a:srgbClr val="FF3300"/>
                </a:solidFill>
                <a:latin typeface="Times New Roman" panose="02020603050405020304" pitchFamily="18" charset="0"/>
              </a:rPr>
              <a:t> !</a:t>
            </a:r>
          </a:p>
        </p:txBody>
      </p:sp>
      <p:sp>
        <p:nvSpPr>
          <p:cNvPr id="35851" name="AutoShape 11">
            <a:extLst>
              <a:ext uri="{FF2B5EF4-FFF2-40B4-BE49-F238E27FC236}">
                <a16:creationId xmlns="" xmlns:a16="http://schemas.microsoft.com/office/drawing/2014/main" id="{014C9AA7-5D3D-39E7-640B-B0B9737EC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0" y="1849438"/>
            <a:ext cx="4267200" cy="1828800"/>
          </a:xfrm>
          <a:prstGeom prst="cloudCallout">
            <a:avLst>
              <a:gd name="adj1" fmla="val -72620"/>
              <a:gd name="adj2" fmla="val 263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Hãy đọc khổ thơ có từ: </a:t>
            </a:r>
            <a:r>
              <a:rPr lang="en-US" altLang="en-US" sz="2800" i="1">
                <a:solidFill>
                  <a:srgbClr val="CC0099"/>
                </a:solidFill>
                <a:latin typeface="Times New Roman" panose="02020603050405020304" pitchFamily="18" charset="0"/>
              </a:rPr>
              <a:t>Rung cành cây</a:t>
            </a:r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40971" name="Text Box 12">
            <a:extLst>
              <a:ext uri="{FF2B5EF4-FFF2-40B4-BE49-F238E27FC236}">
                <a16:creationId xmlns="" xmlns:a16="http://schemas.microsoft.com/office/drawing/2014/main" id="{AD54598A-64FF-5766-7291-764BA7B4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600075"/>
            <a:ext cx="6188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pic>
        <p:nvPicPr>
          <p:cNvPr id="40973" name="Picture 4" descr="daisy">
            <a:extLst>
              <a:ext uri="{FF2B5EF4-FFF2-40B4-BE49-F238E27FC236}">
                <a16:creationId xmlns="" xmlns:a16="http://schemas.microsoft.com/office/drawing/2014/main" id="{88524E81-D74C-BFBA-FF41-A977B11B3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8975"/>
            <a:ext cx="1524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</p:childTnLst>
        </p:cTn>
      </p:par>
    </p:tnLst>
    <p:bldLst>
      <p:bldP spid="35846" grpId="0" animBg="1"/>
      <p:bldP spid="35846" grpId="1" animBg="1"/>
      <p:bldP spid="35848" grpId="0" animBg="1"/>
      <p:bldP spid="35848" grpId="1" animBg="1"/>
      <p:bldP spid="35850" grpId="0" animBg="1"/>
      <p:bldP spid="35850" grpId="1" animBg="1"/>
      <p:bldP spid="35851" grpId="0" animBg="1"/>
      <p:bldP spid="358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540568" y="1839059"/>
            <a:ext cx="1005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6308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>
            <a:extLst>
              <a:ext uri="{FF2B5EF4-FFF2-40B4-BE49-F238E27FC236}">
                <a16:creationId xmlns="" xmlns:a16="http://schemas.microsoft.com/office/drawing/2014/main" id="{3347478E-D5C5-B160-3816-A665F1C233ED}"/>
              </a:ext>
            </a:extLst>
          </p:cNvPr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2800" b="1" i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b="1" i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="" xmlns:a16="http://schemas.microsoft.com/office/drawing/2014/main" id="{424E0D14-32DA-A851-7F1A-76830018B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006600"/>
                </a:solidFill>
                <a:latin typeface="Times New Roman" panose="02020603050405020304" pitchFamily="18" charset="0"/>
              </a:rPr>
              <a:t>Tập đọc</a:t>
            </a:r>
            <a:endParaRPr lang="en-US" altLang="en-US" sz="3200" b="1" i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="" xmlns:a16="http://schemas.microsoft.com/office/drawing/2014/main" id="{AF3A78AA-65C3-23C0-3319-5F123314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189038"/>
            <a:ext cx="373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</a:rPr>
              <a:t>Bài hát trồng cây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="" xmlns:a16="http://schemas.microsoft.com/office/drawing/2014/main" id="{414A686C-A4C3-02BB-66CB-4EB6BCA5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77950"/>
            <a:ext cx="3048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5127" name="AutoShape 7">
            <a:extLst>
              <a:ext uri="{FF2B5EF4-FFF2-40B4-BE49-F238E27FC236}">
                <a16:creationId xmlns="" xmlns:a16="http://schemas.microsoft.com/office/drawing/2014/main" id="{74E104E8-CEF7-B473-743C-7F24510FD9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SGK/109</a:t>
            </a:r>
          </a:p>
        </p:txBody>
      </p:sp>
      <p:pic>
        <p:nvPicPr>
          <p:cNvPr id="5128" name="Picture 8" descr="TV3">
            <a:extLst>
              <a:ext uri="{FF2B5EF4-FFF2-40B4-BE49-F238E27FC236}">
                <a16:creationId xmlns="" xmlns:a16="http://schemas.microsoft.com/office/drawing/2014/main" id="{585B10EA-50EE-E519-68D8-E8A45F57D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0875"/>
            <a:ext cx="7848600" cy="49625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2974975" y="533400"/>
            <a:ext cx="2709863" cy="57943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2800" b="1" smtClean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6264074"/>
            <a:ext cx="582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6550"/>
            <a:ext cx="568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592263" y="1666875"/>
            <a:ext cx="5940425" cy="9001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 sinh đọc đúng, trôi chảy toàn bài.</a:t>
            </a:r>
            <a:endParaRPr lang="zh-CN" altLang="en-US" sz="2800" b="1" smtClean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1828800" y="3275013"/>
            <a:ext cx="6145213" cy="10953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</a:t>
            </a:r>
            <a:r>
              <a:rPr lang="en-US" altLang="zh-CN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sinh</a:t>
            </a:r>
            <a:r>
              <a:rPr lang="en-US" altLang="zh-CN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hiểu</a:t>
            </a:r>
            <a:r>
              <a:rPr lang="en-US" altLang="zh-CN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ý </a:t>
            </a:r>
            <a:r>
              <a:rPr lang="en-US" altLang="zh-CN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nghĩa</a:t>
            </a:r>
            <a:r>
              <a:rPr lang="en-US" altLang="zh-CN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nội</a:t>
            </a:r>
            <a:r>
              <a:rPr lang="en-US" altLang="zh-CN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dung </a:t>
            </a:r>
            <a:r>
              <a:rPr lang="en-US" altLang="zh-CN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bài</a:t>
            </a:r>
            <a:r>
              <a:rPr lang="en-US" altLang="zh-CN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thơ</a:t>
            </a:r>
            <a:r>
              <a:rPr lang="en-US" altLang="zh-CN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b="1" dirty="0" smtClean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5128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079750"/>
            <a:ext cx="7826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903913"/>
            <a:ext cx="1647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822325"/>
            <a:ext cx="8318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87801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D3A5EA61-26A3-8A9B-1782-DD49433E5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F7E502AA-0D1D-CD7C-C9DA-3490CB9A7DF9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85800" y="2366963"/>
            <a:ext cx="7772400" cy="342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22532" name="Picture 4" descr="nipiccom177mi4">
            <a:extLst>
              <a:ext uri="{FF2B5EF4-FFF2-40B4-BE49-F238E27FC236}">
                <a16:creationId xmlns="" xmlns:a16="http://schemas.microsoft.com/office/drawing/2014/main" id="{A699ACC2-8F58-C6ED-F2F4-5D6FCC30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29702" name="WordArt 6" descr="Trellis">
            <a:extLst>
              <a:ext uri="{FF2B5EF4-FFF2-40B4-BE49-F238E27FC236}">
                <a16:creationId xmlns="" xmlns:a16="http://schemas.microsoft.com/office/drawing/2014/main" id="{5EE2E42C-43A3-BABF-0635-283F7B52DE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3048000"/>
            <a:ext cx="59436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Luyện đọc 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="" xmlns:a16="http://schemas.microsoft.com/office/drawing/2014/main" id="{8AC175D4-A00D-E829-B408-8608AB89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0075"/>
            <a:ext cx="70104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="" xmlns:a16="http://schemas.microsoft.com/office/drawing/2014/main" id="{7E24A681-9ADF-508F-D45E-31DA930B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343025"/>
            <a:ext cx="28717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tiếng hát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Trên vòm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Chim hót lời mê say.</a:t>
            </a:r>
          </a:p>
        </p:txBody>
      </p:sp>
      <p:sp>
        <p:nvSpPr>
          <p:cNvPr id="23555" name="Text Box 7">
            <a:extLst>
              <a:ext uri="{FF2B5EF4-FFF2-40B4-BE49-F238E27FC236}">
                <a16:creationId xmlns="" xmlns:a16="http://schemas.microsoft.com/office/drawing/2014/main" id="{E20460AD-F572-4257-4912-92338D5CD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71825"/>
            <a:ext cx="289083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ngọn gió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Rung cành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Hoa lá đùa lay lay.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="" xmlns:a16="http://schemas.microsoft.com/office/drawing/2014/main" id="{B24A907E-9D15-A8C0-3EAB-63C9B74F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8575"/>
            <a:ext cx="3290888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bóng mát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Trong vòm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Quên nắng xa đường dài.</a:t>
            </a:r>
          </a:p>
        </p:txBody>
      </p:sp>
      <p:sp>
        <p:nvSpPr>
          <p:cNvPr id="23557" name="Text Box 9">
            <a:extLst>
              <a:ext uri="{FF2B5EF4-FFF2-40B4-BE49-F238E27FC236}">
                <a16:creationId xmlns="" xmlns:a16="http://schemas.microsoft.com/office/drawing/2014/main" id="{04D7B0D4-C737-60CB-4DCF-42C140851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1585913"/>
            <a:ext cx="308133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 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Người đó có hạnh phúc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Mong chờ cây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Mau lớn lên từng ngày</a:t>
            </a:r>
            <a:r>
              <a:rPr lang="en-US" altLang="en-US" sz="280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558" name="Text Box 10">
            <a:extLst>
              <a:ext uri="{FF2B5EF4-FFF2-40B4-BE49-F238E27FC236}">
                <a16:creationId xmlns="" xmlns:a16="http://schemas.microsoft.com/office/drawing/2014/main" id="{C027EB7A-8D6D-F394-CAAD-8909543B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3886200"/>
            <a:ext cx="2662238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Ai trồng cây…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400">
                <a:solidFill>
                  <a:srgbClr val="00B050"/>
                </a:solidFill>
                <a:latin typeface="Times New Roman" panose="02020603050405020304" pitchFamily="18" charset="0"/>
              </a:rPr>
              <a:t>Em trồng cây…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</a:rPr>
              <a:t>Bế Kiến Quốc</a:t>
            </a:r>
          </a:p>
        </p:txBody>
      </p:sp>
      <p:sp>
        <p:nvSpPr>
          <p:cNvPr id="23559" name="Text Box 11">
            <a:extLst>
              <a:ext uri="{FF2B5EF4-FFF2-40B4-BE49-F238E27FC236}">
                <a16:creationId xmlns="" xmlns:a16="http://schemas.microsoft.com/office/drawing/2014/main" id="{40931092-E1B2-0601-04DA-FEBE9363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"/>
            <a:ext cx="4343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solidFill>
                  <a:schemeClr val="bg1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endParaRPr lang="en-US" altLang="en-US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6">
            <a:extLst>
              <a:ext uri="{FF2B5EF4-FFF2-40B4-BE49-F238E27FC236}">
                <a16:creationId xmlns="" xmlns:a16="http://schemas.microsoft.com/office/drawing/2014/main" id="{4EED0DEB-DB23-3E3D-9C45-76BB8B724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8">
            <a:extLst>
              <a:ext uri="{FF2B5EF4-FFF2-40B4-BE49-F238E27FC236}">
                <a16:creationId xmlns="" xmlns:a16="http://schemas.microsoft.com/office/drawing/2014/main" id="{17FDAE00-6E20-5DAF-BDBE-E7FBE6197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363"/>
            <a:ext cx="618807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</a:t>
            </a:r>
            <a:r>
              <a:rPr lang="en-US" altLang="en-US" sz="2800" i="1">
                <a:latin typeface="Times New Roman" panose="02020603050405020304" pitchFamily="18" charset="0"/>
              </a:rPr>
              <a:t>( Bế Kiến Quốc )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="" xmlns:a16="http://schemas.microsoft.com/office/drawing/2014/main" id="{AB0CB70D-4C71-27B0-6376-157F0027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81200"/>
            <a:ext cx="6645275" cy="3733800"/>
          </a:xfrm>
          <a:prstGeom prst="horizontalScroll">
            <a:avLst>
              <a:gd name="adj" fmla="val 25000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i="1">
                <a:solidFill>
                  <a:srgbClr val="CC0099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lang="en-US" altLang="en-US" sz="4400" i="1">
                <a:solidFill>
                  <a:srgbClr val="CC0099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400" i="1">
                <a:solidFill>
                  <a:srgbClr val="FF0000"/>
                </a:solidFill>
                <a:latin typeface="Times New Roman" panose="02020603050405020304" pitchFamily="18" charset="0"/>
              </a:rPr>
              <a:t>Đọc tiếng,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>
            <a:extLst>
              <a:ext uri="{FF2B5EF4-FFF2-40B4-BE49-F238E27FC236}">
                <a16:creationId xmlns="" xmlns:a16="http://schemas.microsoft.com/office/drawing/2014/main" id="{90E2327E-3E18-8A32-82A8-7CC9ECEE4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200"/>
            <a:ext cx="42672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002060"/>
                </a:solidFill>
                <a:latin typeface="Times New Roman" panose="02020603050405020304" pitchFamily="18" charset="0"/>
              </a:rPr>
              <a:t>Tập đọc: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Bài hát trồng cây</a:t>
            </a:r>
          </a:p>
          <a:p>
            <a:pPr eaLnBrk="1" hangingPunct="1"/>
            <a:r>
              <a:rPr lang="en-US" altLang="en-US" sz="2800" i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</a:t>
            </a:r>
            <a:endParaRPr lang="en-US" altLang="en-US" sz="2800" i="1">
              <a:latin typeface="Times New Roman" panose="02020603050405020304" pitchFamily="18" charset="0"/>
            </a:endParaRPr>
          </a:p>
        </p:txBody>
      </p:sp>
      <p:pic>
        <p:nvPicPr>
          <p:cNvPr id="16" name="Picture 2" descr="muare">
            <a:extLst>
              <a:ext uri="{FF2B5EF4-FFF2-40B4-BE49-F238E27FC236}">
                <a16:creationId xmlns="" xmlns:a16="http://schemas.microsoft.com/office/drawing/2014/main" id="{5B350110-4A89-0172-A367-568CA0EF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850" y="2408238"/>
            <a:ext cx="53721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5" name="TextBox 2">
            <a:extLst>
              <a:ext uri="{FF2B5EF4-FFF2-40B4-BE49-F238E27FC236}">
                <a16:creationId xmlns="" xmlns:a16="http://schemas.microsoft.com/office/drawing/2014/main" id="{AAA932D7-84CE-5602-ABE7-B2563F4B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4544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ĐỌC CÂU        ĐOẠN</a:t>
            </a:r>
            <a:endParaRPr lang="en-SG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>
            <a:extLst>
              <a:ext uri="{FF2B5EF4-FFF2-40B4-BE49-F238E27FC236}">
                <a16:creationId xmlns="" xmlns:a16="http://schemas.microsoft.com/office/drawing/2014/main" id="{CC79D693-775A-FC1B-D852-0FDD9B26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352800"/>
            <a:ext cx="5105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Mê say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Ham thích đặc biệt, cuốn hút vào việc gì đó.</a:t>
            </a:r>
            <a:endParaRPr lang="en-SG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-Hạnh phúc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là trạng thái cảm xúc của con người, là 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iềm sung sướng, niềm vui trong cuộc sống vì cảm thấy đạt được ý nguyện.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E165B2F-D1E9-21D2-8E45-BBCFF6B0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2165" r="5479" b="76295"/>
          <a:stretch>
            <a:fillRect/>
          </a:stretch>
        </p:blipFill>
        <p:spPr bwMode="auto">
          <a:xfrm>
            <a:off x="533400" y="-3810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701</TotalTime>
  <Words>895</Words>
  <Application>Microsoft Office PowerPoint</Application>
  <PresentationFormat>On-screen Show (4:3)</PresentationFormat>
  <Paragraphs>221</Paragraphs>
  <Slides>24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宋体</vt:lpstr>
      <vt:lpstr>Arial</vt:lpstr>
      <vt:lpstr>Calibri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Microsoft account</cp:lastModifiedBy>
  <cp:revision>57</cp:revision>
  <dcterms:created xsi:type="dcterms:W3CDTF">2005-12-31T23:51:25Z</dcterms:created>
  <dcterms:modified xsi:type="dcterms:W3CDTF">2022-04-22T01:18:23Z</dcterms:modified>
</cp:coreProperties>
</file>