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257" r:id="rId3"/>
    <p:sldId id="258" r:id="rId4"/>
    <p:sldId id="259" r:id="rId5"/>
    <p:sldId id="260" r:id="rId6"/>
    <p:sldId id="261" r:id="rId7"/>
    <p:sldId id="262" r:id="rId8"/>
    <p:sldId id="276" r:id="rId9"/>
    <p:sldId id="263" r:id="rId10"/>
    <p:sldId id="264" r:id="rId11"/>
    <p:sldId id="265" r:id="rId12"/>
    <p:sldId id="266" r:id="rId13"/>
    <p:sldId id="277" r:id="rId14"/>
    <p:sldId id="278" r:id="rId15"/>
    <p:sldId id="279" r:id="rId16"/>
    <p:sldId id="280" r:id="rId17"/>
    <p:sldId id="282" r:id="rId18"/>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54E61-5F5D-4D53-8DBC-AB6E014A0C45}" type="datetimeFigureOut">
              <a:rPr lang="en-US" smtClean="0"/>
              <a:t>4/25/2022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3CD886-5E50-4D03-BAED-69154FF1B2D5}" type="slidenum">
              <a:rPr lang="en-US" smtClean="0"/>
              <a:t>‹#›</a:t>
            </a:fld>
            <a:endParaRPr lang="en-US"/>
          </a:p>
        </p:txBody>
      </p:sp>
    </p:spTree>
    <p:extLst>
      <p:ext uri="{BB962C8B-B14F-4D97-AF65-F5344CB8AC3E}">
        <p14:creationId xmlns:p14="http://schemas.microsoft.com/office/powerpoint/2010/main" val="950584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ChangeArrowheads="1" noTextEdit="1"/>
          </p:cNvSpPr>
          <p:nvPr>
            <p:ph type="sldImg"/>
          </p:nvPr>
        </p:nvSpPr>
        <p:spPr>
          <a:ln/>
        </p:spPr>
      </p:sp>
      <p:sp>
        <p:nvSpPr>
          <p:cNvPr id="4099" name="备注占位符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zh-CN" altLang="en-US" smtClean="0">
              <a:latin typeface="Arial" panose="020B0604020202020204" pitchFamily="34" charset="0"/>
            </a:endParaRPr>
          </a:p>
        </p:txBody>
      </p:sp>
      <p:sp>
        <p:nvSpPr>
          <p:cNvPr id="4100" name="灯片编号占位符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E5D7BD4-45D6-4134-8C9D-11BDAFF93451}" type="slidenum">
              <a:rPr lang="zh-CN" altLang="en-US" smtClean="0">
                <a:latin typeface="Calibri" panose="020F0502020204030204" pitchFamily="34" charset="0"/>
              </a:rPr>
              <a:pPr/>
              <a:t>1</a:t>
            </a:fld>
            <a:endParaRPr lang="zh-CN" altLang="en-US" smtClean="0">
              <a:latin typeface="Calibri" panose="020F0502020204030204" pitchFamily="34" charset="0"/>
            </a:endParaRPr>
          </a:p>
        </p:txBody>
      </p:sp>
    </p:spTree>
    <p:extLst>
      <p:ext uri="{BB962C8B-B14F-4D97-AF65-F5344CB8AC3E}">
        <p14:creationId xmlns:p14="http://schemas.microsoft.com/office/powerpoint/2010/main" val="993663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4/25/2022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4/25/2022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4/25/2022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4/25/2022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60C9C7-D589-47E0-80F9-02A2020BEA29}" type="datetimeFigureOut">
              <a:rPr lang="en-US" smtClean="0"/>
              <a:pPr/>
              <a:t>4/25/2022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60C9C7-D589-47E0-80F9-02A2020BEA29}" type="datetimeFigureOut">
              <a:rPr lang="en-US" smtClean="0"/>
              <a:pPr/>
              <a:t>4/25/2022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60C9C7-D589-47E0-80F9-02A2020BEA29}" type="datetimeFigureOut">
              <a:rPr lang="en-US" smtClean="0"/>
              <a:pPr/>
              <a:t>4/25/2022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60C9C7-D589-47E0-80F9-02A2020BEA29}" type="datetimeFigureOut">
              <a:rPr lang="en-US" smtClean="0"/>
              <a:pPr/>
              <a:t>4/25/2022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0C9C7-D589-47E0-80F9-02A2020BEA29}" type="datetimeFigureOut">
              <a:rPr lang="en-US" smtClean="0"/>
              <a:pPr/>
              <a:t>4/25/2022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0C9C7-D589-47E0-80F9-02A2020BEA29}" type="datetimeFigureOut">
              <a:rPr lang="en-US" smtClean="0"/>
              <a:pPr/>
              <a:t>4/25/2022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0C9C7-D589-47E0-80F9-02A2020BEA29}" type="datetimeFigureOut">
              <a:rPr lang="en-US" smtClean="0"/>
              <a:pPr/>
              <a:t>4/25/2022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60C9C7-D589-47E0-80F9-02A2020BEA29}" type="datetimeFigureOut">
              <a:rPr lang="en-US" smtClean="0"/>
              <a:pPr/>
              <a:t>4/25/2022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8D813-8931-430A-9B1A-4A411833B2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图片 1"/>
          <p:cNvPicPr>
            <a:picLocks noChangeAspect="1" noChangeArrowheads="1"/>
          </p:cNvPicPr>
          <p:nvPr/>
        </p:nvPicPr>
        <p:blipFill>
          <a:blip r:embed="rId3">
            <a:extLst>
              <a:ext uri="{28A0092B-C50C-407E-A947-70E740481C1C}">
                <a14:useLocalDpi xmlns:a14="http://schemas.microsoft.com/office/drawing/2010/main" val="0"/>
              </a:ext>
            </a:extLst>
          </a:blip>
          <a:srcRect b="8191"/>
          <a:stretch>
            <a:fillRect/>
          </a:stretch>
        </p:blipFill>
        <p:spPr bwMode="auto">
          <a:xfrm>
            <a:off x="0" y="857251"/>
            <a:ext cx="9192126" cy="520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605" y="857250"/>
            <a:ext cx="642938"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7"/>
          <p:cNvSpPr txBox="1">
            <a:spLocks noChangeArrowheads="1"/>
          </p:cNvSpPr>
          <p:nvPr/>
        </p:nvSpPr>
        <p:spPr bwMode="auto">
          <a:xfrm>
            <a:off x="1028700" y="1371600"/>
            <a:ext cx="7543800" cy="2816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vi-VN" sz="2700" b="1" dirty="0" err="1">
                <a:solidFill>
                  <a:srgbClr val="FF0000"/>
                </a:solidFill>
                <a:latin typeface="Times New Roman" panose="02020603050405020304" pitchFamily="18" charset="0"/>
                <a:cs typeface="Times New Roman" panose="02020603050405020304" pitchFamily="18" charset="0"/>
              </a:rPr>
              <a:t>Trường</a:t>
            </a:r>
            <a:r>
              <a:rPr lang="en-US" altLang="vi-VN" sz="2700" b="1" dirty="0">
                <a:solidFill>
                  <a:srgbClr val="FF0000"/>
                </a:solidFill>
                <a:latin typeface="Times New Roman" panose="02020603050405020304" pitchFamily="18" charset="0"/>
                <a:cs typeface="Times New Roman" panose="02020603050405020304" pitchFamily="18" charset="0"/>
              </a:rPr>
              <a:t> </a:t>
            </a:r>
            <a:r>
              <a:rPr lang="en-US" altLang="vi-VN" sz="2700" b="1" dirty="0" err="1">
                <a:solidFill>
                  <a:srgbClr val="FF0000"/>
                </a:solidFill>
                <a:latin typeface="Times New Roman" panose="02020603050405020304" pitchFamily="18" charset="0"/>
                <a:cs typeface="Times New Roman" panose="02020603050405020304" pitchFamily="18" charset="0"/>
              </a:rPr>
              <a:t>Tiểu</a:t>
            </a:r>
            <a:r>
              <a:rPr lang="en-US" altLang="vi-VN" sz="2700" b="1" dirty="0">
                <a:solidFill>
                  <a:srgbClr val="FF0000"/>
                </a:solidFill>
                <a:latin typeface="Times New Roman" panose="02020603050405020304" pitchFamily="18" charset="0"/>
                <a:cs typeface="Times New Roman" panose="02020603050405020304" pitchFamily="18" charset="0"/>
              </a:rPr>
              <a:t> </a:t>
            </a:r>
            <a:r>
              <a:rPr lang="en-US" altLang="vi-VN" sz="2700" b="1" dirty="0" err="1">
                <a:solidFill>
                  <a:srgbClr val="FF0000"/>
                </a:solidFill>
                <a:latin typeface="Times New Roman" panose="02020603050405020304" pitchFamily="18" charset="0"/>
                <a:cs typeface="Times New Roman" panose="02020603050405020304" pitchFamily="18" charset="0"/>
              </a:rPr>
              <a:t>học</a:t>
            </a:r>
            <a:r>
              <a:rPr lang="en-US" altLang="vi-VN" sz="2700" b="1" dirty="0">
                <a:solidFill>
                  <a:srgbClr val="FF0000"/>
                </a:solidFill>
                <a:latin typeface="Times New Roman" panose="02020603050405020304" pitchFamily="18" charset="0"/>
                <a:cs typeface="Times New Roman" panose="02020603050405020304" pitchFamily="18" charset="0"/>
              </a:rPr>
              <a:t> </a:t>
            </a:r>
            <a:r>
              <a:rPr lang="en-US" altLang="vi-VN" sz="2700" b="1" dirty="0" err="1">
                <a:solidFill>
                  <a:srgbClr val="FF0000"/>
                </a:solidFill>
                <a:latin typeface="Times New Roman" panose="02020603050405020304" pitchFamily="18" charset="0"/>
                <a:cs typeface="Times New Roman" panose="02020603050405020304" pitchFamily="18" charset="0"/>
              </a:rPr>
              <a:t>Phúc</a:t>
            </a:r>
            <a:r>
              <a:rPr lang="en-US" altLang="vi-VN" sz="2700" b="1" dirty="0">
                <a:solidFill>
                  <a:srgbClr val="FF0000"/>
                </a:solidFill>
                <a:latin typeface="Times New Roman" panose="02020603050405020304" pitchFamily="18" charset="0"/>
                <a:cs typeface="Times New Roman" panose="02020603050405020304" pitchFamily="18" charset="0"/>
              </a:rPr>
              <a:t> </a:t>
            </a:r>
            <a:r>
              <a:rPr lang="en-US" altLang="vi-VN" sz="2700" b="1" dirty="0" err="1">
                <a:solidFill>
                  <a:srgbClr val="FF0000"/>
                </a:solidFill>
                <a:latin typeface="Times New Roman" panose="02020603050405020304" pitchFamily="18" charset="0"/>
                <a:cs typeface="Times New Roman" panose="02020603050405020304" pitchFamily="18" charset="0"/>
              </a:rPr>
              <a:t>Lợi</a:t>
            </a:r>
            <a:endParaRPr lang="en-US" altLang="vi-VN" sz="2700" b="1" dirty="0">
              <a:solidFill>
                <a:srgbClr val="FF0000"/>
              </a:solidFill>
              <a:latin typeface="Times New Roman" panose="02020603050405020304" pitchFamily="18" charset="0"/>
              <a:cs typeface="Times New Roman" panose="02020603050405020304" pitchFamily="18" charset="0"/>
            </a:endParaRPr>
          </a:p>
          <a:p>
            <a:pPr algn="ctr">
              <a:spcBef>
                <a:spcPct val="0"/>
              </a:spcBef>
              <a:buFontTx/>
              <a:buNone/>
            </a:pPr>
            <a:endParaRPr lang="en-US" altLang="vi-VN" sz="2700" b="1" dirty="0">
              <a:solidFill>
                <a:srgbClr val="FF0000"/>
              </a:solidFill>
              <a:latin typeface="Times New Roman" panose="02020603050405020304" pitchFamily="18" charset="0"/>
              <a:cs typeface="Times New Roman" panose="02020603050405020304" pitchFamily="18" charset="0"/>
            </a:endParaRPr>
          </a:p>
          <a:p>
            <a:pPr algn="ctr">
              <a:spcBef>
                <a:spcPct val="0"/>
              </a:spcBef>
              <a:buFontTx/>
              <a:buNone/>
            </a:pPr>
            <a:endParaRPr lang="en-US" altLang="vi-VN" sz="2700" b="1" dirty="0">
              <a:solidFill>
                <a:srgbClr val="FF0000"/>
              </a:solidFill>
              <a:latin typeface="Times New Roman" panose="02020603050405020304" pitchFamily="18" charset="0"/>
              <a:cs typeface="Times New Roman" panose="02020603050405020304" pitchFamily="18" charset="0"/>
            </a:endParaRPr>
          </a:p>
          <a:p>
            <a:pPr algn="ctr">
              <a:spcBef>
                <a:spcPct val="0"/>
              </a:spcBef>
              <a:buFontTx/>
              <a:buNone/>
            </a:pPr>
            <a:r>
              <a:rPr lang="en-US" altLang="vi-VN" b="1" dirty="0" err="1">
                <a:solidFill>
                  <a:srgbClr val="FF0000"/>
                </a:solidFill>
                <a:latin typeface="Times New Roman" panose="02020603050405020304" pitchFamily="18" charset="0"/>
                <a:cs typeface="Times New Roman" panose="02020603050405020304" pitchFamily="18" charset="0"/>
              </a:rPr>
              <a:t>Tuần</a:t>
            </a:r>
            <a:r>
              <a:rPr lang="en-US" altLang="vi-VN" b="1" dirty="0">
                <a:solidFill>
                  <a:srgbClr val="FF0000"/>
                </a:solidFill>
                <a:latin typeface="Times New Roman" panose="02020603050405020304" pitchFamily="18" charset="0"/>
                <a:cs typeface="Times New Roman" panose="02020603050405020304" pitchFamily="18" charset="0"/>
              </a:rPr>
              <a:t> </a:t>
            </a:r>
            <a:r>
              <a:rPr lang="en-US" altLang="vi-VN" b="1" dirty="0">
                <a:solidFill>
                  <a:srgbClr val="FF0000"/>
                </a:solidFill>
                <a:latin typeface="Times New Roman" panose="02020603050405020304" pitchFamily="18" charset="0"/>
                <a:cs typeface="Times New Roman" panose="02020603050405020304" pitchFamily="18" charset="0"/>
              </a:rPr>
              <a:t>31</a:t>
            </a:r>
            <a:endParaRPr lang="en-US" altLang="vi-VN" b="1" dirty="0">
              <a:solidFill>
                <a:srgbClr val="FF0000"/>
              </a:solidFill>
              <a:latin typeface="Times New Roman" panose="02020603050405020304" pitchFamily="18" charset="0"/>
              <a:cs typeface="Times New Roman" panose="02020603050405020304" pitchFamily="18" charset="0"/>
            </a:endParaRPr>
          </a:p>
          <a:p>
            <a:pPr algn="ctr">
              <a:spcBef>
                <a:spcPct val="0"/>
              </a:spcBef>
              <a:buFontTx/>
              <a:buNone/>
            </a:pPr>
            <a:r>
              <a:rPr lang="en-US" altLang="vi-VN" b="1" dirty="0" err="1" smtClean="0">
                <a:solidFill>
                  <a:srgbClr val="FF0000"/>
                </a:solidFill>
                <a:latin typeface="Times New Roman" panose="02020603050405020304" pitchFamily="18" charset="0"/>
                <a:cs typeface="Times New Roman" panose="02020603050405020304" pitchFamily="18" charset="0"/>
              </a:rPr>
              <a:t>Chính</a:t>
            </a:r>
            <a:r>
              <a:rPr lang="en-US" altLang="vi-VN" b="1" dirty="0" smtClean="0">
                <a:solidFill>
                  <a:srgbClr val="FF0000"/>
                </a:solidFill>
                <a:latin typeface="Times New Roman" panose="02020603050405020304" pitchFamily="18" charset="0"/>
                <a:cs typeface="Times New Roman" panose="02020603050405020304" pitchFamily="18" charset="0"/>
              </a:rPr>
              <a:t> </a:t>
            </a:r>
            <a:r>
              <a:rPr lang="en-US" altLang="vi-VN" b="1" dirty="0" err="1" smtClean="0">
                <a:solidFill>
                  <a:srgbClr val="FF0000"/>
                </a:solidFill>
                <a:latin typeface="Times New Roman" panose="02020603050405020304" pitchFamily="18" charset="0"/>
                <a:cs typeface="Times New Roman" panose="02020603050405020304" pitchFamily="18" charset="0"/>
              </a:rPr>
              <a:t>tả</a:t>
            </a:r>
            <a:endParaRPr lang="en-US" altLang="vi-VN" b="1" dirty="0">
              <a:solidFill>
                <a:srgbClr val="FF0000"/>
              </a:solidFill>
              <a:latin typeface="Times New Roman" panose="02020603050405020304" pitchFamily="18" charset="0"/>
              <a:cs typeface="Times New Roman" panose="02020603050405020304" pitchFamily="18" charset="0"/>
            </a:endParaRPr>
          </a:p>
          <a:p>
            <a:pPr>
              <a:spcBef>
                <a:spcPct val="0"/>
              </a:spcBef>
              <a:buFontTx/>
              <a:buNone/>
            </a:pPr>
            <a:r>
              <a:rPr lang="en-US" altLang="vi-VN" b="1" dirty="0">
                <a:solidFill>
                  <a:srgbClr val="FF0000"/>
                </a:solidFill>
                <a:latin typeface="Times New Roman" panose="02020603050405020304" pitchFamily="18" charset="0"/>
                <a:cs typeface="Times New Roman" panose="02020603050405020304" pitchFamily="18" charset="0"/>
              </a:rPr>
              <a:t>                     </a:t>
            </a:r>
            <a:r>
              <a:rPr lang="en-US" altLang="vi-VN" b="1" dirty="0">
                <a:solidFill>
                  <a:srgbClr val="FF0000"/>
                </a:solidFill>
                <a:latin typeface="Times New Roman" panose="02020603050405020304" pitchFamily="18" charset="0"/>
                <a:cs typeface="Times New Roman" panose="02020603050405020304" pitchFamily="18" charset="0"/>
              </a:rPr>
              <a:t> </a:t>
            </a:r>
            <a:r>
              <a:rPr lang="en-US" altLang="vi-VN" b="1" dirty="0" err="1">
                <a:solidFill>
                  <a:srgbClr val="FF0000"/>
                </a:solidFill>
                <a:latin typeface="Times New Roman" panose="02020603050405020304" pitchFamily="18" charset="0"/>
                <a:cs typeface="Times New Roman" panose="02020603050405020304" pitchFamily="18" charset="0"/>
              </a:rPr>
              <a:t>Bác</a:t>
            </a:r>
            <a:r>
              <a:rPr lang="en-US" altLang="vi-VN" b="1" dirty="0">
                <a:solidFill>
                  <a:srgbClr val="FF0000"/>
                </a:solidFill>
                <a:latin typeface="Times New Roman" panose="02020603050405020304" pitchFamily="18" charset="0"/>
                <a:cs typeface="Times New Roman" panose="02020603050405020304" pitchFamily="18" charset="0"/>
              </a:rPr>
              <a:t> </a:t>
            </a:r>
            <a:r>
              <a:rPr lang="en-US" altLang="vi-VN" b="1" dirty="0" err="1">
                <a:solidFill>
                  <a:srgbClr val="FF0000"/>
                </a:solidFill>
                <a:latin typeface="Times New Roman" panose="02020603050405020304" pitchFamily="18" charset="0"/>
                <a:cs typeface="Times New Roman" panose="02020603050405020304" pitchFamily="18" charset="0"/>
              </a:rPr>
              <a:t>sĩ</a:t>
            </a:r>
            <a:r>
              <a:rPr lang="en-US" altLang="vi-VN" b="1" dirty="0">
                <a:solidFill>
                  <a:srgbClr val="FF0000"/>
                </a:solidFill>
                <a:latin typeface="Times New Roman" panose="02020603050405020304" pitchFamily="18" charset="0"/>
                <a:cs typeface="Times New Roman" panose="02020603050405020304" pitchFamily="18" charset="0"/>
              </a:rPr>
              <a:t> Y- </a:t>
            </a:r>
            <a:r>
              <a:rPr lang="en-US" altLang="vi-VN" b="1" dirty="0" err="1">
                <a:solidFill>
                  <a:srgbClr val="FF0000"/>
                </a:solidFill>
                <a:latin typeface="Times New Roman" panose="02020603050405020304" pitchFamily="18" charset="0"/>
                <a:cs typeface="Times New Roman" panose="02020603050405020304" pitchFamily="18" charset="0"/>
              </a:rPr>
              <a:t>éc</a:t>
            </a:r>
            <a:r>
              <a:rPr lang="en-US" altLang="vi-VN" b="1" dirty="0">
                <a:solidFill>
                  <a:srgbClr val="FF0000"/>
                </a:solidFill>
                <a:latin typeface="Times New Roman" panose="02020603050405020304" pitchFamily="18" charset="0"/>
                <a:cs typeface="Times New Roman" panose="02020603050405020304" pitchFamily="18" charset="0"/>
              </a:rPr>
              <a:t> -</a:t>
            </a:r>
            <a:r>
              <a:rPr lang="en-US" altLang="vi-VN" b="1" dirty="0" err="1">
                <a:solidFill>
                  <a:srgbClr val="FF0000"/>
                </a:solidFill>
                <a:latin typeface="Times New Roman" panose="02020603050405020304" pitchFamily="18" charset="0"/>
                <a:cs typeface="Times New Roman" panose="02020603050405020304" pitchFamily="18" charset="0"/>
              </a:rPr>
              <a:t>xanh</a:t>
            </a:r>
            <a:endParaRPr lang="en-US" altLang="vi-VN"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4822022"/>
      </p:ext>
    </p:extLst>
  </p:cSld>
  <p:clrMapOvr>
    <a:masterClrMapping/>
  </p:clrMapOvr>
  <p:transition spd="slow" advClick="0">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4355038"/>
          </a:xfrm>
          <a:prstGeom prst="rect">
            <a:avLst/>
          </a:prstGeom>
          <a:noFill/>
        </p:spPr>
        <p:txBody>
          <a:bodyPr wrap="square" rtlCol="0">
            <a:spAutoFit/>
          </a:bodyPr>
          <a:lstStyle/>
          <a:p>
            <a:pPr algn="ctr"/>
            <a:endParaRPr lang="en-US" sz="1050" b="1" dirty="0" smtClean="0">
              <a:solidFill>
                <a:srgbClr val="FF0000"/>
              </a:solidFill>
              <a:latin typeface="Times New Roman" pitchFamily="18" charset="0"/>
              <a:cs typeface="Times New Roman" pitchFamily="18" charset="0"/>
            </a:endParaRPr>
          </a:p>
          <a:p>
            <a:endParaRPr lang="en-US" sz="3200" b="1" u="sng" dirty="0" smtClean="0">
              <a:latin typeface="Times New Roman" pitchFamily="18" charset="0"/>
              <a:cs typeface="Times New Roman" pitchFamily="18" charset="0"/>
            </a:endParaRPr>
          </a:p>
          <a:p>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2</a:t>
            </a:r>
            <a:r>
              <a:rPr lang="en-US" sz="3200" b="1" dirty="0" smtClean="0">
                <a:latin typeface="Times New Roman" pitchFamily="18" charset="0"/>
                <a:cs typeface="Times New Roman" pitchFamily="18" charset="0"/>
              </a:rPr>
              <a:t>:</a:t>
            </a:r>
          </a:p>
          <a:p>
            <a:pPr indent="465138" algn="ctr"/>
            <a:r>
              <a:rPr lang="en-US" sz="3200" dirty="0" err="1" smtClean="0">
                <a:latin typeface="Times New Roman" pitchFamily="18" charset="0"/>
                <a:cs typeface="Times New Roman" pitchFamily="18" charset="0"/>
              </a:rPr>
              <a:t>Giọt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biển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sông</a:t>
            </a:r>
            <a:endParaRPr lang="en-US" sz="320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Bay </a:t>
            </a:r>
            <a:r>
              <a:rPr lang="en-US" sz="3200" dirty="0" err="1" smtClean="0">
                <a:latin typeface="Times New Roman" pitchFamily="18" charset="0"/>
                <a:cs typeface="Times New Roman" pitchFamily="18" charset="0"/>
              </a:rPr>
              <a:t>lên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lơ</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lửng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mênh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trời</a:t>
            </a:r>
            <a:endParaRPr lang="en-US" sz="3200" dirty="0" smtClean="0">
              <a:latin typeface="Times New Roman" pitchFamily="18" charset="0"/>
              <a:cs typeface="Times New Roman" pitchFamily="18" charset="0"/>
            </a:endParaRPr>
          </a:p>
          <a:p>
            <a:pPr indent="465138" algn="ctr"/>
            <a:r>
              <a:rPr lang="en-US" sz="3200" b="1" dirty="0" err="1" smtClean="0">
                <a:solidFill>
                  <a:srgbClr val="FF0000"/>
                </a:solidFill>
                <a:latin typeface="Times New Roman" pitchFamily="18" charset="0"/>
                <a:cs typeface="Times New Roman" pitchFamily="18" charset="0"/>
              </a:rPr>
              <a:t>Cõi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thơ</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thẩn</a:t>
            </a:r>
            <a:r>
              <a:rPr lang="en-US" sz="3200" dirty="0" smtClean="0">
                <a:solidFill>
                  <a:srgbClr val="FF0000"/>
                </a:solidFill>
                <a:latin typeface="Times New Roman" pitchFamily="18" charset="0"/>
                <a:cs typeface="Times New Roman" pitchFamily="18" charset="0"/>
              </a:rPr>
              <a:t> </a:t>
            </a:r>
            <a:r>
              <a:rPr lang="en-US" sz="3200" dirty="0" err="1" smtClean="0">
                <a:latin typeface="Times New Roman" pitchFamily="18" charset="0"/>
                <a:cs typeface="Times New Roman" pitchFamily="18" charset="0"/>
              </a:rPr>
              <a: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chơi</a:t>
            </a:r>
            <a:endParaRPr lang="en-US" sz="3200" dirty="0" smtClean="0">
              <a:latin typeface="Times New Roman" pitchFamily="18" charset="0"/>
              <a:cs typeface="Times New Roman" pitchFamily="18" charset="0"/>
            </a:endParaRPr>
          </a:p>
          <a:p>
            <a:pPr indent="465138" algn="ctr"/>
            <a:r>
              <a:rPr lang="en-US" sz="3200" dirty="0" err="1" smtClean="0">
                <a:latin typeface="Times New Roman" pitchFamily="18" charset="0"/>
                <a:cs typeface="Times New Roman" pitchFamily="18" charset="0"/>
              </a:rPr>
              <a:t>Gặp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miền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giá</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rét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xuống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endParaRPr lang="en-US" sz="3200" dirty="0" smtClean="0">
              <a:latin typeface="Times New Roman" pitchFamily="18" charset="0"/>
              <a:cs typeface="Times New Roman" pitchFamily="18" charset="0"/>
            </a:endParaRPr>
          </a:p>
          <a:p>
            <a:pPr indent="465138" algn="ctr"/>
            <a:endParaRPr lang="en-US" sz="105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Nguyễn</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5009064"/>
          </a:xfrm>
          <a:prstGeom prst="rect">
            <a:avLst/>
          </a:prstGeom>
          <a:noFill/>
        </p:spPr>
        <p:txBody>
          <a:bodyPr wrap="square" rtlCol="0">
            <a:spAutoFit/>
          </a:bodyPr>
          <a:lstStyle/>
          <a:p>
            <a:pPr algn="ctr"/>
            <a:endParaRPr lang="en-US" sz="1050" b="1" dirty="0" smtClean="0">
              <a:solidFill>
                <a:srgbClr val="FF0000"/>
              </a:solidFill>
              <a:latin typeface="Times New Roman" pitchFamily="18" charset="0"/>
              <a:cs typeface="Times New Roman" pitchFamily="18" charset="0"/>
            </a:endParaRPr>
          </a:p>
          <a:p>
            <a:endParaRPr lang="en-US" sz="1050" b="1" u="sng" dirty="0" smtClean="0">
              <a:latin typeface="Times New Roman" pitchFamily="18" charset="0"/>
              <a:cs typeface="Times New Roman" pitchFamily="18" charset="0"/>
            </a:endParaRPr>
          </a:p>
          <a:p>
            <a:pPr indent="465138"/>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3</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Viết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giải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câu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em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vừa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được</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bài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tập</a:t>
            </a:r>
            <a:r>
              <a:rPr lang="en-US" sz="3200" b="1" dirty="0" smtClean="0">
                <a:latin typeface="Times New Roman" pitchFamily="18" charset="0"/>
                <a:cs typeface="Times New Roman" pitchFamily="18" charset="0"/>
              </a:rPr>
              <a:t> 2.</a:t>
            </a:r>
          </a:p>
          <a:p>
            <a:pPr indent="465138" algn="ctr"/>
            <a:r>
              <a:rPr lang="en-US" sz="3200" b="1" dirty="0" err="1" smtClean="0">
                <a:latin typeface="Times New Roman" pitchFamily="18" charset="0"/>
                <a:cs typeface="Times New Roman" pitchFamily="18" charset="0"/>
              </a:rPr>
              <a:t>Giọt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từ</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biển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từ</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sông</a:t>
            </a:r>
            <a:endParaRPr lang="en-US" sz="3200" b="1" dirty="0" smtClean="0">
              <a:latin typeface="Times New Roman" pitchFamily="18" charset="0"/>
              <a:cs typeface="Times New Roman" pitchFamily="18" charset="0"/>
            </a:endParaRPr>
          </a:p>
          <a:p>
            <a:pPr indent="465138" algn="ctr"/>
            <a:r>
              <a:rPr lang="en-US" sz="3200" b="1" dirty="0" smtClean="0">
                <a:latin typeface="Times New Roman" pitchFamily="18" charset="0"/>
                <a:cs typeface="Times New Roman" pitchFamily="18" charset="0"/>
              </a:rPr>
              <a:t>Bay </a:t>
            </a:r>
            <a:r>
              <a:rPr lang="en-US" sz="3200" b="1" dirty="0" err="1" smtClean="0">
                <a:latin typeface="Times New Roman" pitchFamily="18" charset="0"/>
                <a:cs typeface="Times New Roman" pitchFamily="18" charset="0"/>
              </a:rPr>
              <a:t>lên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lửng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mênh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mông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lưng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trời</a:t>
            </a:r>
            <a:endParaRPr lang="en-US" sz="3200" b="1"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Cõi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thẩn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endParaRPr lang="en-US" sz="3200" b="1"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Gặp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miền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rét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xuống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endParaRPr lang="en-US" sz="3200" b="1" dirty="0" smtClean="0">
              <a:latin typeface="Times New Roman" pitchFamily="18" charset="0"/>
              <a:cs typeface="Times New Roman" pitchFamily="18" charset="0"/>
            </a:endParaRPr>
          </a:p>
          <a:p>
            <a:pPr indent="465138" algn="ctr"/>
            <a:endParaRPr lang="en-US" sz="1050" dirty="0" smtClean="0">
              <a:latin typeface="Times New Roman" pitchFamily="18" charset="0"/>
              <a:cs typeface="Times New Roman" pitchFamily="18" charset="0"/>
            </a:endParaRPr>
          </a:p>
          <a:p>
            <a:pPr indent="465138" algn="ct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 ?)</a:t>
            </a:r>
          </a:p>
          <a:p>
            <a:pPr indent="465138" algn="ct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Nguyễn</a:t>
            </a:r>
            <a:endParaRPr lang="en-US" sz="3200" b="1" dirty="0" smtClean="0">
              <a:latin typeface="Times New Roman" pitchFamily="18" charset="0"/>
              <a:cs typeface="Times New Roman" pitchFamily="18" charset="0"/>
            </a:endParaRPr>
          </a:p>
          <a:p>
            <a:pPr indent="465138"/>
            <a:endParaRPr lang="en-US" sz="3200" b="1" dirty="0" smtClean="0">
              <a:latin typeface="Times New Roman" pitchFamily="18" charset="0"/>
              <a:cs typeface="Times New Roman" pitchFamily="18" charset="0"/>
            </a:endParaRPr>
          </a:p>
        </p:txBody>
      </p:sp>
      <p:pic>
        <p:nvPicPr>
          <p:cNvPr id="4" name="Picture 1" descr="D:\A\update\Untitled.png"/>
          <p:cNvPicPr>
            <a:picLocks noChangeAspect="1" noChangeArrowheads="1"/>
          </p:cNvPicPr>
          <p:nvPr/>
        </p:nvPicPr>
        <p:blipFill>
          <a:blip r:embed="rId3" cstate="print"/>
          <a:srcRect/>
          <a:stretch>
            <a:fillRect/>
          </a:stretch>
        </p:blipFill>
        <p:spPr bwMode="auto">
          <a:xfrm>
            <a:off x="1524000" y="3886200"/>
            <a:ext cx="2286000" cy="10668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1077218"/>
          </a:xfrm>
          <a:prstGeom prst="rect">
            <a:avLst/>
          </a:prstGeom>
          <a:noFill/>
        </p:spPr>
        <p:txBody>
          <a:bodyPr wrap="square" rtlCol="0">
            <a:spAutoFit/>
          </a:bodyPr>
          <a:lstStyle/>
          <a:p>
            <a:pPr>
              <a:buFontTx/>
              <a:buChar char="-"/>
            </a:pPr>
            <a:endParaRPr lang="en-US" sz="3200" b="1" smtClean="0">
              <a:latin typeface="Times New Roman" pitchFamily="18" charset="0"/>
              <a:cs typeface="Times New Roman" pitchFamily="18" charset="0"/>
            </a:endParaRPr>
          </a:p>
          <a:p>
            <a:pPr algn="ctr"/>
            <a:endParaRPr lang="en-US" sz="3200" b="1">
              <a:latin typeface="Times New Roman" pitchFamily="18" charset="0"/>
              <a:cs typeface="Times New Roman" pitchFamily="18" charset="0"/>
            </a:endParaRPr>
          </a:p>
        </p:txBody>
      </p:sp>
      <p:pic>
        <p:nvPicPr>
          <p:cNvPr id="10241" name="Picture 1" descr="D:\A\update\Untitled.png"/>
          <p:cNvPicPr>
            <a:picLocks noChangeAspect="1" noChangeArrowheads="1"/>
          </p:cNvPicPr>
          <p:nvPr/>
        </p:nvPicPr>
        <p:blipFill>
          <a:blip r:embed="rId3" cstate="print"/>
          <a:srcRect/>
          <a:stretch>
            <a:fillRect/>
          </a:stretch>
        </p:blipFill>
        <p:spPr bwMode="auto">
          <a:xfrm>
            <a:off x="533400" y="3733800"/>
            <a:ext cx="5943600" cy="2743200"/>
          </a:xfrm>
          <a:prstGeom prst="rect">
            <a:avLst/>
          </a:prstGeom>
          <a:noFill/>
        </p:spPr>
      </p:pic>
      <p:sp>
        <p:nvSpPr>
          <p:cNvPr id="6" name="Rectangle 5"/>
          <p:cNvSpPr/>
          <p:nvPr/>
        </p:nvSpPr>
        <p:spPr>
          <a:xfrm>
            <a:off x="381000" y="228600"/>
            <a:ext cx="8763000" cy="3539430"/>
          </a:xfrm>
          <a:prstGeom prst="rect">
            <a:avLst/>
          </a:prstGeom>
        </p:spPr>
        <p:txBody>
          <a:bodyPr wrap="square">
            <a:spAutoFit/>
          </a:bodyPr>
          <a:lstStyle/>
          <a:p>
            <a:pPr indent="465138" algn="ctr"/>
            <a:r>
              <a:rPr lang="en-US" sz="3200" b="1" smtClean="0">
                <a:latin typeface="Times New Roman" pitchFamily="18" charset="0"/>
                <a:cs typeface="Times New Roman" pitchFamily="18" charset="0"/>
              </a:rPr>
              <a:t>Giọt gì từ biển, từ sông</a:t>
            </a:r>
          </a:p>
          <a:p>
            <a:pPr indent="465138" algn="ctr"/>
            <a:r>
              <a:rPr lang="en-US" sz="3200" b="1" smtClean="0">
                <a:latin typeface="Times New Roman" pitchFamily="18" charset="0"/>
                <a:cs typeface="Times New Roman" pitchFamily="18" charset="0"/>
              </a:rPr>
              <a:t>Bay lên lơ lửng mênh mông lưng trời</a:t>
            </a:r>
          </a:p>
          <a:p>
            <a:pPr indent="465138" algn="ctr"/>
            <a:r>
              <a:rPr lang="en-US" sz="3200" b="1" smtClean="0">
                <a:latin typeface="Times New Roman" pitchFamily="18" charset="0"/>
                <a:cs typeface="Times New Roman" pitchFamily="18" charset="0"/>
              </a:rPr>
              <a:t>Cõi tiên thơ thẩn rong chơi</a:t>
            </a:r>
          </a:p>
          <a:p>
            <a:pPr indent="465138" algn="ctr"/>
            <a:r>
              <a:rPr lang="en-US" sz="3200" b="1" smtClean="0">
                <a:latin typeface="Times New Roman" pitchFamily="18" charset="0"/>
                <a:cs typeface="Times New Roman" pitchFamily="18" charset="0"/>
              </a:rPr>
              <a:t>Gặp miền giá rét lại rơi xuống trần</a:t>
            </a:r>
          </a:p>
          <a:p>
            <a:pPr indent="465138" algn="ctr"/>
            <a:endParaRPr lang="en-US" sz="3200" smtClean="0">
              <a:latin typeface="Times New Roman" pitchFamily="18" charset="0"/>
              <a:cs typeface="Times New Roman" pitchFamily="18" charset="0"/>
            </a:endParaRPr>
          </a:p>
          <a:p>
            <a:pPr indent="465138" algn="ctr"/>
            <a:r>
              <a:rPr lang="en-US" sz="3200" b="1" smtClean="0">
                <a:latin typeface="Times New Roman" pitchFamily="18" charset="0"/>
                <a:cs typeface="Times New Roman" pitchFamily="18" charset="0"/>
              </a:rPr>
              <a:t>                            (Là gì ?)</a:t>
            </a:r>
          </a:p>
          <a:p>
            <a:pPr indent="465138" algn="ctr"/>
            <a:r>
              <a:rPr lang="en-US" sz="3200" b="1" smtClean="0">
                <a:latin typeface="Times New Roman" pitchFamily="18" charset="0"/>
                <a:cs typeface="Times New Roman" pitchFamily="18" charset="0"/>
              </a:rPr>
              <a:t>                            Trần Liên Nguyễn</a:t>
            </a:r>
          </a:p>
        </p:txBody>
      </p:sp>
      <p:sp>
        <p:nvSpPr>
          <p:cNvPr id="7" name="Cloud Callout 6"/>
          <p:cNvSpPr/>
          <p:nvPr/>
        </p:nvSpPr>
        <p:spPr>
          <a:xfrm>
            <a:off x="6705600" y="4038600"/>
            <a:ext cx="2209800" cy="14478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chemeClr val="tx1"/>
                </a:solidFill>
                <a:latin typeface="Times New Roman" pitchFamily="18" charset="0"/>
                <a:cs typeface="Times New Roman" pitchFamily="18" charset="0"/>
              </a:rPr>
              <a:t>Giọt mưa</a:t>
            </a:r>
            <a:endParaRPr lang="en-US" sz="3200" b="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POWER POINT ẢNH NỀN\2732012174623435.gif"/>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428172" y="1923138"/>
            <a:ext cx="8229600" cy="3046988"/>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96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Ai thông</a:t>
            </a:r>
          </a:p>
          <a:p>
            <a:pPr algn="ctr"/>
            <a:r>
              <a:rPr lang="en-US" sz="9600" b="1" cap="all" spc="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Minh hơn ?</a:t>
            </a:r>
            <a:endParaRPr lang="en-US" sz="9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gtEl>
                                        <p:attrNameLst>
                                          <p:attrName>ppt_x</p:attrName>
                                          <p:attrName>ppt_y</p:attrName>
                                        </p:attrNameLst>
                                      </p:cBhvr>
                                    </p:animMotion>
                                    <p:animRot by="1500000">
                                      <p:cBhvr>
                                        <p:cTn id="7" dur="125" fill="hold">
                                          <p:stCondLst>
                                            <p:cond delay="0"/>
                                          </p:stCondLst>
                                        </p:cTn>
                                        <p:tgtEl>
                                          <p:spTgt spid="3"/>
                                        </p:tgtEl>
                                        <p:attrNameLst>
                                          <p:attrName>r</p:attrName>
                                        </p:attrNameLst>
                                      </p:cBhvr>
                                    </p:animRot>
                                    <p:animRot by="-1500000">
                                      <p:cBhvr>
                                        <p:cTn id="8" dur="125" fill="hold">
                                          <p:stCondLst>
                                            <p:cond delay="125"/>
                                          </p:stCondLst>
                                        </p:cTn>
                                        <p:tgtEl>
                                          <p:spTgt spid="3"/>
                                        </p:tgtEl>
                                        <p:attrNameLst>
                                          <p:attrName>r</p:attrName>
                                        </p:attrNameLst>
                                      </p:cBhvr>
                                    </p:animRot>
                                    <p:animRot by="-1500000">
                                      <p:cBhvr>
                                        <p:cTn id="9" dur="125" fill="hold">
                                          <p:stCondLst>
                                            <p:cond delay="250"/>
                                          </p:stCondLst>
                                        </p:cTn>
                                        <p:tgtEl>
                                          <p:spTgt spid="3"/>
                                        </p:tgtEl>
                                        <p:attrNameLst>
                                          <p:attrName>r</p:attrName>
                                        </p:attrNameLst>
                                      </p:cBhvr>
                                    </p:animRot>
                                    <p:animRot by="1500000">
                                      <p:cBhvr>
                                        <p:cTn id="10" dur="125" fill="hold">
                                          <p:stCondLst>
                                            <p:cond delay="375"/>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4876800" y="457200"/>
            <a:ext cx="4267200" cy="2743200"/>
          </a:xfrm>
          <a:prstGeom prst="rect">
            <a:avLst/>
          </a:prstGeom>
          <a:noFill/>
        </p:spPr>
      </p:pic>
      <p:sp>
        <p:nvSpPr>
          <p:cNvPr id="4" name="TextBox 3"/>
          <p:cNvSpPr txBox="1"/>
          <p:nvPr/>
        </p:nvSpPr>
        <p:spPr>
          <a:xfrm>
            <a:off x="381000" y="457200"/>
            <a:ext cx="6324600" cy="2554545"/>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1</a:t>
            </a:r>
            <a:r>
              <a:rPr lang="en-US" sz="3200" b="1" smtClean="0">
                <a:solidFill>
                  <a:srgbClr val="FF0000"/>
                </a:solidFill>
                <a:latin typeface="Times New Roman" pitchFamily="18" charset="0"/>
                <a:cs typeface="Times New Roman" pitchFamily="18" charset="0"/>
              </a:rPr>
              <a:t>: Từ nào viết đúng chính tả?</a:t>
            </a:r>
          </a:p>
          <a:p>
            <a:r>
              <a:rPr lang="en-US" sz="3200" b="1" smtClean="0">
                <a:solidFill>
                  <a:srgbClr val="FF0000"/>
                </a:solidFill>
                <a:latin typeface="Times New Roman" pitchFamily="18" charset="0"/>
                <a:cs typeface="Times New Roman" pitchFamily="18" charset="0"/>
              </a:rPr>
              <a:t> </a:t>
            </a:r>
          </a:p>
          <a:p>
            <a:pPr marL="514350" indent="-514350">
              <a:buAutoNum type="alphaLcPeriod"/>
            </a:pPr>
            <a:r>
              <a:rPr lang="en-US" sz="3200" b="1" smtClean="0">
                <a:latin typeface="Times New Roman" pitchFamily="18" charset="0"/>
                <a:cs typeface="Times New Roman" pitchFamily="18" charset="0"/>
              </a:rPr>
              <a:t>Rễ cây</a:t>
            </a:r>
          </a:p>
          <a:p>
            <a:pPr marL="514350" indent="-514350">
              <a:buAutoNum type="alphaLcPeriod"/>
            </a:pPr>
            <a:r>
              <a:rPr lang="en-US" sz="3200" b="1" smtClean="0">
                <a:latin typeface="Times New Roman" pitchFamily="18" charset="0"/>
                <a:cs typeface="Times New Roman" pitchFamily="18" charset="0"/>
              </a:rPr>
              <a:t>Dễ cây</a:t>
            </a:r>
          </a:p>
          <a:p>
            <a:pPr marL="514350" indent="-514350">
              <a:buAutoNum type="alphaLcPeriod"/>
            </a:pPr>
            <a:r>
              <a:rPr lang="en-US" sz="3200" b="1" smtClean="0">
                <a:latin typeface="Times New Roman" pitchFamily="18" charset="0"/>
                <a:cs typeface="Times New Roman" pitchFamily="18" charset="0"/>
              </a:rPr>
              <a:t>Rể cây</a:t>
            </a:r>
            <a:endParaRPr lang="en-US" sz="3200" b="1">
              <a:latin typeface="Times New Roman" pitchFamily="18" charset="0"/>
              <a:cs typeface="Times New Roman" pitchFamily="18" charset="0"/>
            </a:endParaRPr>
          </a:p>
        </p:txBody>
      </p:sp>
      <p:sp>
        <p:nvSpPr>
          <p:cNvPr id="5" name="Oval 4"/>
          <p:cNvSpPr/>
          <p:nvPr/>
        </p:nvSpPr>
        <p:spPr>
          <a:xfrm>
            <a:off x="381000" y="15240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7" name="Picture 8" descr="b36"/>
          <p:cNvPicPr>
            <a:picLocks noChangeAspect="1" noChangeArrowheads="1" noCrop="1"/>
          </p:cNvPicPr>
          <p:nvPr/>
        </p:nvPicPr>
        <p:blipFill>
          <a:blip r:embed="rId3" cstate="print"/>
          <a:srcRect/>
          <a:stretch>
            <a:fillRect/>
          </a:stretch>
        </p:blipFill>
        <p:spPr bwMode="auto">
          <a:xfrm>
            <a:off x="3429000" y="46482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304800" y="4648200"/>
            <a:ext cx="2009775" cy="2428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par>
                                <p:cTn id="14" presetID="23" presetClass="entr" presetSubtype="1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1"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4876800" y="457200"/>
            <a:ext cx="4267200" cy="2743200"/>
          </a:xfrm>
          <a:prstGeom prst="rect">
            <a:avLst/>
          </a:prstGeom>
          <a:noFill/>
        </p:spPr>
      </p:pic>
      <p:sp>
        <p:nvSpPr>
          <p:cNvPr id="4" name="TextBox 3"/>
          <p:cNvSpPr txBox="1"/>
          <p:nvPr/>
        </p:nvSpPr>
        <p:spPr>
          <a:xfrm>
            <a:off x="381000" y="457200"/>
            <a:ext cx="6324600" cy="3046988"/>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2</a:t>
            </a:r>
            <a:r>
              <a:rPr lang="en-US" sz="3200" b="1" smtClean="0">
                <a:solidFill>
                  <a:srgbClr val="FF0000"/>
                </a:solidFill>
                <a:latin typeface="Times New Roman" pitchFamily="18" charset="0"/>
                <a:cs typeface="Times New Roman" pitchFamily="18" charset="0"/>
              </a:rPr>
              <a:t>: Điền “gi” vào từ nào sau đây?</a:t>
            </a:r>
          </a:p>
          <a:p>
            <a:endParaRPr lang="en-US" sz="3200" b="1" smtClean="0">
              <a:solidFill>
                <a:srgbClr val="FF0000"/>
              </a:solidFill>
              <a:latin typeface="Times New Roman" pitchFamily="18" charset="0"/>
              <a:cs typeface="Times New Roman" pitchFamily="18" charset="0"/>
            </a:endParaRPr>
          </a:p>
          <a:p>
            <a:pPr marL="514350" indent="-514350">
              <a:buAutoNum type="alphaLcPeriod"/>
            </a:pPr>
            <a:r>
              <a:rPr lang="en-US" sz="3200" b="1" smtClean="0">
                <a:latin typeface="Times New Roman" pitchFamily="18" charset="0"/>
                <a:cs typeface="Times New Roman" pitchFamily="18" charset="0"/>
              </a:rPr>
              <a:t>…áng hình</a:t>
            </a:r>
          </a:p>
          <a:p>
            <a:pPr marL="514350" indent="-514350">
              <a:buAutoNum type="alphaLcPeriod"/>
            </a:pPr>
            <a:r>
              <a:rPr lang="en-US" sz="3200" b="1" smtClean="0">
                <a:latin typeface="Times New Roman" pitchFamily="18" charset="0"/>
                <a:cs typeface="Times New Roman" pitchFamily="18" charset="0"/>
              </a:rPr>
              <a:t>…ừng xanh</a:t>
            </a:r>
          </a:p>
          <a:p>
            <a:pPr marL="514350" indent="-514350">
              <a:buAutoNum type="alphaLcPeriod"/>
            </a:pPr>
            <a:r>
              <a:rPr lang="en-US" sz="3200" b="1" smtClean="0">
                <a:latin typeface="Times New Roman" pitchFamily="18" charset="0"/>
                <a:cs typeface="Times New Roman" pitchFamily="18" charset="0"/>
              </a:rPr>
              <a:t>…a đình</a:t>
            </a:r>
            <a:endParaRPr lang="en-US" sz="3200" b="1">
              <a:latin typeface="Times New Roman" pitchFamily="18" charset="0"/>
              <a:cs typeface="Times New Roman" pitchFamily="18" charset="0"/>
            </a:endParaRPr>
          </a:p>
        </p:txBody>
      </p:sp>
      <p:sp>
        <p:nvSpPr>
          <p:cNvPr id="5" name="Oval 4"/>
          <p:cNvSpPr/>
          <p:nvPr/>
        </p:nvSpPr>
        <p:spPr>
          <a:xfrm>
            <a:off x="381000" y="29718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7" name="Picture 8" descr="b36"/>
          <p:cNvPicPr>
            <a:picLocks noChangeAspect="1" noChangeArrowheads="1" noCrop="1"/>
          </p:cNvPicPr>
          <p:nvPr/>
        </p:nvPicPr>
        <p:blipFill>
          <a:blip r:embed="rId3" cstate="print"/>
          <a:srcRect/>
          <a:stretch>
            <a:fillRect/>
          </a:stretch>
        </p:blipFill>
        <p:spPr bwMode="auto">
          <a:xfrm>
            <a:off x="3429000" y="46482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304800" y="4648200"/>
            <a:ext cx="2009775" cy="2428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par>
                                <p:cTn id="14" presetID="23" presetClass="entr" presetSubtype="1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5410200" y="-152400"/>
            <a:ext cx="3733800" cy="2514600"/>
          </a:xfrm>
          <a:prstGeom prst="rect">
            <a:avLst/>
          </a:prstGeom>
          <a:noFill/>
        </p:spPr>
      </p:pic>
      <p:sp>
        <p:nvSpPr>
          <p:cNvPr id="4" name="TextBox 3"/>
          <p:cNvSpPr txBox="1"/>
          <p:nvPr/>
        </p:nvSpPr>
        <p:spPr>
          <a:xfrm>
            <a:off x="0" y="838200"/>
            <a:ext cx="6781800" cy="5016758"/>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3</a:t>
            </a:r>
            <a:r>
              <a:rPr lang="en-US" sz="3200" b="1" smtClean="0">
                <a:solidFill>
                  <a:srgbClr val="FF0000"/>
                </a:solidFill>
                <a:latin typeface="Times New Roman" pitchFamily="18" charset="0"/>
                <a:cs typeface="Times New Roman" pitchFamily="18" charset="0"/>
              </a:rPr>
              <a:t>: Giải câu đố sau đây:</a:t>
            </a:r>
          </a:p>
          <a:p>
            <a:endParaRPr lang="en-US" sz="3200" b="1" smtClean="0">
              <a:solidFill>
                <a:srgbClr val="FF0000"/>
              </a:solidFill>
              <a:latin typeface="Times New Roman" pitchFamily="18" charset="0"/>
              <a:cs typeface="Times New Roman" pitchFamily="18" charset="0"/>
            </a:endParaRPr>
          </a:p>
          <a:p>
            <a:pPr algn="ctr"/>
            <a:r>
              <a:rPr lang="en-US" sz="3200" b="1" smtClean="0">
                <a:solidFill>
                  <a:srgbClr val="FF0000"/>
                </a:solidFill>
                <a:latin typeface="Times New Roman" pitchFamily="18" charset="0"/>
                <a:cs typeface="Times New Roman" pitchFamily="18" charset="0"/>
              </a:rPr>
              <a:t>Dáng hình không thấy</a:t>
            </a:r>
          </a:p>
          <a:p>
            <a:pPr algn="ctr"/>
            <a:r>
              <a:rPr lang="en-US" sz="3200" b="1" smtClean="0">
                <a:solidFill>
                  <a:srgbClr val="FF0000"/>
                </a:solidFill>
                <a:latin typeface="Times New Roman" pitchFamily="18" charset="0"/>
                <a:cs typeface="Times New Roman" pitchFamily="18" charset="0"/>
              </a:rPr>
              <a:t>Chỉ nghe xào xạc vo ve trên cành</a:t>
            </a:r>
          </a:p>
          <a:p>
            <a:pPr algn="ctr"/>
            <a:r>
              <a:rPr lang="en-US" sz="3200" b="1" smtClean="0">
                <a:solidFill>
                  <a:srgbClr val="FF0000"/>
                </a:solidFill>
                <a:latin typeface="Times New Roman" pitchFamily="18" charset="0"/>
                <a:cs typeface="Times New Roman" pitchFamily="18" charset="0"/>
              </a:rPr>
              <a:t>Vừa ào ào giữa rừng xanh</a:t>
            </a:r>
          </a:p>
          <a:p>
            <a:pPr algn="ctr"/>
            <a:r>
              <a:rPr lang="en-US" sz="3200" b="1" smtClean="0">
                <a:solidFill>
                  <a:srgbClr val="FF0000"/>
                </a:solidFill>
                <a:latin typeface="Times New Roman" pitchFamily="18" charset="0"/>
                <a:cs typeface="Times New Roman" pitchFamily="18" charset="0"/>
              </a:rPr>
              <a:t>Đã về bên cửa rung màng leng keng</a:t>
            </a:r>
          </a:p>
          <a:p>
            <a:pPr algn="ctr"/>
            <a:endParaRPr lang="en-US" sz="3200" b="1" smtClean="0">
              <a:latin typeface="Times New Roman" pitchFamily="18" charset="0"/>
              <a:cs typeface="Times New Roman" pitchFamily="18" charset="0"/>
            </a:endParaRPr>
          </a:p>
          <a:p>
            <a:pPr marL="514350" indent="-49213">
              <a:buAutoNum type="alphaLcPeriod"/>
            </a:pPr>
            <a:r>
              <a:rPr lang="en-US" sz="3200" b="1" smtClean="0">
                <a:latin typeface="Times New Roman" pitchFamily="18" charset="0"/>
                <a:cs typeface="Times New Roman" pitchFamily="18" charset="0"/>
              </a:rPr>
              <a:t>  Mưa</a:t>
            </a:r>
          </a:p>
          <a:p>
            <a:pPr marL="514350" indent="-49213">
              <a:buAutoNum type="alphaLcPeriod"/>
            </a:pPr>
            <a:r>
              <a:rPr lang="en-US" sz="3200" b="1" smtClean="0">
                <a:latin typeface="Times New Roman" pitchFamily="18" charset="0"/>
                <a:cs typeface="Times New Roman" pitchFamily="18" charset="0"/>
              </a:rPr>
              <a:t> Gió</a:t>
            </a:r>
          </a:p>
          <a:p>
            <a:pPr marL="514350" indent="-49213">
              <a:buAutoNum type="alphaLcPeriod"/>
            </a:pPr>
            <a:r>
              <a:rPr lang="en-US" sz="3200" b="1" smtClean="0">
                <a:latin typeface="Times New Roman" pitchFamily="18" charset="0"/>
                <a:cs typeface="Times New Roman" pitchFamily="18" charset="0"/>
              </a:rPr>
              <a:t>  Sấm  </a:t>
            </a:r>
          </a:p>
        </p:txBody>
      </p:sp>
      <p:pic>
        <p:nvPicPr>
          <p:cNvPr id="7" name="Picture 8" descr="b36"/>
          <p:cNvPicPr>
            <a:picLocks noChangeAspect="1" noChangeArrowheads="1" noCrop="1"/>
          </p:cNvPicPr>
          <p:nvPr/>
        </p:nvPicPr>
        <p:blipFill>
          <a:blip r:embed="rId3" cstate="print"/>
          <a:srcRect/>
          <a:stretch>
            <a:fillRect/>
          </a:stretch>
        </p:blipFill>
        <p:spPr bwMode="auto">
          <a:xfrm>
            <a:off x="4495800" y="48006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2057400" y="4648200"/>
            <a:ext cx="2009775" cy="2428875"/>
          </a:xfrm>
          <a:prstGeom prst="rect">
            <a:avLst/>
          </a:prstGeom>
          <a:noFill/>
        </p:spPr>
      </p:pic>
      <p:sp>
        <p:nvSpPr>
          <p:cNvPr id="10" name="Oval 9"/>
          <p:cNvSpPr/>
          <p:nvPr/>
        </p:nvSpPr>
        <p:spPr>
          <a:xfrm>
            <a:off x="457200" y="48006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animEffect transition="in" filter="blinds(horizontal)">
                                      <p:cBhvr>
                                        <p:cTn id="21" dur="500"/>
                                        <p:tgtEl>
                                          <p:spTgt spid="4">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4">
                                            <p:txEl>
                                              <p:pRg st="8" end="8"/>
                                            </p:txEl>
                                          </p:spTgt>
                                        </p:tgtEl>
                                        <p:attrNameLst>
                                          <p:attrName>style.visibility</p:attrName>
                                        </p:attrNameLst>
                                      </p:cBhvr>
                                      <p:to>
                                        <p:strVal val="visible"/>
                                      </p:to>
                                    </p:set>
                                    <p:animEffect transition="in" filter="blinds(horizontal)">
                                      <p:cBhvr>
                                        <p:cTn id="24" dur="500"/>
                                        <p:tgtEl>
                                          <p:spTgt spid="4">
                                            <p:txEl>
                                              <p:pRg st="8" end="8"/>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animEffect transition="in" filter="blinds(horizontal)">
                                      <p:cBhvr>
                                        <p:cTn id="27" dur="500"/>
                                        <p:tgtEl>
                                          <p:spTgt spid="4">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POWER POINT ẢNH NỀN\2732012174623435.gif"/>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p:spPr>
      </p:pic>
      <p:pic>
        <p:nvPicPr>
          <p:cNvPr id="35842" name="Picture 2" descr="D:\POWER POINT ẢNH NỀN\f_thank252Dyom_2c90f75.gif"/>
          <p:cNvPicPr>
            <a:picLocks noChangeAspect="1" noChangeArrowheads="1" noCrop="1"/>
          </p:cNvPicPr>
          <p:nvPr/>
        </p:nvPicPr>
        <p:blipFill>
          <a:blip r:embed="rId3" cstate="print"/>
          <a:srcRect/>
          <a:stretch>
            <a:fillRect/>
          </a:stretch>
        </p:blipFill>
        <p:spPr bwMode="auto">
          <a:xfrm>
            <a:off x="1534884" y="1371600"/>
            <a:ext cx="5943599" cy="3762375"/>
          </a:xfrm>
          <a:prstGeom prst="rect">
            <a:avLst/>
          </a:prstGeom>
          <a:noFill/>
        </p:spPr>
      </p:pic>
      <p:sp>
        <p:nvSpPr>
          <p:cNvPr id="5" name="Rectangle 4"/>
          <p:cNvSpPr/>
          <p:nvPr/>
        </p:nvSpPr>
        <p:spPr>
          <a:xfrm>
            <a:off x="1066800" y="5103674"/>
            <a:ext cx="7022756" cy="1754326"/>
          </a:xfrm>
          <a:prstGeom prst="rect">
            <a:avLst/>
          </a:prstGeom>
          <a:noFill/>
        </p:spPr>
        <p:txBody>
          <a:bodyPr wrap="none" lIns="91440" tIns="45720" rIns="91440" bIns="45720">
            <a:spAutoFit/>
          </a:bodyPr>
          <a:lstStyle/>
          <a:p>
            <a:pPr algn="ctr"/>
            <a:r>
              <a:rPr lang="en-US" sz="54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Chúc các em </a:t>
            </a:r>
          </a:p>
          <a:p>
            <a:pPr algn="ctr"/>
            <a:r>
              <a:rPr lang="en-US" sz="54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chăm ngoan, học giỏi</a:t>
            </a:r>
            <a:endParaRPr lang="en-US" sz="5400" b="1" cap="none" spc="30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228600"/>
            <a:ext cx="8763000" cy="5016758"/>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endParaRPr lang="en-US" sz="3200" b="1" dirty="0" smtClean="0">
              <a:latin typeface="Times New Roman" pitchFamily="18" charset="0"/>
              <a:cs typeface="Times New Roman" pitchFamily="18" charset="0"/>
            </a:endParaRPr>
          </a:p>
          <a:p>
            <a:pPr algn="ctr"/>
            <a:r>
              <a:rPr lang="en-US" sz="3200" b="1" u="sng" dirty="0" err="1" smtClean="0">
                <a:solidFill>
                  <a:srgbClr val="FF0000"/>
                </a:solidFill>
                <a:latin typeface="Times New Roman" pitchFamily="18" charset="0"/>
                <a:cs typeface="Times New Roman" pitchFamily="18" charset="0"/>
              </a:rPr>
              <a:t>Ôn</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bài</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cũ</a:t>
            </a:r>
            <a:r>
              <a:rPr lang="en-US" sz="3200" b="1" dirty="0" smtClean="0">
                <a:solidFill>
                  <a:srgbClr val="FF0000"/>
                </a:solidFill>
                <a:latin typeface="Times New Roman" pitchFamily="18" charset="0"/>
                <a:cs typeface="Times New Roman" pitchFamily="18" charset="0"/>
              </a:rPr>
              <a:t>:</a:t>
            </a:r>
          </a:p>
          <a:p>
            <a:pPr algn="ctr"/>
            <a:endParaRPr lang="en-US" sz="3200" b="1" dirty="0" smtClean="0">
              <a:solidFill>
                <a:srgbClr val="FF0000"/>
              </a:solidFill>
              <a:latin typeface="Times New Roman" pitchFamily="18" charset="0"/>
              <a:cs typeface="Times New Roman" pitchFamily="18" charset="0"/>
            </a:endParaRPr>
          </a:p>
          <a:p>
            <a:pPr algn="ctr"/>
            <a:endParaRPr lang="en-US" sz="3200" b="1" dirty="0">
              <a:solidFill>
                <a:srgbClr val="FF0000"/>
              </a:solidFill>
              <a:latin typeface="Times New Roman" pitchFamily="18" charset="0"/>
              <a:cs typeface="Times New Roman" pitchFamily="18" charset="0"/>
            </a:endParaRPr>
          </a:p>
          <a:p>
            <a:r>
              <a:rPr lang="en-US"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bạc</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ph</a:t>
            </a:r>
            <a:r>
              <a:rPr lang="en-US" sz="3200" b="1" dirty="0" err="1">
                <a:solidFill>
                  <a:srgbClr val="FF0000"/>
                </a:solidFill>
                <a:latin typeface="Times New Roman" pitchFamily="18" charset="0"/>
                <a:cs typeface="Times New Roman" pitchFamily="18" charset="0"/>
              </a:rPr>
              <a:t>ếch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đoàn</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a:t>
            </a:r>
            <a:r>
              <a:rPr lang="en-US" sz="3200" b="1" dirty="0" err="1" smtClean="0">
                <a:solidFill>
                  <a:srgbClr val="FF0000"/>
                </a:solidFill>
                <a:latin typeface="Times New Roman" pitchFamily="18" charset="0"/>
                <a:cs typeface="Times New Roman" pitchFamily="18" charset="0"/>
              </a:rPr>
              <a:t>ết</a:t>
            </a:r>
            <a:endParaRPr lang="en-US" sz="3200" b="1" dirty="0" smtClean="0">
              <a:solidFill>
                <a:srgbClr val="FF0000"/>
              </a:solidFill>
              <a:latin typeface="Times New Roman" pitchFamily="18" charset="0"/>
              <a:cs typeface="Times New Roman" pitchFamily="18" charset="0"/>
            </a:endParaRPr>
          </a:p>
          <a:p>
            <a:r>
              <a:rPr lang="en-US" sz="3200" b="1" dirty="0" smtClean="0">
                <a:solidFill>
                  <a:srgbClr val="FF0000"/>
                </a:solidFill>
                <a:latin typeface="Times New Roman" pitchFamily="18" charset="0"/>
                <a:cs typeface="Times New Roman" pitchFamily="18" charset="0"/>
              </a:rPr>
              <a:t> </a:t>
            </a:r>
            <a:endParaRPr lang="en-US" sz="3200" b="1" dirty="0">
              <a:solidFill>
                <a:srgbClr val="FF0000"/>
              </a:solidFill>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chênh</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ch</a:t>
            </a:r>
            <a:r>
              <a:rPr lang="en-US" sz="3200" b="1" dirty="0" err="1">
                <a:solidFill>
                  <a:srgbClr val="FF0000"/>
                </a:solidFill>
                <a:latin typeface="Times New Roman" pitchFamily="18" charset="0"/>
                <a:cs typeface="Times New Roman" pitchFamily="18" charset="0"/>
              </a:rPr>
              <a:t>ếch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a:t>
            </a:r>
            <a:r>
              <a:rPr lang="en-US" sz="3200" b="1" dirty="0" err="1">
                <a:solidFill>
                  <a:srgbClr val="FF0000"/>
                </a:solidFill>
                <a:latin typeface="Times New Roman" pitchFamily="18" charset="0"/>
                <a:cs typeface="Times New Roman" pitchFamily="18" charset="0"/>
              </a:rPr>
              <a:t>ệt</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mỏi</a:t>
            </a:r>
            <a:endParaRPr lang="en-US" sz="3200" b="1" dirty="0" smtClean="0">
              <a:latin typeface="Times New Roman" pitchFamily="18" charset="0"/>
              <a:cs typeface="Times New Roman" pitchFamily="18" charset="0"/>
            </a:endParaRPr>
          </a:p>
          <a:p>
            <a:pPr>
              <a:buFontTx/>
              <a:buChar char="-"/>
            </a:pPr>
            <a:endParaRPr lang="en-US" sz="3200" b="1" dirty="0" smtClean="0">
              <a:latin typeface="Times New Roman" pitchFamily="18" charset="0"/>
              <a:cs typeface="Times New Roman" pitchFamily="18" charset="0"/>
            </a:endParaRPr>
          </a:p>
          <a:p>
            <a:pPr algn="ct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blinds(horizontal)">
                                      <p:cBhvr>
                                        <p:cTn id="7" dur="500"/>
                                        <p:tgtEl>
                                          <p:spTgt spid="5">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blinds(horizontal)">
                                      <p:cBhvr>
                                        <p:cTn id="1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1"/>
            <a:ext cx="8763000" cy="1546577"/>
          </a:xfrm>
          <a:prstGeom prst="rect">
            <a:avLst/>
          </a:prstGeom>
          <a:noFill/>
        </p:spPr>
        <p:txBody>
          <a:bodyPr wrap="square" rtlCol="0">
            <a:spAutoFit/>
          </a:bodyPr>
          <a:lstStyle/>
          <a:p>
            <a:pPr algn="ct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dirty="0" smtClean="0">
                <a:latin typeface="Times New Roman" pitchFamily="18" charset="0"/>
                <a:cs typeface="Times New Roman" pitchFamily="18" charset="0"/>
              </a:rPr>
              <a:t>:</a:t>
            </a:r>
          </a:p>
          <a:p>
            <a:pPr algn="ctr"/>
            <a:r>
              <a:rPr lang="en-US" sz="2800" b="1" dirty="0" err="1" smtClean="0">
                <a:solidFill>
                  <a:srgbClr val="FF0000"/>
                </a:solidFill>
                <a:latin typeface="Times New Roman" pitchFamily="18" charset="0"/>
                <a:cs typeface="Times New Roman" pitchFamily="18" charset="0"/>
              </a:rPr>
              <a:t>Bác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sĩ</a:t>
            </a:r>
            <a:r>
              <a:rPr lang="en-US" sz="2800" b="1" dirty="0" smtClean="0">
                <a:solidFill>
                  <a:srgbClr val="FF0000"/>
                </a:solidFill>
                <a:latin typeface="Times New Roman" pitchFamily="18" charset="0"/>
                <a:cs typeface="Times New Roman" pitchFamily="18" charset="0"/>
              </a:rPr>
              <a:t> Y-</a:t>
            </a:r>
            <a:r>
              <a:rPr lang="en-US" sz="2800" b="1" dirty="0" err="1" smtClean="0">
                <a:solidFill>
                  <a:srgbClr val="FF0000"/>
                </a:solidFill>
                <a:latin typeface="Times New Roman" pitchFamily="18" charset="0"/>
                <a:cs typeface="Times New Roman" pitchFamily="18" charset="0"/>
              </a:rPr>
              <a:t>éc</a:t>
            </a:r>
            <a:r>
              <a:rPr lang="en-US" sz="2800" b="1" dirty="0" smtClean="0">
                <a:solidFill>
                  <a:srgbClr val="FF0000"/>
                </a:solidFill>
                <a:latin typeface="Times New Roman" pitchFamily="18" charset="0"/>
                <a:cs typeface="Times New Roman" pitchFamily="18" charset="0"/>
              </a:rPr>
              <a:t>-</a:t>
            </a:r>
            <a:r>
              <a:rPr lang="en-US" sz="2800" b="1" dirty="0" err="1" smtClean="0">
                <a:solidFill>
                  <a:srgbClr val="FF0000"/>
                </a:solidFill>
                <a:latin typeface="Times New Roman" pitchFamily="18" charset="0"/>
                <a:cs typeface="Times New Roman" pitchFamily="18" charset="0"/>
              </a:rPr>
              <a:t>xanh</a:t>
            </a:r>
            <a:endParaRPr lang="en-US" sz="28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2800" b="1" u="sng" dirty="0" smtClean="0">
                <a:latin typeface="Times New Roman" pitchFamily="18" charset="0"/>
                <a:cs typeface="Times New Roman" pitchFamily="18" charset="0"/>
              </a:rPr>
              <a:t>1. </a:t>
            </a:r>
            <a:r>
              <a:rPr lang="en-US" sz="2800" b="1" u="sng" dirty="0" err="1" smtClean="0">
                <a:latin typeface="Times New Roman" pitchFamily="18" charset="0"/>
                <a:cs typeface="Times New Roman" pitchFamily="18" charset="0"/>
              </a:rPr>
              <a:t>Tìm</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hiểu</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viết</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u="sng" dirty="0" smtClean="0">
                <a:latin typeface="Times New Roman" pitchFamily="18" charset="0"/>
                <a:cs typeface="Times New Roman" pitchFamily="18" charset="0"/>
              </a:rPr>
              <a:t>:</a:t>
            </a:r>
          </a:p>
        </p:txBody>
      </p:sp>
      <p:sp>
        <p:nvSpPr>
          <p:cNvPr id="4" name="Rectangle 3"/>
          <p:cNvSpPr/>
          <p:nvPr/>
        </p:nvSpPr>
        <p:spPr>
          <a:xfrm>
            <a:off x="228600" y="2286000"/>
            <a:ext cx="8686800" cy="31242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2800" b="1">
              <a:solidFill>
                <a:schemeClr val="tx1"/>
              </a:solidFill>
              <a:latin typeface="Times New Roman" pitchFamily="18" charset="0"/>
              <a:cs typeface="Times New Roman" pitchFamily="18" charset="0"/>
            </a:endParaRPr>
          </a:p>
        </p:txBody>
      </p:sp>
      <p:sp>
        <p:nvSpPr>
          <p:cNvPr id="6" name="TextBox 5"/>
          <p:cNvSpPr txBox="1"/>
          <p:nvPr/>
        </p:nvSpPr>
        <p:spPr>
          <a:xfrm>
            <a:off x="0" y="5562600"/>
            <a:ext cx="9144000" cy="954107"/>
          </a:xfrm>
          <a:prstGeom prst="rect">
            <a:avLst/>
          </a:prstGeom>
          <a:noFill/>
        </p:spPr>
        <p:txBody>
          <a:bodyPr wrap="square" rtlCol="0">
            <a:spAutoFit/>
          </a:bodyPr>
          <a:lstStyle/>
          <a:p>
            <a:pPr lvl="0"/>
            <a:r>
              <a:rPr lang="en-US" sz="2800" b="1" smtClean="0">
                <a:latin typeface="Times New Roman" pitchFamily="18" charset="0"/>
                <a:cs typeface="Times New Roman" pitchFamily="18" charset="0"/>
              </a:rPr>
              <a:t>     </a:t>
            </a:r>
            <a:r>
              <a:rPr lang="en-US" sz="2800" b="1" smtClean="0">
                <a:latin typeface="Times New Roman" pitchFamily="18" charset="0"/>
                <a:cs typeface="Times New Roman" pitchFamily="18" charset="0"/>
                <a:sym typeface="Wingdings"/>
              </a:rPr>
              <a:t> </a:t>
            </a:r>
            <a:r>
              <a:rPr lang="en-US" sz="2800" b="1" smtClean="0">
                <a:latin typeface="Times New Roman" pitchFamily="18" charset="0"/>
                <a:cs typeface="Times New Roman" pitchFamily="18" charset="0"/>
              </a:rPr>
              <a:t>Vì sao bác sĩ Y-éc-xanh là người Pháp nhưng lại ở Nha Trang ?</a:t>
            </a:r>
          </a:p>
        </p:txBody>
      </p:sp>
      <p:cxnSp>
        <p:nvCxnSpPr>
          <p:cNvPr id="8" name="Straight Connector 7"/>
          <p:cNvCxnSpPr/>
          <p:nvPr/>
        </p:nvCxnSpPr>
        <p:spPr>
          <a:xfrm>
            <a:off x="4572000" y="2757714"/>
            <a:ext cx="42672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1" name="Straight Connector 10"/>
          <p:cNvCxnSpPr/>
          <p:nvPr/>
        </p:nvCxnSpPr>
        <p:spPr>
          <a:xfrm>
            <a:off x="304800" y="3171372"/>
            <a:ext cx="8534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3" name="Straight Connector 12"/>
          <p:cNvCxnSpPr/>
          <p:nvPr/>
        </p:nvCxnSpPr>
        <p:spPr>
          <a:xfrm>
            <a:off x="381000" y="3595914"/>
            <a:ext cx="84582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a:off x="381000" y="4020456"/>
            <a:ext cx="7696200" cy="0"/>
          </a:xfrm>
          <a:prstGeom prst="line">
            <a:avLst/>
          </a:prstGeom>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blinds(horizontal)">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par>
                                <p:cTn id="28" presetID="3" presetClass="entr" presetSubtype="10"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par>
                                <p:cTn id="31" presetID="3" presetClass="entr" presetSubtype="1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linds(horizontal)">
                                      <p:cBhvr>
                                        <p:cTn id="33" dur="500"/>
                                        <p:tgtEl>
                                          <p:spTgt spid="13"/>
                                        </p:tgtEl>
                                      </p:cBhvr>
                                    </p:animEffect>
                                  </p:childTnLst>
                                </p:cTn>
                              </p:par>
                              <p:par>
                                <p:cTn id="34" presetID="3" presetClass="entr" presetSubtype="1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linds(horizontal)">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 name="Rectangle 19"/>
          <p:cNvSpPr/>
          <p:nvPr/>
        </p:nvSpPr>
        <p:spPr>
          <a:xfrm>
            <a:off x="94344" y="2667000"/>
            <a:ext cx="8686800" cy="3657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dirty="0" smtClean="0">
                <a:solidFill>
                  <a:schemeClr val="tx1"/>
                </a:solidFill>
                <a:latin typeface="Times New Roman" pitchFamily="18" charset="0"/>
                <a:cs typeface="Times New Roman" pitchFamily="18" charset="0"/>
              </a:rPr>
              <a:t>   - </a:t>
            </a:r>
            <a:r>
              <a:rPr lang="en-US" sz="3200" b="1" dirty="0" err="1" smtClean="0">
                <a:solidFill>
                  <a:schemeClr val="tx1"/>
                </a:solidFill>
                <a:latin typeface="Times New Roman" pitchFamily="18" charset="0"/>
                <a:cs typeface="Times New Roman" pitchFamily="18" charset="0"/>
              </a:rPr>
              <a:t>Tuy</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nhiên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tôi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với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chúng</a:t>
            </a:r>
            <a:r>
              <a:rPr lang="en-US" sz="3200" b="1" dirty="0" smtClean="0">
                <a:solidFill>
                  <a:schemeClr val="tx1"/>
                </a:solidFill>
                <a:latin typeface="Times New Roman" pitchFamily="18" charset="0"/>
                <a:cs typeface="Times New Roman" pitchFamily="18" charset="0"/>
              </a:rPr>
              <a:t> ta </a:t>
            </a:r>
            <a:r>
              <a:rPr lang="en-US" sz="3200" b="1" dirty="0" err="1" smtClean="0">
                <a:solidFill>
                  <a:schemeClr val="tx1"/>
                </a:solidFill>
                <a:latin typeface="Times New Roman" pitchFamily="18" charset="0"/>
                <a:cs typeface="Times New Roman" pitchFamily="18" charset="0"/>
              </a:rPr>
              <a:t>đang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sống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chung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trong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một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ngôi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trái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đất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Trái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đất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đích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thực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ngôi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của</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chúng</a:t>
            </a:r>
            <a:r>
              <a:rPr lang="en-US" sz="3200" b="1" dirty="0" smtClean="0">
                <a:solidFill>
                  <a:schemeClr val="tx1"/>
                </a:solidFill>
                <a:latin typeface="Times New Roman" pitchFamily="18" charset="0"/>
                <a:cs typeface="Times New Roman" pitchFamily="18" charset="0"/>
              </a:rPr>
              <a:t> ta. </a:t>
            </a:r>
            <a:r>
              <a:rPr lang="en-US" sz="3200" b="1" dirty="0" err="1" smtClean="0">
                <a:solidFill>
                  <a:schemeClr val="tx1"/>
                </a:solidFill>
                <a:latin typeface="Times New Roman" pitchFamily="18" charset="0"/>
                <a:cs typeface="Times New Roman" pitchFamily="18" charset="0"/>
              </a:rPr>
              <a:t>Những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đứa</a:t>
            </a:r>
            <a:r>
              <a:rPr lang="en-US" sz="3200" b="1" dirty="0" smtClean="0">
                <a:solidFill>
                  <a:schemeClr val="tx1"/>
                </a:solidFill>
                <a:latin typeface="Times New Roman" pitchFamily="18" charset="0"/>
                <a:cs typeface="Times New Roman" pitchFamily="18" charset="0"/>
              </a:rPr>
              <a:t> con </a:t>
            </a:r>
            <a:r>
              <a:rPr lang="en-US" sz="3200" b="1" dirty="0" err="1" smtClean="0">
                <a:solidFill>
                  <a:schemeClr val="tx1"/>
                </a:solidFill>
                <a:latin typeface="Times New Roman" pitchFamily="18" charset="0"/>
                <a:cs typeface="Times New Roman" pitchFamily="18" charset="0"/>
              </a:rPr>
              <a:t>trong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phải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thương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yêu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có</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bổn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phận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giúp</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đỡ</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lẫn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nhau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Tôi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không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thể</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rời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khỏi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Nha</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Trang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này</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để</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sống</a:t>
            </a:r>
            <a:r>
              <a:rPr lang="en-US" sz="3200" b="1" dirty="0" smtClean="0">
                <a:solidFill>
                  <a:schemeClr val="tx1"/>
                </a:solidFill>
                <a:latin typeface="Times New Roman" pitchFamily="18" charset="0"/>
                <a:cs typeface="Times New Roman" pitchFamily="18" charset="0"/>
              </a:rPr>
              <a:t> ở </a:t>
            </a:r>
            <a:r>
              <a:rPr lang="en-US" sz="3200" b="1" dirty="0" err="1" smtClean="0">
                <a:solidFill>
                  <a:schemeClr val="tx1"/>
                </a:solidFill>
                <a:latin typeface="Times New Roman" pitchFamily="18" charset="0"/>
                <a:cs typeface="Times New Roman" pitchFamily="18" charset="0"/>
              </a:rPr>
              <a:t>nơi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nào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khác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Chỉ</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có</a:t>
            </a:r>
            <a:r>
              <a:rPr lang="en-US" sz="3200" b="1" dirty="0" smtClean="0">
                <a:solidFill>
                  <a:schemeClr val="tx1"/>
                </a:solidFill>
                <a:latin typeface="Times New Roman" pitchFamily="18" charset="0"/>
                <a:cs typeface="Times New Roman" pitchFamily="18" charset="0"/>
              </a:rPr>
              <a:t> ở </a:t>
            </a:r>
            <a:r>
              <a:rPr lang="en-US" sz="3200" b="1" dirty="0" err="1" smtClean="0">
                <a:solidFill>
                  <a:schemeClr val="tx1"/>
                </a:solidFill>
                <a:latin typeface="Times New Roman" pitchFamily="18" charset="0"/>
                <a:cs typeface="Times New Roman" pitchFamily="18" charset="0"/>
              </a:rPr>
              <a:t>đây</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tâm</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hồn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tôi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mới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được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rộng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mở</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bình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yên</a:t>
            </a:r>
            <a:r>
              <a:rPr lang="en-US" sz="3200" b="1" dirty="0" smtClean="0">
                <a:solidFill>
                  <a:schemeClr val="tx1"/>
                </a:solidFill>
                <a:latin typeface="Times New Roman" pitchFamily="18" charset="0"/>
                <a:cs typeface="Times New Roman" pitchFamily="18" charset="0"/>
              </a:rPr>
              <a:t>.</a:t>
            </a:r>
            <a:endParaRPr lang="en-US" sz="3200" b="1"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4953000" y="3733800"/>
            <a:ext cx="13716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1" name="Straight Connector 10"/>
          <p:cNvCxnSpPr/>
          <p:nvPr/>
        </p:nvCxnSpPr>
        <p:spPr>
          <a:xfrm>
            <a:off x="6324600" y="4735284"/>
            <a:ext cx="16002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3" name="Straight Connector 12"/>
          <p:cNvCxnSpPr/>
          <p:nvPr/>
        </p:nvCxnSpPr>
        <p:spPr>
          <a:xfrm>
            <a:off x="304800" y="3733800"/>
            <a:ext cx="10668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5" name="Straight Connector 14"/>
          <p:cNvCxnSpPr/>
          <p:nvPr/>
        </p:nvCxnSpPr>
        <p:spPr>
          <a:xfrm>
            <a:off x="8001000" y="3229428"/>
            <a:ext cx="6858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a:off x="881742" y="5177970"/>
            <a:ext cx="16002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5" name="Straight Connector 24"/>
          <p:cNvCxnSpPr/>
          <p:nvPr/>
        </p:nvCxnSpPr>
        <p:spPr>
          <a:xfrm>
            <a:off x="3048000" y="4695372"/>
            <a:ext cx="20574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8" name="Straight Connector 27"/>
          <p:cNvCxnSpPr/>
          <p:nvPr/>
        </p:nvCxnSpPr>
        <p:spPr>
          <a:xfrm>
            <a:off x="6876144" y="5148942"/>
            <a:ext cx="1905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9" name="Straight Connector 28"/>
          <p:cNvCxnSpPr/>
          <p:nvPr/>
        </p:nvCxnSpPr>
        <p:spPr>
          <a:xfrm>
            <a:off x="983340" y="3200400"/>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2" name="Straight Connector 31"/>
          <p:cNvCxnSpPr/>
          <p:nvPr/>
        </p:nvCxnSpPr>
        <p:spPr>
          <a:xfrm>
            <a:off x="6034314" y="4191000"/>
            <a:ext cx="1143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4" name="Straight Connector 33"/>
          <p:cNvCxnSpPr/>
          <p:nvPr/>
        </p:nvCxnSpPr>
        <p:spPr>
          <a:xfrm>
            <a:off x="2772228" y="5152572"/>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5" name="Straight Connector 34"/>
          <p:cNvCxnSpPr/>
          <p:nvPr/>
        </p:nvCxnSpPr>
        <p:spPr>
          <a:xfrm flipV="1">
            <a:off x="5606142" y="5638800"/>
            <a:ext cx="642258" cy="18144"/>
          </a:xfrm>
          <a:prstGeom prst="line">
            <a:avLst/>
          </a:prstGeom>
        </p:spPr>
        <p:style>
          <a:lnRef idx="3">
            <a:schemeClr val="accent2"/>
          </a:lnRef>
          <a:fillRef idx="0">
            <a:schemeClr val="accent2"/>
          </a:fillRef>
          <a:effectRef idx="2">
            <a:schemeClr val="accent2"/>
          </a:effectRef>
          <a:fontRef idx="minor">
            <a:schemeClr val="tx1"/>
          </a:fontRef>
        </p:style>
      </p:cxnSp>
      <p:cxnSp>
        <p:nvCxnSpPr>
          <p:cNvPr id="40" name="Straight Connector 39"/>
          <p:cNvCxnSpPr/>
          <p:nvPr/>
        </p:nvCxnSpPr>
        <p:spPr>
          <a:xfrm>
            <a:off x="6506028" y="3733800"/>
            <a:ext cx="838200" cy="0"/>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bg/>
                                          </p:spTgt>
                                        </p:tgtEl>
                                        <p:attrNameLst>
                                          <p:attrName>style.visibility</p:attrName>
                                        </p:attrNameLst>
                                      </p:cBhvr>
                                      <p:to>
                                        <p:strVal val="visible"/>
                                      </p:to>
                                    </p:set>
                                    <p:animEffect transition="in" filter="blinds(horizontal)">
                                      <p:cBhvr>
                                        <p:cTn id="7" dur="500"/>
                                        <p:tgtEl>
                                          <p:spTgt spid="20">
                                            <p:bg/>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0">
                                            <p:txEl>
                                              <p:pRg st="0" end="0"/>
                                            </p:txEl>
                                          </p:spTgt>
                                        </p:tgtEl>
                                        <p:attrNameLst>
                                          <p:attrName>style.visibility</p:attrName>
                                        </p:attrNameLst>
                                      </p:cBhvr>
                                      <p:to>
                                        <p:strVal val="visible"/>
                                      </p:to>
                                    </p:set>
                                    <p:animEffect transition="in" filter="blinds(horizontal)">
                                      <p:cBhvr>
                                        <p:cTn id="10" dur="500"/>
                                        <p:tgtEl>
                                          <p:spTgt spid="2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diamond(in)">
                                      <p:cBhvr>
                                        <p:cTn id="15" dur="500"/>
                                        <p:tgtEl>
                                          <p:spTgt spid="9"/>
                                        </p:tgtEl>
                                      </p:cBhvr>
                                    </p:animEffect>
                                  </p:childTnLst>
                                </p:cTn>
                              </p:par>
                              <p:par>
                                <p:cTn id="16" presetID="8" presetClass="entr" presetSubtype="16"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amond(in)">
                                      <p:cBhvr>
                                        <p:cTn id="18" dur="500"/>
                                        <p:tgtEl>
                                          <p:spTgt spid="11"/>
                                        </p:tgtEl>
                                      </p:cBhvr>
                                    </p:animEffect>
                                  </p:childTnLst>
                                </p:cTn>
                              </p:par>
                              <p:par>
                                <p:cTn id="19" presetID="8" presetClass="entr" presetSubtype="16"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diamond(in)">
                                      <p:cBhvr>
                                        <p:cTn id="21" dur="500"/>
                                        <p:tgtEl>
                                          <p:spTgt spid="13"/>
                                        </p:tgtEl>
                                      </p:cBhvr>
                                    </p:animEffect>
                                  </p:childTnLst>
                                </p:cTn>
                              </p:par>
                              <p:par>
                                <p:cTn id="22" presetID="8" presetClass="entr" presetSubtype="16"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amond(in)">
                                      <p:cBhvr>
                                        <p:cTn id="24" dur="500"/>
                                        <p:tgtEl>
                                          <p:spTgt spid="15"/>
                                        </p:tgtEl>
                                      </p:cBhvr>
                                    </p:animEffect>
                                  </p:childTnLst>
                                </p:cTn>
                              </p:par>
                              <p:par>
                                <p:cTn id="25" presetID="8" presetClass="entr" presetSubtype="16"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diamond(in)">
                                      <p:cBhvr>
                                        <p:cTn id="27" dur="500"/>
                                        <p:tgtEl>
                                          <p:spTgt spid="17"/>
                                        </p:tgtEl>
                                      </p:cBhvr>
                                    </p:animEffect>
                                  </p:childTnLst>
                                </p:cTn>
                              </p:par>
                              <p:par>
                                <p:cTn id="28" presetID="8" presetClass="entr" presetSubtype="16" fill="hold" nodeType="with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diamond(in)">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blinds(horizontal)">
                                      <p:cBhvr>
                                        <p:cTn id="35" dur="500"/>
                                        <p:tgtEl>
                                          <p:spTgt spid="28"/>
                                        </p:tgtEl>
                                      </p:cBhvr>
                                    </p:animEffect>
                                  </p:childTnLst>
                                </p:cTn>
                              </p:par>
                              <p:par>
                                <p:cTn id="36" presetID="3" presetClass="entr" presetSubtype="10" fill="hold" nodeType="with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blinds(horizontal)">
                                      <p:cBhvr>
                                        <p:cTn id="38" dur="500"/>
                                        <p:tgtEl>
                                          <p:spTgt spid="29"/>
                                        </p:tgtEl>
                                      </p:cBhvr>
                                    </p:animEffect>
                                  </p:childTnLst>
                                </p:cTn>
                              </p:par>
                              <p:par>
                                <p:cTn id="39" presetID="3" presetClass="entr" presetSubtype="10" fill="hold" nodeType="with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blinds(horizontal)">
                                      <p:cBhvr>
                                        <p:cTn id="41" dur="500"/>
                                        <p:tgtEl>
                                          <p:spTgt spid="32"/>
                                        </p:tgtEl>
                                      </p:cBhvr>
                                    </p:animEffect>
                                  </p:childTnLst>
                                </p:cTn>
                              </p:par>
                              <p:par>
                                <p:cTn id="42" presetID="3" presetClass="entr" presetSubtype="10" fill="hold" nodeType="with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blinds(horizontal)">
                                      <p:cBhvr>
                                        <p:cTn id="44" dur="500"/>
                                        <p:tgtEl>
                                          <p:spTgt spid="34"/>
                                        </p:tgtEl>
                                      </p:cBhvr>
                                    </p:animEffect>
                                  </p:childTnLst>
                                </p:cTn>
                              </p:par>
                              <p:par>
                                <p:cTn id="45" presetID="3" presetClass="entr" presetSubtype="10" fill="hold" nodeType="with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blinds(horizontal)">
                                      <p:cBhvr>
                                        <p:cTn id="47" dur="500"/>
                                        <p:tgtEl>
                                          <p:spTgt spid="35"/>
                                        </p:tgtEl>
                                      </p:cBhvr>
                                    </p:animEffect>
                                  </p:childTnLst>
                                </p:cTn>
                              </p:par>
                              <p:par>
                                <p:cTn id="48" presetID="3" presetClass="entr" presetSubtype="10" fill="hold" nodeType="with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blinds(horizontal)">
                                      <p:cBhvr>
                                        <p:cTn id="50"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uiExpan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49045" y="228600"/>
            <a:ext cx="8763000" cy="4193456"/>
          </a:xfrm>
          <a:prstGeom prst="rect">
            <a:avLst/>
          </a:prstGeom>
          <a:noFill/>
        </p:spPr>
        <p:txBody>
          <a:bodyPr wrap="square" rtlCol="0">
            <a:spAutoFit/>
          </a:bodyPr>
          <a:lstStyle/>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từ</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khó</a:t>
            </a:r>
            <a:r>
              <a:rPr lang="en-US" sz="3200" b="1" dirty="0" smtClean="0">
                <a:latin typeface="Times New Roman" pitchFamily="18" charset="0"/>
                <a:cs typeface="Times New Roman" pitchFamily="18" charset="0"/>
              </a:rPr>
              <a:t>:</a:t>
            </a:r>
            <a:endParaRPr lang="en-US" sz="3200" b="1" dirty="0" smtClean="0">
              <a:latin typeface="Times New Roman" pitchFamily="18" charset="0"/>
              <a:cs typeface="Times New Roman" pitchFamily="18" charset="0"/>
            </a:endParaRPr>
          </a:p>
          <a:p>
            <a:endParaRPr lang="en-US" sz="3200" b="1"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a:t>
            </a:r>
            <a:r>
              <a:rPr lang="en-US" sz="3200" dirty="0" err="1" smtClean="0">
                <a:latin typeface="Times New Roman" pitchFamily="18" charset="0"/>
                <a:cs typeface="Times New Roman" pitchFamily="18" charset="0"/>
              </a:rPr>
              <a:t>ống</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a:t>
            </a:r>
            <a:r>
              <a:rPr lang="en-US" sz="3200" dirty="0" err="1" smtClean="0">
                <a:latin typeface="Times New Roman" pitchFamily="18" charset="0"/>
                <a:cs typeface="Times New Roman" pitchFamily="18" charset="0"/>
              </a:rPr>
              <a:t>ung</a:t>
            </a:r>
            <a:endParaRPr lang="en-US" sz="3200"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a:t>
            </a:r>
            <a:r>
              <a:rPr lang="en-US" sz="3200" dirty="0" err="1" smtClean="0">
                <a:latin typeface="Times New Roman" pitchFamily="18" charset="0"/>
                <a:cs typeface="Times New Roman" pitchFamily="18" charset="0"/>
              </a:rPr>
              <a:t>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đất</a:t>
            </a:r>
            <a:r>
              <a:rPr lang="en-US" sz="3200" dirty="0" smtClean="0">
                <a:latin typeface="Times New Roman" pitchFamily="18" charset="0"/>
                <a:cs typeface="Times New Roman" pitchFamily="18" charset="0"/>
              </a:rPr>
              <a:t> </a:t>
            </a: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a:t>
            </a:r>
            <a:r>
              <a:rPr lang="en-US" sz="3200" b="1" dirty="0" err="1" smtClean="0">
                <a:solidFill>
                  <a:srgbClr val="FF0000"/>
                </a:solidFill>
                <a:latin typeface="Times New Roman" pitchFamily="18" charset="0"/>
                <a:cs typeface="Times New Roman" pitchFamily="18" charset="0"/>
              </a:rPr>
              <a:t>ương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yêu</a:t>
            </a:r>
            <a:endParaRPr lang="en-US" sz="3200" dirty="0" smtClean="0">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t>
            </a:r>
            <a:r>
              <a:rPr lang="en-US" sz="3200" b="1" dirty="0" err="1" smtClean="0">
                <a:solidFill>
                  <a:srgbClr val="FF0000"/>
                </a:solidFill>
                <a:latin typeface="Times New Roman" pitchFamily="18" charset="0"/>
                <a:cs typeface="Times New Roman" pitchFamily="18" charset="0"/>
              </a:rPr>
              <a:t>ổn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a:t>
            </a:r>
            <a:r>
              <a:rPr lang="en-US" sz="3200" b="1" dirty="0" err="1" smtClean="0">
                <a:solidFill>
                  <a:srgbClr val="FF0000"/>
                </a:solidFill>
                <a:latin typeface="Times New Roman" pitchFamily="18" charset="0"/>
                <a:cs typeface="Times New Roman" pitchFamily="18" charset="0"/>
              </a:rPr>
              <a:t>ận</a:t>
            </a:r>
            <a:endParaRPr lang="en-US" sz="3200" dirty="0" smtClean="0">
              <a:solidFill>
                <a:srgbClr val="FF0000"/>
              </a:solidFill>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a:t>
            </a:r>
            <a:r>
              <a:rPr lang="en-US" sz="3200" b="1" dirty="0" err="1" smtClean="0">
                <a:solidFill>
                  <a:srgbClr val="FF0000"/>
                </a:solidFill>
                <a:latin typeface="Times New Roman" pitchFamily="18" charset="0"/>
                <a:cs typeface="Times New Roman" pitchFamily="18" charset="0"/>
              </a:rPr>
              <a:t>ẫn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nhau</a:t>
            </a:r>
            <a:endParaRPr lang="en-US" sz="3200"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a:t>
            </a:r>
            <a:r>
              <a:rPr lang="en-US" sz="3200" dirty="0" err="1" smtClean="0">
                <a:latin typeface="Times New Roman" pitchFamily="18" charset="0"/>
                <a:cs typeface="Times New Roman" pitchFamily="18" charset="0"/>
              </a:rPr>
              <a:t>ha</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dirty="0" err="1" smtClean="0">
                <a:latin typeface="Times New Roman" pitchFamily="18" charset="0"/>
                <a:cs typeface="Times New Roman" pitchFamily="18" charset="0"/>
              </a:rPr>
              <a:t>rang</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blinds(horizontal)">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blinds(horizontal)">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blinds(horizontal)">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blinds(horizontal)">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blinds(horizontal)">
                                      <p:cBhvr>
                                        <p:cTn id="27" dur="500"/>
                                        <p:tgtEl>
                                          <p:spTgt spid="5">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blinds(horizontal)">
                                      <p:cBhvr>
                                        <p:cTn id="3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4031873"/>
          </a:xfrm>
          <a:prstGeom prst="rect">
            <a:avLst/>
          </a:prstGeom>
          <a:noFill/>
        </p:spPr>
        <p:txBody>
          <a:bodyPr wrap="square" rtlCol="0">
            <a:spAutoFit/>
          </a:bodyPr>
          <a:lstStyle/>
          <a:p>
            <a:pPr algn="just"/>
            <a:endParaRPr lang="en-US" sz="3200" b="1" dirty="0" smtClean="0">
              <a:latin typeface="Times New Roman" pitchFamily="18" charset="0"/>
              <a:cs typeface="Times New Roman" pitchFamily="18" charset="0"/>
            </a:endParaRPr>
          </a:p>
          <a:p>
            <a:pPr algn="just"/>
            <a:r>
              <a:rPr lang="en-US" sz="3200" b="1" dirty="0" smtClean="0">
                <a:latin typeface="Times New Roman" pitchFamily="18" charset="0"/>
                <a:cs typeface="Times New Roman" pitchFamily="18" charset="0"/>
              </a:rPr>
              <a:t>  -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uy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chúng</a:t>
            </a:r>
            <a:r>
              <a:rPr lang="en-US" sz="3200" b="1" dirty="0" smtClean="0">
                <a:latin typeface="Times New Roman" pitchFamily="18" charset="0"/>
                <a:cs typeface="Times New Roman" pitchFamily="18" charset="0"/>
              </a:rPr>
              <a:t> ta </a:t>
            </a:r>
            <a:r>
              <a:rPr lang="en-US" sz="3200" b="1" dirty="0" err="1" smtClean="0">
                <a:latin typeface="Times New Roman" pitchFamily="18" charset="0"/>
                <a:cs typeface="Times New Roman" pitchFamily="18" charset="0"/>
              </a:rPr>
              <a:t>đang</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sống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chung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một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nhà</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trái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đất</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rái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đất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đích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thực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chúng</a:t>
            </a:r>
            <a:r>
              <a:rPr lang="en-US" sz="3200" b="1" dirty="0" smtClean="0">
                <a:latin typeface="Times New Roman" pitchFamily="18" charset="0"/>
                <a:cs typeface="Times New Roman" pitchFamily="18" charset="0"/>
              </a:rPr>
              <a:t> ta. </a:t>
            </a:r>
            <a:r>
              <a:rPr lang="en-US" sz="3200" b="1" dirty="0" err="1" smtClean="0">
                <a:solidFill>
                  <a:srgbClr val="FF0000"/>
                </a:solidFill>
                <a:latin typeface="Times New Roman" pitchFamily="18" charset="0"/>
                <a:cs typeface="Times New Roman" pitchFamily="18" charset="0"/>
              </a:rPr>
              <a:t>N</a:t>
            </a:r>
            <a:r>
              <a:rPr lang="en-US" sz="3200" b="1" dirty="0" err="1" smtClean="0">
                <a:latin typeface="Times New Roman" pitchFamily="18" charset="0"/>
                <a:cs typeface="Times New Roman" pitchFamily="18" charset="0"/>
              </a:rPr>
              <a:t>hững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đứa</a:t>
            </a:r>
            <a:r>
              <a:rPr lang="en-US" sz="3200" b="1" dirty="0" smtClean="0">
                <a:latin typeface="Times New Roman" pitchFamily="18" charset="0"/>
                <a:cs typeface="Times New Roman" pitchFamily="18" charset="0"/>
              </a:rPr>
              <a:t> con </a:t>
            </a:r>
            <a:r>
              <a:rPr lang="en-US" sz="3200" b="1" dirty="0" err="1" smtClean="0">
                <a:latin typeface="Times New Roman" pitchFamily="18" charset="0"/>
                <a:cs typeface="Times New Roman" pitchFamily="18" charset="0"/>
              </a:rPr>
              <a:t>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phải</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thương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yêu</a:t>
            </a:r>
            <a:r>
              <a:rPr lang="en-US" sz="3200" b="1" dirty="0" smtClean="0">
                <a:solidFill>
                  <a:srgbClr val="FF0000"/>
                </a:solidFill>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bổn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phận</a:t>
            </a:r>
            <a:r>
              <a:rPr lang="en-US" sz="3200" b="1" dirty="0" smtClean="0">
                <a:solidFill>
                  <a:srgbClr val="FF0000"/>
                </a:solidFill>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giúp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đỡ</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lẫn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nhau</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không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khỏi</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a:t>
            </a:r>
            <a:r>
              <a:rPr lang="en-US" sz="3200" b="1" dirty="0" err="1" smtClean="0">
                <a:latin typeface="Times New Roman" pitchFamily="18" charset="0"/>
                <a:cs typeface="Times New Roman" pitchFamily="18" charset="0"/>
              </a:rPr>
              <a:t>ha</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rang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này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sống</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nơi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nào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khác</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a:t>
            </a:r>
            <a:r>
              <a:rPr lang="en-US" sz="3200" b="1" dirty="0" err="1" smtClean="0">
                <a:latin typeface="Times New Roman" pitchFamily="18" charset="0"/>
                <a:cs typeface="Times New Roman" pitchFamily="18" charset="0"/>
              </a:rPr>
              <a:t>hỉ</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đây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tâm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hồn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được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rộng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mở</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bình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yên</a:t>
            </a:r>
            <a:r>
              <a:rPr lang="en-US" sz="3200" b="1"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 name="Rectangle 3"/>
          <p:cNvSpPr/>
          <p:nvPr/>
        </p:nvSpPr>
        <p:spPr>
          <a:xfrm>
            <a:off x="609600" y="1886379"/>
            <a:ext cx="7614007" cy="1569660"/>
          </a:xfrm>
          <a:prstGeom prst="rect">
            <a:avLst/>
          </a:prstGeom>
          <a:noFill/>
        </p:spPr>
        <p:txBody>
          <a:bodyPr wrap="none" lIns="91440" tIns="45720" rIns="91440" bIns="45720">
            <a:spAutoFit/>
          </a:bodyPr>
          <a:lstStyle/>
          <a:p>
            <a:pPr algn="ctr"/>
            <a:r>
              <a:rPr lang="en-US" sz="96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Viết</a:t>
            </a:r>
            <a:r>
              <a:rPr lang="en-US" sz="9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96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chính</a:t>
            </a:r>
            <a:r>
              <a:rPr lang="en-US" sz="9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96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tả</a:t>
            </a:r>
            <a:endParaRPr lang="en-US" sz="9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1731243"/>
          </a:xfrm>
          <a:prstGeom prst="rect">
            <a:avLst/>
          </a:prstGeom>
          <a:noFill/>
        </p:spPr>
        <p:txBody>
          <a:bodyPr wrap="square" rtlCol="0">
            <a:spAutoFit/>
          </a:bodyPr>
          <a:lstStyle/>
          <a:p>
            <a:pPr algn="ct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p:txBody>
      </p:sp>
      <p:sp>
        <p:nvSpPr>
          <p:cNvPr id="4" name="Rectangle 3"/>
          <p:cNvSpPr/>
          <p:nvPr/>
        </p:nvSpPr>
        <p:spPr>
          <a:xfrm>
            <a:off x="228600" y="2743200"/>
            <a:ext cx="8686800" cy="3657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3200" b="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5093702"/>
          </a:xfrm>
          <a:prstGeom prst="rect">
            <a:avLst/>
          </a:prstGeom>
          <a:noFill/>
        </p:spPr>
        <p:txBody>
          <a:bodyPr wrap="square" rtlCol="0">
            <a:spAutoFit/>
          </a:bodyPr>
          <a:lstStyle/>
          <a:p>
            <a:pPr algn="ctr"/>
            <a:endParaRPr lang="en-US" sz="1050" b="1" dirty="0" smtClean="0">
              <a:solidFill>
                <a:srgbClr val="FF0000"/>
              </a:solidFill>
              <a:latin typeface="Times New Roman" pitchFamily="18" charset="0"/>
              <a:cs typeface="Times New Roman" pitchFamily="18" charset="0"/>
            </a:endParaRPr>
          </a:p>
          <a:p>
            <a:r>
              <a:rPr lang="en-US" sz="2800" b="1" u="sng" dirty="0" smtClean="0">
                <a:latin typeface="Times New Roman" pitchFamily="18" charset="0"/>
                <a:cs typeface="Times New Roman" pitchFamily="18" charset="0"/>
              </a:rPr>
              <a:t>3. </a:t>
            </a:r>
            <a:r>
              <a:rPr lang="en-US" sz="2800" b="1" u="sng" dirty="0" err="1" smtClean="0">
                <a:latin typeface="Times New Roman" pitchFamily="18" charset="0"/>
                <a:cs typeface="Times New Roman" pitchFamily="18" charset="0"/>
              </a:rPr>
              <a:t>Hướng</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dẫn</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làm</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tập</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u="sng" dirty="0" smtClean="0">
                <a:latin typeface="Times New Roman" pitchFamily="18" charset="0"/>
                <a:cs typeface="Times New Roman" pitchFamily="18" charset="0"/>
              </a:rPr>
              <a:t>:</a:t>
            </a:r>
          </a:p>
          <a:p>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tập</a:t>
            </a:r>
            <a:r>
              <a:rPr lang="en-US" sz="2800" b="1" u="sng" dirty="0" smtClean="0">
                <a:latin typeface="Times New Roman" pitchFamily="18" charset="0"/>
                <a:cs typeface="Times New Roman" pitchFamily="18" charset="0"/>
              </a:rPr>
              <a:t> 2</a:t>
            </a:r>
            <a:r>
              <a:rPr lang="en-US" sz="2800" b="1" dirty="0" smtClean="0">
                <a:latin typeface="Times New Roman" pitchFamily="18" charset="0"/>
                <a:cs typeface="Times New Roman" pitchFamily="18" charset="0"/>
              </a:rPr>
              <a:t>:</a:t>
            </a:r>
          </a:p>
          <a:p>
            <a:pPr indent="465138">
              <a:buAutoNum type="alphaLcParenR" startAt="2"/>
            </a:pPr>
            <a:r>
              <a:rPr lang="en-US" sz="2800" b="1" dirty="0" err="1" smtClean="0">
                <a:latin typeface="Times New Roman" pitchFamily="18" charset="0"/>
                <a:cs typeface="Times New Roman" pitchFamily="18" charset="0"/>
              </a:rPr>
              <a:t>Đặt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trên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những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chữ</a:t>
            </a:r>
            <a:r>
              <a:rPr lang="en-US" sz="2800" b="1" dirty="0" smtClean="0">
                <a:latin typeface="Times New Roman" pitchFamily="18" charset="0"/>
                <a:cs typeface="Times New Roman" pitchFamily="18" charset="0"/>
              </a:rPr>
              <a:t> in </a:t>
            </a:r>
            <a:r>
              <a:rPr lang="en-US" sz="2800" b="1" dirty="0" err="1" smtClean="0">
                <a:latin typeface="Times New Roman" pitchFamily="18" charset="0"/>
                <a:cs typeface="Times New Roman" pitchFamily="18" charset="0"/>
              </a:rPr>
              <a:t>đậm</a:t>
            </a:r>
            <a:r>
              <a:rPr lang="en-US" sz="2800" b="1" dirty="0" smtClean="0">
                <a:latin typeface="Times New Roman" pitchFamily="18" charset="0"/>
                <a:cs typeface="Times New Roman" pitchFamily="18" charset="0"/>
              </a:rPr>
              <a:t> </a:t>
            </a:r>
            <a:r>
              <a:rPr lang="en-US" sz="2800" b="1" i="1" u="sng" dirty="0" err="1" smtClean="0">
                <a:solidFill>
                  <a:srgbClr val="FF0000"/>
                </a:solidFill>
                <a:latin typeface="Times New Roman" pitchFamily="18" charset="0"/>
                <a:cs typeface="Times New Roman" pitchFamily="18" charset="0"/>
              </a:rPr>
              <a:t>dấu</a:t>
            </a:r>
            <a:r>
              <a:rPr lang="en-US" sz="2800" b="1" i="1" u="sng" dirty="0" smtClean="0">
                <a:solidFill>
                  <a:srgbClr val="FF0000"/>
                </a:solidFill>
                <a:latin typeface="Times New Roman" pitchFamily="18" charset="0"/>
                <a:cs typeface="Times New Roman" pitchFamily="18" charset="0"/>
              </a:rPr>
              <a:t> </a:t>
            </a:r>
            <a:r>
              <a:rPr lang="en-US" sz="2800" b="1" i="1" u="sng" dirty="0" err="1" smtClean="0">
                <a:solidFill>
                  <a:srgbClr val="FF0000"/>
                </a:solidFill>
                <a:latin typeface="Times New Roman" pitchFamily="18" charset="0"/>
                <a:cs typeface="Times New Roman" pitchFamily="18" charset="0"/>
              </a:rPr>
              <a:t>hỏi</a:t>
            </a:r>
            <a:r>
              <a:rPr lang="en-US" sz="2800" b="1" dirty="0" smtClean="0">
                <a:latin typeface="Times New Roman" pitchFamily="18" charset="0"/>
                <a:cs typeface="Times New Roman" pitchFamily="18" charset="0"/>
              </a:rPr>
              <a:t> hay </a:t>
            </a:r>
            <a:r>
              <a:rPr lang="en-US" sz="2800" b="1" i="1" u="sng" dirty="0" err="1" smtClean="0">
                <a:solidFill>
                  <a:srgbClr val="FF0000"/>
                </a:solidFill>
                <a:latin typeface="Times New Roman" pitchFamily="18" charset="0"/>
                <a:cs typeface="Times New Roman" pitchFamily="18" charset="0"/>
              </a:rPr>
              <a:t>dấu</a:t>
            </a:r>
            <a:r>
              <a:rPr lang="en-US" sz="2800" b="1" i="1" u="sng" dirty="0" smtClean="0">
                <a:solidFill>
                  <a:srgbClr val="FF0000"/>
                </a:solidFill>
                <a:latin typeface="Times New Roman" pitchFamily="18" charset="0"/>
                <a:cs typeface="Times New Roman" pitchFamily="18" charset="0"/>
              </a:rPr>
              <a:t> </a:t>
            </a:r>
            <a:r>
              <a:rPr lang="en-US" sz="2800" b="1" i="1" u="sng" dirty="0" err="1" smtClean="0">
                <a:solidFill>
                  <a:srgbClr val="FF0000"/>
                </a:solidFill>
                <a:latin typeface="Times New Roman" pitchFamily="18" charset="0"/>
                <a:cs typeface="Times New Roman" pitchFamily="18" charset="0"/>
              </a:rPr>
              <a:t>ngã</a:t>
            </a:r>
            <a:r>
              <a:rPr lang="en-US" sz="2800" b="1" dirty="0" smtClean="0">
                <a:latin typeface="Times New Roman" pitchFamily="18" charset="0"/>
                <a:cs typeface="Times New Roman" pitchFamily="18" charset="0"/>
              </a:rPr>
              <a:t> ? </a:t>
            </a:r>
            <a:r>
              <a:rPr lang="en-US" sz="2800" b="1" dirty="0" err="1" smtClean="0">
                <a:latin typeface="Times New Roman" pitchFamily="18" charset="0"/>
                <a:cs typeface="Times New Roman" pitchFamily="18" charset="0"/>
              </a:rPr>
              <a:t>Giải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đố</a:t>
            </a:r>
            <a:r>
              <a:rPr lang="en-US" sz="2800" b="1" dirty="0" smtClean="0">
                <a:latin typeface="Times New Roman" pitchFamily="18" charset="0"/>
                <a:cs typeface="Times New Roman" pitchFamily="18" charset="0"/>
              </a:rPr>
              <a:t>.</a:t>
            </a:r>
          </a:p>
          <a:p>
            <a:pPr indent="465138" algn="ctr"/>
            <a:r>
              <a:rPr lang="en-US" sz="3200" dirty="0" err="1" smtClean="0">
                <a:latin typeface="Times New Roman" pitchFamily="18" charset="0"/>
                <a:cs typeface="Times New Roman" pitchFamily="18" charset="0"/>
              </a:rPr>
              <a:t>Giọt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sông</a:t>
            </a:r>
            <a:endParaRPr lang="en-US" sz="320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Bay </a:t>
            </a:r>
            <a:r>
              <a:rPr lang="en-US" sz="3200" dirty="0" err="1" smtClean="0">
                <a:latin typeface="Times New Roman" pitchFamily="18" charset="0"/>
                <a:cs typeface="Times New Roman" pitchFamily="18" charset="0"/>
              </a:rPr>
              <a:t>lên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lơ</a:t>
            </a:r>
            <a:r>
              <a:rPr lang="en-US" sz="3200"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mênh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trời</a:t>
            </a:r>
            <a:endParaRPr lang="en-US" sz="3200"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Coi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thơ</a:t>
            </a:r>
            <a:r>
              <a:rPr lang="en-US" sz="3200"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thân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chơi</a:t>
            </a:r>
            <a:endParaRPr lang="en-US" sz="3200" dirty="0" smtClean="0">
              <a:latin typeface="Times New Roman" pitchFamily="18" charset="0"/>
              <a:cs typeface="Times New Roman" pitchFamily="18" charset="0"/>
            </a:endParaRPr>
          </a:p>
          <a:p>
            <a:pPr indent="465138" algn="ctr"/>
            <a:r>
              <a:rPr lang="en-US" sz="3200" dirty="0" err="1" smtClean="0">
                <a:latin typeface="Times New Roman" pitchFamily="18" charset="0"/>
                <a:cs typeface="Times New Roman" pitchFamily="18" charset="0"/>
              </a:rPr>
              <a:t>Gặp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miền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giá</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rét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xuống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p>
          <a:p>
            <a:pPr indent="465138" algn="ctr"/>
            <a:endParaRPr lang="en-US" sz="105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Nguyễn</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blinds(horizontal)">
                                      <p:cBhvr>
                                        <p:cTn id="15" dur="500"/>
                                        <p:tgtEl>
                                          <p:spTgt spid="5">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blinds(horizontal)">
                                      <p:cBhvr>
                                        <p:cTn id="18" dur="500"/>
                                        <p:tgtEl>
                                          <p:spTgt spid="5">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Effect transition="in" filter="blinds(horizontal)">
                                      <p:cBhvr>
                                        <p:cTn id="21" dur="500"/>
                                        <p:tgtEl>
                                          <p:spTgt spid="5">
                                            <p:txEl>
                                              <p:pRg st="5" end="5"/>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blinds(horizontal)">
                                      <p:cBhvr>
                                        <p:cTn id="24" dur="500"/>
                                        <p:tgtEl>
                                          <p:spTgt spid="5">
                                            <p:txEl>
                                              <p:pRg st="6" end="6"/>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blinds(horizontal)">
                                      <p:cBhvr>
                                        <p:cTn id="27" dur="500"/>
                                        <p:tgtEl>
                                          <p:spTgt spid="5">
                                            <p:txEl>
                                              <p:pRg st="7" end="7"/>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blinds(horizontal)">
                                      <p:cBhvr>
                                        <p:cTn id="30" dur="500"/>
                                        <p:tgtEl>
                                          <p:spTgt spid="5">
                                            <p:txEl>
                                              <p:pRg st="9" end="9"/>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animEffect transition="in" filter="blinds(horizontal)">
                                      <p:cBhvr>
                                        <p:cTn id="33"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487"/>
  <p:tag name="VIOLETTITLE" val="Tuần 31. Nghe-viết: Bác sĩ Y-éc-xanh"/>
  <p:tag name="VIOLETLESSON" val="58"/>
  <p:tag name="VIOLETCATID" val="8048908"/>
  <p:tag name="VIOLETSUBJECT" val="Chính tả 3"/>
  <p:tag name="VIOLETAUTHORID" val="8227195"/>
  <p:tag name="VIOLETAUTHORNAME" val="Phan Thị Nhật Duy"/>
  <p:tag name="VIOLETAUTHORAVATAR" val="no_avatar.jpg"/>
  <p:tag name="VIOLETAUTHORADDRESS" val="CĐSP Nha Trang - Khánh Hòa"/>
  <p:tag name="VIOLETDATE" val="2015-03-28 09:14:28"/>
  <p:tag name="VIOLETHIT" val="544"/>
  <p:tag name="VIOLETLIKE"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727</Words>
  <Application>Microsoft Office PowerPoint</Application>
  <PresentationFormat>On-screen Show (4:3)</PresentationFormat>
  <Paragraphs>101</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等线</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3w</dc:creator>
  <cp:lastModifiedBy>AK</cp:lastModifiedBy>
  <cp:revision>32</cp:revision>
  <dcterms:created xsi:type="dcterms:W3CDTF">2014-04-19T05:34:07Z</dcterms:created>
  <dcterms:modified xsi:type="dcterms:W3CDTF">2022-04-25T05:33:23Z</dcterms:modified>
</cp:coreProperties>
</file>