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6" r:id="rId2"/>
    <p:sldId id="260" r:id="rId3"/>
    <p:sldId id="257" r:id="rId4"/>
    <p:sldId id="259" r:id="rId5"/>
    <p:sldId id="316" r:id="rId6"/>
    <p:sldId id="337" r:id="rId7"/>
    <p:sldId id="261" r:id="rId8"/>
    <p:sldId id="263" r:id="rId9"/>
    <p:sldId id="262" r:id="rId10"/>
    <p:sldId id="319" r:id="rId11"/>
    <p:sldId id="320" r:id="rId12"/>
    <p:sldId id="272" r:id="rId13"/>
    <p:sldId id="264" r:id="rId14"/>
    <p:sldId id="267" r:id="rId15"/>
    <p:sldId id="269" r:id="rId16"/>
    <p:sldId id="273" r:id="rId17"/>
    <p:sldId id="268" r:id="rId18"/>
    <p:sldId id="321" r:id="rId19"/>
    <p:sldId id="302" r:id="rId20"/>
    <p:sldId id="322" r:id="rId21"/>
    <p:sldId id="276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4" r:id="rId33"/>
    <p:sldId id="335" r:id="rId34"/>
    <p:sldId id="333" r:id="rId35"/>
    <p:sldId id="31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37" autoAdjust="0"/>
  </p:normalViewPr>
  <p:slideViewPr>
    <p:cSldViewPr>
      <p:cViewPr varScale="1">
        <p:scale>
          <a:sx n="78" d="100"/>
          <a:sy n="78" d="100"/>
        </p:scale>
        <p:origin x="91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3AF00137-667A-44C1-B994-5A89FB87B813}"/>
    <pc:docChg chg="addSld modSld sldOrd">
      <pc:chgData name="Thao Phuong" userId="dd1b873d0ed009f0" providerId="LiveId" clId="{3AF00137-667A-44C1-B994-5A89FB87B813}" dt="2022-04-17T12:33:01.260" v="294" actId="20577"/>
      <pc:docMkLst>
        <pc:docMk/>
      </pc:docMkLst>
      <pc:sldChg chg="ord">
        <pc:chgData name="Thao Phuong" userId="dd1b873d0ed009f0" providerId="LiveId" clId="{3AF00137-667A-44C1-B994-5A89FB87B813}" dt="2022-04-17T12:32:02.122" v="220"/>
        <pc:sldMkLst>
          <pc:docMk/>
          <pc:sldMk cId="2650340240" sldId="257"/>
        </pc:sldMkLst>
      </pc:sldChg>
      <pc:sldChg chg="addSp modSp mod ord">
        <pc:chgData name="Thao Phuong" userId="dd1b873d0ed009f0" providerId="LiveId" clId="{3AF00137-667A-44C1-B994-5A89FB87B813}" dt="2022-04-17T12:33:01.260" v="294" actId="20577"/>
        <pc:sldMkLst>
          <pc:docMk/>
          <pc:sldMk cId="3806700964" sldId="259"/>
        </pc:sldMkLst>
        <pc:spChg chg="mod">
          <ac:chgData name="Thao Phuong" userId="dd1b873d0ed009f0" providerId="LiveId" clId="{3AF00137-667A-44C1-B994-5A89FB87B813}" dt="2022-04-17T12:32:24.657" v="225" actId="1076"/>
          <ac:spMkLst>
            <pc:docMk/>
            <pc:sldMk cId="3806700964" sldId="259"/>
            <ac:spMk id="3" creationId="{00000000-0000-0000-0000-000000000000}"/>
          </ac:spMkLst>
        </pc:spChg>
        <pc:spChg chg="add mod">
          <ac:chgData name="Thao Phuong" userId="dd1b873d0ed009f0" providerId="LiveId" clId="{3AF00137-667A-44C1-B994-5A89FB87B813}" dt="2022-04-17T12:32:46.079" v="230" actId="207"/>
          <ac:spMkLst>
            <pc:docMk/>
            <pc:sldMk cId="3806700964" sldId="259"/>
            <ac:spMk id="5" creationId="{DCF38775-7F7A-4ABB-BE41-401D5744407B}"/>
          </ac:spMkLst>
        </pc:spChg>
        <pc:spChg chg="add mod">
          <ac:chgData name="Thao Phuong" userId="dd1b873d0ed009f0" providerId="LiveId" clId="{3AF00137-667A-44C1-B994-5A89FB87B813}" dt="2022-04-17T12:33:01.260" v="294" actId="20577"/>
          <ac:spMkLst>
            <pc:docMk/>
            <pc:sldMk cId="3806700964" sldId="259"/>
            <ac:spMk id="6" creationId="{4CC2F0CF-2A2D-4B26-AE38-FC23EDC8882B}"/>
          </ac:spMkLst>
        </pc:spChg>
        <pc:picChg chg="mod">
          <ac:chgData name="Thao Phuong" userId="dd1b873d0ed009f0" providerId="LiveId" clId="{3AF00137-667A-44C1-B994-5A89FB87B813}" dt="2022-04-17T12:32:21.738" v="224" actId="1076"/>
          <ac:picMkLst>
            <pc:docMk/>
            <pc:sldMk cId="3806700964" sldId="259"/>
            <ac:picMk id="4" creationId="{00000000-0000-0000-0000-000000000000}"/>
          </ac:picMkLst>
        </pc:picChg>
      </pc:sldChg>
      <pc:sldChg chg="modSp ord">
        <pc:chgData name="Thao Phuong" userId="dd1b873d0ed009f0" providerId="LiveId" clId="{3AF00137-667A-44C1-B994-5A89FB87B813}" dt="2022-04-17T12:30:38.149" v="174" actId="20577"/>
        <pc:sldMkLst>
          <pc:docMk/>
          <pc:sldMk cId="1592642815" sldId="260"/>
        </pc:sldMkLst>
        <pc:spChg chg="mod">
          <ac:chgData name="Thao Phuong" userId="dd1b873d0ed009f0" providerId="LiveId" clId="{3AF00137-667A-44C1-B994-5A89FB87B813}" dt="2022-04-17T12:30:38.149" v="174" actId="20577"/>
          <ac:spMkLst>
            <pc:docMk/>
            <pc:sldMk cId="1592642815" sldId="260"/>
            <ac:spMk id="9" creationId="{00000000-0000-0000-0000-000000000000}"/>
          </ac:spMkLst>
        </pc:spChg>
      </pc:sldChg>
      <pc:sldChg chg="modSp mod">
        <pc:chgData name="Thao Phuong" userId="dd1b873d0ed009f0" providerId="LiveId" clId="{3AF00137-667A-44C1-B994-5A89FB87B813}" dt="2022-04-17T12:29:03.883" v="3" actId="20577"/>
        <pc:sldMkLst>
          <pc:docMk/>
          <pc:sldMk cId="2216495495" sldId="316"/>
        </pc:sldMkLst>
        <pc:spChg chg="mod">
          <ac:chgData name="Thao Phuong" userId="dd1b873d0ed009f0" providerId="LiveId" clId="{3AF00137-667A-44C1-B994-5A89FB87B813}" dt="2022-04-17T12:29:03.883" v="3" actId="20577"/>
          <ac:spMkLst>
            <pc:docMk/>
            <pc:sldMk cId="2216495495" sldId="316"/>
            <ac:spMk id="26" creationId="{00000000-0000-0000-0000-000000000000}"/>
          </ac:spMkLst>
        </pc:spChg>
      </pc:sldChg>
      <pc:sldChg chg="addSp delSp modSp new mod ord">
        <pc:chgData name="Thao Phuong" userId="dd1b873d0ed009f0" providerId="LiveId" clId="{3AF00137-667A-44C1-B994-5A89FB87B813}" dt="2022-04-17T12:30:29.132" v="160" actId="20577"/>
        <pc:sldMkLst>
          <pc:docMk/>
          <pc:sldMk cId="3765538195" sldId="336"/>
        </pc:sldMkLst>
        <pc:spChg chg="add mod">
          <ac:chgData name="Thao Phuong" userId="dd1b873d0ed009f0" providerId="LiveId" clId="{3AF00137-667A-44C1-B994-5A89FB87B813}" dt="2022-04-17T12:30:29.132" v="160" actId="20577"/>
          <ac:spMkLst>
            <pc:docMk/>
            <pc:sldMk cId="3765538195" sldId="336"/>
            <ac:spMk id="5" creationId="{CC081E2C-8756-47E3-8A9A-F3666791C909}"/>
          </ac:spMkLst>
        </pc:spChg>
        <pc:picChg chg="add mod">
          <ac:chgData name="Thao Phuong" userId="dd1b873d0ed009f0" providerId="LiveId" clId="{3AF00137-667A-44C1-B994-5A89FB87B813}" dt="2022-04-17T12:29:36.971" v="11" actId="14100"/>
          <ac:picMkLst>
            <pc:docMk/>
            <pc:sldMk cId="3765538195" sldId="336"/>
            <ac:picMk id="2" creationId="{C126FADA-5934-4E7F-AF93-D393E40573D0}"/>
          </ac:picMkLst>
        </pc:picChg>
        <pc:picChg chg="add del mod">
          <ac:chgData name="Thao Phuong" userId="dd1b873d0ed009f0" providerId="LiveId" clId="{3AF00137-667A-44C1-B994-5A89FB87B813}" dt="2022-04-17T12:29:45.061" v="13" actId="478"/>
          <ac:picMkLst>
            <pc:docMk/>
            <pc:sldMk cId="3765538195" sldId="336"/>
            <ac:picMk id="3" creationId="{6A87F2F1-336D-4ABF-9401-FC6C4D05BEA2}"/>
          </ac:picMkLst>
        </pc:picChg>
        <pc:picChg chg="add mod">
          <ac:chgData name="Thao Phuong" userId="dd1b873d0ed009f0" providerId="LiveId" clId="{3AF00137-667A-44C1-B994-5A89FB87B813}" dt="2022-04-17T12:29:51.158" v="14"/>
          <ac:picMkLst>
            <pc:docMk/>
            <pc:sldMk cId="3765538195" sldId="336"/>
            <ac:picMk id="4" creationId="{AF6FF71B-2167-46D6-A466-A5EAFBB8C310}"/>
          </ac:picMkLst>
        </pc:picChg>
      </pc:sldChg>
      <pc:sldChg chg="addSp modSp new mod">
        <pc:chgData name="Thao Phuong" userId="dd1b873d0ed009f0" providerId="LiveId" clId="{3AF00137-667A-44C1-B994-5A89FB87B813}" dt="2022-04-17T12:31:49.643" v="218" actId="20577"/>
        <pc:sldMkLst>
          <pc:docMk/>
          <pc:sldMk cId="3446199262" sldId="337"/>
        </pc:sldMkLst>
        <pc:spChg chg="add mod">
          <ac:chgData name="Thao Phuong" userId="dd1b873d0ed009f0" providerId="LiveId" clId="{3AF00137-667A-44C1-B994-5A89FB87B813}" dt="2022-04-17T12:31:49.643" v="218" actId="20577"/>
          <ac:spMkLst>
            <pc:docMk/>
            <pc:sldMk cId="3446199262" sldId="337"/>
            <ac:spMk id="2" creationId="{1E855675-A4C5-4873-8649-9630E8AE9A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26FADA-5934-4E7F-AF93-D393E405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F6FF71B-2167-46D6-A466-A5EAFBB8C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C081E2C-8756-47E3-8A9A-F3666791C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44960"/>
            <a:ext cx="10058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3819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9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0" y="1944468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 Đất tự quay quanh nó theo hướng ngược chiều kim đồng hồ nếu nhìn từ cực Bắc xuống.</a:t>
            </a:r>
          </a:p>
        </p:txBody>
      </p:sp>
    </p:spTree>
    <p:extLst>
      <p:ext uri="{BB962C8B-B14F-4D97-AF65-F5344CB8AC3E}">
        <p14:creationId xmlns:p14="http://schemas.microsoft.com/office/powerpoint/2010/main" val="618894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74526" y="820456"/>
            <a:ext cx="3795932" cy="58565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2895600" y="6002886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Mặt Cười 8"/>
          <p:cNvSpPr/>
          <p:nvPr/>
        </p:nvSpPr>
        <p:spPr>
          <a:xfrm>
            <a:off x="7172179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152400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382702" y="1671263"/>
            <a:ext cx="9144000" cy="5715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5363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641 C -0.04566 0.15237 0.11841 0.29087 0.32344 0.29087 C 0.52813 0.29087 0.69566 0.15237 0.69566 -0.01641 C 0.69566 -0.1852 0.52813 -0.32 0.32344 -0.32 C 0.11841 -0.32 -0.04566 -0.18474 -0.04566 -0.01641 Z " pathEditMode="relative" rAng="-16200000" ptsTypes="fffff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447800" y="19050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3 SGK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2023587"/>
            <a:ext cx="9753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1.Trái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2.Trái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80" y="2409266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3296530" y="4800600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14 C -0.05417 0.14038 0.10069 0.2796 0.29427 0.2796 C 0.4875 0.2796 0.64583 0.14038 0.64583 -0.02914 C 0.64583 -0.19843 0.4875 -0.33372 0.29427 -0.33372 C 0.10069 -0.33372 -0.05417 -0.19797 -0.05417 -0.02914 Z " pathEditMode="relative" rAng="-16200000" ptsTypes="fffff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535723" y="1735034"/>
            <a:ext cx="89916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r="6311"/>
          <a:stretch/>
        </p:blipFill>
        <p:spPr>
          <a:xfrm>
            <a:off x="1447800" y="274638"/>
            <a:ext cx="9067800" cy="6583362"/>
          </a:xfrm>
        </p:spPr>
      </p:pic>
      <p:sp>
        <p:nvSpPr>
          <p:cNvPr id="5" name="Hình chữ nhật 3"/>
          <p:cNvSpPr/>
          <p:nvPr/>
        </p:nvSpPr>
        <p:spPr>
          <a:xfrm>
            <a:off x="1752600" y="1981201"/>
            <a:ext cx="8915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5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507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219200" y="1951893"/>
            <a:ext cx="975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96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35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1524000" y="167640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Hộp_Văn_Bản 8"/>
          <p:cNvSpPr txBox="1"/>
          <p:nvPr/>
        </p:nvSpPr>
        <p:spPr>
          <a:xfrm>
            <a:off x="1066800" y="16764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2642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76200"/>
            <a:ext cx="6609942" cy="6781800"/>
          </a:xfrm>
        </p:spPr>
      </p:pic>
      <p:sp>
        <p:nvSpPr>
          <p:cNvPr id="5" name="Hình chữ nhật 3"/>
          <p:cNvSpPr/>
          <p:nvPr/>
        </p:nvSpPr>
        <p:spPr>
          <a:xfrm>
            <a:off x="8230923" y="55275"/>
            <a:ext cx="2437077" cy="65556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1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32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0" y="2209801"/>
            <a:ext cx="9296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4723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036651" cy="6019800"/>
          </a:xfrm>
          <a:prstGeom prst="rect">
            <a:avLst/>
          </a:prstGeom>
        </p:spPr>
      </p:pic>
      <p:sp>
        <p:nvSpPr>
          <p:cNvPr id="5" name="Hình chữ nhật 3"/>
          <p:cNvSpPr/>
          <p:nvPr/>
        </p:nvSpPr>
        <p:spPr>
          <a:xfrm>
            <a:off x="2590800" y="6049819"/>
            <a:ext cx="77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…..</a:t>
            </a:r>
            <a:endParaRPr lang="vi-VN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872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64" y="0"/>
            <a:ext cx="9127836" cy="5565444"/>
          </a:xfrm>
        </p:spPr>
      </p:pic>
      <p:sp>
        <p:nvSpPr>
          <p:cNvPr id="5" name="Hình chữ nhật 3"/>
          <p:cNvSpPr/>
          <p:nvPr/>
        </p:nvSpPr>
        <p:spPr>
          <a:xfrm>
            <a:off x="2921160" y="5544663"/>
            <a:ext cx="6365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3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971801" y="-25400"/>
            <a:ext cx="61221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22" y="2133600"/>
            <a:ext cx="917129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8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 </a:t>
            </a:r>
            <a:r>
              <a:rPr lang="en-US" dirty="0" err="1"/>
              <a:t>mạc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417639"/>
            <a:ext cx="8305800" cy="5580459"/>
          </a:xfrm>
        </p:spPr>
      </p:pic>
    </p:spTree>
    <p:extLst>
      <p:ext uri="{BB962C8B-B14F-4D97-AF65-F5344CB8AC3E}">
        <p14:creationId xmlns:p14="http://schemas.microsoft.com/office/powerpoint/2010/main" val="144636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1"/>
            <a:ext cx="9084341" cy="5105400"/>
          </a:xfrm>
        </p:spPr>
      </p:pic>
      <p:sp>
        <p:nvSpPr>
          <p:cNvPr id="5" name="Hình chữ nhật 3"/>
          <p:cNvSpPr/>
          <p:nvPr/>
        </p:nvSpPr>
        <p:spPr>
          <a:xfrm>
            <a:off x="2133600" y="-838200"/>
            <a:ext cx="7696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 hán…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45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18" y="1717098"/>
            <a:ext cx="9139382" cy="5140902"/>
          </a:xfrm>
        </p:spPr>
      </p:pic>
    </p:spTree>
    <p:extLst>
      <p:ext uri="{BB962C8B-B14F-4D97-AF65-F5344CB8AC3E}">
        <p14:creationId xmlns:p14="http://schemas.microsoft.com/office/powerpoint/2010/main" val="3808476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err="1"/>
              <a:t>Bão</a:t>
            </a:r>
            <a:r>
              <a:rPr lang="en-US" sz="5000" dirty="0"/>
              <a:t> </a:t>
            </a:r>
            <a:r>
              <a:rPr lang="en-US" sz="5000" dirty="0" err="1"/>
              <a:t>tố</a:t>
            </a:r>
            <a:r>
              <a:rPr lang="en-US" sz="5000" dirty="0"/>
              <a:t>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6" y="1168152"/>
            <a:ext cx="9109364" cy="5689849"/>
          </a:xfrm>
        </p:spPr>
      </p:pic>
    </p:spTree>
    <p:extLst>
      <p:ext uri="{BB962C8B-B14F-4D97-AF65-F5344CB8AC3E}">
        <p14:creationId xmlns:p14="http://schemas.microsoft.com/office/powerpoint/2010/main" val="342106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7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78" y="561375"/>
            <a:ext cx="4200302" cy="5300381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6022403" y="58387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2944763" y="56137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1272145" y="2287896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1973213" y="58367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5" name="Hộp_Văn_Bản 14"/>
          <p:cNvSpPr txBox="1"/>
          <p:nvPr/>
        </p:nvSpPr>
        <p:spPr>
          <a:xfrm>
            <a:off x="1272146" y="1269260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649363" y="3878046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6575337" y="-622762"/>
            <a:ext cx="461677" cy="2950797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 rot="8585540">
            <a:off x="4061512" y="4826717"/>
            <a:ext cx="3209478" cy="3546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6121531" y="2745220"/>
            <a:ext cx="3292142" cy="84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4764214" y="2212801"/>
            <a:ext cx="1542698" cy="1501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4603045" y="1405724"/>
            <a:ext cx="3204303" cy="30499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4574353" y="3514246"/>
            <a:ext cx="2578891" cy="32428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9321800" y="4579406"/>
            <a:ext cx="134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7632404" y="4937933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̃i tên Phải 27"/>
          <p:cNvSpPr/>
          <p:nvPr/>
        </p:nvSpPr>
        <p:spPr>
          <a:xfrm rot="4326445">
            <a:off x="8902132" y="3747206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7055897" y="1113955"/>
            <a:ext cx="1426873" cy="3148514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8537933" y="443071"/>
            <a:ext cx="398713" cy="62559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6646303" y="4262470"/>
            <a:ext cx="409591" cy="77205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Mũi tên Phải 33"/>
          <p:cNvSpPr/>
          <p:nvPr/>
        </p:nvSpPr>
        <p:spPr>
          <a:xfrm rot="2390494">
            <a:off x="8800423" y="770041"/>
            <a:ext cx="1700735" cy="302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_Văn_Bản 23"/>
          <p:cNvSpPr txBox="1"/>
          <p:nvPr/>
        </p:nvSpPr>
        <p:spPr>
          <a:xfrm>
            <a:off x="9401285" y="1239677"/>
            <a:ext cx="1731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4566"/>
            <a:ext cx="9144000" cy="5504689"/>
          </a:xfrm>
        </p:spPr>
      </p:pic>
    </p:spTree>
    <p:extLst>
      <p:ext uri="{BB962C8B-B14F-4D97-AF65-F5344CB8AC3E}">
        <p14:creationId xmlns:p14="http://schemas.microsoft.com/office/powerpoint/2010/main" val="249180444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5895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Ngập</a:t>
            </a:r>
            <a:r>
              <a:rPr lang="en-US" dirty="0"/>
              <a:t> </a:t>
            </a:r>
            <a:r>
              <a:rPr lang="en-US" dirty="0" err="1"/>
              <a:t>lụt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58952"/>
            <a:ext cx="9144000" cy="6099049"/>
          </a:xfrm>
        </p:spPr>
      </p:pic>
    </p:spTree>
    <p:extLst>
      <p:ext uri="{BB962C8B-B14F-4D97-AF65-F5344CB8AC3E}">
        <p14:creationId xmlns:p14="http://schemas.microsoft.com/office/powerpoint/2010/main" val="107949177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10" y="1828800"/>
            <a:ext cx="9167091" cy="51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5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2328"/>
            <a:ext cx="9144000" cy="53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41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946"/>
            <a:ext cx="3048000" cy="682105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64" y="36946"/>
            <a:ext cx="6033837" cy="3163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286126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447800" y="1676400"/>
            <a:ext cx="91440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60: 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           Trái Đất</a:t>
            </a:r>
          </a:p>
          <a:p>
            <a:pPr marL="0" indent="0" algn="ctr">
              <a:buNone/>
            </a:pPr>
            <a:endParaRPr lang="en-US" sz="5400" dirty="0">
              <a:solidFill>
                <a:srgbClr val="660066"/>
              </a:solidFill>
            </a:endParaRPr>
          </a:p>
        </p:txBody>
      </p:sp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DCF38775-7F7A-4ABB-BE41-401D57444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390" y="92214"/>
            <a:ext cx="8147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tháng 4 năm 2022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CC2F0CF-2A2D-4B26-AE38-FC23EDC8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390" y="847436"/>
            <a:ext cx="8147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48" descr="HP10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HP10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5141794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4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96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6800" y="3429000"/>
            <a:ext cx="793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819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2667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3429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46482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54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2600" y="3048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hỗ dành sẵn cho Nội dung 2"/>
          <p:cNvSpPr txBox="1">
            <a:spLocks/>
          </p:cNvSpPr>
          <p:nvPr/>
        </p:nvSpPr>
        <p:spPr>
          <a:xfrm>
            <a:off x="1608499" y="1962150"/>
            <a:ext cx="8901112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vi-VN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CHUYỂN ĐỘNG CỦA TRÁI ĐẤT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362201" y="385330"/>
            <a:ext cx="8147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tháng 4 năm 2022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91990" y="1159891"/>
            <a:ext cx="81474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NHIÊN- XÃ HỘI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6495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55675-A4C5-4873-8649-9630E8AE9A93}"/>
              </a:ext>
            </a:extLst>
          </p:cNvPr>
          <p:cNvSpPr txBox="1"/>
          <p:nvPr/>
        </p:nvSpPr>
        <p:spPr>
          <a:xfrm>
            <a:off x="1447800" y="838200"/>
            <a:ext cx="97535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marL="635" indent="-1905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 Trái Đất vừa tự quay quanh mình nó, vừa chuyển động quanh Mặt Trời.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-1905"/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Sử dụng mũi tên để mô tả chiều chuyển động của Trái Đất quanh mình nó và quanh Mặt Trời.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-1905"/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Biết cả hai chuyển động của Trái Đất theo hướng ngược kim đồng hồ.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992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" y="838200"/>
            <a:ext cx="121920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/>
              <a:t>: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1 SGK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56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4766593" y="2216533"/>
            <a:ext cx="3886200" cy="403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5412843" y="2571497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7725480" y="1641066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4840919" y="5797933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140469" flipV="1">
            <a:off x="5164918" y="1828066"/>
            <a:ext cx="1897777" cy="4355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42 w 37755"/>
              <a:gd name="T1" fmla="*/ 38495 h 38495"/>
              <a:gd name="T2" fmla="*/ 37755 w 37755"/>
              <a:gd name="T3" fmla="*/ 7262 h 38495"/>
              <a:gd name="T4" fmla="*/ 21600 w 37755"/>
              <a:gd name="T5" fmla="*/ 21600 h 38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1140469" flipV="1">
            <a:off x="3541383" y="3823207"/>
            <a:ext cx="2226169" cy="72201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26 w 34215"/>
              <a:gd name="T1" fmla="*/ 41202 h 41202"/>
              <a:gd name="T2" fmla="*/ 34215 w 34215"/>
              <a:gd name="T3" fmla="*/ 4066 h 41202"/>
              <a:gd name="T4" fmla="*/ 21600 w 34215"/>
              <a:gd name="T5" fmla="*/ 21600 h 4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rot="1140469" flipV="1">
            <a:off x="3901992" y="2713706"/>
            <a:ext cx="3182662" cy="77467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13 w 36400"/>
              <a:gd name="T1" fmla="*/ 38472 h 38472"/>
              <a:gd name="T2" fmla="*/ 36400 w 36400"/>
              <a:gd name="T3" fmla="*/ 5868 h 38472"/>
              <a:gd name="T4" fmla="*/ 21600 w 36400"/>
              <a:gd name="T5" fmla="*/ 21600 h 3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Hộp_Văn_Bản 11"/>
          <p:cNvSpPr txBox="1"/>
          <p:nvPr/>
        </p:nvSpPr>
        <p:spPr>
          <a:xfrm>
            <a:off x="2028881" y="3767795"/>
            <a:ext cx="166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5513104" y="6102299"/>
            <a:ext cx="291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4" name="Hộp_Văn_Bản 13"/>
          <p:cNvSpPr txBox="1"/>
          <p:nvPr/>
        </p:nvSpPr>
        <p:spPr>
          <a:xfrm>
            <a:off x="8652793" y="398555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5874647" y="1447093"/>
            <a:ext cx="28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5006" y="769997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524000" y="1371600"/>
            <a:ext cx="9829800" cy="1219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                 </a:t>
            </a:r>
            <a:endParaRPr lang="en-US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9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đất chuyển động như thế nào?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9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theo hướng cùng chiều hay ngược chiều kim đồng hồ?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6" name="Tiêu đề 1"/>
          <p:cNvSpPr txBox="1">
            <a:spLocks/>
          </p:cNvSpPr>
          <p:nvPr/>
        </p:nvSpPr>
        <p:spPr>
          <a:xfrm>
            <a:off x="1828800" y="7620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6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482</Words>
  <Application>Microsoft Office PowerPoint</Application>
  <PresentationFormat>Widescreen</PresentationFormat>
  <Paragraphs>72</Paragraphs>
  <Slides>35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 mạc ngày càng mở rộng</vt:lpstr>
      <vt:lpstr>PowerPoint Presentation</vt:lpstr>
      <vt:lpstr>Băng tan hai cực</vt:lpstr>
      <vt:lpstr>Bão tố..</vt:lpstr>
      <vt:lpstr>Giông lốc</vt:lpstr>
      <vt:lpstr>Xảy ra thường xuyên</vt:lpstr>
      <vt:lpstr>Ngập lụt </vt:lpstr>
      <vt:lpstr>Là học sinh tiểu học, các em hãy bảo  vệ môt trường bằng cách: </vt:lpstr>
      <vt:lpstr>Trồng thêm nhiều cây xanh</vt:lpstr>
      <vt:lpstr>Giữ gìn vệ sinh chung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Thao Phuong</cp:lastModifiedBy>
  <cp:revision>133</cp:revision>
  <dcterms:created xsi:type="dcterms:W3CDTF">2014-05-26T12:13:11Z</dcterms:created>
  <dcterms:modified xsi:type="dcterms:W3CDTF">2022-04-17T12:33:18Z</dcterms:modified>
</cp:coreProperties>
</file>