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16" r:id="rId2"/>
    <p:sldId id="291" r:id="rId3"/>
    <p:sldId id="317" r:id="rId4"/>
    <p:sldId id="318" r:id="rId5"/>
    <p:sldId id="312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257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4" r:id="rId27"/>
    <p:sldId id="311" r:id="rId28"/>
    <p:sldId id="31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7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o Phuong" userId="dd1b873d0ed009f0" providerId="LiveId" clId="{1107C328-A43E-4AFC-8700-F131E8B4741D}"/>
    <pc:docChg chg="custSel addSld delSld modSld sldOrd">
      <pc:chgData name="Thao Phuong" userId="dd1b873d0ed009f0" providerId="LiveId" clId="{1107C328-A43E-4AFC-8700-F131E8B4741D}" dt="2022-04-17T12:19:19.614" v="322" actId="1076"/>
      <pc:docMkLst>
        <pc:docMk/>
      </pc:docMkLst>
      <pc:sldChg chg="del">
        <pc:chgData name="Thao Phuong" userId="dd1b873d0ed009f0" providerId="LiveId" clId="{1107C328-A43E-4AFC-8700-F131E8B4741D}" dt="2022-04-17T12:17:08.571" v="150" actId="47"/>
        <pc:sldMkLst>
          <pc:docMk/>
          <pc:sldMk cId="0" sldId="289"/>
        </pc:sldMkLst>
      </pc:sldChg>
      <pc:sldChg chg="modSp mod">
        <pc:chgData name="Thao Phuong" userId="dd1b873d0ed009f0" providerId="LiveId" clId="{1107C328-A43E-4AFC-8700-F131E8B4741D}" dt="2022-04-17T12:15:33.951" v="12" actId="20577"/>
        <pc:sldMkLst>
          <pc:docMk/>
          <pc:sldMk cId="0" sldId="291"/>
        </pc:sldMkLst>
        <pc:spChg chg="mod">
          <ac:chgData name="Thao Phuong" userId="dd1b873d0ed009f0" providerId="LiveId" clId="{1107C328-A43E-4AFC-8700-F131E8B4741D}" dt="2022-04-17T12:15:33.951" v="12" actId="20577"/>
          <ac:spMkLst>
            <pc:docMk/>
            <pc:sldMk cId="0" sldId="291"/>
            <ac:spMk id="11" creationId="{00000000-0000-0000-0000-000000000000}"/>
          </ac:spMkLst>
        </pc:spChg>
      </pc:sldChg>
      <pc:sldChg chg="modSp mod ord">
        <pc:chgData name="Thao Phuong" userId="dd1b873d0ed009f0" providerId="LiveId" clId="{1107C328-A43E-4AFC-8700-F131E8B4741D}" dt="2022-04-17T12:19:19.614" v="322" actId="1076"/>
        <pc:sldMkLst>
          <pc:docMk/>
          <pc:sldMk cId="0" sldId="312"/>
        </pc:sldMkLst>
        <pc:spChg chg="mod">
          <ac:chgData name="Thao Phuong" userId="dd1b873d0ed009f0" providerId="LiveId" clId="{1107C328-A43E-4AFC-8700-F131E8B4741D}" dt="2022-04-17T12:19:19.614" v="322" actId="1076"/>
          <ac:spMkLst>
            <pc:docMk/>
            <pc:sldMk cId="0" sldId="312"/>
            <ac:spMk id="38917" creationId="{00000000-0000-0000-0000-000000000000}"/>
          </ac:spMkLst>
        </pc:spChg>
      </pc:sldChg>
      <pc:sldChg chg="addSp delSp modSp new mod ord">
        <pc:chgData name="Thao Phuong" userId="dd1b873d0ed009f0" providerId="LiveId" clId="{1107C328-A43E-4AFC-8700-F131E8B4741D}" dt="2022-04-17T12:17:05.496" v="149" actId="20577"/>
        <pc:sldMkLst>
          <pc:docMk/>
          <pc:sldMk cId="2800453846" sldId="316"/>
        </pc:sldMkLst>
        <pc:spChg chg="del">
          <ac:chgData name="Thao Phuong" userId="dd1b873d0ed009f0" providerId="LiveId" clId="{1107C328-A43E-4AFC-8700-F131E8B4741D}" dt="2022-04-17T12:16:00.080" v="16"/>
          <ac:spMkLst>
            <pc:docMk/>
            <pc:sldMk cId="2800453846" sldId="316"/>
            <ac:spMk id="3" creationId="{3171F22A-F321-4478-A094-E60AB180FDB2}"/>
          </ac:spMkLst>
        </pc:spChg>
        <pc:spChg chg="add mod">
          <ac:chgData name="Thao Phuong" userId="dd1b873d0ed009f0" providerId="LiveId" clId="{1107C328-A43E-4AFC-8700-F131E8B4741D}" dt="2022-04-17T12:17:05.496" v="149" actId="20577"/>
          <ac:spMkLst>
            <pc:docMk/>
            <pc:sldMk cId="2800453846" sldId="316"/>
            <ac:spMk id="6" creationId="{39B52E92-C12A-4614-B69C-3F21373A6DE2}"/>
          </ac:spMkLst>
        </pc:spChg>
        <pc:picChg chg="add mod">
          <ac:chgData name="Thao Phuong" userId="dd1b873d0ed009f0" providerId="LiveId" clId="{1107C328-A43E-4AFC-8700-F131E8B4741D}" dt="2022-04-17T12:16:12.668" v="21" actId="14100"/>
          <ac:picMkLst>
            <pc:docMk/>
            <pc:sldMk cId="2800453846" sldId="316"/>
            <ac:picMk id="4" creationId="{35BF6120-3B1F-44B8-8001-B0BB4DEAC89A}"/>
          </ac:picMkLst>
        </pc:picChg>
        <pc:picChg chg="add mod">
          <ac:chgData name="Thao Phuong" userId="dd1b873d0ed009f0" providerId="LiveId" clId="{1107C328-A43E-4AFC-8700-F131E8B4741D}" dt="2022-04-17T12:16:18.403" v="22"/>
          <ac:picMkLst>
            <pc:docMk/>
            <pc:sldMk cId="2800453846" sldId="316"/>
            <ac:picMk id="5" creationId="{6449D42F-608A-4E99-8957-4D8CCB2D2BD8}"/>
          </ac:picMkLst>
        </pc:picChg>
      </pc:sldChg>
      <pc:sldChg chg="delSp modSp new mod">
        <pc:chgData name="Thao Phuong" userId="dd1b873d0ed009f0" providerId="LiveId" clId="{1107C328-A43E-4AFC-8700-F131E8B4741D}" dt="2022-04-17T12:18:07.552" v="289" actId="20577"/>
        <pc:sldMkLst>
          <pc:docMk/>
          <pc:sldMk cId="3114757460" sldId="317"/>
        </pc:sldMkLst>
        <pc:spChg chg="del">
          <ac:chgData name="Thao Phuong" userId="dd1b873d0ed009f0" providerId="LiveId" clId="{1107C328-A43E-4AFC-8700-F131E8B4741D}" dt="2022-04-17T12:17:23.171" v="152" actId="478"/>
          <ac:spMkLst>
            <pc:docMk/>
            <pc:sldMk cId="3114757460" sldId="317"/>
            <ac:spMk id="2" creationId="{C62274F3-9326-45EB-8BB9-4B961071025A}"/>
          </ac:spMkLst>
        </pc:spChg>
        <pc:spChg chg="mod">
          <ac:chgData name="Thao Phuong" userId="dd1b873d0ed009f0" providerId="LiveId" clId="{1107C328-A43E-4AFC-8700-F131E8B4741D}" dt="2022-04-17T12:18:07.552" v="289" actId="20577"/>
          <ac:spMkLst>
            <pc:docMk/>
            <pc:sldMk cId="3114757460" sldId="317"/>
            <ac:spMk id="3" creationId="{F2767626-3464-41D2-9C1D-336AFB4EDF4C}"/>
          </ac:spMkLst>
        </pc:spChg>
      </pc:sldChg>
      <pc:sldChg chg="modSp new mod">
        <pc:chgData name="Thao Phuong" userId="dd1b873d0ed009f0" providerId="LiveId" clId="{1107C328-A43E-4AFC-8700-F131E8B4741D}" dt="2022-04-17T12:18:49.384" v="319" actId="207"/>
        <pc:sldMkLst>
          <pc:docMk/>
          <pc:sldMk cId="3314718329" sldId="318"/>
        </pc:sldMkLst>
        <pc:spChg chg="mod">
          <ac:chgData name="Thao Phuong" userId="dd1b873d0ed009f0" providerId="LiveId" clId="{1107C328-A43E-4AFC-8700-F131E8B4741D}" dt="2022-04-17T12:18:49.384" v="319" actId="207"/>
          <ac:spMkLst>
            <pc:docMk/>
            <pc:sldMk cId="3314718329" sldId="318"/>
            <ac:spMk id="2" creationId="{36E1AC79-F33C-4F2C-B9C9-A53C6D0D4CF5}"/>
          </ac:spMkLst>
        </pc:spChg>
        <pc:spChg chg="mod">
          <ac:chgData name="Thao Phuong" userId="dd1b873d0ed009f0" providerId="LiveId" clId="{1107C328-A43E-4AFC-8700-F131E8B4741D}" dt="2022-04-17T12:18:44.276" v="317" actId="20577"/>
          <ac:spMkLst>
            <pc:docMk/>
            <pc:sldMk cId="3314718329" sldId="318"/>
            <ac:spMk id="3" creationId="{B002407D-ECEA-421D-A067-15F765F755A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D4CB4-5757-4DA6-B063-1C743B9B23AC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C29A0-E5BD-4BDB-9150-7EE180118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15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C29A0-E5BD-4BDB-9150-7EE1801188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F4291-B88D-4B9A-9DD4-AAF6289CF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C7F8D-0144-408C-8B9A-CD72943D5143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www.saharavn.com/resources/uploads/sp_large_444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2.xml"/><Relationship Id="rId5" Type="http://schemas.openxmlformats.org/officeDocument/2006/relationships/image" Target="../Downloads/http:/www.saharavn.com/resources/uploads/sp_large_444.jpg" TargetMode="External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Silk\Documents\Downloads\T&#7921;%20nhi&#234;n%20v&#224;%20x&#227;%20h&#7897;i%20l&#7899;p%203%20(online-video-cutter.com).mp4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Silk\Documents\Downloads\Tr&#225;i%20&#272;&#7845;t%20N&#224;y%20L&#224;%20C&#7911;a%20Ch&#250;ng%20M&#236;nh%20-%20CLB%20Taca%20Emca%20%5b%20Trung%20Thu%20H&#7891;ng%20%5d%20(mp3cut.net)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528A0-217A-4719-AE89-D4520A059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1">
            <a:extLst>
              <a:ext uri="{FF2B5EF4-FFF2-40B4-BE49-F238E27FC236}">
                <a16:creationId xmlns:a16="http://schemas.microsoft.com/office/drawing/2014/main" id="{35BF6120-3B1F-44B8-8001-B0BB4DEAC8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6449D42F-608A-4E99-8957-4D8CCB2D2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39B52E92-C12A-4614-B69C-3F21373A6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685800"/>
            <a:ext cx="100584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453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8600" y="0"/>
            <a:ext cx="8534400" cy="6553200"/>
            <a:chOff x="228600" y="0"/>
            <a:chExt cx="8534400" cy="65532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609600"/>
              <a:ext cx="8534400" cy="594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2148840" y="0"/>
              <a:ext cx="4572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36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BẢN ĐỒ THẾ GIỚI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" y="746760"/>
            <a:ext cx="44958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240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228600" y="3200400"/>
            <a:ext cx="4343400" cy="1295400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EDE68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/>
            <a:endParaRPr lang="en-US" sz="26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447800" y="5867400"/>
            <a:ext cx="69865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050" name="Picture 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28600"/>
            <a:ext cx="5715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http://www.saharavn.com/resources/uploads/sp_large_444.jpg"/>
          <p:cNvPicPr>
            <a:picLocks noChangeAspect="1" noChangeArrowheads="1"/>
          </p:cNvPicPr>
          <p:nvPr/>
        </p:nvPicPr>
        <p:blipFill>
          <a:blip r:embed="rId2" r:link="rId3"/>
          <a:srcRect b="3846"/>
          <a:stretch>
            <a:fillRect/>
          </a:stretch>
        </p:blipFill>
        <p:spPr bwMode="auto">
          <a:xfrm>
            <a:off x="5791200" y="2133600"/>
            <a:ext cx="3352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2390775" y="171450"/>
            <a:ext cx="480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Phiếu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thảo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luận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endParaRPr lang="vi-VN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04800" y="838200"/>
            <a:ext cx="861060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900" b="1" dirty="0" err="1">
                <a:latin typeface="Times New Roman" pitchFamily="18" charset="0"/>
              </a:rPr>
              <a:t>Quan</a:t>
            </a:r>
            <a:r>
              <a:rPr lang="en-US" sz="2900" b="1" dirty="0">
                <a:latin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</a:rPr>
              <a:t>sát</a:t>
            </a:r>
            <a:r>
              <a:rPr lang="en-US" sz="2900" b="1" dirty="0">
                <a:latin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</a:rPr>
              <a:t>hình</a:t>
            </a:r>
            <a:r>
              <a:rPr lang="en-US" sz="2900" b="1" dirty="0">
                <a:latin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</a:rPr>
              <a:t>trong</a:t>
            </a:r>
            <a:r>
              <a:rPr lang="en-US" sz="2900" b="1" dirty="0">
                <a:latin typeface="Times New Roman" pitchFamily="18" charset="0"/>
              </a:rPr>
              <a:t> SGK </a:t>
            </a:r>
            <a:r>
              <a:rPr lang="en-US" sz="2900" b="1" dirty="0" err="1">
                <a:latin typeface="Times New Roman" pitchFamily="18" charset="0"/>
              </a:rPr>
              <a:t>và</a:t>
            </a:r>
            <a:r>
              <a:rPr lang="en-US" sz="2900" b="1" dirty="0">
                <a:latin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</a:rPr>
              <a:t>chỉ</a:t>
            </a:r>
            <a:r>
              <a:rPr lang="en-US" sz="2900" b="1" dirty="0">
                <a:latin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</a:rPr>
              <a:t>trên</a:t>
            </a:r>
            <a:r>
              <a:rPr lang="en-US" sz="2900" b="1" dirty="0">
                <a:latin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</a:rPr>
              <a:t>quả</a:t>
            </a:r>
            <a:r>
              <a:rPr lang="en-US" sz="2900" b="1" dirty="0">
                <a:latin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</a:rPr>
              <a:t>địa</a:t>
            </a:r>
            <a:r>
              <a:rPr lang="en-US" sz="2900" b="1" dirty="0">
                <a:latin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</a:rPr>
              <a:t>cầu</a:t>
            </a:r>
            <a:r>
              <a:rPr lang="en-US" sz="2900" b="1" dirty="0">
                <a:latin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</a:rPr>
              <a:t>về</a:t>
            </a:r>
            <a:r>
              <a:rPr lang="en-US" sz="2900" b="1" dirty="0">
                <a:latin typeface="Times New Roman" pitchFamily="18" charset="0"/>
              </a:rPr>
              <a:t>:</a:t>
            </a:r>
            <a:endParaRPr lang="vi-VN" sz="2900" b="1" dirty="0">
              <a:latin typeface="Times New Roman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04800" y="1524000"/>
            <a:ext cx="495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Cấu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tạo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quả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địa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cầu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?</a:t>
            </a:r>
            <a:endParaRPr lang="vi-VN" sz="28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228600" y="2133600"/>
            <a:ext cx="5715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xích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đạo</a:t>
            </a:r>
            <a:r>
              <a:rPr lang="en-US" sz="2800" dirty="0">
                <a:latin typeface="Times New Roman" pitchFamily="18" charset="0"/>
              </a:rPr>
              <a:t>,</a:t>
            </a:r>
            <a:r>
              <a:rPr lang="en-US" dirty="0"/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Nam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28600" y="3581400"/>
            <a:ext cx="5791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Đặt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quả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địa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cầu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trên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bàn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5105400"/>
            <a:ext cx="5791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371600" y="1295400"/>
            <a:ext cx="5562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</a:rPr>
              <a:t>Cấu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tạo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quả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địa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cầu</a:t>
            </a:r>
            <a:r>
              <a:rPr lang="en-US" sz="3200" b="1" dirty="0">
                <a:latin typeface="Times New Roman" pitchFamily="18" charset="0"/>
              </a:rPr>
              <a:t> ?</a:t>
            </a:r>
            <a:endParaRPr lang="vi-VN" sz="3200" b="1" dirty="0">
              <a:latin typeface="Times New Roman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838200" y="1371600"/>
            <a:ext cx="7620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</a:rPr>
              <a:t>Đặt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địa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cầu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bàn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533400" y="1752600"/>
            <a:ext cx="8458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800" b="1" dirty="0" err="1">
                <a:latin typeface="Times New Roman" pitchFamily="18" charset="0"/>
              </a:rPr>
              <a:t>xích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đạo</a:t>
            </a:r>
            <a:r>
              <a:rPr lang="en-US" sz="2800" dirty="0">
                <a:latin typeface="Times New Roman" pitchFamily="18" charset="0"/>
              </a:rPr>
              <a:t>,</a:t>
            </a:r>
            <a:r>
              <a:rPr lang="en-US" dirty="0"/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495800" y="1478280"/>
            <a:ext cx="464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457200"/>
            <a:ext cx="8458200" cy="914400"/>
          </a:xfr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àu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81000" y="1752600"/>
            <a:ext cx="5105400" cy="86042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33400" y="2743200"/>
            <a:ext cx="4876800" cy="1077913"/>
          </a:xfrm>
          <a:prstGeom prst="rect">
            <a:avLst/>
          </a:prstGeom>
          <a:solidFill>
            <a:srgbClr val="42CE5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  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57200" y="4114800"/>
            <a:ext cx="4876800" cy="1198563"/>
          </a:xfrm>
          <a:prstGeom prst="rect">
            <a:avLst/>
          </a:prstGeom>
          <a:solidFill>
            <a:srgbClr val="FFAD5B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cam: </a:t>
            </a:r>
          </a:p>
          <a:p>
            <a:pPr>
              <a:spcBef>
                <a:spcPct val="50000"/>
              </a:spcBef>
            </a:pPr>
            <a:endParaRPr lang="en-US" sz="2800" b="1" dirty="0">
              <a:solidFill>
                <a:srgbClr val="800080"/>
              </a:solidFill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533400" y="5562600"/>
            <a:ext cx="4876800" cy="974725"/>
          </a:xfrm>
          <a:prstGeom prst="rect">
            <a:avLst/>
          </a:prstGeom>
          <a:solidFill>
            <a:srgbClr val="00A2C8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1295400" y="335280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762000" y="4648200"/>
            <a:ext cx="441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2286000" y="6019800"/>
            <a:ext cx="121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1295400"/>
            <a:ext cx="5029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1" descr="Qua_dia_cau_quay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524000"/>
            <a:ext cx="3886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85800" y="228600"/>
            <a:ext cx="8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tabLst>
                <a:tab pos="3752850" algn="l"/>
              </a:tabLst>
            </a:pPr>
            <a:r>
              <a:rPr lang="en-US" sz="2800" b="1" dirty="0">
                <a:latin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 rot="10800000" flipV="1">
            <a:off x="228598" y="365610"/>
            <a:ext cx="8686802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en-US" sz="3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qua,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lơ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lửng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143000"/>
            <a:ext cx="4191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>
            <a:cxnSpLocks noChangeShapeType="1"/>
            <a:stCxn id="11" idx="3"/>
          </p:cNvCxnSpPr>
          <p:nvPr/>
        </p:nvCxnSpPr>
        <p:spPr bwMode="auto">
          <a:xfrm>
            <a:off x="2209800" y="1206788"/>
            <a:ext cx="2209800" cy="53057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6" name="Straight Arrow Connector 15"/>
          <p:cNvCxnSpPr>
            <a:cxnSpLocks noChangeShapeType="1"/>
            <a:stCxn id="17" idx="3"/>
          </p:cNvCxnSpPr>
          <p:nvPr/>
        </p:nvCxnSpPr>
        <p:spPr bwMode="auto">
          <a:xfrm>
            <a:off x="1752600" y="5060156"/>
            <a:ext cx="1676400" cy="106204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0" y="4800600"/>
            <a:ext cx="175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200" y="914400"/>
            <a:ext cx="1752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>
            <a:off x="1600200" y="3261360"/>
            <a:ext cx="1295400" cy="3810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52400" y="2880360"/>
            <a:ext cx="167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Arrow Connector 27"/>
          <p:cNvCxnSpPr>
            <a:cxnSpLocks noChangeShapeType="1"/>
          </p:cNvCxnSpPr>
          <p:nvPr/>
        </p:nvCxnSpPr>
        <p:spPr bwMode="auto">
          <a:xfrm rot="10800000" flipV="1">
            <a:off x="5257800" y="2590800"/>
            <a:ext cx="1447800" cy="258604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629400" y="2225040"/>
            <a:ext cx="21701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Arrow Connector 29"/>
          <p:cNvCxnSpPr>
            <a:cxnSpLocks noChangeShapeType="1"/>
          </p:cNvCxnSpPr>
          <p:nvPr/>
        </p:nvCxnSpPr>
        <p:spPr bwMode="auto">
          <a:xfrm>
            <a:off x="5181600" y="4724400"/>
            <a:ext cx="1436687" cy="21653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triangle" w="med" len="med"/>
            <a:tailEnd/>
          </a:ln>
        </p:spPr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629400" y="4709160"/>
            <a:ext cx="2209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Arc 35"/>
          <p:cNvSpPr/>
          <p:nvPr/>
        </p:nvSpPr>
        <p:spPr>
          <a:xfrm rot="11290460">
            <a:off x="2708144" y="3217409"/>
            <a:ext cx="2923605" cy="736814"/>
          </a:xfrm>
          <a:prstGeom prst="arc">
            <a:avLst>
              <a:gd name="adj1" fmla="val 10717282"/>
              <a:gd name="adj2" fmla="val 65927"/>
            </a:avLst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  <p:bldP spid="27" grpId="0"/>
      <p:bldP spid="29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133600" y="0"/>
            <a:ext cx="5791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381000" y="4953000"/>
            <a:ext cx="8534400" cy="14017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Quả địa cầu là mô hình thu nhỏ của Trái Đất. Nó giúp ta hình dung được hình dạng, độ nghiêng và bề mặt Trái Đất.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Bellcoll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414588" y="1695450"/>
            <a:ext cx="48768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Rung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2133600" y="2690813"/>
            <a:ext cx="5029200" cy="685800"/>
          </a:xfrm>
          <a:prstGeom prst="flowChartTerminator">
            <a:avLst/>
          </a:prstGeom>
          <a:gradFill rotWithShape="1">
            <a:gsLst>
              <a:gs pos="0">
                <a:srgbClr val="0099FF"/>
              </a:gs>
              <a:gs pos="50000">
                <a:srgbClr val="003399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rgbClr val="00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</a:t>
            </a:r>
          </a:p>
        </p:txBody>
      </p:sp>
      <p:sp>
        <p:nvSpPr>
          <p:cNvPr id="7" name="WordArt 24"/>
          <p:cNvSpPr>
            <a:spLocks noChangeArrowheads="1" noChangeShapeType="1" noTextEdit="1"/>
          </p:cNvSpPr>
          <p:nvPr/>
        </p:nvSpPr>
        <p:spPr bwMode="auto">
          <a:xfrm>
            <a:off x="2438400" y="828675"/>
            <a:ext cx="4114800" cy="762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Trò chơi</a:t>
            </a:r>
            <a:endParaRPr lang="en-US" sz="3600" kern="10">
              <a:ln w="12700">
                <a:solidFill>
                  <a:srgbClr val="0000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4" presetID="3" presetClass="emph" presetSubtype="2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34" presetClass="emph" presetSubtype="0" repeatCount="2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-1.85185E-6 L 0.03334 -0.1956 " pathEditMode="relative" rAng="0" ptsTypes="AA">
                                      <p:cBhvr>
                                        <p:cTn id="1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-9800"/>
                                    </p:animMotion>
                                    <p:animRot by="1500000">
                                      <p:cBhvr>
                                        <p:cTn id="1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-1.85185E-6 L -0.03333 -0.20671 " pathEditMode="relative" rAng="0" ptsTypes="AA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" y="-10300"/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381000" y="-304800"/>
            <a:ext cx="10301288" cy="7446963"/>
            <a:chOff x="-381000" y="-304800"/>
            <a:chExt cx="10301288" cy="7446963"/>
          </a:xfrm>
        </p:grpSpPr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0000CC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vi-VN">
                <a:solidFill>
                  <a:srgbClr val="FFFFFF"/>
                </a:solidFill>
                <a:cs typeface="Arial" charset="0"/>
              </a:endParaRPr>
            </a:p>
          </p:txBody>
        </p:sp>
        <p:pic>
          <p:nvPicPr>
            <p:cNvPr id="7" name="Picture 6" descr="Flower2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8114670" flipH="1">
              <a:off x="-381000" y="-304800"/>
              <a:ext cx="2300288" cy="1100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Flower2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3428340" flipH="1">
              <a:off x="7939088" y="228600"/>
              <a:ext cx="19812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Flower2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3057306" flipH="1">
              <a:off x="-835819" y="5636419"/>
              <a:ext cx="2036763" cy="974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4" descr="Flower2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9661301" flipH="1">
              <a:off x="7262813" y="6129338"/>
              <a:ext cx="2112962" cy="100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WordArt 8"/>
          <p:cNvSpPr>
            <a:spLocks noChangeArrowheads="1" noChangeShapeType="1" noTextEdit="1"/>
          </p:cNvSpPr>
          <p:nvPr/>
        </p:nvSpPr>
        <p:spPr bwMode="auto">
          <a:xfrm>
            <a:off x="1905000" y="381000"/>
            <a:ext cx="5029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BÀI CŨ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85800" y="1981200"/>
            <a:ext cx="7543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Arial" charset="0"/>
              </a:rPr>
              <a:t>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609600" y="3429000"/>
            <a:ext cx="7543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>
                <a:latin typeface="Times New Roman" pitchFamily="18" charset="0"/>
                <a:cs typeface="Arial" charset="0"/>
              </a:rPr>
              <a:t>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457200" y="685800"/>
            <a:ext cx="5791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867400" y="2362200"/>
            <a:ext cx="251460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867400" y="3048000"/>
            <a:ext cx="251460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867400" y="3733800"/>
            <a:ext cx="251460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Xích đạo</a:t>
            </a:r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7086600" y="12192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</a:t>
            </a:r>
          </a:p>
        </p:txBody>
      </p:sp>
      <p:sp>
        <p:nvSpPr>
          <p:cNvPr id="9" name="Oval 14"/>
          <p:cNvSpPr>
            <a:spLocks noChangeArrowheads="1"/>
          </p:cNvSpPr>
          <p:nvPr/>
        </p:nvSpPr>
        <p:spPr bwMode="auto">
          <a:xfrm>
            <a:off x="7086600" y="12192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2</a:t>
            </a:r>
          </a:p>
        </p:txBody>
      </p:sp>
      <p:sp>
        <p:nvSpPr>
          <p:cNvPr id="10" name="Oval 15"/>
          <p:cNvSpPr>
            <a:spLocks noChangeArrowheads="1"/>
          </p:cNvSpPr>
          <p:nvPr/>
        </p:nvSpPr>
        <p:spPr bwMode="auto">
          <a:xfrm>
            <a:off x="7086600" y="12192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3</a:t>
            </a:r>
          </a:p>
        </p:txBody>
      </p:sp>
      <p:sp>
        <p:nvSpPr>
          <p:cNvPr id="11" name="Oval 16"/>
          <p:cNvSpPr>
            <a:spLocks noChangeArrowheads="1"/>
          </p:cNvSpPr>
          <p:nvPr/>
        </p:nvSpPr>
        <p:spPr bwMode="auto">
          <a:xfrm>
            <a:off x="7086600" y="12192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4</a:t>
            </a:r>
          </a:p>
        </p:txBody>
      </p:sp>
      <p:sp>
        <p:nvSpPr>
          <p:cNvPr id="12" name="Oval 17"/>
          <p:cNvSpPr>
            <a:spLocks noChangeArrowheads="1"/>
          </p:cNvSpPr>
          <p:nvPr/>
        </p:nvSpPr>
        <p:spPr bwMode="auto">
          <a:xfrm>
            <a:off x="7086600" y="12192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5</a:t>
            </a:r>
          </a:p>
        </p:txBody>
      </p:sp>
      <p:sp>
        <p:nvSpPr>
          <p:cNvPr id="13" name="Oval 18"/>
          <p:cNvSpPr>
            <a:spLocks noChangeArrowheads="1"/>
          </p:cNvSpPr>
          <p:nvPr/>
        </p:nvSpPr>
        <p:spPr bwMode="auto">
          <a:xfrm>
            <a:off x="7086600" y="12192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6</a:t>
            </a:r>
          </a:p>
        </p:txBody>
      </p:sp>
      <p:sp>
        <p:nvSpPr>
          <p:cNvPr id="14" name="Oval 19"/>
          <p:cNvSpPr>
            <a:spLocks noChangeArrowheads="1"/>
          </p:cNvSpPr>
          <p:nvPr/>
        </p:nvSpPr>
        <p:spPr bwMode="auto">
          <a:xfrm>
            <a:off x="7086600" y="12192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7</a:t>
            </a:r>
          </a:p>
        </p:txBody>
      </p:sp>
      <p:sp>
        <p:nvSpPr>
          <p:cNvPr id="15" name="Oval 20"/>
          <p:cNvSpPr>
            <a:spLocks noChangeArrowheads="1"/>
          </p:cNvSpPr>
          <p:nvPr/>
        </p:nvSpPr>
        <p:spPr bwMode="auto">
          <a:xfrm>
            <a:off x="7086600" y="12192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8</a:t>
            </a:r>
          </a:p>
        </p:txBody>
      </p:sp>
      <p:sp>
        <p:nvSpPr>
          <p:cNvPr id="16" name="Oval 21"/>
          <p:cNvSpPr>
            <a:spLocks noChangeArrowheads="1"/>
          </p:cNvSpPr>
          <p:nvPr/>
        </p:nvSpPr>
        <p:spPr bwMode="auto">
          <a:xfrm>
            <a:off x="7086600" y="12192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9</a:t>
            </a:r>
          </a:p>
        </p:txBody>
      </p:sp>
      <p:sp>
        <p:nvSpPr>
          <p:cNvPr id="17" name="Oval 22"/>
          <p:cNvSpPr>
            <a:spLocks noChangeArrowheads="1"/>
          </p:cNvSpPr>
          <p:nvPr/>
        </p:nvSpPr>
        <p:spPr bwMode="auto">
          <a:xfrm>
            <a:off x="7086600" y="12192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10</a:t>
            </a: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6781800" y="1270000"/>
            <a:ext cx="1447800" cy="533400"/>
          </a:xfrm>
          <a:prstGeom prst="rect">
            <a:avLst/>
          </a:prstGeom>
          <a:solidFill>
            <a:srgbClr val="FFFF66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66"/>
                </a:solidFill>
              </a:rPr>
              <a:t>HẾT GIỜ</a:t>
            </a:r>
          </a:p>
        </p:txBody>
      </p: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>
            <a:off x="1524000" y="609600"/>
            <a:ext cx="2286000" cy="5334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1" name="TextBox 20"/>
          <p:cNvSpPr txBox="1"/>
          <p:nvPr/>
        </p:nvSpPr>
        <p:spPr>
          <a:xfrm>
            <a:off x="2057400" y="5791200"/>
            <a:ext cx="2743200" cy="6413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en-US" sz="3600" b="1" dirty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36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rc 22"/>
          <p:cNvSpPr/>
          <p:nvPr/>
        </p:nvSpPr>
        <p:spPr>
          <a:xfrm rot="12029793">
            <a:off x="1917445" y="1894055"/>
            <a:ext cx="2923605" cy="795873"/>
          </a:xfrm>
          <a:prstGeom prst="arc">
            <a:avLst>
              <a:gd name="adj1" fmla="val 10970235"/>
              <a:gd name="adj2" fmla="val 21552815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381000"/>
            <a:ext cx="5791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Arc 37"/>
          <p:cNvSpPr/>
          <p:nvPr/>
        </p:nvSpPr>
        <p:spPr>
          <a:xfrm rot="12029793">
            <a:off x="1433637" y="1675379"/>
            <a:ext cx="2923605" cy="795873"/>
          </a:xfrm>
          <a:prstGeom prst="arc">
            <a:avLst>
              <a:gd name="adj1" fmla="val 10851011"/>
              <a:gd name="adj2" fmla="val 21552815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 flipV="1">
            <a:off x="838200" y="2286000"/>
            <a:ext cx="1371600" cy="10668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196840" y="3962400"/>
            <a:ext cx="303276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5196840" y="2590800"/>
            <a:ext cx="303276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5196840" y="3276600"/>
            <a:ext cx="303276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Nam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13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</a:t>
            </a:r>
          </a:p>
        </p:txBody>
      </p:sp>
      <p:sp>
        <p:nvSpPr>
          <p:cNvPr id="26" name="Oval 14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2</a:t>
            </a:r>
          </a:p>
        </p:txBody>
      </p:sp>
      <p:sp>
        <p:nvSpPr>
          <p:cNvPr id="27" name="Oval 15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3</a:t>
            </a:r>
          </a:p>
        </p:txBody>
      </p:sp>
      <p:sp>
        <p:nvSpPr>
          <p:cNvPr id="28" name="Oval 16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4</a:t>
            </a:r>
          </a:p>
        </p:txBody>
      </p:sp>
      <p:sp>
        <p:nvSpPr>
          <p:cNvPr id="29" name="Oval 17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5</a:t>
            </a:r>
          </a:p>
        </p:txBody>
      </p:sp>
      <p:sp>
        <p:nvSpPr>
          <p:cNvPr id="30" name="Oval 18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6</a:t>
            </a:r>
          </a:p>
        </p:txBody>
      </p:sp>
      <p:sp>
        <p:nvSpPr>
          <p:cNvPr id="31" name="Oval 19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7</a:t>
            </a:r>
          </a:p>
        </p:txBody>
      </p:sp>
      <p:sp>
        <p:nvSpPr>
          <p:cNvPr id="32" name="Oval 20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8</a:t>
            </a:r>
          </a:p>
        </p:txBody>
      </p:sp>
      <p:sp>
        <p:nvSpPr>
          <p:cNvPr id="33" name="Oval 21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9</a:t>
            </a:r>
          </a:p>
        </p:txBody>
      </p:sp>
      <p:sp>
        <p:nvSpPr>
          <p:cNvPr id="34" name="Oval 22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10</a:t>
            </a:r>
          </a:p>
        </p:txBody>
      </p:sp>
      <p:sp>
        <p:nvSpPr>
          <p:cNvPr id="35" name="Rectangle 21"/>
          <p:cNvSpPr>
            <a:spLocks noChangeArrowheads="1"/>
          </p:cNvSpPr>
          <p:nvPr/>
        </p:nvSpPr>
        <p:spPr bwMode="auto">
          <a:xfrm>
            <a:off x="6629400" y="1143000"/>
            <a:ext cx="1447800" cy="533400"/>
          </a:xfrm>
          <a:prstGeom prst="rect">
            <a:avLst/>
          </a:prstGeom>
          <a:solidFill>
            <a:srgbClr val="FFFF66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66"/>
                </a:solidFill>
              </a:rPr>
              <a:t>HẾT GIỜ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752600" y="5943600"/>
            <a:ext cx="28360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04800" y="497147"/>
            <a:ext cx="5410200" cy="549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Arc 22"/>
          <p:cNvSpPr/>
          <p:nvPr/>
        </p:nvSpPr>
        <p:spPr>
          <a:xfrm rot="12029793">
            <a:off x="1625543" y="1787110"/>
            <a:ext cx="2768730" cy="795873"/>
          </a:xfrm>
          <a:prstGeom prst="arc">
            <a:avLst>
              <a:gd name="adj1" fmla="val 10923085"/>
              <a:gd name="adj2" fmla="val 21417093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flipV="1">
            <a:off x="990600" y="2895600"/>
            <a:ext cx="1143000" cy="3810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" name="TextBox 6"/>
          <p:cNvSpPr txBox="1"/>
          <p:nvPr/>
        </p:nvSpPr>
        <p:spPr>
          <a:xfrm>
            <a:off x="1447800" y="6019800"/>
            <a:ext cx="2743200" cy="6413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en-US" sz="3600" b="1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Quả địa cầu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548423" y="2514600"/>
            <a:ext cx="304800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Nam bán cầu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548423" y="3200400"/>
            <a:ext cx="304800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Bắc bán cầu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548423" y="3886200"/>
            <a:ext cx="3062177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Cực Nam</a:t>
            </a: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</a:t>
            </a: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2</a:t>
            </a:r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3</a:t>
            </a:r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4</a:t>
            </a:r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5</a:t>
            </a:r>
          </a:p>
        </p:txBody>
      </p:sp>
      <p:sp>
        <p:nvSpPr>
          <p:cNvPr id="16" name="Oval 18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6</a:t>
            </a:r>
          </a:p>
        </p:txBody>
      </p:sp>
      <p:sp>
        <p:nvSpPr>
          <p:cNvPr id="17" name="Oval 19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7</a:t>
            </a:r>
          </a:p>
        </p:txBody>
      </p:sp>
      <p:sp>
        <p:nvSpPr>
          <p:cNvPr id="18" name="Oval 20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8</a:t>
            </a:r>
          </a:p>
        </p:txBody>
      </p:sp>
      <p:sp>
        <p:nvSpPr>
          <p:cNvPr id="19" name="Oval 21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9</a:t>
            </a:r>
          </a:p>
        </p:txBody>
      </p:sp>
      <p:sp>
        <p:nvSpPr>
          <p:cNvPr id="20" name="Oval 22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10</a:t>
            </a: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6629400" y="1143000"/>
            <a:ext cx="1447800" cy="533400"/>
          </a:xfrm>
          <a:prstGeom prst="rect">
            <a:avLst/>
          </a:prstGeom>
          <a:solidFill>
            <a:srgbClr val="FFFF66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66"/>
                </a:solidFill>
              </a:rPr>
              <a:t>HẾT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457200" y="685800"/>
            <a:ext cx="5791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Arc 4"/>
          <p:cNvSpPr/>
          <p:nvPr/>
        </p:nvSpPr>
        <p:spPr>
          <a:xfrm rot="12029793">
            <a:off x="1917445" y="1894055"/>
            <a:ext cx="2923605" cy="795873"/>
          </a:xfrm>
          <a:prstGeom prst="arc">
            <a:avLst>
              <a:gd name="adj1" fmla="val 10970235"/>
              <a:gd name="adj2" fmla="val 21552815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638800" y="3962400"/>
            <a:ext cx="2806347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Bắc bán cầu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638800" y="2590800"/>
            <a:ext cx="2806347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Cực Bắc 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638800" y="3276600"/>
            <a:ext cx="281940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Nam bán cầu</a:t>
            </a:r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</a:t>
            </a:r>
          </a:p>
        </p:txBody>
      </p:sp>
      <p:sp>
        <p:nvSpPr>
          <p:cNvPr id="10" name="Oval 14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2</a:t>
            </a:r>
          </a:p>
        </p:txBody>
      </p:sp>
      <p:sp>
        <p:nvSpPr>
          <p:cNvPr id="11" name="Oval 15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3</a:t>
            </a:r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4</a:t>
            </a:r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5</a:t>
            </a:r>
          </a:p>
        </p:txBody>
      </p:sp>
      <p:sp>
        <p:nvSpPr>
          <p:cNvPr id="14" name="Oval 18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6</a:t>
            </a:r>
          </a:p>
        </p:txBody>
      </p:sp>
      <p:sp>
        <p:nvSpPr>
          <p:cNvPr id="15" name="Oval 19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7</a:t>
            </a:r>
          </a:p>
        </p:txBody>
      </p:sp>
      <p:sp>
        <p:nvSpPr>
          <p:cNvPr id="16" name="Oval 20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8</a:t>
            </a:r>
          </a:p>
        </p:txBody>
      </p:sp>
      <p:sp>
        <p:nvSpPr>
          <p:cNvPr id="17" name="Oval 21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9</a:t>
            </a:r>
          </a:p>
        </p:txBody>
      </p:sp>
      <p:sp>
        <p:nvSpPr>
          <p:cNvPr id="18" name="Oval 22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10</a:t>
            </a:r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6553200" y="1143000"/>
            <a:ext cx="1447800" cy="533400"/>
          </a:xfrm>
          <a:prstGeom prst="rect">
            <a:avLst/>
          </a:prstGeom>
          <a:solidFill>
            <a:srgbClr val="FFFF66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66"/>
                </a:solidFill>
              </a:rPr>
              <a:t>HẾT GIỜ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81200" y="5791200"/>
            <a:ext cx="28360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dirty="0"/>
          </a:p>
        </p:txBody>
      </p: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>
            <a:off x="1752600" y="838200"/>
            <a:ext cx="1371600" cy="9144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457200" y="457200"/>
            <a:ext cx="5791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Arc 6"/>
          <p:cNvSpPr/>
          <p:nvPr/>
        </p:nvSpPr>
        <p:spPr>
          <a:xfrm rot="12029793">
            <a:off x="1917445" y="1894055"/>
            <a:ext cx="2923605" cy="795873"/>
          </a:xfrm>
          <a:prstGeom prst="arc">
            <a:avLst>
              <a:gd name="adj1" fmla="val 10970235"/>
              <a:gd name="adj2" fmla="val 21552815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81200" y="5638800"/>
            <a:ext cx="28360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dirty="0"/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flipV="1">
            <a:off x="1219200" y="3505200"/>
            <a:ext cx="1371600" cy="5334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715000" y="2133600"/>
            <a:ext cx="266700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Cực Nam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715000" y="2819400"/>
            <a:ext cx="266700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Nam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715000" y="3505200"/>
            <a:ext cx="2679405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Xích đạo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2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3</a:t>
            </a: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4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5</a:t>
            </a: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6</a:t>
            </a: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7</a:t>
            </a: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8</a:t>
            </a: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9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10</a:t>
            </a:r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6553200" y="1143000"/>
            <a:ext cx="1447800" cy="533400"/>
          </a:xfrm>
          <a:prstGeom prst="rect">
            <a:avLst/>
          </a:prstGeom>
          <a:solidFill>
            <a:srgbClr val="FFFF66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66"/>
                </a:solidFill>
              </a:rPr>
              <a:t>HẾT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67126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38800"/>
            <a:ext cx="106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11" descr="67126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5562600"/>
            <a:ext cx="990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70" descr="http://3.bp.blogspot.com/-zAp4jwmtUSk/T5KXJHY8qhI/AAAAAAAAYMQ/WVzumGho5QU/s1600/005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91581">
            <a:off x="1371600" y="342900"/>
            <a:ext cx="2352675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http://www.saharavn.com/resources/uploads/sp_large_444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5638800" y="228600"/>
            <a:ext cx="24177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61975" y="3871913"/>
            <a:ext cx="83534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20000"/>
              </a:spcBef>
            </a:pP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ự nhiên và xã hội lớp 3 (online-video-cutter.co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" y="106680"/>
            <a:ext cx="8686800" cy="65532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enid.com.vn/fileman/Uploads/tbNews/104/chungt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78486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1752600" y="47244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38400" y="3764280"/>
            <a:ext cx="5257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0325" algn="just"/>
            <a:endParaRPr lang="en-US" sz="23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" y="46772"/>
            <a:ext cx="9052560" cy="679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WordArt 5"/>
          <p:cNvSpPr>
            <a:spLocks noChangeArrowheads="1" noChangeShapeType="1" noTextEdit="1"/>
          </p:cNvSpPr>
          <p:nvPr/>
        </p:nvSpPr>
        <p:spPr bwMode="auto">
          <a:xfrm>
            <a:off x="762000" y="1295400"/>
            <a:ext cx="7239000" cy="17526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9658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mạnh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khoẻ</a:t>
            </a:r>
            <a:endParaRPr lang="en-US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" name="WordArt 8"/>
          <p:cNvSpPr>
            <a:spLocks noChangeArrowheads="1" noChangeShapeType="1" noTextEdit="1"/>
          </p:cNvSpPr>
          <p:nvPr/>
        </p:nvSpPr>
        <p:spPr bwMode="auto">
          <a:xfrm>
            <a:off x="685800" y="2971800"/>
            <a:ext cx="7315200" cy="917575"/>
          </a:xfrm>
          <a:prstGeom prst="rect">
            <a:avLst/>
          </a:prstGeom>
        </p:spPr>
        <p:txBody>
          <a:bodyPr wrap="none" fromWordArt="1">
            <a:prstTxWarp prst="textArchDown">
              <a:avLst/>
            </a:prstTxWarp>
          </a:bodyPr>
          <a:lstStyle/>
          <a:p>
            <a:pPr algn="ctr"/>
            <a:r>
              <a:rPr lang="pt-BR" sz="3600" b="1" kern="10" dirty="0">
                <a:ln w="31550" cmpd="sng">
                  <a:solidFill>
                    <a:srgbClr val="0000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Chúc các em học giỏi</a:t>
            </a:r>
            <a:endParaRPr lang="en-US" sz="3600" b="1" kern="10" dirty="0">
              <a:ln w="31550" cmpd="sng">
                <a:solidFill>
                  <a:srgbClr val="0000FF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038599" y="0"/>
            <a:ext cx="403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144000" y="0"/>
            <a:ext cx="3581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8 -1.96532E-6 L 0.49167 -1.96532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8 -1.96532E-6 L 0.49167 -1.96532E-6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67626-3464-41D2-9C1D-336AFB4ED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marL="0" indent="0" algn="ctr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757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1AC79-F33C-4F2C-B9C9-A53C6D0D4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2407D-ECEA-421D-A067-15F765F75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fontAlgn="auto">
              <a:buFont typeface="Times New Roman" panose="02020603050405020304" pitchFamily="18" charset="0"/>
              <a:buChar char="-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 Trái Đất rất lớn và có hình cầu. Biết cấu tạo của quả địa cầu.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auto">
              <a:buFont typeface="Times New Roman" panose="02020603050405020304" pitchFamily="18" charset="0"/>
              <a:buChar char="-"/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ận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 sát và chỉ được trên quả địa cầu cực Bắc, cực Nam, Bắc bán cầu, Nam bán cầu, đường xích đạo.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4718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103"/>
          <p:cNvPicPr>
            <a:picLocks noChangeAspect="1" noChangeArrowheads="1"/>
          </p:cNvPicPr>
          <p:nvPr/>
        </p:nvPicPr>
        <p:blipFill>
          <a:blip r:embed="rId3">
            <a:lum bright="-42000"/>
          </a:blip>
          <a:srcRect/>
          <a:stretch>
            <a:fillRect/>
          </a:stretch>
        </p:blipFill>
        <p:spPr bwMode="auto">
          <a:xfrm>
            <a:off x="0" y="19050"/>
            <a:ext cx="92202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768927" y="137160"/>
            <a:ext cx="7696200" cy="6720840"/>
          </a:xfrm>
          <a:prstGeom prst="ellipse">
            <a:avLst/>
          </a:prstGeom>
          <a:gradFill rotWithShape="1">
            <a:gsLst>
              <a:gs pos="0">
                <a:srgbClr val="F4F92F">
                  <a:gamma/>
                  <a:shade val="46275"/>
                  <a:invGamma/>
                </a:srgbClr>
              </a:gs>
              <a:gs pos="50000">
                <a:srgbClr val="F4F92F">
                  <a:alpha val="25000"/>
                </a:srgbClr>
              </a:gs>
              <a:gs pos="100000">
                <a:srgbClr val="F4F92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2209800" y="2133600"/>
            <a:ext cx="5638800" cy="9239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TRÁI ĐẤT NÀY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9" name="Picture 7" descr="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685800"/>
            <a:ext cx="8572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3D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685800"/>
            <a:ext cx="4800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990600" y="3962400"/>
            <a:ext cx="746760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762000" y="3048000"/>
            <a:ext cx="8382000" cy="9239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 CỦA CHÚNG MÌNH 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2514600" y="4648200"/>
            <a:ext cx="3581400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Hải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Trái Đất Này Là Của Chúng Mình - CLB Taca Emca [ Trung Thu Hồng ]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17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240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762000"/>
            <a:ext cx="44958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Theo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ounded Rectangle 2"/>
          <p:cNvSpPr>
            <a:spLocks noChangeArrowheads="1"/>
          </p:cNvSpPr>
          <p:nvPr/>
        </p:nvSpPr>
        <p:spPr bwMode="auto">
          <a:xfrm>
            <a:off x="381000" y="2667000"/>
            <a:ext cx="4114800" cy="1149350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just" eaLnBrk="0" hangingPunct="0"/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dẹt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hangingPunct="0"/>
            <a:endParaRPr lang="en-US" sz="2600" dirty="0">
              <a:solidFill>
                <a:srgbClr val="1D12FA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838200"/>
            <a:ext cx="59436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228600" y="0"/>
            <a:ext cx="8534400" cy="6553200"/>
            <a:chOff x="228600" y="0"/>
            <a:chExt cx="8534400" cy="65532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609600"/>
              <a:ext cx="8534400" cy="594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2148840" y="0"/>
              <a:ext cx="4572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36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BẢN ĐỒ THẾ GIỚI</a:t>
              </a:r>
            </a:p>
          </p:txBody>
        </p:sp>
      </p:grpSp>
    </p:spTree>
  </p:cSld>
  <p:clrMapOvr>
    <a:masterClrMapping/>
  </p:clrMapOvr>
  <p:transition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ilk\Documents\Downloads\cầu\hinh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87630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715</Words>
  <Application>Microsoft Office PowerPoint</Application>
  <PresentationFormat>On-screen Show (4:3)</PresentationFormat>
  <Paragraphs>133</Paragraphs>
  <Slides>28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Mục tiêu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Silk</dc:creator>
  <cp:lastModifiedBy>Thao Phuong</cp:lastModifiedBy>
  <cp:revision>28</cp:revision>
  <dcterms:created xsi:type="dcterms:W3CDTF">2019-03-30T08:34:09Z</dcterms:created>
  <dcterms:modified xsi:type="dcterms:W3CDTF">2022-04-17T12:19:22Z</dcterms:modified>
</cp:coreProperties>
</file>