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58" r:id="rId2"/>
    <p:sldId id="36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2" r:id="rId16"/>
    <p:sldId id="270" r:id="rId17"/>
    <p:sldId id="360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A6E6"/>
    <a:srgbClr val="5FB9CB"/>
    <a:srgbClr val="42A4E6"/>
    <a:srgbClr val="9A8674"/>
    <a:srgbClr val="FFC0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F0C0-3E1D-420B-8B3E-A330B133B560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2ECE-E74C-4854-9A8F-D75032BF8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273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166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67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61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05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0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8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10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22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9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46DC2-E266-44B7-947D-D7B5AA123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61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6.em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9536" cy="6940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4" y="176022"/>
            <a:ext cx="1117854" cy="1117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5625" y="1522681"/>
            <a:ext cx="6837426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(tr129)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6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40680" y="341424"/>
            <a:ext cx="11501568" cy="68003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FD2F9B-9A2C-4736-880E-7002AB38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7337" y="3741613"/>
            <a:ext cx="7147080" cy="37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DDD9A7E-3BBD-43F6-8FE8-61164FD1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5" y="820406"/>
            <a:ext cx="778774" cy="48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04BD44-C7C1-40B1-B806-A330AD1A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BF177E-73C7-48A6-8FA5-5419A14F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047" y="5415255"/>
            <a:ext cx="1755013" cy="1101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4FEC38-5FFA-4773-AA65-D10DE2A68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513" y="37581"/>
            <a:ext cx="2062230" cy="12941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796BD4E-982C-4898-ADF0-C7D6293F8029}"/>
              </a:ext>
            </a:extLst>
          </p:cNvPr>
          <p:cNvGrpSpPr/>
          <p:nvPr/>
        </p:nvGrpSpPr>
        <p:grpSpPr>
          <a:xfrm>
            <a:off x="10238129" y="96812"/>
            <a:ext cx="1089931" cy="1662867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676A9548-AEC3-4264-857E-B2A9035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17D1A87D-1F96-4782-809F-5D264B2C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EB479C86-3563-42C3-80E5-2202571B1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C68F1133-6E97-4EBB-9E9C-A1E6E6ED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40514C69-1799-4771-80CF-25E178C0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AA834033-D515-4AB8-B1AC-97177F52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C65C459-9199-4298-A044-9D7EDA28C431}"/>
              </a:ext>
            </a:extLst>
          </p:cNvPr>
          <p:cNvGrpSpPr/>
          <p:nvPr/>
        </p:nvGrpSpPr>
        <p:grpSpPr>
          <a:xfrm rot="406819" flipH="1">
            <a:off x="1161333" y="1238214"/>
            <a:ext cx="1114444" cy="761177"/>
            <a:chOff x="9015984" y="2528554"/>
            <a:chExt cx="2157344" cy="1473489"/>
          </a:xfrm>
        </p:grpSpPr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id="{7EA3E342-6EBA-4035-AD9A-1F2BF138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id="{01878E18-0990-4E4D-BB13-21954E9A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id="{925B0D9A-F701-487F-B723-C2A22FE5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id="{E293F15A-7A04-406D-8215-3E5ADCD9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B7D69293-C065-49C6-9DC4-990926A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5">
              <a:extLst>
                <a:ext uri="{FF2B5EF4-FFF2-40B4-BE49-F238E27FC236}">
                  <a16:creationId xmlns:a16="http://schemas.microsoft.com/office/drawing/2014/main" id="{6B669043-8CD0-47D9-B642-69E9A1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6">
              <a:extLst>
                <a:ext uri="{FF2B5EF4-FFF2-40B4-BE49-F238E27FC236}">
                  <a16:creationId xmlns:a16="http://schemas.microsoft.com/office/drawing/2014/main" id="{9C69694C-10CC-4BAC-94E0-0E5FCAE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7">
              <a:extLst>
                <a:ext uri="{FF2B5EF4-FFF2-40B4-BE49-F238E27FC236}">
                  <a16:creationId xmlns:a16="http://schemas.microsoft.com/office/drawing/2014/main" id="{B7196265-DE61-4B2F-828B-A25B845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8">
              <a:extLst>
                <a:ext uri="{FF2B5EF4-FFF2-40B4-BE49-F238E27FC236}">
                  <a16:creationId xmlns:a16="http://schemas.microsoft.com/office/drawing/2014/main" id="{E796D356-FCB3-4807-9439-77D08831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9">
              <a:extLst>
                <a:ext uri="{FF2B5EF4-FFF2-40B4-BE49-F238E27FC236}">
                  <a16:creationId xmlns:a16="http://schemas.microsoft.com/office/drawing/2014/main" id="{8D369413-983C-464C-A391-A59C6528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369045" y="2426937"/>
            <a:ext cx="96103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nền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6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căn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như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2550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Hỏi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nền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7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căn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như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thế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bao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nhiêu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?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738489" y="2962395"/>
            <a:ext cx="197811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71420" y="2934686"/>
            <a:ext cx="256385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78766" y="3961961"/>
            <a:ext cx="31486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80828" y="3447472"/>
            <a:ext cx="19106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9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3023408" y="-219017"/>
            <a:ext cx="10114157" cy="8041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" y="1589060"/>
            <a:ext cx="6233507" cy="62335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BC79E7-211D-47E8-8406-EC83B2CA42AF}"/>
              </a:ext>
            </a:extLst>
          </p:cNvPr>
          <p:cNvSpPr txBox="1"/>
          <p:nvPr/>
        </p:nvSpPr>
        <p:spPr>
          <a:xfrm rot="20872927">
            <a:off x="681772" y="1173559"/>
            <a:ext cx="433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 dirty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VUI HỌC TOÁN</a:t>
            </a:r>
            <a:endParaRPr lang="zh-CN" altLang="en-US" sz="4800" b="1" dirty="0"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V="1">
            <a:off x="552374" y="1954697"/>
            <a:ext cx="987676" cy="109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4061291" y="-61490"/>
            <a:ext cx="987676" cy="109426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1" y="2162826"/>
            <a:ext cx="778774" cy="4887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624940" y="2611694"/>
            <a:ext cx="490450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Tóm</a:t>
            </a:r>
            <a:r>
              <a:rPr kumimoji="0" lang="en-US" sz="3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tắt</a:t>
            </a:r>
            <a:endParaRPr kumimoji="0" lang="en-US" sz="36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6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 2550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7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:…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F2B6425-2D80-4DDF-96DF-C8B2F0821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77" y="5487354"/>
            <a:ext cx="3032616" cy="39353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79917A-189C-499E-89A1-43C3ECFDD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70" y="5815488"/>
            <a:ext cx="3032616" cy="39353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A9FF5F3-94C0-42CB-B67E-98C5302C0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2" y="5697595"/>
            <a:ext cx="3032616" cy="39353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47C8CCB-1732-4E10-87F1-705E77512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93" y="5487354"/>
            <a:ext cx="3032616" cy="39353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C880D48-2F01-49B0-93C0-507751975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256" y="3880878"/>
            <a:ext cx="3032616" cy="39353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3BC6018-2626-4E3C-B539-66856E1B6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109064-75EA-48E4-B552-D1EE3DE87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256" y="865396"/>
            <a:ext cx="1142742" cy="71710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6A3EE42-FDC0-4C0D-8A71-7E8EDBC61B32}"/>
              </a:ext>
            </a:extLst>
          </p:cNvPr>
          <p:cNvSpPr txBox="1"/>
          <p:nvPr/>
        </p:nvSpPr>
        <p:spPr>
          <a:xfrm>
            <a:off x="4081543" y="398767"/>
            <a:ext cx="4330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6600" b="1" u="sng" dirty="0" err="1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Bài</a:t>
            </a:r>
            <a:r>
              <a:rPr lang="en-US" altLang="zh-CN" sz="6600" b="1" u="sng" dirty="0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6600" b="1" u="sng" dirty="0" err="1">
                <a:ln w="254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giải</a:t>
            </a:r>
            <a:endParaRPr lang="zh-CN" altLang="en-US" sz="6600" b="1" u="sng" dirty="0"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40DB57B-053F-40DD-A563-9599A092DE83}"/>
              </a:ext>
            </a:extLst>
          </p:cNvPr>
          <p:cNvGrpSpPr/>
          <p:nvPr/>
        </p:nvGrpSpPr>
        <p:grpSpPr>
          <a:xfrm rot="21193181">
            <a:off x="8104157" y="549649"/>
            <a:ext cx="803284" cy="548652"/>
            <a:chOff x="9015984" y="2528554"/>
            <a:chExt cx="2157344" cy="1473489"/>
          </a:xfrm>
        </p:grpSpPr>
        <p:sp>
          <p:nvSpPr>
            <p:cNvPr id="17" name="Freeform 166">
              <a:extLst>
                <a:ext uri="{FF2B5EF4-FFF2-40B4-BE49-F238E27FC236}">
                  <a16:creationId xmlns:a16="http://schemas.microsoft.com/office/drawing/2014/main" id="{C66E6FBA-57F9-464F-AC96-576388F6C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67">
              <a:extLst>
                <a:ext uri="{FF2B5EF4-FFF2-40B4-BE49-F238E27FC236}">
                  <a16:creationId xmlns:a16="http://schemas.microsoft.com/office/drawing/2014/main" id="{327B744A-754C-4EA5-AB1E-44596A5F9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68">
              <a:extLst>
                <a:ext uri="{FF2B5EF4-FFF2-40B4-BE49-F238E27FC236}">
                  <a16:creationId xmlns:a16="http://schemas.microsoft.com/office/drawing/2014/main" id="{1501D82B-69BA-4D24-BE35-D37098A94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69">
              <a:extLst>
                <a:ext uri="{FF2B5EF4-FFF2-40B4-BE49-F238E27FC236}">
                  <a16:creationId xmlns:a16="http://schemas.microsoft.com/office/drawing/2014/main" id="{0B56E327-7B42-4ED3-BF40-E55ACCBAA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70">
              <a:extLst>
                <a:ext uri="{FF2B5EF4-FFF2-40B4-BE49-F238E27FC236}">
                  <a16:creationId xmlns:a16="http://schemas.microsoft.com/office/drawing/2014/main" id="{2DD457EE-5CC4-4D96-BC7E-6A28AA80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75">
              <a:extLst>
                <a:ext uri="{FF2B5EF4-FFF2-40B4-BE49-F238E27FC236}">
                  <a16:creationId xmlns:a16="http://schemas.microsoft.com/office/drawing/2014/main" id="{4B541640-53E2-4378-AB9A-6784B3D00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76">
              <a:extLst>
                <a:ext uri="{FF2B5EF4-FFF2-40B4-BE49-F238E27FC236}">
                  <a16:creationId xmlns:a16="http://schemas.microsoft.com/office/drawing/2014/main" id="{5966B15E-4580-4494-B301-15ECB3AA2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7">
              <a:extLst>
                <a:ext uri="{FF2B5EF4-FFF2-40B4-BE49-F238E27FC236}">
                  <a16:creationId xmlns:a16="http://schemas.microsoft.com/office/drawing/2014/main" id="{F30C39A2-6C3B-44AF-8771-AEEDD9AEF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8">
              <a:extLst>
                <a:ext uri="{FF2B5EF4-FFF2-40B4-BE49-F238E27FC236}">
                  <a16:creationId xmlns:a16="http://schemas.microsoft.com/office/drawing/2014/main" id="{0976A92A-BEE0-4AAE-A5AC-C9B6A86D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9">
              <a:extLst>
                <a:ext uri="{FF2B5EF4-FFF2-40B4-BE49-F238E27FC236}">
                  <a16:creationId xmlns:a16="http://schemas.microsoft.com/office/drawing/2014/main" id="{914AA56A-E5EF-43FC-A74A-99F234F4D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976564" y="189452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nền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1căn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2550 : 6 = 425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Muốn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nền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7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căn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phòng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như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thế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gạch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425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7 = 2975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Đáp</a:t>
            </a:r>
            <a:r>
              <a:rPr kumimoji="0" lang="en-US" sz="3200" b="0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0" i="0" u="sng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số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: 2975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viên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gạch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076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502B82F-6B51-437D-A88B-E28562F0B121}"/>
                </a:ext>
              </a:extLst>
            </p:cNvPr>
            <p:cNvSpPr txBox="1"/>
            <p:nvPr/>
          </p:nvSpPr>
          <p:spPr>
            <a:xfrm>
              <a:off x="4447344" y="1509400"/>
              <a:ext cx="3847343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 dirty="0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SGK/129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AAA53E-E867-425F-8008-71166613B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697" y="2660971"/>
            <a:ext cx="1767592" cy="10821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CF7CF21-3585-4A6A-BB34-BCA8D2B16489}"/>
              </a:ext>
            </a:extLst>
          </p:cNvPr>
          <p:cNvSpPr txBox="1"/>
          <p:nvPr/>
        </p:nvSpPr>
        <p:spPr>
          <a:xfrm>
            <a:off x="3281505" y="3013501"/>
            <a:ext cx="300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 dirty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BÀI 3: </a:t>
            </a:r>
            <a:r>
              <a:rPr lang="en-US" altLang="zh-CN" sz="4800" b="1" dirty="0" err="1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Số</a:t>
            </a:r>
            <a:r>
              <a:rPr lang="en-US" altLang="zh-CN" sz="4800" b="1" dirty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?</a:t>
            </a:r>
            <a:endParaRPr lang="zh-CN" altLang="en-US" sz="4800" b="1" dirty="0">
              <a:solidFill>
                <a:srgbClr val="5FB9C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59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E3BA999-BA62-4B57-8754-F41E40270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63940" y="341424"/>
            <a:ext cx="11501568" cy="680037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2" y="3322290"/>
            <a:ext cx="1804621" cy="33129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100450E-D2D8-43B6-AB98-7C175B30C607}"/>
              </a:ext>
            </a:extLst>
          </p:cNvPr>
          <p:cNvSpPr txBox="1"/>
          <p:nvPr/>
        </p:nvSpPr>
        <p:spPr>
          <a:xfrm rot="1169000">
            <a:off x="7856565" y="1790272"/>
            <a:ext cx="4368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28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Chăm</a:t>
            </a:r>
            <a:r>
              <a:rPr lang="en-US" altLang="zh-CN" sz="28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28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ngoan</a:t>
            </a:r>
            <a:r>
              <a:rPr lang="en-US" altLang="zh-CN" sz="28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– </a:t>
            </a:r>
            <a:r>
              <a:rPr lang="en-US" altLang="zh-CN" sz="28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Học</a:t>
            </a:r>
            <a:r>
              <a:rPr lang="en-US" altLang="zh-CN" sz="28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28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giỏi</a:t>
            </a:r>
            <a:endParaRPr lang="zh-CN" altLang="en-US" sz="28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4E4E0F7-6B2D-4301-9581-556C59B1E9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04" y="3992396"/>
            <a:ext cx="3032616" cy="39353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8B7F25-7CC6-4C12-A864-75D5D34789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25" y="4918040"/>
            <a:ext cx="3032616" cy="39353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6E37349-5556-4A97-9782-20C74BB88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381" y="376721"/>
            <a:ext cx="959010" cy="6018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430" y="865396"/>
            <a:ext cx="959010" cy="6018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9C2CF1-961D-481A-9D93-9E9E1EC10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882" y="291515"/>
            <a:ext cx="1309999" cy="82206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706C7B5-824D-409F-9866-3B58749FD788}"/>
              </a:ext>
            </a:extLst>
          </p:cNvPr>
          <p:cNvGrpSpPr/>
          <p:nvPr/>
        </p:nvGrpSpPr>
        <p:grpSpPr>
          <a:xfrm rot="1134518">
            <a:off x="8303939" y="2329685"/>
            <a:ext cx="3274666" cy="206375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1374" y="614016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C659CD8D-7413-4616-B389-2D19BFC3B480}"/>
              </a:ext>
            </a:extLst>
          </p:cNvPr>
          <p:cNvGrpSpPr/>
          <p:nvPr/>
        </p:nvGrpSpPr>
        <p:grpSpPr>
          <a:xfrm rot="21193181">
            <a:off x="10871686" y="936816"/>
            <a:ext cx="1260878" cy="861194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97500" y="1992907"/>
            <a:ext cx="536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4km.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13489"/>
              </p:ext>
            </p:extLst>
          </p:nvPr>
        </p:nvGraphicFramePr>
        <p:xfrm>
          <a:off x="2221300" y="2759372"/>
          <a:ext cx="8001000" cy="16459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4km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…km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…km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…km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20km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165392" y="353769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49349" y="354692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20949" y="352845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55500" y="271319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355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502B82F-6B51-437D-A88B-E28562F0B121}"/>
                </a:ext>
              </a:extLst>
            </p:cNvPr>
            <p:cNvSpPr txBox="1"/>
            <p:nvPr/>
          </p:nvSpPr>
          <p:spPr>
            <a:xfrm>
              <a:off x="4447344" y="1509400"/>
              <a:ext cx="3847343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 dirty="0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SGK/129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AAA53E-E867-425F-8008-71166613B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934" y="1418014"/>
            <a:ext cx="1767592" cy="10821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CF7CF21-3585-4A6A-BB34-BCA8D2B16489}"/>
              </a:ext>
            </a:extLst>
          </p:cNvPr>
          <p:cNvSpPr txBox="1"/>
          <p:nvPr/>
        </p:nvSpPr>
        <p:spPr>
          <a:xfrm>
            <a:off x="1720560" y="2958070"/>
            <a:ext cx="5783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Bài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4: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Viết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biểu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thức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rồi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tính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giá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trị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biểu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thức</a:t>
            </a:r>
            <a:r>
              <a:rPr lang="en-US" altLang="zh-CN" b="1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?</a:t>
            </a:r>
            <a:endParaRPr lang="zh-CN" altLang="en-US" b="1" dirty="0">
              <a:solidFill>
                <a:srgbClr val="5FB9CB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71" y="-315697"/>
            <a:ext cx="8554871" cy="69591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4E05A1B-035A-4F01-92BD-93A045DEBBBD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E4016596-ADFE-4027-9486-D6887D6AF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1B15F4C2-3B16-4EDA-9C37-8016A653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52">
              <a:extLst>
                <a:ext uri="{FF2B5EF4-FFF2-40B4-BE49-F238E27FC236}">
                  <a16:creationId xmlns:a16="http://schemas.microsoft.com/office/drawing/2014/main" id="{EDDA12B2-9732-4720-B5F1-C3B0629C3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id="{8D25A068-DE48-450F-A872-A22761B25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id="{CE3A78AE-606A-4678-A22F-8EB49F58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1D00A5D6-3448-49CC-B9D3-BFF925F69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577" y="1824827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7" y="2208574"/>
            <a:ext cx="2698244" cy="451274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8FC635B-1D69-44D9-AFDB-18B534A1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32" y="5709424"/>
            <a:ext cx="763392" cy="4790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76413" y="1271773"/>
            <a:ext cx="3134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49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24748" y="1272205"/>
            <a:ext cx="3685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45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234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22906" y="2524007"/>
            <a:ext cx="1575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548843" y="3102829"/>
            <a:ext cx="41793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a) 32 : 8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3 = 4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3 = 12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548843" y="3712429"/>
            <a:ext cx="4890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b) 45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2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5 = 90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5 = 450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548843" y="4322029"/>
            <a:ext cx="4357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c) 49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4 : 7 = 196 : 7 = 28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625043" y="4931630"/>
            <a:ext cx="4712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d) 234 : 6 : 3 = 39 : 3 = 13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9536" cy="6940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4" y="176022"/>
            <a:ext cx="1117854" cy="1117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5625" y="1522681"/>
            <a:ext cx="68374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5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Chuẩn</a:t>
            </a:r>
            <a:r>
              <a:rPr lang="en-US" sz="405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bị</a:t>
            </a:r>
            <a:r>
              <a:rPr lang="en-US" sz="405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405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sz="405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sz="405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7637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D798-8211-4803-BF32-B7F9ED9AE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4381" y="484187"/>
            <a:ext cx="4021156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SG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2F577-D363-4C07-AC8B-11F8D9EDA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725" y="1245459"/>
            <a:ext cx="11556694" cy="1752600"/>
          </a:xfrm>
        </p:spPr>
        <p:txBody>
          <a:bodyPr/>
          <a:lstStyle/>
          <a:p>
            <a:pPr algn="l">
              <a:lnSpc>
                <a:spcPct val="120000"/>
              </a:lnSpc>
              <a:spcAft>
                <a:spcPts val="0"/>
              </a:spcAft>
              <a:tabLst>
                <a:tab pos="40005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giải bài toán liên quan đến rút về đơn vị. </a:t>
            </a:r>
            <a:endParaRPr lang="en-SG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400050" algn="l"/>
              </a:tabLst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vận dụng được: Rèn kĩ năng viết và tính giá trị của biểu thức.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Aft>
                <a:spcPts val="0"/>
              </a:spcAft>
              <a:tabLst>
                <a:tab pos="40005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HS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09759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08" y="517315"/>
            <a:ext cx="7605569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114909" y="1494405"/>
            <a:ext cx="6517262" cy="53635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F10767F-17A8-4157-8A43-655B02057866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D62558A9-48AE-456C-A972-4D0FAB54874D}"/>
              </a:ext>
            </a:extLst>
          </p:cNvPr>
          <p:cNvSpPr txBox="1"/>
          <p:nvPr/>
        </p:nvSpPr>
        <p:spPr>
          <a:xfrm>
            <a:off x="4706620" y="2633565"/>
            <a:ext cx="65261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err="1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Toán</a:t>
            </a:r>
            <a:r>
              <a:rPr lang="en-US" altLang="zh-CN" sz="6600" b="1" dirty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: </a:t>
            </a:r>
            <a:r>
              <a:rPr lang="en-US" altLang="zh-CN" sz="6600" b="1" dirty="0" err="1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Luyện</a:t>
            </a:r>
            <a:r>
              <a:rPr lang="en-US" altLang="zh-CN" sz="6600" b="1" dirty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tập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5FB9CB"/>
              </a:solidFill>
              <a:effectLst/>
              <a:uLnTx/>
              <a:uFillTx/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B919A15-6CBD-446C-B72E-3F1AD8E694D3}"/>
              </a:ext>
            </a:extLst>
          </p:cNvPr>
          <p:cNvGrpSpPr/>
          <p:nvPr/>
        </p:nvGrpSpPr>
        <p:grpSpPr>
          <a:xfrm rot="1327020">
            <a:off x="6085059" y="1067262"/>
            <a:ext cx="466106" cy="2034468"/>
            <a:chOff x="392752" y="3324665"/>
            <a:chExt cx="637039" cy="2780557"/>
          </a:xfrm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:a16="http://schemas.microsoft.com/office/drawing/2014/main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E61C2012-0B88-4F45-9994-2A60F45D64C4}"/>
              </a:ext>
            </a:extLst>
          </p:cNvPr>
          <p:cNvGrpSpPr/>
          <p:nvPr/>
        </p:nvGrpSpPr>
        <p:grpSpPr>
          <a:xfrm>
            <a:off x="7637074" y="1043741"/>
            <a:ext cx="2448550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9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58681C8-4CAC-4EB9-9B6C-8EDAA7167A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2311" y="5392564"/>
            <a:ext cx="1259891" cy="10112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19" name="Freeform 95">
            <a:extLst>
              <a:ext uri="{FF2B5EF4-FFF2-40B4-BE49-F238E27FC236}">
                <a16:creationId xmlns:a16="http://schemas.microsoft.com/office/drawing/2014/main" id="{B8D43DE7-C483-45F7-82E1-CA8D2441BD2C}"/>
              </a:ext>
            </a:extLst>
          </p:cNvPr>
          <p:cNvSpPr>
            <a:spLocks noEditPoints="1"/>
          </p:cNvSpPr>
          <p:nvPr/>
        </p:nvSpPr>
        <p:spPr bwMode="auto">
          <a:xfrm>
            <a:off x="356832" y="2610452"/>
            <a:ext cx="1070517" cy="995187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79CB0C7-6BB7-402F-8FF3-3F4B0AE6DE81}"/>
              </a:ext>
            </a:extLst>
          </p:cNvPr>
          <p:cNvSpPr txBox="1"/>
          <p:nvPr/>
        </p:nvSpPr>
        <p:spPr>
          <a:xfrm>
            <a:off x="3336911" y="3301110"/>
            <a:ext cx="5853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Nêu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các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bước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giải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bài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toán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liên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quan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đến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rút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về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đơn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vị</a:t>
            </a:r>
            <a:r>
              <a:rPr lang="en-US" altLang="zh-CN" sz="4000" dirty="0"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.</a:t>
            </a:r>
          </a:p>
          <a:p>
            <a:pPr defTabSz="914400">
              <a:defRPr/>
            </a:pPr>
            <a:endParaRPr lang="zh-CN" altLang="en-US" sz="4000" dirty="0">
              <a:solidFill>
                <a:srgbClr val="5FB9CB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713529" y="1314786"/>
            <a:ext cx="4330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Khởi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động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912725" y="2283097"/>
            <a:ext cx="1665347" cy="2540757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86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241063"/>
            <a:ext cx="11501568" cy="68003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64" y="4353463"/>
            <a:ext cx="3032616" cy="39353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E06AFA-0AAF-4472-98F3-68F8BB5EB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59" y="5386809"/>
            <a:ext cx="3032616" cy="39353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1176B9D-A85A-461F-B998-854041194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47" y="5268916"/>
            <a:ext cx="3032616" cy="393536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4E24D80-9A2F-4F44-AE81-CFAF85898F7F}"/>
              </a:ext>
            </a:extLst>
          </p:cNvPr>
          <p:cNvSpPr txBox="1"/>
          <p:nvPr/>
        </p:nvSpPr>
        <p:spPr>
          <a:xfrm rot="20881764">
            <a:off x="9810222" y="764280"/>
            <a:ext cx="1292662" cy="36726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content</a:t>
            </a:r>
            <a:endParaRPr kumimoji="0" lang="zh-CN" altLang="en-US" sz="7200" b="1" i="0" u="none" strike="noStrike" kern="1200" cap="none" spc="0" normalizeH="0" baseline="0" noProof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effectLst/>
              <a:uLnTx/>
              <a:uFillTx/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6078" y="4781556"/>
            <a:ext cx="2229768" cy="15793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57744" y="1969081"/>
            <a:ext cx="8701646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>
              <a:spcBef>
                <a:spcPct val="1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1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just">
              <a:spcBef>
                <a:spcPct val="1000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8A67A953-7482-45F7-8EC9-5133283FFE0B}"/>
              </a:ext>
            </a:extLst>
          </p:cNvPr>
          <p:cNvSpPr txBox="1"/>
          <p:nvPr/>
        </p:nvSpPr>
        <p:spPr>
          <a:xfrm>
            <a:off x="2001238" y="2211163"/>
            <a:ext cx="3740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LUYỆN TẬP</a:t>
            </a:r>
            <a:endParaRPr lang="zh-CN" altLang="en-US" sz="44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9255F32-92C2-43CA-86DE-C298DDB1DA0A}"/>
              </a:ext>
            </a:extLst>
          </p:cNvPr>
          <p:cNvSpPr txBox="1"/>
          <p:nvPr/>
        </p:nvSpPr>
        <p:spPr>
          <a:xfrm>
            <a:off x="2512262" y="3177706"/>
            <a:ext cx="300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 dirty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SGK/129</a:t>
            </a:r>
            <a:endParaRPr lang="zh-CN" altLang="en-US" sz="4800" b="1" dirty="0">
              <a:solidFill>
                <a:srgbClr val="5FB9C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412B1599-1767-477D-88C2-0801F8458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1586" y="3253569"/>
            <a:ext cx="620494" cy="606019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6324A855-B3EC-42D6-B601-F0B8344B1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2319" y="3664166"/>
            <a:ext cx="656544" cy="78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38" y="298294"/>
            <a:ext cx="8437435" cy="616722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FC25CA9-7FC0-439D-A934-F6498AF994A7}"/>
              </a:ext>
            </a:extLst>
          </p:cNvPr>
          <p:cNvGrpSpPr/>
          <p:nvPr/>
        </p:nvGrpSpPr>
        <p:grpSpPr>
          <a:xfrm rot="21193181">
            <a:off x="8779652" y="3221186"/>
            <a:ext cx="2649037" cy="180932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:a16="http://schemas.microsoft.com/office/drawing/2014/main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:a16="http://schemas.microsoft.com/office/drawing/2014/main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:a16="http://schemas.microsoft.com/office/drawing/2014/main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:a16="http://schemas.microsoft.com/office/drawing/2014/main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:a16="http://schemas.microsoft.com/office/drawing/2014/main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:a16="http://schemas.microsoft.com/office/drawing/2014/main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:a16="http://schemas.microsoft.com/office/drawing/2014/main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688" y="905608"/>
            <a:ext cx="778774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5D9F9FC-3FA7-44CA-BDBB-36B73BA0AE0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299" y="417644"/>
            <a:ext cx="1824719" cy="14646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9FCCEE7-90C1-4641-8ACC-862957A0EB5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1338" y="382192"/>
            <a:ext cx="681027" cy="546634"/>
          </a:xfrm>
          <a:prstGeom prst="rect">
            <a:avLst/>
          </a:prstGeom>
        </p:spPr>
      </p:pic>
      <p:sp>
        <p:nvSpPr>
          <p:cNvPr id="26" name="Freeform 95">
            <a:extLst>
              <a:ext uri="{FF2B5EF4-FFF2-40B4-BE49-F238E27FC236}">
                <a16:creationId xmlns:a16="http://schemas.microsoft.com/office/drawing/2014/main" id="{3EC0491F-5922-464E-B85B-741F69D4452D}"/>
              </a:ext>
            </a:extLst>
          </p:cNvPr>
          <p:cNvSpPr>
            <a:spLocks noEditPoints="1"/>
          </p:cNvSpPr>
          <p:nvPr/>
        </p:nvSpPr>
        <p:spPr bwMode="auto">
          <a:xfrm>
            <a:off x="2701848" y="908098"/>
            <a:ext cx="1070517" cy="995187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Freeform 95">
            <a:extLst>
              <a:ext uri="{FF2B5EF4-FFF2-40B4-BE49-F238E27FC236}">
                <a16:creationId xmlns:a16="http://schemas.microsoft.com/office/drawing/2014/main" id="{3EBDA7E2-45FF-438C-99EB-3926B4DAF408}"/>
              </a:ext>
            </a:extLst>
          </p:cNvPr>
          <p:cNvSpPr>
            <a:spLocks noEditPoints="1"/>
          </p:cNvSpPr>
          <p:nvPr/>
        </p:nvSpPr>
        <p:spPr bwMode="auto">
          <a:xfrm rot="18572351">
            <a:off x="6991093" y="5143509"/>
            <a:ext cx="622979" cy="579141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3ACE747-FD0C-4C79-8375-80607427225E}"/>
              </a:ext>
            </a:extLst>
          </p:cNvPr>
          <p:cNvGrpSpPr/>
          <p:nvPr/>
        </p:nvGrpSpPr>
        <p:grpSpPr>
          <a:xfrm>
            <a:off x="8625878" y="663"/>
            <a:ext cx="1059102" cy="1022996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510273" y="1882276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6025" y="2369403"/>
            <a:ext cx="7566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4500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370456" y="2817812"/>
            <a:ext cx="1792094" cy="3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70456" y="3281880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19775" y="2817812"/>
            <a:ext cx="1695450" cy="3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959003" y="3281880"/>
            <a:ext cx="2700601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61731" y="3597298"/>
            <a:ext cx="41344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 4500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5" grpId="0"/>
      <p:bldP spid="36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0AAB934-7D8F-4249-B0B9-EE90E984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3419">
            <a:off x="1726447" y="992152"/>
            <a:ext cx="7688938" cy="5470941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000A2ADB-0C87-4544-8DC8-002E9A966A74}"/>
              </a:ext>
            </a:extLst>
          </p:cNvPr>
          <p:cNvGrpSpPr/>
          <p:nvPr/>
        </p:nvGrpSpPr>
        <p:grpSpPr>
          <a:xfrm>
            <a:off x="333828" y="146058"/>
            <a:ext cx="1665347" cy="2540757"/>
            <a:chOff x="8683894" y="705760"/>
            <a:chExt cx="1389852" cy="2120445"/>
          </a:xfrm>
        </p:grpSpPr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BB8EB33-CFA4-4D8C-81A6-5DCAE4F5D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C643344B-A5B2-4065-85D7-EB85C2AB3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240A204E-8E65-4A85-9733-C8C79749C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995AE2E9-8F05-4DDA-8EDD-73BA60871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54">
              <a:extLst>
                <a:ext uri="{FF2B5EF4-FFF2-40B4-BE49-F238E27FC236}">
                  <a16:creationId xmlns:a16="http://schemas.microsoft.com/office/drawing/2014/main" id="{A1F0089C-3107-4C57-A612-61D847C9B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55">
              <a:extLst>
                <a:ext uri="{FF2B5EF4-FFF2-40B4-BE49-F238E27FC236}">
                  <a16:creationId xmlns:a16="http://schemas.microsoft.com/office/drawing/2014/main" id="{9A7869D9-9A23-4CF0-81DF-1D727C061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A809B3F-86D9-49B9-9829-A0E72FE74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0E396A2-F1A3-403A-8A8D-42C242F27C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B1C85B0-1096-4EAE-83B8-463A5BD0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451" y="4912751"/>
            <a:ext cx="1512463" cy="94911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16B4163-8AFF-4345-8D13-067CC872EE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47" y="5280068"/>
            <a:ext cx="3032616" cy="393536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BBB79BF-4A61-4A2B-BC9D-12EDFFA3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523" y="715591"/>
            <a:ext cx="1049247" cy="6584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32B0DF0-96E6-40CE-A876-978D181EC4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241" y="5397065"/>
            <a:ext cx="484255" cy="34299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02FC358-B08F-48EB-A37A-5EEA1F3B11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47" y="5168997"/>
            <a:ext cx="3032616" cy="39353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68285" y="1780290"/>
            <a:ext cx="52309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4500 :  5 = 900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ctr">
              <a:buAutoNum type="arabicPlain" startAt="900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3 = 2700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2700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502B82F-6B51-437D-A88B-E28562F0B121}"/>
                </a:ext>
              </a:extLst>
            </p:cNvPr>
            <p:cNvSpPr txBox="1"/>
            <p:nvPr/>
          </p:nvSpPr>
          <p:spPr>
            <a:xfrm>
              <a:off x="4447344" y="1509400"/>
              <a:ext cx="3847343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 dirty="0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SGK/129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AAA53E-E867-425F-8008-71166613B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697" y="2660971"/>
            <a:ext cx="1767592" cy="10821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CF7CF21-3585-4A6A-BB34-BCA8D2B16489}"/>
              </a:ext>
            </a:extLst>
          </p:cNvPr>
          <p:cNvSpPr txBox="1"/>
          <p:nvPr/>
        </p:nvSpPr>
        <p:spPr>
          <a:xfrm>
            <a:off x="3281505" y="3013501"/>
            <a:ext cx="300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 dirty="0"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BÀI 2</a:t>
            </a:r>
            <a:endParaRPr lang="zh-CN" altLang="en-US" sz="4800" b="1" dirty="0">
              <a:solidFill>
                <a:srgbClr val="5FB9C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35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580</Words>
  <Application>Microsoft Office PowerPoint</Application>
  <PresentationFormat>Widescreen</PresentationFormat>
  <Paragraphs>91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.VnTime</vt:lpstr>
      <vt:lpstr>Arial</vt:lpstr>
      <vt:lpstr>Calibri</vt:lpstr>
      <vt:lpstr>Calibri Light</vt:lpstr>
      <vt:lpstr>Times New Roman</vt:lpstr>
      <vt:lpstr>方正喵呜体</vt:lpstr>
      <vt:lpstr>Office Theme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Lê Thị Khánh Ly (420000327)</cp:lastModifiedBy>
  <cp:revision>26</cp:revision>
  <dcterms:created xsi:type="dcterms:W3CDTF">2017-08-18T03:02:00Z</dcterms:created>
  <dcterms:modified xsi:type="dcterms:W3CDTF">2022-03-05T15:22:32Z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