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4"/>
  </p:sldMasterIdLst>
  <p:notesMasterIdLst>
    <p:notesMasterId r:id="rId20"/>
  </p:notesMasterIdLst>
  <p:sldIdLst>
    <p:sldId id="403" r:id="rId5"/>
    <p:sldId id="256" r:id="rId6"/>
    <p:sldId id="404" r:id="rId7"/>
    <p:sldId id="257" r:id="rId8"/>
    <p:sldId id="264" r:id="rId9"/>
    <p:sldId id="259" r:id="rId10"/>
    <p:sldId id="258" r:id="rId11"/>
    <p:sldId id="265" r:id="rId12"/>
    <p:sldId id="260" r:id="rId13"/>
    <p:sldId id="262" r:id="rId14"/>
    <p:sldId id="267" r:id="rId15"/>
    <p:sldId id="269" r:id="rId16"/>
    <p:sldId id="271" r:id="rId17"/>
    <p:sldId id="268" r:id="rId18"/>
    <p:sldId id="405" r:id="rId19"/>
  </p:sldIdLst>
  <p:sldSz cx="9144000" cy="5143500" type="screen16x9"/>
  <p:notesSz cx="6858000" cy="9144000"/>
  <p:embeddedFontLst>
    <p:embeddedFont>
      <p:font typeface=".VnArial" panose="020B7200000000000000" pitchFamily="34" charset="0"/>
      <p:regular r:id="rId21"/>
      <p:bold r:id="rId22"/>
      <p:italic r:id="rId23"/>
      <p:boldItalic r:id="rId24"/>
    </p:embeddedFont>
    <p:embeddedFont>
      <p:font typeface=".VnAvant" panose="020B7200000000000000" pitchFamily="34" charset="0"/>
      <p:regular r:id="rId25"/>
      <p:bold r:id="rId26"/>
      <p:italic r:id="rId27"/>
      <p:boldItalic r:id="rId28"/>
    </p:embeddedFont>
    <p:embeddedFont>
      <p:font typeface="Bebas Neue" panose="020B0604020202020204" charset="0"/>
      <p:regular r:id="rId29"/>
    </p:embeddedFont>
    <p:embeddedFont>
      <p:font typeface="Calibri" panose="020F0502020204030204" pitchFamily="34" charset="0"/>
      <p:regular r:id="rId30"/>
      <p:bold r:id="rId31"/>
      <p:italic r:id="rId32"/>
      <p:boldItalic r:id="rId33"/>
    </p:embeddedFont>
    <p:embeddedFont>
      <p:font typeface="Montserrat" panose="020B0604020202020204" charset="0"/>
      <p:regular r:id="rId34"/>
      <p:bold r:id="rId35"/>
      <p:italic r:id="rId36"/>
      <p:boldItalic r:id="rId37"/>
    </p:embeddedFont>
    <p:embeddedFont>
      <p:font typeface="Nunito" panose="020B0604020202020204" charset="0"/>
      <p:regular r:id="rId38"/>
      <p:bold r:id="rId39"/>
      <p:italic r:id="rId40"/>
      <p:boldItalic r:id="rId41"/>
    </p:embeddedFont>
    <p:embeddedFont>
      <p:font typeface="Nunito Black" panose="020B0604020202020204" charset="0"/>
      <p:bold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BC4A5F-9F52-4F27-A4F0-35C3E164B136}">
  <a:tblStyle styleId="{2FBC4A5F-9F52-4F27-A4F0-35C3E164B1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18" autoAdjust="0"/>
  </p:normalViewPr>
  <p:slideViewPr>
    <p:cSldViewPr snapToGrid="0">
      <p:cViewPr varScale="1">
        <p:scale>
          <a:sx n="103" d="100"/>
          <a:sy n="103" d="100"/>
        </p:scale>
        <p:origin x="104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theme" Target="theme/theme1.xml"/><Relationship Id="rId20" Type="http://schemas.openxmlformats.org/officeDocument/2006/relationships/notesMaster" Target="notesMasters/notesMaster1.xml"/><Relationship Id="rId41"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19EE221F-F728-496A-853D-EF4B62279328}"/>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E91C8004-26A2-4ED1-BD27-DB05738BE3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a:extLst>
              <a:ext uri="{FF2B5EF4-FFF2-40B4-BE49-F238E27FC236}">
                <a16:creationId xmlns:a16="http://schemas.microsoft.com/office/drawing/2014/main" id="{358F7CAA-2407-4CF8-9A29-AA984C25CC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9D8388-693D-4CC1-B32D-7E69829BDD06}" type="slidenum">
              <a:rPr lang="zh-CN" altLang="en-US">
                <a:latin typeface="Calibri" panose="020F0502020204030204" pitchFamily="34" charset="0"/>
              </a:rPr>
              <a:pPr/>
              <a:t>1</a:t>
            </a:fld>
            <a:endParaRPr lang="zh-CN"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6"/>
        <p:cNvGrpSpPr/>
        <p:nvPr/>
      </p:nvGrpSpPr>
      <p:grpSpPr>
        <a:xfrm>
          <a:off x="0" y="0"/>
          <a:ext cx="0" cy="0"/>
          <a:chOff x="0" y="0"/>
          <a:chExt cx="0" cy="0"/>
        </a:xfrm>
      </p:grpSpPr>
      <p:sp>
        <p:nvSpPr>
          <p:cNvPr id="11597" name="Google Shape;11597;ge4639e6e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98" name="Google Shape;11598;ge4639e6e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6"/>
        <p:cNvGrpSpPr/>
        <p:nvPr/>
      </p:nvGrpSpPr>
      <p:grpSpPr>
        <a:xfrm>
          <a:off x="0" y="0"/>
          <a:ext cx="0" cy="0"/>
          <a:chOff x="0" y="0"/>
          <a:chExt cx="0" cy="0"/>
        </a:xfrm>
      </p:grpSpPr>
      <p:sp>
        <p:nvSpPr>
          <p:cNvPr id="11727" name="Google Shape;11727;ge4957916e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28" name="Google Shape;11728;ge4957916e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9"/>
        <p:cNvGrpSpPr/>
        <p:nvPr/>
      </p:nvGrpSpPr>
      <p:grpSpPr>
        <a:xfrm>
          <a:off x="0" y="0"/>
          <a:ext cx="0" cy="0"/>
          <a:chOff x="0" y="0"/>
          <a:chExt cx="0" cy="0"/>
        </a:xfrm>
      </p:grpSpPr>
      <p:sp>
        <p:nvSpPr>
          <p:cNvPr id="11770" name="Google Shape;11770;ge4957916ed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71" name="Google Shape;11771;ge4957916ed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1"/>
        <p:cNvGrpSpPr/>
        <p:nvPr/>
      </p:nvGrpSpPr>
      <p:grpSpPr>
        <a:xfrm>
          <a:off x="0" y="0"/>
          <a:ext cx="0" cy="0"/>
          <a:chOff x="0" y="0"/>
          <a:chExt cx="0" cy="0"/>
        </a:xfrm>
      </p:grpSpPr>
      <p:sp>
        <p:nvSpPr>
          <p:cNvPr id="11722" name="Google Shape;11722;ge54525d488_0_3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23" name="Google Shape;11723;ge54525d488_0_3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19EE221F-F728-496A-853D-EF4B62279328}"/>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E91C8004-26A2-4ED1-BD27-DB05738BE3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a:extLst>
              <a:ext uri="{FF2B5EF4-FFF2-40B4-BE49-F238E27FC236}">
                <a16:creationId xmlns:a16="http://schemas.microsoft.com/office/drawing/2014/main" id="{358F7CAA-2407-4CF8-9A29-AA984C25CC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9D8388-693D-4CC1-B32D-7E69829BDD06}" type="slidenum">
              <a:rPr lang="zh-CN" altLang="en-US">
                <a:latin typeface="Calibri" panose="020F0502020204030204" pitchFamily="34" charset="0"/>
              </a:rPr>
              <a:pPr/>
              <a:t>15</a:t>
            </a:fld>
            <a:endParaRPr lang="zh-CN" altLang="en-US">
              <a:latin typeface="Calibri" panose="020F0502020204030204" pitchFamily="34" charset="0"/>
            </a:endParaRPr>
          </a:p>
        </p:txBody>
      </p:sp>
    </p:spTree>
    <p:extLst>
      <p:ext uri="{BB962C8B-B14F-4D97-AF65-F5344CB8AC3E}">
        <p14:creationId xmlns:p14="http://schemas.microsoft.com/office/powerpoint/2010/main" val="3910953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5"/>
        <p:cNvGrpSpPr/>
        <p:nvPr/>
      </p:nvGrpSpPr>
      <p:grpSpPr>
        <a:xfrm>
          <a:off x="0" y="0"/>
          <a:ext cx="0" cy="0"/>
          <a:chOff x="0" y="0"/>
          <a:chExt cx="0" cy="0"/>
        </a:xfrm>
      </p:grpSpPr>
      <p:sp>
        <p:nvSpPr>
          <p:cNvPr id="11506" name="Google Shape;115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07" name="Google Shape;115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1"/>
        <p:cNvGrpSpPr/>
        <p:nvPr/>
      </p:nvGrpSpPr>
      <p:grpSpPr>
        <a:xfrm>
          <a:off x="0" y="0"/>
          <a:ext cx="0" cy="0"/>
          <a:chOff x="0" y="0"/>
          <a:chExt cx="0" cy="0"/>
        </a:xfrm>
      </p:grpSpPr>
      <p:sp>
        <p:nvSpPr>
          <p:cNvPr id="11512" name="Google Shape;11512;ge54525d488_0_34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13" name="Google Shape;11513;ge54525d488_0_34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0"/>
        <p:cNvGrpSpPr/>
        <p:nvPr/>
      </p:nvGrpSpPr>
      <p:grpSpPr>
        <a:xfrm>
          <a:off x="0" y="0"/>
          <a:ext cx="0" cy="0"/>
          <a:chOff x="0" y="0"/>
          <a:chExt cx="0" cy="0"/>
        </a:xfrm>
      </p:grpSpPr>
      <p:sp>
        <p:nvSpPr>
          <p:cNvPr id="11571" name="Google Shape;11571;ge54525d488_0_3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72" name="Google Shape;11572;ge54525d488_0_3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3"/>
        <p:cNvGrpSpPr/>
        <p:nvPr/>
      </p:nvGrpSpPr>
      <p:grpSpPr>
        <a:xfrm>
          <a:off x="0" y="0"/>
          <a:ext cx="0" cy="0"/>
          <a:chOff x="0" y="0"/>
          <a:chExt cx="0" cy="0"/>
        </a:xfrm>
      </p:grpSpPr>
      <p:sp>
        <p:nvSpPr>
          <p:cNvPr id="11524" name="Google Shape;11524;ge6837bfb98_0_1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25" name="Google Shape;11525;ge6837bfb98_0_1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7"/>
        <p:cNvGrpSpPr/>
        <p:nvPr/>
      </p:nvGrpSpPr>
      <p:grpSpPr>
        <a:xfrm>
          <a:off x="0" y="0"/>
          <a:ext cx="0" cy="0"/>
          <a:chOff x="0" y="0"/>
          <a:chExt cx="0" cy="0"/>
        </a:xfrm>
      </p:grpSpPr>
      <p:sp>
        <p:nvSpPr>
          <p:cNvPr id="11518" name="Google Shape;11518;g3cdb585774e86da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19" name="Google Shape;11519;g3cdb585774e86da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6"/>
        <p:cNvGrpSpPr/>
        <p:nvPr/>
      </p:nvGrpSpPr>
      <p:grpSpPr>
        <a:xfrm>
          <a:off x="0" y="0"/>
          <a:ext cx="0" cy="0"/>
          <a:chOff x="0" y="0"/>
          <a:chExt cx="0" cy="0"/>
        </a:xfrm>
      </p:grpSpPr>
      <p:sp>
        <p:nvSpPr>
          <p:cNvPr id="11577" name="Google Shape;11577;ge54525d488_0_3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78" name="Google Shape;11578;ge54525d488_0_3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0"/>
        <p:cNvGrpSpPr/>
        <p:nvPr/>
      </p:nvGrpSpPr>
      <p:grpSpPr>
        <a:xfrm>
          <a:off x="0" y="0"/>
          <a:ext cx="0" cy="0"/>
          <a:chOff x="0" y="0"/>
          <a:chExt cx="0" cy="0"/>
        </a:xfrm>
      </p:grpSpPr>
      <p:sp>
        <p:nvSpPr>
          <p:cNvPr id="11541" name="Google Shape;11541;ge54525d488_0_3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2" name="Google Shape;11542;ge54525d488_0_3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3"/>
        <p:cNvGrpSpPr/>
        <p:nvPr/>
      </p:nvGrpSpPr>
      <p:grpSpPr>
        <a:xfrm>
          <a:off x="0" y="0"/>
          <a:ext cx="0" cy="0"/>
          <a:chOff x="0" y="0"/>
          <a:chExt cx="0" cy="0"/>
        </a:xfrm>
      </p:grpSpPr>
      <p:sp>
        <p:nvSpPr>
          <p:cNvPr id="11554" name="Google Shape;11554;ge54525d488_0_3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5" name="Google Shape;11555;ge54525d488_0_3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36244" y="-314989"/>
            <a:ext cx="9432655" cy="5926274"/>
            <a:chOff x="-136244" y="-314989"/>
            <a:chExt cx="9432655" cy="5926274"/>
          </a:xfrm>
        </p:grpSpPr>
        <p:grpSp>
          <p:nvGrpSpPr>
            <p:cNvPr id="10" name="Google Shape;10;p2"/>
            <p:cNvGrpSpPr/>
            <p:nvPr/>
          </p:nvGrpSpPr>
          <p:grpSpPr>
            <a:xfrm>
              <a:off x="4873403" y="-12374"/>
              <a:ext cx="4270606" cy="1104740"/>
              <a:chOff x="2637925" y="3469400"/>
              <a:chExt cx="2167600" cy="560725"/>
            </a:xfrm>
          </p:grpSpPr>
          <p:sp>
            <p:nvSpPr>
              <p:cNvPr id="11" name="Google Shape;11;p2"/>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6739649" y="2088850"/>
              <a:ext cx="1239650" cy="1639847"/>
              <a:chOff x="4119175" y="4625900"/>
              <a:chExt cx="629200" cy="832325"/>
            </a:xfrm>
          </p:grpSpPr>
          <p:sp>
            <p:nvSpPr>
              <p:cNvPr id="17" name="Google Shape;17;p2"/>
              <p:cNvSpPr/>
              <p:nvPr/>
            </p:nvSpPr>
            <p:spPr>
              <a:xfrm>
                <a:off x="4522600" y="4958400"/>
                <a:ext cx="140350" cy="239425"/>
              </a:xfrm>
              <a:custGeom>
                <a:avLst/>
                <a:gdLst/>
                <a:ahLst/>
                <a:cxnLst/>
                <a:rect l="l" t="t" r="r" b="b"/>
                <a:pathLst>
                  <a:path w="5614" h="9577" extrusionOk="0">
                    <a:moveTo>
                      <a:pt x="4315" y="1"/>
                    </a:moveTo>
                    <a:cubicBezTo>
                      <a:pt x="4176" y="1"/>
                      <a:pt x="4030" y="53"/>
                      <a:pt x="3893" y="121"/>
                    </a:cubicBezTo>
                    <a:cubicBezTo>
                      <a:pt x="3441" y="348"/>
                      <a:pt x="3146" y="823"/>
                      <a:pt x="2920" y="1275"/>
                    </a:cubicBezTo>
                    <a:cubicBezTo>
                      <a:pt x="2151" y="2611"/>
                      <a:pt x="1426" y="3991"/>
                      <a:pt x="861" y="5440"/>
                    </a:cubicBezTo>
                    <a:cubicBezTo>
                      <a:pt x="634" y="6028"/>
                      <a:pt x="431" y="6639"/>
                      <a:pt x="295" y="7273"/>
                    </a:cubicBezTo>
                    <a:cubicBezTo>
                      <a:pt x="159" y="7952"/>
                      <a:pt x="1" y="8608"/>
                      <a:pt x="498" y="9129"/>
                    </a:cubicBezTo>
                    <a:cubicBezTo>
                      <a:pt x="771" y="9444"/>
                      <a:pt x="1032" y="9577"/>
                      <a:pt x="1280" y="9577"/>
                    </a:cubicBezTo>
                    <a:cubicBezTo>
                      <a:pt x="1691" y="9577"/>
                      <a:pt x="2070" y="9215"/>
                      <a:pt x="2422" y="8721"/>
                    </a:cubicBezTo>
                    <a:cubicBezTo>
                      <a:pt x="3350" y="7386"/>
                      <a:pt x="4052" y="5892"/>
                      <a:pt x="4482" y="4331"/>
                    </a:cubicBezTo>
                    <a:cubicBezTo>
                      <a:pt x="4753" y="3358"/>
                      <a:pt x="5613" y="823"/>
                      <a:pt x="4572" y="76"/>
                    </a:cubicBezTo>
                    <a:cubicBezTo>
                      <a:pt x="4492" y="23"/>
                      <a:pt x="4405" y="1"/>
                      <a:pt x="4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516375" y="4960275"/>
                <a:ext cx="140350" cy="250675"/>
              </a:xfrm>
              <a:custGeom>
                <a:avLst/>
                <a:gdLst/>
                <a:ahLst/>
                <a:cxnLst/>
                <a:rect l="l" t="t" r="r" b="b"/>
                <a:pathLst>
                  <a:path w="5614" h="10027" fill="none" extrusionOk="0">
                    <a:moveTo>
                      <a:pt x="861" y="5501"/>
                    </a:moveTo>
                    <a:cubicBezTo>
                      <a:pt x="634" y="6089"/>
                      <a:pt x="431" y="6723"/>
                      <a:pt x="295" y="7334"/>
                    </a:cubicBezTo>
                    <a:cubicBezTo>
                      <a:pt x="136" y="8013"/>
                      <a:pt x="1" y="8669"/>
                      <a:pt x="476" y="9212"/>
                    </a:cubicBezTo>
                    <a:cubicBezTo>
                      <a:pt x="1223" y="10027"/>
                      <a:pt x="1834" y="9574"/>
                      <a:pt x="2400" y="8782"/>
                    </a:cubicBezTo>
                    <a:cubicBezTo>
                      <a:pt x="3350" y="7447"/>
                      <a:pt x="4052" y="5953"/>
                      <a:pt x="4482" y="4392"/>
                    </a:cubicBezTo>
                    <a:cubicBezTo>
                      <a:pt x="4753" y="3441"/>
                      <a:pt x="5613" y="884"/>
                      <a:pt x="4550" y="159"/>
                    </a:cubicBezTo>
                    <a:cubicBezTo>
                      <a:pt x="4369" y="1"/>
                      <a:pt x="4097" y="69"/>
                      <a:pt x="3871" y="182"/>
                    </a:cubicBezTo>
                    <a:cubicBezTo>
                      <a:pt x="3418" y="408"/>
                      <a:pt x="3146" y="884"/>
                      <a:pt x="2920" y="1336"/>
                    </a:cubicBezTo>
                    <a:cubicBezTo>
                      <a:pt x="2151" y="2672"/>
                      <a:pt x="1381" y="4029"/>
                      <a:pt x="861" y="550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495450" y="5381800"/>
                <a:ext cx="86025" cy="76425"/>
              </a:xfrm>
              <a:custGeom>
                <a:avLst/>
                <a:gdLst/>
                <a:ahLst/>
                <a:cxnLst/>
                <a:rect l="l" t="t" r="r" b="b"/>
                <a:pathLst>
                  <a:path w="3441" h="3057" fill="none" extrusionOk="0">
                    <a:moveTo>
                      <a:pt x="1154" y="2830"/>
                    </a:moveTo>
                    <a:cubicBezTo>
                      <a:pt x="1494" y="3011"/>
                      <a:pt x="1924" y="3056"/>
                      <a:pt x="2309" y="2920"/>
                    </a:cubicBezTo>
                    <a:cubicBezTo>
                      <a:pt x="3237" y="2626"/>
                      <a:pt x="3440" y="1698"/>
                      <a:pt x="3327" y="793"/>
                    </a:cubicBezTo>
                    <a:cubicBezTo>
                      <a:pt x="3078" y="1"/>
                      <a:pt x="1268" y="69"/>
                      <a:pt x="679" y="363"/>
                    </a:cubicBezTo>
                    <a:cubicBezTo>
                      <a:pt x="0" y="748"/>
                      <a:pt x="181" y="1608"/>
                      <a:pt x="498" y="2151"/>
                    </a:cubicBezTo>
                    <a:cubicBezTo>
                      <a:pt x="611" y="2468"/>
                      <a:pt x="860" y="2694"/>
                      <a:pt x="1154" y="283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399825" y="5117575"/>
                <a:ext cx="269900" cy="297650"/>
              </a:xfrm>
              <a:custGeom>
                <a:avLst/>
                <a:gdLst/>
                <a:ahLst/>
                <a:cxnLst/>
                <a:rect l="l" t="t" r="r" b="b"/>
                <a:pathLst>
                  <a:path w="10796" h="11906" fill="none" extrusionOk="0">
                    <a:moveTo>
                      <a:pt x="6247" y="11113"/>
                    </a:moveTo>
                    <a:cubicBezTo>
                      <a:pt x="3984" y="10977"/>
                      <a:pt x="4391" y="11905"/>
                      <a:pt x="2648" y="11249"/>
                    </a:cubicBezTo>
                    <a:cubicBezTo>
                      <a:pt x="1223" y="10728"/>
                      <a:pt x="385" y="8623"/>
                      <a:pt x="136" y="7062"/>
                    </a:cubicBezTo>
                    <a:cubicBezTo>
                      <a:pt x="46" y="6496"/>
                      <a:pt x="23" y="5908"/>
                      <a:pt x="23" y="5319"/>
                    </a:cubicBezTo>
                    <a:cubicBezTo>
                      <a:pt x="0" y="4685"/>
                      <a:pt x="0" y="4074"/>
                      <a:pt x="114" y="3441"/>
                    </a:cubicBezTo>
                    <a:cubicBezTo>
                      <a:pt x="385" y="2128"/>
                      <a:pt x="1268" y="1404"/>
                      <a:pt x="2490" y="1019"/>
                    </a:cubicBezTo>
                    <a:cubicBezTo>
                      <a:pt x="5568" y="1"/>
                      <a:pt x="9053" y="1585"/>
                      <a:pt x="10207" y="4346"/>
                    </a:cubicBezTo>
                    <a:cubicBezTo>
                      <a:pt x="10796" y="5772"/>
                      <a:pt x="10796" y="6564"/>
                      <a:pt x="10388" y="8239"/>
                    </a:cubicBezTo>
                    <a:cubicBezTo>
                      <a:pt x="9936" y="10072"/>
                      <a:pt x="7582" y="11204"/>
                      <a:pt x="6247" y="11113"/>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606900" y="4632550"/>
                <a:ext cx="130550" cy="590375"/>
              </a:xfrm>
              <a:custGeom>
                <a:avLst/>
                <a:gdLst/>
                <a:ahLst/>
                <a:cxnLst/>
                <a:rect l="l" t="t" r="r" b="b"/>
                <a:pathLst>
                  <a:path w="5222" h="23615" extrusionOk="0">
                    <a:moveTo>
                      <a:pt x="2994" y="0"/>
                    </a:moveTo>
                    <a:cubicBezTo>
                      <a:pt x="2643" y="0"/>
                      <a:pt x="2291" y="98"/>
                      <a:pt x="1970" y="323"/>
                    </a:cubicBezTo>
                    <a:cubicBezTo>
                      <a:pt x="567" y="1341"/>
                      <a:pt x="883" y="3514"/>
                      <a:pt x="1223" y="5008"/>
                    </a:cubicBezTo>
                    <a:cubicBezTo>
                      <a:pt x="1811" y="7769"/>
                      <a:pt x="2490" y="10281"/>
                      <a:pt x="2309" y="13155"/>
                    </a:cubicBezTo>
                    <a:cubicBezTo>
                      <a:pt x="2151" y="15916"/>
                      <a:pt x="1472" y="18655"/>
                      <a:pt x="250" y="21190"/>
                    </a:cubicBezTo>
                    <a:cubicBezTo>
                      <a:pt x="1" y="21710"/>
                      <a:pt x="815" y="22932"/>
                      <a:pt x="1042" y="23453"/>
                    </a:cubicBezTo>
                    <a:cubicBezTo>
                      <a:pt x="1062" y="23515"/>
                      <a:pt x="1139" y="23614"/>
                      <a:pt x="1239" y="23614"/>
                    </a:cubicBezTo>
                    <a:cubicBezTo>
                      <a:pt x="1248" y="23614"/>
                      <a:pt x="1258" y="23613"/>
                      <a:pt x="1268" y="23611"/>
                    </a:cubicBezTo>
                    <a:cubicBezTo>
                      <a:pt x="1336" y="23589"/>
                      <a:pt x="1359" y="23521"/>
                      <a:pt x="1381" y="23475"/>
                    </a:cubicBezTo>
                    <a:cubicBezTo>
                      <a:pt x="2626" y="20850"/>
                      <a:pt x="3418" y="18021"/>
                      <a:pt x="3735" y="15124"/>
                    </a:cubicBezTo>
                    <a:cubicBezTo>
                      <a:pt x="3984" y="12997"/>
                      <a:pt x="3893" y="10847"/>
                      <a:pt x="3667" y="8719"/>
                    </a:cubicBezTo>
                    <a:cubicBezTo>
                      <a:pt x="3441" y="6818"/>
                      <a:pt x="2309" y="4962"/>
                      <a:pt x="2603" y="3016"/>
                    </a:cubicBezTo>
                    <a:cubicBezTo>
                      <a:pt x="2649" y="2677"/>
                      <a:pt x="2739" y="2337"/>
                      <a:pt x="2966" y="2088"/>
                    </a:cubicBezTo>
                    <a:cubicBezTo>
                      <a:pt x="3205" y="1798"/>
                      <a:pt x="3465" y="1677"/>
                      <a:pt x="3735" y="1677"/>
                    </a:cubicBezTo>
                    <a:cubicBezTo>
                      <a:pt x="3950" y="1677"/>
                      <a:pt x="4171" y="1754"/>
                      <a:pt x="4391" y="1884"/>
                    </a:cubicBezTo>
                    <a:cubicBezTo>
                      <a:pt x="4561" y="1990"/>
                      <a:pt x="4702" y="2035"/>
                      <a:pt x="4814" y="2035"/>
                    </a:cubicBezTo>
                    <a:cubicBezTo>
                      <a:pt x="5136" y="2035"/>
                      <a:pt x="5221" y="1665"/>
                      <a:pt x="5070" y="1296"/>
                    </a:cubicBezTo>
                    <a:cubicBezTo>
                      <a:pt x="5025" y="1183"/>
                      <a:pt x="4957" y="1092"/>
                      <a:pt x="4889" y="979"/>
                    </a:cubicBezTo>
                    <a:cubicBezTo>
                      <a:pt x="4420" y="403"/>
                      <a:pt x="3706" y="0"/>
                      <a:pt x="29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617100" y="4625900"/>
                <a:ext cx="131275" cy="594125"/>
              </a:xfrm>
              <a:custGeom>
                <a:avLst/>
                <a:gdLst/>
                <a:ahLst/>
                <a:cxnLst/>
                <a:rect l="l" t="t" r="r" b="b"/>
                <a:pathLst>
                  <a:path w="5251" h="23765" fill="none" extrusionOk="0">
                    <a:moveTo>
                      <a:pt x="5047" y="1653"/>
                    </a:moveTo>
                    <a:cubicBezTo>
                      <a:pt x="5024" y="1539"/>
                      <a:pt x="4934" y="1449"/>
                      <a:pt x="4889" y="1336"/>
                    </a:cubicBezTo>
                    <a:cubicBezTo>
                      <a:pt x="4187" y="476"/>
                      <a:pt x="2942" y="0"/>
                      <a:pt x="1969" y="679"/>
                    </a:cubicBezTo>
                    <a:cubicBezTo>
                      <a:pt x="566" y="1698"/>
                      <a:pt x="521" y="3916"/>
                      <a:pt x="837" y="5387"/>
                    </a:cubicBezTo>
                    <a:cubicBezTo>
                      <a:pt x="1426" y="8148"/>
                      <a:pt x="1788" y="11565"/>
                      <a:pt x="1630" y="14440"/>
                    </a:cubicBezTo>
                    <a:cubicBezTo>
                      <a:pt x="1471" y="17201"/>
                      <a:pt x="1426" y="19011"/>
                      <a:pt x="249" y="21523"/>
                    </a:cubicBezTo>
                    <a:cubicBezTo>
                      <a:pt x="0" y="22067"/>
                      <a:pt x="272" y="23085"/>
                      <a:pt x="498" y="23560"/>
                    </a:cubicBezTo>
                    <a:cubicBezTo>
                      <a:pt x="521" y="23651"/>
                      <a:pt x="611" y="23764"/>
                      <a:pt x="724" y="23741"/>
                    </a:cubicBezTo>
                    <a:cubicBezTo>
                      <a:pt x="792" y="23719"/>
                      <a:pt x="815" y="23651"/>
                      <a:pt x="837" y="23606"/>
                    </a:cubicBezTo>
                    <a:cubicBezTo>
                      <a:pt x="2082" y="20958"/>
                      <a:pt x="2852" y="18921"/>
                      <a:pt x="3191" y="16047"/>
                    </a:cubicBezTo>
                    <a:cubicBezTo>
                      <a:pt x="3440" y="13919"/>
                      <a:pt x="3915" y="11973"/>
                      <a:pt x="3553" y="9166"/>
                    </a:cubicBezTo>
                    <a:cubicBezTo>
                      <a:pt x="3304" y="7265"/>
                      <a:pt x="2309" y="5296"/>
                      <a:pt x="2603" y="3373"/>
                    </a:cubicBezTo>
                    <a:cubicBezTo>
                      <a:pt x="2648" y="3033"/>
                      <a:pt x="2739" y="2694"/>
                      <a:pt x="2965" y="2445"/>
                    </a:cubicBezTo>
                    <a:cubicBezTo>
                      <a:pt x="3395" y="1924"/>
                      <a:pt x="3893" y="1947"/>
                      <a:pt x="4368" y="2241"/>
                    </a:cubicBezTo>
                    <a:cubicBezTo>
                      <a:pt x="5002" y="2603"/>
                      <a:pt x="5251" y="2128"/>
                      <a:pt x="5047" y="1653"/>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398125" y="5127350"/>
                <a:ext cx="273875" cy="279025"/>
              </a:xfrm>
              <a:custGeom>
                <a:avLst/>
                <a:gdLst/>
                <a:ahLst/>
                <a:cxnLst/>
                <a:rect l="l" t="t" r="r" b="b"/>
                <a:pathLst>
                  <a:path w="10955" h="11161" extrusionOk="0">
                    <a:moveTo>
                      <a:pt x="4443" y="1"/>
                    </a:moveTo>
                    <a:cubicBezTo>
                      <a:pt x="3792" y="1"/>
                      <a:pt x="3133" y="100"/>
                      <a:pt x="2490" y="311"/>
                    </a:cubicBezTo>
                    <a:cubicBezTo>
                      <a:pt x="1291" y="696"/>
                      <a:pt x="408" y="1420"/>
                      <a:pt x="114" y="2733"/>
                    </a:cubicBezTo>
                    <a:cubicBezTo>
                      <a:pt x="0" y="3367"/>
                      <a:pt x="0" y="3978"/>
                      <a:pt x="46" y="4611"/>
                    </a:cubicBezTo>
                    <a:cubicBezTo>
                      <a:pt x="46" y="5200"/>
                      <a:pt x="68" y="5811"/>
                      <a:pt x="159" y="6377"/>
                    </a:cubicBezTo>
                    <a:cubicBezTo>
                      <a:pt x="408" y="7916"/>
                      <a:pt x="1132" y="9477"/>
                      <a:pt x="2354" y="10405"/>
                    </a:cubicBezTo>
                    <a:cubicBezTo>
                      <a:pt x="3063" y="10934"/>
                      <a:pt x="3900" y="11161"/>
                      <a:pt x="4774" y="11161"/>
                    </a:cubicBezTo>
                    <a:cubicBezTo>
                      <a:pt x="5659" y="11161"/>
                      <a:pt x="6581" y="10928"/>
                      <a:pt x="7446" y="10541"/>
                    </a:cubicBezTo>
                    <a:cubicBezTo>
                      <a:pt x="7990" y="10292"/>
                      <a:pt x="8488" y="9975"/>
                      <a:pt x="8940" y="9613"/>
                    </a:cubicBezTo>
                    <a:cubicBezTo>
                      <a:pt x="9370" y="9274"/>
                      <a:pt x="9732" y="8889"/>
                      <a:pt x="10004" y="8436"/>
                    </a:cubicBezTo>
                    <a:cubicBezTo>
                      <a:pt x="10954" y="6965"/>
                      <a:pt x="10819" y="5064"/>
                      <a:pt x="10230" y="3638"/>
                    </a:cubicBezTo>
                    <a:cubicBezTo>
                      <a:pt x="9297" y="1450"/>
                      <a:pt x="6929" y="1"/>
                      <a:pt x="4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445075" y="5178575"/>
                <a:ext cx="170900" cy="174250"/>
              </a:xfrm>
              <a:custGeom>
                <a:avLst/>
                <a:gdLst/>
                <a:ahLst/>
                <a:cxnLst/>
                <a:rect l="l" t="t" r="r" b="b"/>
                <a:pathLst>
                  <a:path w="6836" h="6970" extrusionOk="0">
                    <a:moveTo>
                      <a:pt x="2789" y="1"/>
                    </a:moveTo>
                    <a:cubicBezTo>
                      <a:pt x="2387" y="1"/>
                      <a:pt x="1981" y="60"/>
                      <a:pt x="1585" y="186"/>
                    </a:cubicBezTo>
                    <a:cubicBezTo>
                      <a:pt x="816" y="435"/>
                      <a:pt x="250" y="888"/>
                      <a:pt x="91" y="1725"/>
                    </a:cubicBezTo>
                    <a:cubicBezTo>
                      <a:pt x="1" y="2110"/>
                      <a:pt x="24" y="2472"/>
                      <a:pt x="24" y="2879"/>
                    </a:cubicBezTo>
                    <a:cubicBezTo>
                      <a:pt x="46" y="3241"/>
                      <a:pt x="46" y="3603"/>
                      <a:pt x="114" y="3988"/>
                    </a:cubicBezTo>
                    <a:cubicBezTo>
                      <a:pt x="250" y="4939"/>
                      <a:pt x="703" y="5935"/>
                      <a:pt x="1472" y="6500"/>
                    </a:cubicBezTo>
                    <a:cubicBezTo>
                      <a:pt x="1913" y="6828"/>
                      <a:pt x="2434" y="6970"/>
                      <a:pt x="2980" y="6970"/>
                    </a:cubicBezTo>
                    <a:cubicBezTo>
                      <a:pt x="3526" y="6970"/>
                      <a:pt x="4097" y="6828"/>
                      <a:pt x="4641" y="6591"/>
                    </a:cubicBezTo>
                    <a:cubicBezTo>
                      <a:pt x="4980" y="6432"/>
                      <a:pt x="5297" y="6229"/>
                      <a:pt x="5568" y="6025"/>
                    </a:cubicBezTo>
                    <a:cubicBezTo>
                      <a:pt x="5817" y="5821"/>
                      <a:pt x="6044" y="5572"/>
                      <a:pt x="6247" y="5278"/>
                    </a:cubicBezTo>
                    <a:cubicBezTo>
                      <a:pt x="6836" y="4350"/>
                      <a:pt x="6768" y="3151"/>
                      <a:pt x="6383" y="2291"/>
                    </a:cubicBezTo>
                    <a:cubicBezTo>
                      <a:pt x="5826" y="889"/>
                      <a:pt x="4341" y="1"/>
                      <a:pt x="2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162175" y="5248275"/>
                <a:ext cx="296525" cy="81150"/>
              </a:xfrm>
              <a:custGeom>
                <a:avLst/>
                <a:gdLst/>
                <a:ahLst/>
                <a:cxnLst/>
                <a:rect l="l" t="t" r="r" b="b"/>
                <a:pathLst>
                  <a:path w="11861" h="3246" extrusionOk="0">
                    <a:moveTo>
                      <a:pt x="4594" y="63"/>
                    </a:moveTo>
                    <a:cubicBezTo>
                      <a:pt x="4459" y="63"/>
                      <a:pt x="4323" y="65"/>
                      <a:pt x="4188" y="69"/>
                    </a:cubicBezTo>
                    <a:cubicBezTo>
                      <a:pt x="3192" y="91"/>
                      <a:pt x="476" y="1"/>
                      <a:pt x="69" y="1223"/>
                    </a:cubicBezTo>
                    <a:cubicBezTo>
                      <a:pt x="1" y="1449"/>
                      <a:pt x="137" y="1698"/>
                      <a:pt x="273" y="1879"/>
                    </a:cubicBezTo>
                    <a:cubicBezTo>
                      <a:pt x="612" y="2241"/>
                      <a:pt x="1155" y="2354"/>
                      <a:pt x="1653" y="2468"/>
                    </a:cubicBezTo>
                    <a:cubicBezTo>
                      <a:pt x="3192" y="2739"/>
                      <a:pt x="4731" y="3079"/>
                      <a:pt x="6270" y="3192"/>
                    </a:cubicBezTo>
                    <a:cubicBezTo>
                      <a:pt x="6495" y="3216"/>
                      <a:pt x="7144" y="3246"/>
                      <a:pt x="7904" y="3246"/>
                    </a:cubicBezTo>
                    <a:cubicBezTo>
                      <a:pt x="9284" y="3246"/>
                      <a:pt x="11032" y="3148"/>
                      <a:pt x="11294" y="2739"/>
                    </a:cubicBezTo>
                    <a:cubicBezTo>
                      <a:pt x="11860" y="1811"/>
                      <a:pt x="9869" y="1042"/>
                      <a:pt x="8986" y="770"/>
                    </a:cubicBezTo>
                    <a:cubicBezTo>
                      <a:pt x="7595" y="293"/>
                      <a:pt x="6091" y="63"/>
                      <a:pt x="4594" y="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182550" y="5255075"/>
                <a:ext cx="262550" cy="82625"/>
              </a:xfrm>
              <a:custGeom>
                <a:avLst/>
                <a:gdLst/>
                <a:ahLst/>
                <a:cxnLst/>
                <a:rect l="l" t="t" r="r" b="b"/>
                <a:pathLst>
                  <a:path w="10502" h="3305" fill="none" extrusionOk="0">
                    <a:moveTo>
                      <a:pt x="6292" y="3237"/>
                    </a:moveTo>
                    <a:cubicBezTo>
                      <a:pt x="6903" y="3305"/>
                      <a:pt x="7560" y="3305"/>
                      <a:pt x="8216" y="3237"/>
                    </a:cubicBezTo>
                    <a:cubicBezTo>
                      <a:pt x="8895" y="3169"/>
                      <a:pt x="9574" y="3123"/>
                      <a:pt x="9936" y="2512"/>
                    </a:cubicBezTo>
                    <a:cubicBezTo>
                      <a:pt x="10502" y="1562"/>
                      <a:pt x="9868" y="1087"/>
                      <a:pt x="9008" y="770"/>
                    </a:cubicBezTo>
                    <a:cubicBezTo>
                      <a:pt x="7469" y="272"/>
                      <a:pt x="5840" y="46"/>
                      <a:pt x="4188" y="68"/>
                    </a:cubicBezTo>
                    <a:cubicBezTo>
                      <a:pt x="3192" y="91"/>
                      <a:pt x="476" y="0"/>
                      <a:pt x="91" y="1222"/>
                    </a:cubicBezTo>
                    <a:cubicBezTo>
                      <a:pt x="1" y="1449"/>
                      <a:pt x="136" y="1720"/>
                      <a:pt x="295" y="1879"/>
                    </a:cubicBezTo>
                    <a:cubicBezTo>
                      <a:pt x="634" y="2241"/>
                      <a:pt x="1155" y="2354"/>
                      <a:pt x="1675" y="2467"/>
                    </a:cubicBezTo>
                    <a:cubicBezTo>
                      <a:pt x="3192" y="2784"/>
                      <a:pt x="4731" y="3123"/>
                      <a:pt x="6292" y="3237"/>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211400" y="4885600"/>
                <a:ext cx="353650" cy="388175"/>
              </a:xfrm>
              <a:custGeom>
                <a:avLst/>
                <a:gdLst/>
                <a:ahLst/>
                <a:cxnLst/>
                <a:rect l="l" t="t" r="r" b="b"/>
                <a:pathLst>
                  <a:path w="14146" h="15527" fill="none" extrusionOk="0">
                    <a:moveTo>
                      <a:pt x="10231" y="1811"/>
                    </a:moveTo>
                    <a:cubicBezTo>
                      <a:pt x="10638" y="2037"/>
                      <a:pt x="11045" y="2309"/>
                      <a:pt x="11407" y="2626"/>
                    </a:cubicBezTo>
                    <a:cubicBezTo>
                      <a:pt x="11837" y="2965"/>
                      <a:pt x="12222" y="3373"/>
                      <a:pt x="12562" y="3780"/>
                    </a:cubicBezTo>
                    <a:cubicBezTo>
                      <a:pt x="13422" y="4866"/>
                      <a:pt x="13761" y="6156"/>
                      <a:pt x="13965" y="7514"/>
                    </a:cubicBezTo>
                    <a:cubicBezTo>
                      <a:pt x="14146" y="8963"/>
                      <a:pt x="13965" y="10321"/>
                      <a:pt x="13173" y="11475"/>
                    </a:cubicBezTo>
                    <a:cubicBezTo>
                      <a:pt x="12765" y="12041"/>
                      <a:pt x="12313" y="12561"/>
                      <a:pt x="11837" y="13014"/>
                    </a:cubicBezTo>
                    <a:cubicBezTo>
                      <a:pt x="11317" y="13489"/>
                      <a:pt x="10751" y="13897"/>
                      <a:pt x="10140" y="14236"/>
                    </a:cubicBezTo>
                    <a:cubicBezTo>
                      <a:pt x="9438" y="14621"/>
                      <a:pt x="8646" y="14938"/>
                      <a:pt x="7832" y="15141"/>
                    </a:cubicBezTo>
                    <a:cubicBezTo>
                      <a:pt x="6474" y="15481"/>
                      <a:pt x="5003" y="15526"/>
                      <a:pt x="3758" y="14757"/>
                    </a:cubicBezTo>
                    <a:cubicBezTo>
                      <a:pt x="2694" y="14078"/>
                      <a:pt x="1789" y="13331"/>
                      <a:pt x="1178" y="12222"/>
                    </a:cubicBezTo>
                    <a:cubicBezTo>
                      <a:pt x="567" y="11181"/>
                      <a:pt x="227" y="9959"/>
                      <a:pt x="137" y="8759"/>
                    </a:cubicBezTo>
                    <a:cubicBezTo>
                      <a:pt x="1" y="6768"/>
                      <a:pt x="567" y="4640"/>
                      <a:pt x="1993" y="3169"/>
                    </a:cubicBezTo>
                    <a:cubicBezTo>
                      <a:pt x="2128" y="3033"/>
                      <a:pt x="2128" y="2852"/>
                      <a:pt x="1902" y="2830"/>
                    </a:cubicBezTo>
                    <a:cubicBezTo>
                      <a:pt x="1608" y="2807"/>
                      <a:pt x="1314" y="2830"/>
                      <a:pt x="1019" y="2920"/>
                    </a:cubicBezTo>
                    <a:cubicBezTo>
                      <a:pt x="1381" y="2581"/>
                      <a:pt x="1879" y="2377"/>
                      <a:pt x="2377" y="2400"/>
                    </a:cubicBezTo>
                    <a:cubicBezTo>
                      <a:pt x="2128" y="2196"/>
                      <a:pt x="2174" y="1585"/>
                      <a:pt x="2264" y="1291"/>
                    </a:cubicBezTo>
                    <a:cubicBezTo>
                      <a:pt x="2332" y="1064"/>
                      <a:pt x="2468" y="906"/>
                      <a:pt x="2604" y="725"/>
                    </a:cubicBezTo>
                    <a:cubicBezTo>
                      <a:pt x="2898" y="431"/>
                      <a:pt x="3260" y="136"/>
                      <a:pt x="3645" y="1"/>
                    </a:cubicBezTo>
                    <a:cubicBezTo>
                      <a:pt x="3464" y="317"/>
                      <a:pt x="3237" y="657"/>
                      <a:pt x="3079" y="1019"/>
                    </a:cubicBezTo>
                    <a:cubicBezTo>
                      <a:pt x="2966" y="1336"/>
                      <a:pt x="2898" y="1630"/>
                      <a:pt x="2920" y="1970"/>
                    </a:cubicBezTo>
                    <a:cubicBezTo>
                      <a:pt x="2920" y="2173"/>
                      <a:pt x="3011" y="2173"/>
                      <a:pt x="3169" y="2128"/>
                    </a:cubicBezTo>
                    <a:cubicBezTo>
                      <a:pt x="3305" y="2060"/>
                      <a:pt x="3464" y="1947"/>
                      <a:pt x="3599" y="1856"/>
                    </a:cubicBezTo>
                    <a:cubicBezTo>
                      <a:pt x="4052" y="1607"/>
                      <a:pt x="4527" y="1404"/>
                      <a:pt x="5048" y="1268"/>
                    </a:cubicBezTo>
                    <a:cubicBezTo>
                      <a:pt x="6768" y="770"/>
                      <a:pt x="8669" y="951"/>
                      <a:pt x="10231" y="181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425850" y="4880275"/>
                <a:ext cx="155050" cy="175100"/>
              </a:xfrm>
              <a:custGeom>
                <a:avLst/>
                <a:gdLst/>
                <a:ahLst/>
                <a:cxnLst/>
                <a:rect l="l" t="t" r="r" b="b"/>
                <a:pathLst>
                  <a:path w="6202" h="7004" extrusionOk="0">
                    <a:moveTo>
                      <a:pt x="3308" y="1"/>
                    </a:moveTo>
                    <a:cubicBezTo>
                      <a:pt x="3212" y="1"/>
                      <a:pt x="3113" y="4"/>
                      <a:pt x="3011" y="10"/>
                    </a:cubicBezTo>
                    <a:cubicBezTo>
                      <a:pt x="2151" y="100"/>
                      <a:pt x="1358" y="462"/>
                      <a:pt x="770" y="1051"/>
                    </a:cubicBezTo>
                    <a:cubicBezTo>
                      <a:pt x="182" y="1617"/>
                      <a:pt x="0" y="2409"/>
                      <a:pt x="68" y="3246"/>
                    </a:cubicBezTo>
                    <a:cubicBezTo>
                      <a:pt x="182" y="4717"/>
                      <a:pt x="1268" y="6143"/>
                      <a:pt x="2603" y="6777"/>
                    </a:cubicBezTo>
                    <a:cubicBezTo>
                      <a:pt x="2912" y="6909"/>
                      <a:pt x="3250" y="7003"/>
                      <a:pt x="3591" y="7003"/>
                    </a:cubicBezTo>
                    <a:cubicBezTo>
                      <a:pt x="3775" y="7003"/>
                      <a:pt x="3960" y="6976"/>
                      <a:pt x="4142" y="6913"/>
                    </a:cubicBezTo>
                    <a:cubicBezTo>
                      <a:pt x="4957" y="6641"/>
                      <a:pt x="5658" y="5849"/>
                      <a:pt x="5953" y="5012"/>
                    </a:cubicBezTo>
                    <a:cubicBezTo>
                      <a:pt x="6134" y="4378"/>
                      <a:pt x="6202" y="3608"/>
                      <a:pt x="6111" y="2839"/>
                    </a:cubicBezTo>
                    <a:cubicBezTo>
                      <a:pt x="5998" y="1956"/>
                      <a:pt x="5545" y="1141"/>
                      <a:pt x="4934" y="598"/>
                    </a:cubicBezTo>
                    <a:cubicBezTo>
                      <a:pt x="4442" y="145"/>
                      <a:pt x="3949" y="1"/>
                      <a:pt x="3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427550" y="4873725"/>
                <a:ext cx="154475" cy="178250"/>
              </a:xfrm>
              <a:custGeom>
                <a:avLst/>
                <a:gdLst/>
                <a:ahLst/>
                <a:cxnLst/>
                <a:rect l="l" t="t" r="r" b="b"/>
                <a:pathLst>
                  <a:path w="6179" h="7130" fill="none" extrusionOk="0">
                    <a:moveTo>
                      <a:pt x="6111" y="2875"/>
                    </a:moveTo>
                    <a:cubicBezTo>
                      <a:pt x="6179" y="3644"/>
                      <a:pt x="6134" y="4414"/>
                      <a:pt x="5930" y="5047"/>
                    </a:cubicBezTo>
                    <a:cubicBezTo>
                      <a:pt x="5658" y="5885"/>
                      <a:pt x="4934" y="6677"/>
                      <a:pt x="4119" y="6948"/>
                    </a:cubicBezTo>
                    <a:cubicBezTo>
                      <a:pt x="3621" y="7129"/>
                      <a:pt x="3078" y="7016"/>
                      <a:pt x="2603" y="6813"/>
                    </a:cubicBezTo>
                    <a:cubicBezTo>
                      <a:pt x="1268" y="6179"/>
                      <a:pt x="159" y="4753"/>
                      <a:pt x="46" y="3282"/>
                    </a:cubicBezTo>
                    <a:cubicBezTo>
                      <a:pt x="0" y="2445"/>
                      <a:pt x="159" y="1652"/>
                      <a:pt x="747" y="1087"/>
                    </a:cubicBezTo>
                    <a:cubicBezTo>
                      <a:pt x="1358" y="498"/>
                      <a:pt x="2150" y="136"/>
                      <a:pt x="2988" y="46"/>
                    </a:cubicBezTo>
                    <a:cubicBezTo>
                      <a:pt x="3780" y="0"/>
                      <a:pt x="4346" y="113"/>
                      <a:pt x="4912" y="634"/>
                    </a:cubicBezTo>
                    <a:cubicBezTo>
                      <a:pt x="5568" y="1177"/>
                      <a:pt x="5998" y="1992"/>
                      <a:pt x="6111" y="287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40550" y="4912625"/>
                <a:ext cx="108675" cy="127175"/>
              </a:xfrm>
              <a:custGeom>
                <a:avLst/>
                <a:gdLst/>
                <a:ahLst/>
                <a:cxnLst/>
                <a:rect l="l" t="t" r="r" b="b"/>
                <a:pathLst>
                  <a:path w="4347" h="5087" extrusionOk="0">
                    <a:moveTo>
                      <a:pt x="2298" y="1"/>
                    </a:moveTo>
                    <a:cubicBezTo>
                      <a:pt x="1985" y="1"/>
                      <a:pt x="1679" y="58"/>
                      <a:pt x="1449" y="164"/>
                    </a:cubicBezTo>
                    <a:cubicBezTo>
                      <a:pt x="612" y="526"/>
                      <a:pt x="1" y="1545"/>
                      <a:pt x="69" y="2473"/>
                    </a:cubicBezTo>
                    <a:cubicBezTo>
                      <a:pt x="114" y="3491"/>
                      <a:pt x="906" y="4487"/>
                      <a:pt x="1811" y="4917"/>
                    </a:cubicBezTo>
                    <a:cubicBezTo>
                      <a:pt x="2035" y="5021"/>
                      <a:pt x="2288" y="5086"/>
                      <a:pt x="2531" y="5086"/>
                    </a:cubicBezTo>
                    <a:cubicBezTo>
                      <a:pt x="2658" y="5086"/>
                      <a:pt x="2782" y="5069"/>
                      <a:pt x="2898" y="5030"/>
                    </a:cubicBezTo>
                    <a:cubicBezTo>
                      <a:pt x="3486" y="4849"/>
                      <a:pt x="3962" y="4283"/>
                      <a:pt x="4165" y="3718"/>
                    </a:cubicBezTo>
                    <a:cubicBezTo>
                      <a:pt x="4301" y="3265"/>
                      <a:pt x="4346" y="2722"/>
                      <a:pt x="4278" y="2224"/>
                    </a:cubicBezTo>
                    <a:cubicBezTo>
                      <a:pt x="4188" y="1567"/>
                      <a:pt x="3939" y="934"/>
                      <a:pt x="3554" y="459"/>
                    </a:cubicBezTo>
                    <a:cubicBezTo>
                      <a:pt x="3292" y="141"/>
                      <a:pt x="2786" y="1"/>
                      <a:pt x="2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126550" y="5075000"/>
                <a:ext cx="191250" cy="152375"/>
              </a:xfrm>
              <a:custGeom>
                <a:avLst/>
                <a:gdLst/>
                <a:ahLst/>
                <a:cxnLst/>
                <a:rect l="l" t="t" r="r" b="b"/>
                <a:pathLst>
                  <a:path w="7650" h="6095" extrusionOk="0">
                    <a:moveTo>
                      <a:pt x="3572" y="0"/>
                    </a:moveTo>
                    <a:cubicBezTo>
                      <a:pt x="3505" y="0"/>
                      <a:pt x="3439" y="2"/>
                      <a:pt x="3372" y="6"/>
                    </a:cubicBezTo>
                    <a:cubicBezTo>
                      <a:pt x="2014" y="97"/>
                      <a:pt x="679" y="1115"/>
                      <a:pt x="294" y="2405"/>
                    </a:cubicBezTo>
                    <a:cubicBezTo>
                      <a:pt x="0" y="3311"/>
                      <a:pt x="272" y="4850"/>
                      <a:pt x="1109" y="5370"/>
                    </a:cubicBezTo>
                    <a:cubicBezTo>
                      <a:pt x="1811" y="5868"/>
                      <a:pt x="2784" y="6094"/>
                      <a:pt x="3712" y="6094"/>
                    </a:cubicBezTo>
                    <a:cubicBezTo>
                      <a:pt x="4481" y="6094"/>
                      <a:pt x="5228" y="5936"/>
                      <a:pt x="5862" y="5642"/>
                    </a:cubicBezTo>
                    <a:cubicBezTo>
                      <a:pt x="6654" y="5257"/>
                      <a:pt x="7356" y="4465"/>
                      <a:pt x="7537" y="3582"/>
                    </a:cubicBezTo>
                    <a:cubicBezTo>
                      <a:pt x="7650" y="3084"/>
                      <a:pt x="7469" y="2541"/>
                      <a:pt x="7197" y="2088"/>
                    </a:cubicBezTo>
                    <a:cubicBezTo>
                      <a:pt x="6462" y="900"/>
                      <a:pt x="4985" y="0"/>
                      <a:pt x="3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119175" y="5074575"/>
                <a:ext cx="190700" cy="153925"/>
              </a:xfrm>
              <a:custGeom>
                <a:avLst/>
                <a:gdLst/>
                <a:ahLst/>
                <a:cxnLst/>
                <a:rect l="l" t="t" r="r" b="b"/>
                <a:pathLst>
                  <a:path w="7628" h="6157" fill="none" extrusionOk="0">
                    <a:moveTo>
                      <a:pt x="3690" y="6157"/>
                    </a:moveTo>
                    <a:cubicBezTo>
                      <a:pt x="4459" y="6157"/>
                      <a:pt x="5229" y="6021"/>
                      <a:pt x="5840" y="5704"/>
                    </a:cubicBezTo>
                    <a:cubicBezTo>
                      <a:pt x="6632" y="5342"/>
                      <a:pt x="7356" y="4550"/>
                      <a:pt x="7515" y="3667"/>
                    </a:cubicBezTo>
                    <a:cubicBezTo>
                      <a:pt x="7628" y="3169"/>
                      <a:pt x="7469" y="2626"/>
                      <a:pt x="7175" y="2173"/>
                    </a:cubicBezTo>
                    <a:cubicBezTo>
                      <a:pt x="6406" y="929"/>
                      <a:pt x="4822" y="1"/>
                      <a:pt x="3350" y="69"/>
                    </a:cubicBezTo>
                    <a:cubicBezTo>
                      <a:pt x="1993" y="159"/>
                      <a:pt x="680" y="1177"/>
                      <a:pt x="272" y="2490"/>
                    </a:cubicBezTo>
                    <a:cubicBezTo>
                      <a:pt x="1" y="3395"/>
                      <a:pt x="250" y="4912"/>
                      <a:pt x="1087" y="5455"/>
                    </a:cubicBezTo>
                    <a:cubicBezTo>
                      <a:pt x="1789" y="5930"/>
                      <a:pt x="2739" y="6157"/>
                      <a:pt x="3690" y="6157"/>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167850" y="5089175"/>
                <a:ext cx="151075" cy="120100"/>
              </a:xfrm>
              <a:custGeom>
                <a:avLst/>
                <a:gdLst/>
                <a:ahLst/>
                <a:cxnLst/>
                <a:rect l="l" t="t" r="r" b="b"/>
                <a:pathLst>
                  <a:path w="6043" h="4804" extrusionOk="0">
                    <a:moveTo>
                      <a:pt x="2841" y="1"/>
                    </a:moveTo>
                    <a:cubicBezTo>
                      <a:pt x="2791" y="1"/>
                      <a:pt x="2742" y="2"/>
                      <a:pt x="2693" y="5"/>
                    </a:cubicBezTo>
                    <a:cubicBezTo>
                      <a:pt x="1607" y="50"/>
                      <a:pt x="566" y="865"/>
                      <a:pt x="227" y="1884"/>
                    </a:cubicBezTo>
                    <a:cubicBezTo>
                      <a:pt x="0" y="2608"/>
                      <a:pt x="204" y="3807"/>
                      <a:pt x="883" y="4237"/>
                    </a:cubicBezTo>
                    <a:cubicBezTo>
                      <a:pt x="1471" y="4622"/>
                      <a:pt x="2241" y="4780"/>
                      <a:pt x="2965" y="4803"/>
                    </a:cubicBezTo>
                    <a:cubicBezTo>
                      <a:pt x="3553" y="4803"/>
                      <a:pt x="4142" y="4690"/>
                      <a:pt x="4662" y="4464"/>
                    </a:cubicBezTo>
                    <a:cubicBezTo>
                      <a:pt x="5274" y="4192"/>
                      <a:pt x="5839" y="3536"/>
                      <a:pt x="5975" y="2857"/>
                    </a:cubicBezTo>
                    <a:cubicBezTo>
                      <a:pt x="6043" y="2449"/>
                      <a:pt x="5907" y="1997"/>
                      <a:pt x="5704" y="1657"/>
                    </a:cubicBezTo>
                    <a:cubicBezTo>
                      <a:pt x="5140" y="725"/>
                      <a:pt x="3954" y="1"/>
                      <a:pt x="28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205750" y="4891250"/>
                <a:ext cx="361575" cy="384400"/>
              </a:xfrm>
              <a:custGeom>
                <a:avLst/>
                <a:gdLst/>
                <a:ahLst/>
                <a:cxnLst/>
                <a:rect l="l" t="t" r="r" b="b"/>
                <a:pathLst>
                  <a:path w="14463" h="15376" extrusionOk="0">
                    <a:moveTo>
                      <a:pt x="3667" y="1"/>
                    </a:moveTo>
                    <a:cubicBezTo>
                      <a:pt x="3260" y="137"/>
                      <a:pt x="2898" y="431"/>
                      <a:pt x="2603" y="725"/>
                    </a:cubicBezTo>
                    <a:cubicBezTo>
                      <a:pt x="2467" y="906"/>
                      <a:pt x="2332" y="1065"/>
                      <a:pt x="2264" y="1291"/>
                    </a:cubicBezTo>
                    <a:cubicBezTo>
                      <a:pt x="2196" y="1585"/>
                      <a:pt x="2128" y="2196"/>
                      <a:pt x="2377" y="2400"/>
                    </a:cubicBezTo>
                    <a:cubicBezTo>
                      <a:pt x="2349" y="2399"/>
                      <a:pt x="2322" y="2398"/>
                      <a:pt x="2294" y="2398"/>
                    </a:cubicBezTo>
                    <a:cubicBezTo>
                      <a:pt x="1826" y="2398"/>
                      <a:pt x="1382" y="2578"/>
                      <a:pt x="1019" y="2920"/>
                    </a:cubicBezTo>
                    <a:cubicBezTo>
                      <a:pt x="1244" y="2851"/>
                      <a:pt x="1482" y="2822"/>
                      <a:pt x="1703" y="2822"/>
                    </a:cubicBezTo>
                    <a:cubicBezTo>
                      <a:pt x="1771" y="2822"/>
                      <a:pt x="1838" y="2825"/>
                      <a:pt x="1902" y="2830"/>
                    </a:cubicBezTo>
                    <a:cubicBezTo>
                      <a:pt x="2128" y="2852"/>
                      <a:pt x="2128" y="3034"/>
                      <a:pt x="1992" y="3169"/>
                    </a:cubicBezTo>
                    <a:cubicBezTo>
                      <a:pt x="566" y="4640"/>
                      <a:pt x="1" y="6768"/>
                      <a:pt x="159" y="8759"/>
                    </a:cubicBezTo>
                    <a:cubicBezTo>
                      <a:pt x="227" y="9959"/>
                      <a:pt x="566" y="11181"/>
                      <a:pt x="1177" y="12222"/>
                    </a:cubicBezTo>
                    <a:cubicBezTo>
                      <a:pt x="1789" y="13331"/>
                      <a:pt x="2694" y="14078"/>
                      <a:pt x="3780" y="14757"/>
                    </a:cubicBezTo>
                    <a:cubicBezTo>
                      <a:pt x="4501" y="15203"/>
                      <a:pt x="5299" y="15375"/>
                      <a:pt x="6106" y="15375"/>
                    </a:cubicBezTo>
                    <a:cubicBezTo>
                      <a:pt x="6692" y="15375"/>
                      <a:pt x="7283" y="15284"/>
                      <a:pt x="7854" y="15142"/>
                    </a:cubicBezTo>
                    <a:cubicBezTo>
                      <a:pt x="8646" y="14938"/>
                      <a:pt x="9438" y="14621"/>
                      <a:pt x="10140" y="14236"/>
                    </a:cubicBezTo>
                    <a:cubicBezTo>
                      <a:pt x="10751" y="13897"/>
                      <a:pt x="11317" y="13490"/>
                      <a:pt x="11837" y="13014"/>
                    </a:cubicBezTo>
                    <a:cubicBezTo>
                      <a:pt x="12312" y="12562"/>
                      <a:pt x="12765" y="12041"/>
                      <a:pt x="13172" y="11475"/>
                    </a:cubicBezTo>
                    <a:cubicBezTo>
                      <a:pt x="13965" y="10321"/>
                      <a:pt x="14462" y="8963"/>
                      <a:pt x="14259" y="7515"/>
                    </a:cubicBezTo>
                    <a:cubicBezTo>
                      <a:pt x="14100" y="6134"/>
                      <a:pt x="13444" y="4867"/>
                      <a:pt x="12607" y="3780"/>
                    </a:cubicBezTo>
                    <a:cubicBezTo>
                      <a:pt x="12267" y="3373"/>
                      <a:pt x="11860" y="2966"/>
                      <a:pt x="11430" y="2626"/>
                    </a:cubicBezTo>
                    <a:cubicBezTo>
                      <a:pt x="11068" y="2309"/>
                      <a:pt x="10683" y="2038"/>
                      <a:pt x="10253" y="1811"/>
                    </a:cubicBezTo>
                    <a:cubicBezTo>
                      <a:pt x="9264" y="1267"/>
                      <a:pt x="8139" y="994"/>
                      <a:pt x="7004" y="994"/>
                    </a:cubicBezTo>
                    <a:cubicBezTo>
                      <a:pt x="6347" y="994"/>
                      <a:pt x="5687" y="1086"/>
                      <a:pt x="5048" y="1268"/>
                    </a:cubicBezTo>
                    <a:cubicBezTo>
                      <a:pt x="4527" y="1404"/>
                      <a:pt x="4052" y="1608"/>
                      <a:pt x="3599" y="1857"/>
                    </a:cubicBezTo>
                    <a:cubicBezTo>
                      <a:pt x="3463" y="1947"/>
                      <a:pt x="3305" y="2060"/>
                      <a:pt x="3169" y="2128"/>
                    </a:cubicBezTo>
                    <a:cubicBezTo>
                      <a:pt x="3118" y="2143"/>
                      <a:pt x="3075" y="2153"/>
                      <a:pt x="3038" y="2153"/>
                    </a:cubicBezTo>
                    <a:cubicBezTo>
                      <a:pt x="2962" y="2153"/>
                      <a:pt x="2920" y="2108"/>
                      <a:pt x="2920" y="1970"/>
                    </a:cubicBezTo>
                    <a:cubicBezTo>
                      <a:pt x="2898" y="1630"/>
                      <a:pt x="2988" y="1336"/>
                      <a:pt x="3101" y="1019"/>
                    </a:cubicBezTo>
                    <a:cubicBezTo>
                      <a:pt x="3237" y="657"/>
                      <a:pt x="3463" y="318"/>
                      <a:pt x="3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360225" y="5079100"/>
                <a:ext cx="209350" cy="197475"/>
              </a:xfrm>
              <a:custGeom>
                <a:avLst/>
                <a:gdLst/>
                <a:ahLst/>
                <a:cxnLst/>
                <a:rect l="l" t="t" r="r" b="b"/>
                <a:pathLst>
                  <a:path w="8374" h="7899" extrusionOk="0">
                    <a:moveTo>
                      <a:pt x="8125" y="1"/>
                    </a:moveTo>
                    <a:lnTo>
                      <a:pt x="8125" y="1"/>
                    </a:lnTo>
                    <a:cubicBezTo>
                      <a:pt x="8148" y="1064"/>
                      <a:pt x="7831" y="2083"/>
                      <a:pt x="7356" y="2943"/>
                    </a:cubicBezTo>
                    <a:cubicBezTo>
                      <a:pt x="6880" y="3848"/>
                      <a:pt x="6201" y="4640"/>
                      <a:pt x="5454" y="5319"/>
                    </a:cubicBezTo>
                    <a:cubicBezTo>
                      <a:pt x="4753" y="6043"/>
                      <a:pt x="3870" y="6564"/>
                      <a:pt x="2942" y="6994"/>
                    </a:cubicBezTo>
                    <a:cubicBezTo>
                      <a:pt x="2037" y="7424"/>
                      <a:pt x="1041" y="7741"/>
                      <a:pt x="0" y="7877"/>
                    </a:cubicBezTo>
                    <a:cubicBezTo>
                      <a:pt x="166" y="7891"/>
                      <a:pt x="334" y="7898"/>
                      <a:pt x="502" y="7898"/>
                    </a:cubicBezTo>
                    <a:cubicBezTo>
                      <a:pt x="1385" y="7898"/>
                      <a:pt x="2283" y="7706"/>
                      <a:pt x="3101" y="7401"/>
                    </a:cubicBezTo>
                    <a:cubicBezTo>
                      <a:pt x="4097" y="6994"/>
                      <a:pt x="5070" y="6451"/>
                      <a:pt x="5862" y="5727"/>
                    </a:cubicBezTo>
                    <a:cubicBezTo>
                      <a:pt x="6609" y="4980"/>
                      <a:pt x="7288" y="4142"/>
                      <a:pt x="7740" y="3147"/>
                    </a:cubicBezTo>
                    <a:cubicBezTo>
                      <a:pt x="8193" y="2151"/>
                      <a:pt x="8374" y="1019"/>
                      <a:pt x="8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240825" y="4963725"/>
                <a:ext cx="297650" cy="282700"/>
              </a:xfrm>
              <a:custGeom>
                <a:avLst/>
                <a:gdLst/>
                <a:ahLst/>
                <a:cxnLst/>
                <a:rect l="l" t="t" r="r" b="b"/>
                <a:pathLst>
                  <a:path w="11906" h="11308" extrusionOk="0">
                    <a:moveTo>
                      <a:pt x="7168" y="0"/>
                    </a:moveTo>
                    <a:cubicBezTo>
                      <a:pt x="6477" y="0"/>
                      <a:pt x="5813" y="215"/>
                      <a:pt x="5274" y="723"/>
                    </a:cubicBezTo>
                    <a:cubicBezTo>
                      <a:pt x="4912" y="1040"/>
                      <a:pt x="4640" y="1447"/>
                      <a:pt x="4527" y="2081"/>
                    </a:cubicBezTo>
                    <a:cubicBezTo>
                      <a:pt x="4437" y="2466"/>
                      <a:pt x="4527" y="3099"/>
                      <a:pt x="4527" y="3099"/>
                    </a:cubicBezTo>
                    <a:cubicBezTo>
                      <a:pt x="4527" y="3099"/>
                      <a:pt x="3758" y="3009"/>
                      <a:pt x="3396" y="2986"/>
                    </a:cubicBezTo>
                    <a:cubicBezTo>
                      <a:pt x="3258" y="2975"/>
                      <a:pt x="3120" y="2969"/>
                      <a:pt x="2983" y="2969"/>
                    </a:cubicBezTo>
                    <a:cubicBezTo>
                      <a:pt x="2282" y="2969"/>
                      <a:pt x="1591" y="3132"/>
                      <a:pt x="1042" y="3643"/>
                    </a:cubicBezTo>
                    <a:cubicBezTo>
                      <a:pt x="476" y="4140"/>
                      <a:pt x="137" y="4933"/>
                      <a:pt x="69" y="5702"/>
                    </a:cubicBezTo>
                    <a:cubicBezTo>
                      <a:pt x="1" y="6720"/>
                      <a:pt x="340" y="7739"/>
                      <a:pt x="838" y="8644"/>
                    </a:cubicBezTo>
                    <a:cubicBezTo>
                      <a:pt x="1359" y="9572"/>
                      <a:pt x="2106" y="10228"/>
                      <a:pt x="3011" y="10794"/>
                    </a:cubicBezTo>
                    <a:cubicBezTo>
                      <a:pt x="3591" y="11168"/>
                      <a:pt x="4245" y="11307"/>
                      <a:pt x="4909" y="11307"/>
                    </a:cubicBezTo>
                    <a:cubicBezTo>
                      <a:pt x="5411" y="11307"/>
                      <a:pt x="5919" y="11228"/>
                      <a:pt x="6406" y="11111"/>
                    </a:cubicBezTo>
                    <a:cubicBezTo>
                      <a:pt x="7062" y="10930"/>
                      <a:pt x="7718" y="10681"/>
                      <a:pt x="8307" y="10342"/>
                    </a:cubicBezTo>
                    <a:cubicBezTo>
                      <a:pt x="8827" y="10047"/>
                      <a:pt x="9303" y="9708"/>
                      <a:pt x="9733" y="9323"/>
                    </a:cubicBezTo>
                    <a:cubicBezTo>
                      <a:pt x="10117" y="8961"/>
                      <a:pt x="10525" y="8531"/>
                      <a:pt x="10819" y="8056"/>
                    </a:cubicBezTo>
                    <a:cubicBezTo>
                      <a:pt x="11475" y="7083"/>
                      <a:pt x="11905" y="5951"/>
                      <a:pt x="11724" y="4729"/>
                    </a:cubicBezTo>
                    <a:cubicBezTo>
                      <a:pt x="11566" y="3597"/>
                      <a:pt x="11023" y="2534"/>
                      <a:pt x="10321" y="1628"/>
                    </a:cubicBezTo>
                    <a:cubicBezTo>
                      <a:pt x="9755" y="927"/>
                      <a:pt x="8940" y="361"/>
                      <a:pt x="8148" y="135"/>
                    </a:cubicBezTo>
                    <a:cubicBezTo>
                      <a:pt x="7823" y="48"/>
                      <a:pt x="7492" y="0"/>
                      <a:pt x="7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297975" y="5151025"/>
                <a:ext cx="60000" cy="48000"/>
              </a:xfrm>
              <a:custGeom>
                <a:avLst/>
                <a:gdLst/>
                <a:ahLst/>
                <a:cxnLst/>
                <a:rect l="l" t="t" r="r" b="b"/>
                <a:pathLst>
                  <a:path w="2400" h="1920" extrusionOk="0">
                    <a:moveTo>
                      <a:pt x="1520" y="1"/>
                    </a:moveTo>
                    <a:cubicBezTo>
                      <a:pt x="1260" y="1"/>
                      <a:pt x="966" y="97"/>
                      <a:pt x="702" y="292"/>
                    </a:cubicBezTo>
                    <a:cubicBezTo>
                      <a:pt x="204" y="700"/>
                      <a:pt x="1" y="1288"/>
                      <a:pt x="272" y="1650"/>
                    </a:cubicBezTo>
                    <a:cubicBezTo>
                      <a:pt x="413" y="1834"/>
                      <a:pt x="625" y="1919"/>
                      <a:pt x="866" y="1919"/>
                    </a:cubicBezTo>
                    <a:cubicBezTo>
                      <a:pt x="1129" y="1919"/>
                      <a:pt x="1426" y="1817"/>
                      <a:pt x="1698" y="1627"/>
                    </a:cubicBezTo>
                    <a:cubicBezTo>
                      <a:pt x="2196" y="1243"/>
                      <a:pt x="2400" y="632"/>
                      <a:pt x="2128" y="270"/>
                    </a:cubicBezTo>
                    <a:cubicBezTo>
                      <a:pt x="1994" y="91"/>
                      <a:pt x="1773" y="1"/>
                      <a:pt x="1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294575" y="5111900"/>
                <a:ext cx="56625" cy="54375"/>
              </a:xfrm>
              <a:custGeom>
                <a:avLst/>
                <a:gdLst/>
                <a:ahLst/>
                <a:cxnLst/>
                <a:rect l="l" t="t" r="r" b="b"/>
                <a:pathLst>
                  <a:path w="2265" h="2175" extrusionOk="0">
                    <a:moveTo>
                      <a:pt x="1110" y="1"/>
                    </a:moveTo>
                    <a:cubicBezTo>
                      <a:pt x="1095" y="1"/>
                      <a:pt x="1080" y="1"/>
                      <a:pt x="1065" y="1"/>
                    </a:cubicBezTo>
                    <a:cubicBezTo>
                      <a:pt x="453" y="24"/>
                      <a:pt x="1" y="522"/>
                      <a:pt x="23" y="1156"/>
                    </a:cubicBezTo>
                    <a:cubicBezTo>
                      <a:pt x="46" y="1676"/>
                      <a:pt x="408" y="2061"/>
                      <a:pt x="861" y="2174"/>
                    </a:cubicBezTo>
                    <a:cubicBezTo>
                      <a:pt x="1087" y="1789"/>
                      <a:pt x="1630" y="1450"/>
                      <a:pt x="2264" y="1223"/>
                    </a:cubicBezTo>
                    <a:lnTo>
                      <a:pt x="2264" y="1042"/>
                    </a:lnTo>
                    <a:cubicBezTo>
                      <a:pt x="2198" y="446"/>
                      <a:pt x="1722"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312125" y="5140775"/>
                <a:ext cx="48125" cy="33975"/>
              </a:xfrm>
              <a:custGeom>
                <a:avLst/>
                <a:gdLst/>
                <a:ahLst/>
                <a:cxnLst/>
                <a:rect l="l" t="t" r="r" b="b"/>
                <a:pathLst>
                  <a:path w="1925" h="1359" fill="none" extrusionOk="0">
                    <a:moveTo>
                      <a:pt x="0" y="1359"/>
                    </a:moveTo>
                    <a:cubicBezTo>
                      <a:pt x="0" y="1359"/>
                      <a:pt x="385" y="136"/>
                      <a:pt x="1924" y="1"/>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300800" y="5131725"/>
                <a:ext cx="17575" cy="17575"/>
              </a:xfrm>
              <a:custGeom>
                <a:avLst/>
                <a:gdLst/>
                <a:ahLst/>
                <a:cxnLst/>
                <a:rect l="l" t="t" r="r" b="b"/>
                <a:pathLst>
                  <a:path w="703" h="703" extrusionOk="0">
                    <a:moveTo>
                      <a:pt x="340" y="0"/>
                    </a:moveTo>
                    <a:cubicBezTo>
                      <a:pt x="137" y="0"/>
                      <a:pt x="1" y="159"/>
                      <a:pt x="1" y="363"/>
                    </a:cubicBezTo>
                    <a:cubicBezTo>
                      <a:pt x="1" y="566"/>
                      <a:pt x="159" y="702"/>
                      <a:pt x="363" y="702"/>
                    </a:cubicBezTo>
                    <a:cubicBezTo>
                      <a:pt x="567" y="702"/>
                      <a:pt x="702" y="544"/>
                      <a:pt x="702" y="340"/>
                    </a:cubicBezTo>
                    <a:cubicBezTo>
                      <a:pt x="680" y="136"/>
                      <a:pt x="521"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434325" y="5035175"/>
                <a:ext cx="61150" cy="46575"/>
              </a:xfrm>
              <a:custGeom>
                <a:avLst/>
                <a:gdLst/>
                <a:ahLst/>
                <a:cxnLst/>
                <a:rect l="l" t="t" r="r" b="b"/>
                <a:pathLst>
                  <a:path w="2446" h="1863" extrusionOk="0">
                    <a:moveTo>
                      <a:pt x="1546" y="0"/>
                    </a:moveTo>
                    <a:cubicBezTo>
                      <a:pt x="1303" y="0"/>
                      <a:pt x="1029" y="80"/>
                      <a:pt x="770" y="241"/>
                    </a:cubicBezTo>
                    <a:cubicBezTo>
                      <a:pt x="227" y="581"/>
                      <a:pt x="1" y="1169"/>
                      <a:pt x="250" y="1577"/>
                    </a:cubicBezTo>
                    <a:cubicBezTo>
                      <a:pt x="392" y="1766"/>
                      <a:pt x="628" y="1863"/>
                      <a:pt x="898" y="1863"/>
                    </a:cubicBezTo>
                    <a:cubicBezTo>
                      <a:pt x="1143" y="1863"/>
                      <a:pt x="1417" y="1783"/>
                      <a:pt x="1676" y="1622"/>
                    </a:cubicBezTo>
                    <a:cubicBezTo>
                      <a:pt x="2219" y="1282"/>
                      <a:pt x="2445" y="671"/>
                      <a:pt x="2174" y="287"/>
                    </a:cubicBezTo>
                    <a:cubicBezTo>
                      <a:pt x="2043" y="97"/>
                      <a:pt x="1813" y="0"/>
                      <a:pt x="15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402075" y="5014225"/>
                <a:ext cx="60000" cy="54725"/>
              </a:xfrm>
              <a:custGeom>
                <a:avLst/>
                <a:gdLst/>
                <a:ahLst/>
                <a:cxnLst/>
                <a:rect l="l" t="t" r="r" b="b"/>
                <a:pathLst>
                  <a:path w="2400" h="2189" extrusionOk="0">
                    <a:moveTo>
                      <a:pt x="1226" y="0"/>
                    </a:moveTo>
                    <a:cubicBezTo>
                      <a:pt x="798" y="0"/>
                      <a:pt x="397" y="247"/>
                      <a:pt x="227" y="672"/>
                    </a:cubicBezTo>
                    <a:cubicBezTo>
                      <a:pt x="1" y="1215"/>
                      <a:pt x="250" y="1871"/>
                      <a:pt x="816" y="2120"/>
                    </a:cubicBezTo>
                    <a:cubicBezTo>
                      <a:pt x="861" y="2143"/>
                      <a:pt x="929" y="2143"/>
                      <a:pt x="974" y="2188"/>
                    </a:cubicBezTo>
                    <a:cubicBezTo>
                      <a:pt x="1404" y="1668"/>
                      <a:pt x="1879" y="1283"/>
                      <a:pt x="2332" y="1215"/>
                    </a:cubicBezTo>
                    <a:cubicBezTo>
                      <a:pt x="2400" y="740"/>
                      <a:pt x="2106" y="287"/>
                      <a:pt x="1653" y="84"/>
                    </a:cubicBezTo>
                    <a:cubicBezTo>
                      <a:pt x="1513" y="27"/>
                      <a:pt x="1368" y="0"/>
                      <a:pt x="1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421900" y="5042325"/>
                <a:ext cx="48100" cy="35100"/>
              </a:xfrm>
              <a:custGeom>
                <a:avLst/>
                <a:gdLst/>
                <a:ahLst/>
                <a:cxnLst/>
                <a:rect l="l" t="t" r="r" b="b"/>
                <a:pathLst>
                  <a:path w="1924" h="1404" fill="none" extrusionOk="0">
                    <a:moveTo>
                      <a:pt x="1924" y="46"/>
                    </a:moveTo>
                    <a:cubicBezTo>
                      <a:pt x="1924" y="46"/>
                      <a:pt x="611" y="1"/>
                      <a:pt x="0" y="1404"/>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428675" y="5019950"/>
                <a:ext cx="19825" cy="17625"/>
              </a:xfrm>
              <a:custGeom>
                <a:avLst/>
                <a:gdLst/>
                <a:ahLst/>
                <a:cxnLst/>
                <a:rect l="l" t="t" r="r" b="b"/>
                <a:pathLst>
                  <a:path w="793" h="705" extrusionOk="0">
                    <a:moveTo>
                      <a:pt x="370" y="0"/>
                    </a:moveTo>
                    <a:cubicBezTo>
                      <a:pt x="232" y="0"/>
                      <a:pt x="102" y="84"/>
                      <a:pt x="69" y="217"/>
                    </a:cubicBezTo>
                    <a:cubicBezTo>
                      <a:pt x="1" y="398"/>
                      <a:pt x="91" y="624"/>
                      <a:pt x="250" y="669"/>
                    </a:cubicBezTo>
                    <a:cubicBezTo>
                      <a:pt x="298" y="694"/>
                      <a:pt x="350" y="705"/>
                      <a:pt x="401" y="705"/>
                    </a:cubicBezTo>
                    <a:cubicBezTo>
                      <a:pt x="539" y="705"/>
                      <a:pt x="669" y="621"/>
                      <a:pt x="702" y="488"/>
                    </a:cubicBezTo>
                    <a:cubicBezTo>
                      <a:pt x="793" y="307"/>
                      <a:pt x="702" y="81"/>
                      <a:pt x="521" y="36"/>
                    </a:cubicBezTo>
                    <a:cubicBezTo>
                      <a:pt x="473" y="11"/>
                      <a:pt x="421"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394725" y="5108950"/>
                <a:ext cx="16900" cy="14450"/>
              </a:xfrm>
              <a:custGeom>
                <a:avLst/>
                <a:gdLst/>
                <a:ahLst/>
                <a:cxnLst/>
                <a:rect l="l" t="t" r="r" b="b"/>
                <a:pathLst>
                  <a:path w="676" h="578" extrusionOk="0">
                    <a:moveTo>
                      <a:pt x="620" y="0"/>
                    </a:moveTo>
                    <a:cubicBezTo>
                      <a:pt x="611" y="0"/>
                      <a:pt x="601" y="2"/>
                      <a:pt x="589" y="6"/>
                    </a:cubicBezTo>
                    <a:cubicBezTo>
                      <a:pt x="544" y="6"/>
                      <a:pt x="453" y="97"/>
                      <a:pt x="408" y="119"/>
                    </a:cubicBezTo>
                    <a:lnTo>
                      <a:pt x="204" y="323"/>
                    </a:lnTo>
                    <a:cubicBezTo>
                      <a:pt x="182" y="346"/>
                      <a:pt x="1" y="481"/>
                      <a:pt x="23" y="549"/>
                    </a:cubicBezTo>
                    <a:cubicBezTo>
                      <a:pt x="46" y="572"/>
                      <a:pt x="86" y="578"/>
                      <a:pt x="125" y="578"/>
                    </a:cubicBezTo>
                    <a:cubicBezTo>
                      <a:pt x="165" y="578"/>
                      <a:pt x="204" y="572"/>
                      <a:pt x="227" y="572"/>
                    </a:cubicBezTo>
                    <a:cubicBezTo>
                      <a:pt x="318" y="572"/>
                      <a:pt x="408" y="549"/>
                      <a:pt x="476" y="504"/>
                    </a:cubicBezTo>
                    <a:cubicBezTo>
                      <a:pt x="567" y="459"/>
                      <a:pt x="634" y="368"/>
                      <a:pt x="634" y="255"/>
                    </a:cubicBezTo>
                    <a:cubicBezTo>
                      <a:pt x="634" y="233"/>
                      <a:pt x="657" y="165"/>
                      <a:pt x="657" y="119"/>
                    </a:cubicBezTo>
                    <a:cubicBezTo>
                      <a:pt x="676" y="44"/>
                      <a:pt x="663" y="0"/>
                      <a:pt x="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440000" y="5128325"/>
                <a:ext cx="21525" cy="30025"/>
              </a:xfrm>
              <a:custGeom>
                <a:avLst/>
                <a:gdLst/>
                <a:ahLst/>
                <a:cxnLst/>
                <a:rect l="l" t="t" r="r" b="b"/>
                <a:pathLst>
                  <a:path w="861" h="1201" fill="none" extrusionOk="0">
                    <a:moveTo>
                      <a:pt x="0" y="1200"/>
                    </a:moveTo>
                    <a:cubicBezTo>
                      <a:pt x="543" y="1064"/>
                      <a:pt x="860" y="634"/>
                      <a:pt x="792" y="1"/>
                    </a:cubicBezTo>
                  </a:path>
                </a:pathLst>
              </a:custGeom>
              <a:noFill/>
              <a:ln w="73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490350" y="5386650"/>
                <a:ext cx="86025" cy="71000"/>
              </a:xfrm>
              <a:custGeom>
                <a:avLst/>
                <a:gdLst/>
                <a:ahLst/>
                <a:cxnLst/>
                <a:rect l="l" t="t" r="r" b="b"/>
                <a:pathLst>
                  <a:path w="3441" h="2840" extrusionOk="0">
                    <a:moveTo>
                      <a:pt x="1824" y="0"/>
                    </a:moveTo>
                    <a:cubicBezTo>
                      <a:pt x="1365" y="0"/>
                      <a:pt x="920" y="85"/>
                      <a:pt x="679" y="214"/>
                    </a:cubicBezTo>
                    <a:cubicBezTo>
                      <a:pt x="1" y="576"/>
                      <a:pt x="204" y="1459"/>
                      <a:pt x="498" y="1980"/>
                    </a:cubicBezTo>
                    <a:cubicBezTo>
                      <a:pt x="612" y="2296"/>
                      <a:pt x="883" y="2523"/>
                      <a:pt x="1155" y="2681"/>
                    </a:cubicBezTo>
                    <a:cubicBezTo>
                      <a:pt x="1359" y="2777"/>
                      <a:pt x="1597" y="2839"/>
                      <a:pt x="1837" y="2839"/>
                    </a:cubicBezTo>
                    <a:cubicBezTo>
                      <a:pt x="1996" y="2839"/>
                      <a:pt x="2156" y="2812"/>
                      <a:pt x="2309" y="2749"/>
                    </a:cubicBezTo>
                    <a:cubicBezTo>
                      <a:pt x="3260" y="2477"/>
                      <a:pt x="3441" y="1549"/>
                      <a:pt x="3327" y="644"/>
                    </a:cubicBezTo>
                    <a:cubicBezTo>
                      <a:pt x="3180" y="176"/>
                      <a:pt x="2488" y="0"/>
                      <a:pt x="1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634075" y="5276575"/>
                <a:ext cx="76400" cy="79325"/>
              </a:xfrm>
              <a:custGeom>
                <a:avLst/>
                <a:gdLst/>
                <a:ahLst/>
                <a:cxnLst/>
                <a:rect l="l" t="t" r="r" b="b"/>
                <a:pathLst>
                  <a:path w="3056" h="3173" extrusionOk="0">
                    <a:moveTo>
                      <a:pt x="1200" y="0"/>
                    </a:moveTo>
                    <a:cubicBezTo>
                      <a:pt x="362" y="68"/>
                      <a:pt x="0" y="1833"/>
                      <a:pt x="158" y="2490"/>
                    </a:cubicBezTo>
                    <a:cubicBezTo>
                      <a:pt x="298" y="3000"/>
                      <a:pt x="754" y="3172"/>
                      <a:pt x="1217" y="3172"/>
                    </a:cubicBezTo>
                    <a:cubicBezTo>
                      <a:pt x="1431" y="3172"/>
                      <a:pt x="1647" y="3136"/>
                      <a:pt x="1833" y="3078"/>
                    </a:cubicBezTo>
                    <a:cubicBezTo>
                      <a:pt x="2173" y="3010"/>
                      <a:pt x="2444" y="2829"/>
                      <a:pt x="2648" y="2580"/>
                    </a:cubicBezTo>
                    <a:cubicBezTo>
                      <a:pt x="2897" y="2286"/>
                      <a:pt x="3055" y="1901"/>
                      <a:pt x="3010" y="1471"/>
                    </a:cubicBezTo>
                    <a:cubicBezTo>
                      <a:pt x="2965" y="476"/>
                      <a:pt x="2105" y="91"/>
                      <a:pt x="1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638025" y="5270350"/>
                <a:ext cx="76400" cy="81500"/>
              </a:xfrm>
              <a:custGeom>
                <a:avLst/>
                <a:gdLst/>
                <a:ahLst/>
                <a:cxnLst/>
                <a:rect l="l" t="t" r="r" b="b"/>
                <a:pathLst>
                  <a:path w="3056" h="3260" fill="none" extrusionOk="0">
                    <a:moveTo>
                      <a:pt x="2671" y="2580"/>
                    </a:moveTo>
                    <a:cubicBezTo>
                      <a:pt x="2920" y="2286"/>
                      <a:pt x="3056" y="1901"/>
                      <a:pt x="3033" y="1471"/>
                    </a:cubicBezTo>
                    <a:cubicBezTo>
                      <a:pt x="2965" y="476"/>
                      <a:pt x="2128" y="91"/>
                      <a:pt x="1223" y="0"/>
                    </a:cubicBezTo>
                    <a:cubicBezTo>
                      <a:pt x="363" y="46"/>
                      <a:pt x="0" y="1834"/>
                      <a:pt x="182" y="2490"/>
                    </a:cubicBezTo>
                    <a:cubicBezTo>
                      <a:pt x="363" y="3214"/>
                      <a:pt x="1245" y="3259"/>
                      <a:pt x="1834" y="3078"/>
                    </a:cubicBezTo>
                    <a:cubicBezTo>
                      <a:pt x="2173" y="2988"/>
                      <a:pt x="2467" y="2807"/>
                      <a:pt x="2671" y="258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136150" y="5171325"/>
                <a:ext cx="122825" cy="191625"/>
              </a:xfrm>
              <a:custGeom>
                <a:avLst/>
                <a:gdLst/>
                <a:ahLst/>
                <a:cxnLst/>
                <a:rect l="l" t="t" r="r" b="b"/>
                <a:pathLst>
                  <a:path w="4913" h="7665" extrusionOk="0">
                    <a:moveTo>
                      <a:pt x="3215" y="1"/>
                    </a:moveTo>
                    <a:cubicBezTo>
                      <a:pt x="3192" y="1"/>
                      <a:pt x="3124" y="1"/>
                      <a:pt x="3101" y="23"/>
                    </a:cubicBezTo>
                    <a:cubicBezTo>
                      <a:pt x="3079" y="46"/>
                      <a:pt x="3056" y="114"/>
                      <a:pt x="3056" y="159"/>
                    </a:cubicBezTo>
                    <a:cubicBezTo>
                      <a:pt x="3056" y="227"/>
                      <a:pt x="3079" y="250"/>
                      <a:pt x="3101" y="318"/>
                    </a:cubicBezTo>
                    <a:cubicBezTo>
                      <a:pt x="3124" y="363"/>
                      <a:pt x="3147" y="385"/>
                      <a:pt x="3192" y="453"/>
                    </a:cubicBezTo>
                    <a:cubicBezTo>
                      <a:pt x="3215" y="499"/>
                      <a:pt x="3237" y="544"/>
                      <a:pt x="3283" y="589"/>
                    </a:cubicBezTo>
                    <a:cubicBezTo>
                      <a:pt x="3305" y="770"/>
                      <a:pt x="3056" y="838"/>
                      <a:pt x="2943" y="883"/>
                    </a:cubicBezTo>
                    <a:cubicBezTo>
                      <a:pt x="2739" y="929"/>
                      <a:pt x="2513" y="951"/>
                      <a:pt x="2309" y="1042"/>
                    </a:cubicBezTo>
                    <a:cubicBezTo>
                      <a:pt x="1970" y="1178"/>
                      <a:pt x="1653" y="1359"/>
                      <a:pt x="1381" y="1585"/>
                    </a:cubicBezTo>
                    <a:cubicBezTo>
                      <a:pt x="295" y="2468"/>
                      <a:pt x="1" y="3984"/>
                      <a:pt x="250" y="5319"/>
                    </a:cubicBezTo>
                    <a:cubicBezTo>
                      <a:pt x="363" y="5885"/>
                      <a:pt x="635" y="6496"/>
                      <a:pt x="1132" y="6881"/>
                    </a:cubicBezTo>
                    <a:cubicBezTo>
                      <a:pt x="1746" y="7354"/>
                      <a:pt x="2645" y="7665"/>
                      <a:pt x="3493" y="7665"/>
                    </a:cubicBezTo>
                    <a:cubicBezTo>
                      <a:pt x="3739" y="7665"/>
                      <a:pt x="3981" y="7639"/>
                      <a:pt x="4210" y="7582"/>
                    </a:cubicBezTo>
                    <a:cubicBezTo>
                      <a:pt x="4369" y="7560"/>
                      <a:pt x="4708" y="7401"/>
                      <a:pt x="4776" y="7220"/>
                    </a:cubicBezTo>
                    <a:cubicBezTo>
                      <a:pt x="4821" y="7062"/>
                      <a:pt x="4663" y="6881"/>
                      <a:pt x="4550" y="6768"/>
                    </a:cubicBezTo>
                    <a:cubicBezTo>
                      <a:pt x="4346" y="6496"/>
                      <a:pt x="4120" y="6270"/>
                      <a:pt x="3894" y="6043"/>
                    </a:cubicBezTo>
                    <a:cubicBezTo>
                      <a:pt x="3577" y="5749"/>
                      <a:pt x="3283" y="5432"/>
                      <a:pt x="3011" y="5070"/>
                    </a:cubicBezTo>
                    <a:cubicBezTo>
                      <a:pt x="2377" y="4007"/>
                      <a:pt x="2988" y="2649"/>
                      <a:pt x="3577" y="1698"/>
                    </a:cubicBezTo>
                    <a:cubicBezTo>
                      <a:pt x="3735" y="1494"/>
                      <a:pt x="3871" y="1291"/>
                      <a:pt x="4097" y="1155"/>
                    </a:cubicBezTo>
                    <a:cubicBezTo>
                      <a:pt x="4233" y="1110"/>
                      <a:pt x="4369" y="1110"/>
                      <a:pt x="4482" y="1042"/>
                    </a:cubicBezTo>
                    <a:cubicBezTo>
                      <a:pt x="4595" y="1019"/>
                      <a:pt x="4708" y="1019"/>
                      <a:pt x="4821" y="951"/>
                    </a:cubicBezTo>
                    <a:cubicBezTo>
                      <a:pt x="4867" y="951"/>
                      <a:pt x="4889" y="929"/>
                      <a:pt x="4889" y="906"/>
                    </a:cubicBezTo>
                    <a:cubicBezTo>
                      <a:pt x="4912" y="883"/>
                      <a:pt x="4889" y="838"/>
                      <a:pt x="4844" y="793"/>
                    </a:cubicBezTo>
                    <a:cubicBezTo>
                      <a:pt x="4821" y="725"/>
                      <a:pt x="4799" y="725"/>
                      <a:pt x="4776" y="725"/>
                    </a:cubicBezTo>
                    <a:cubicBezTo>
                      <a:pt x="4505" y="567"/>
                      <a:pt x="4233" y="385"/>
                      <a:pt x="3939" y="250"/>
                    </a:cubicBezTo>
                    <a:cubicBezTo>
                      <a:pt x="3713" y="137"/>
                      <a:pt x="3464" y="1"/>
                      <a:pt x="3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139550" y="5174150"/>
                <a:ext cx="122800" cy="195800"/>
              </a:xfrm>
              <a:custGeom>
                <a:avLst/>
                <a:gdLst/>
                <a:ahLst/>
                <a:cxnLst/>
                <a:rect l="l" t="t" r="r" b="b"/>
                <a:pathLst>
                  <a:path w="4912" h="7832" fill="none" extrusionOk="0">
                    <a:moveTo>
                      <a:pt x="3599" y="1698"/>
                    </a:moveTo>
                    <a:cubicBezTo>
                      <a:pt x="3735" y="1495"/>
                      <a:pt x="3871" y="1291"/>
                      <a:pt x="4097" y="1155"/>
                    </a:cubicBezTo>
                    <a:cubicBezTo>
                      <a:pt x="4233" y="1110"/>
                      <a:pt x="4391" y="1110"/>
                      <a:pt x="4504" y="1042"/>
                    </a:cubicBezTo>
                    <a:cubicBezTo>
                      <a:pt x="4618" y="1019"/>
                      <a:pt x="4731" y="1019"/>
                      <a:pt x="4844" y="951"/>
                    </a:cubicBezTo>
                    <a:cubicBezTo>
                      <a:pt x="4867" y="951"/>
                      <a:pt x="4889" y="929"/>
                      <a:pt x="4889" y="906"/>
                    </a:cubicBezTo>
                    <a:cubicBezTo>
                      <a:pt x="4912" y="884"/>
                      <a:pt x="4889" y="838"/>
                      <a:pt x="4867" y="793"/>
                    </a:cubicBezTo>
                    <a:cubicBezTo>
                      <a:pt x="4821" y="770"/>
                      <a:pt x="4799" y="725"/>
                      <a:pt x="4776" y="725"/>
                    </a:cubicBezTo>
                    <a:cubicBezTo>
                      <a:pt x="4527" y="567"/>
                      <a:pt x="4233" y="386"/>
                      <a:pt x="3961" y="250"/>
                    </a:cubicBezTo>
                    <a:cubicBezTo>
                      <a:pt x="3735" y="137"/>
                      <a:pt x="3486" y="1"/>
                      <a:pt x="3214" y="1"/>
                    </a:cubicBezTo>
                    <a:cubicBezTo>
                      <a:pt x="3192" y="1"/>
                      <a:pt x="3124" y="1"/>
                      <a:pt x="3101" y="24"/>
                    </a:cubicBezTo>
                    <a:cubicBezTo>
                      <a:pt x="3079" y="46"/>
                      <a:pt x="3056" y="114"/>
                      <a:pt x="3056" y="159"/>
                    </a:cubicBezTo>
                    <a:cubicBezTo>
                      <a:pt x="3056" y="227"/>
                      <a:pt x="3079" y="250"/>
                      <a:pt x="3101" y="318"/>
                    </a:cubicBezTo>
                    <a:cubicBezTo>
                      <a:pt x="3147" y="363"/>
                      <a:pt x="3169" y="386"/>
                      <a:pt x="3192" y="454"/>
                    </a:cubicBezTo>
                    <a:cubicBezTo>
                      <a:pt x="3214" y="499"/>
                      <a:pt x="3237" y="544"/>
                      <a:pt x="3282" y="589"/>
                    </a:cubicBezTo>
                    <a:cubicBezTo>
                      <a:pt x="3305" y="770"/>
                      <a:pt x="3056" y="838"/>
                      <a:pt x="2943" y="884"/>
                    </a:cubicBezTo>
                    <a:cubicBezTo>
                      <a:pt x="2739" y="929"/>
                      <a:pt x="2513" y="951"/>
                      <a:pt x="2309" y="1042"/>
                    </a:cubicBezTo>
                    <a:cubicBezTo>
                      <a:pt x="1970" y="1178"/>
                      <a:pt x="1675" y="1359"/>
                      <a:pt x="1381" y="1585"/>
                    </a:cubicBezTo>
                    <a:cubicBezTo>
                      <a:pt x="318" y="2468"/>
                      <a:pt x="1" y="3984"/>
                      <a:pt x="250" y="5319"/>
                    </a:cubicBezTo>
                    <a:cubicBezTo>
                      <a:pt x="363" y="5885"/>
                      <a:pt x="657" y="6496"/>
                      <a:pt x="1132" y="6881"/>
                    </a:cubicBezTo>
                    <a:cubicBezTo>
                      <a:pt x="1924" y="7492"/>
                      <a:pt x="3192" y="7832"/>
                      <a:pt x="4210" y="7583"/>
                    </a:cubicBezTo>
                    <a:cubicBezTo>
                      <a:pt x="4391" y="7560"/>
                      <a:pt x="4731" y="7402"/>
                      <a:pt x="4776" y="7220"/>
                    </a:cubicBezTo>
                    <a:cubicBezTo>
                      <a:pt x="4844" y="7062"/>
                      <a:pt x="4663" y="6881"/>
                      <a:pt x="4550" y="6768"/>
                    </a:cubicBezTo>
                    <a:cubicBezTo>
                      <a:pt x="4346" y="6496"/>
                      <a:pt x="4120" y="6270"/>
                      <a:pt x="3893" y="6044"/>
                    </a:cubicBezTo>
                    <a:cubicBezTo>
                      <a:pt x="3577" y="5749"/>
                      <a:pt x="3282" y="5433"/>
                      <a:pt x="3011" y="5070"/>
                    </a:cubicBezTo>
                    <a:cubicBezTo>
                      <a:pt x="2377" y="4007"/>
                      <a:pt x="2988" y="2649"/>
                      <a:pt x="3599" y="1698"/>
                    </a:cubicBezTo>
                    <a:close/>
                  </a:path>
                </a:pathLst>
              </a:custGeom>
              <a:noFill/>
              <a:ln w="34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4121450" y="5194525"/>
                <a:ext cx="109225" cy="160150"/>
              </a:xfrm>
              <a:custGeom>
                <a:avLst/>
                <a:gdLst/>
                <a:ahLst/>
                <a:cxnLst/>
                <a:rect l="l" t="t" r="r" b="b"/>
                <a:pathLst>
                  <a:path w="4369" h="6406" fill="none" extrusionOk="0">
                    <a:moveTo>
                      <a:pt x="3689" y="227"/>
                    </a:moveTo>
                    <a:cubicBezTo>
                      <a:pt x="3463" y="1"/>
                      <a:pt x="3010" y="204"/>
                      <a:pt x="2784" y="295"/>
                    </a:cubicBezTo>
                    <a:cubicBezTo>
                      <a:pt x="2445" y="431"/>
                      <a:pt x="2128" y="589"/>
                      <a:pt x="1856" y="815"/>
                    </a:cubicBezTo>
                    <a:cubicBezTo>
                      <a:pt x="408" y="1992"/>
                      <a:pt x="0" y="4957"/>
                      <a:pt x="1811" y="5998"/>
                    </a:cubicBezTo>
                    <a:cubicBezTo>
                      <a:pt x="2354" y="6315"/>
                      <a:pt x="3010" y="6405"/>
                      <a:pt x="3622" y="6315"/>
                    </a:cubicBezTo>
                    <a:cubicBezTo>
                      <a:pt x="3780" y="6292"/>
                      <a:pt x="3916" y="6247"/>
                      <a:pt x="4029" y="6179"/>
                    </a:cubicBezTo>
                    <a:cubicBezTo>
                      <a:pt x="4255" y="5998"/>
                      <a:pt x="4368" y="5523"/>
                      <a:pt x="4278" y="5274"/>
                    </a:cubicBezTo>
                    <a:cubicBezTo>
                      <a:pt x="4233" y="5093"/>
                      <a:pt x="4006" y="4957"/>
                      <a:pt x="3893" y="4821"/>
                    </a:cubicBezTo>
                    <a:cubicBezTo>
                      <a:pt x="3735" y="4663"/>
                      <a:pt x="3599" y="4504"/>
                      <a:pt x="3486" y="4323"/>
                    </a:cubicBezTo>
                  </a:path>
                </a:pathLst>
              </a:custGeom>
              <a:noFill/>
              <a:ln w="34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167850" y="5193950"/>
                <a:ext cx="87150" cy="156775"/>
              </a:xfrm>
              <a:custGeom>
                <a:avLst/>
                <a:gdLst/>
                <a:ahLst/>
                <a:cxnLst/>
                <a:rect l="l" t="t" r="r" b="b"/>
                <a:pathLst>
                  <a:path w="3486" h="6271" fill="none" extrusionOk="0">
                    <a:moveTo>
                      <a:pt x="2377" y="1"/>
                    </a:moveTo>
                    <a:cubicBezTo>
                      <a:pt x="1494" y="318"/>
                      <a:pt x="589" y="1382"/>
                      <a:pt x="249" y="2264"/>
                    </a:cubicBezTo>
                    <a:cubicBezTo>
                      <a:pt x="46" y="2807"/>
                      <a:pt x="0" y="3396"/>
                      <a:pt x="136" y="3939"/>
                    </a:cubicBezTo>
                    <a:cubicBezTo>
                      <a:pt x="657" y="5863"/>
                      <a:pt x="3056" y="6270"/>
                      <a:pt x="3486" y="6270"/>
                    </a:cubicBezTo>
                  </a:path>
                </a:pathLst>
              </a:custGeom>
              <a:solidFill>
                <a:srgbClr val="EC605F"/>
              </a:solidFill>
              <a:ln w="2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2"/>
            <p:cNvGrpSpPr/>
            <p:nvPr/>
          </p:nvGrpSpPr>
          <p:grpSpPr>
            <a:xfrm>
              <a:off x="7480363" y="-104325"/>
              <a:ext cx="520625" cy="3756728"/>
              <a:chOff x="3700500" y="670375"/>
              <a:chExt cx="264250" cy="1906775"/>
            </a:xfrm>
          </p:grpSpPr>
          <p:sp>
            <p:nvSpPr>
              <p:cNvPr id="55" name="Google Shape;55;p2"/>
              <p:cNvSpPr/>
              <p:nvPr/>
            </p:nvSpPr>
            <p:spPr>
              <a:xfrm>
                <a:off x="3719175" y="967425"/>
                <a:ext cx="70175" cy="96775"/>
              </a:xfrm>
              <a:custGeom>
                <a:avLst/>
                <a:gdLst/>
                <a:ahLst/>
                <a:cxnLst/>
                <a:rect l="l" t="t" r="r" b="b"/>
                <a:pathLst>
                  <a:path w="2807" h="3871" fill="none" extrusionOk="0">
                    <a:moveTo>
                      <a:pt x="0" y="453"/>
                    </a:moveTo>
                    <a:cubicBezTo>
                      <a:pt x="0" y="363"/>
                      <a:pt x="0" y="250"/>
                      <a:pt x="68" y="159"/>
                    </a:cubicBezTo>
                    <a:cubicBezTo>
                      <a:pt x="158" y="23"/>
                      <a:pt x="317" y="1"/>
                      <a:pt x="453" y="23"/>
                    </a:cubicBezTo>
                    <a:cubicBezTo>
                      <a:pt x="611" y="46"/>
                      <a:pt x="747" y="159"/>
                      <a:pt x="860" y="250"/>
                    </a:cubicBezTo>
                    <a:cubicBezTo>
                      <a:pt x="1426" y="725"/>
                      <a:pt x="1856" y="1359"/>
                      <a:pt x="2150" y="2015"/>
                    </a:cubicBezTo>
                    <a:cubicBezTo>
                      <a:pt x="2444" y="2581"/>
                      <a:pt x="2806" y="3260"/>
                      <a:pt x="2490" y="3871"/>
                    </a:cubicBezTo>
                    <a:cubicBezTo>
                      <a:pt x="1675" y="3622"/>
                      <a:pt x="905" y="2739"/>
                      <a:pt x="498" y="2038"/>
                    </a:cubicBezTo>
                    <a:cubicBezTo>
                      <a:pt x="181" y="1585"/>
                      <a:pt x="0" y="1019"/>
                      <a:pt x="0"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718600" y="972525"/>
                <a:ext cx="61700" cy="82625"/>
              </a:xfrm>
              <a:custGeom>
                <a:avLst/>
                <a:gdLst/>
                <a:ahLst/>
                <a:cxnLst/>
                <a:rect l="l" t="t" r="r" b="b"/>
                <a:pathLst>
                  <a:path w="2468" h="3305" fill="none" extrusionOk="0">
                    <a:moveTo>
                      <a:pt x="0" y="453"/>
                    </a:moveTo>
                    <a:cubicBezTo>
                      <a:pt x="589" y="1358"/>
                      <a:pt x="1381" y="2399"/>
                      <a:pt x="2173" y="3169"/>
                    </a:cubicBezTo>
                    <a:cubicBezTo>
                      <a:pt x="2241" y="3214"/>
                      <a:pt x="2354" y="3305"/>
                      <a:pt x="2445" y="3214"/>
                    </a:cubicBezTo>
                    <a:cubicBezTo>
                      <a:pt x="2467" y="3191"/>
                      <a:pt x="2467" y="3124"/>
                      <a:pt x="2467" y="3078"/>
                    </a:cubicBezTo>
                    <a:cubicBezTo>
                      <a:pt x="2445" y="2422"/>
                      <a:pt x="1947" y="1947"/>
                      <a:pt x="1472" y="1494"/>
                    </a:cubicBezTo>
                    <a:cubicBezTo>
                      <a:pt x="1019" y="1041"/>
                      <a:pt x="544" y="498"/>
                      <a:pt x="136"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801200" y="840125"/>
                <a:ext cx="63975" cy="59425"/>
              </a:xfrm>
              <a:custGeom>
                <a:avLst/>
                <a:gdLst/>
                <a:ahLst/>
                <a:cxnLst/>
                <a:rect l="l" t="t" r="r" b="b"/>
                <a:pathLst>
                  <a:path w="2559" h="2377" fill="none" extrusionOk="0">
                    <a:moveTo>
                      <a:pt x="2196" y="23"/>
                    </a:moveTo>
                    <a:cubicBezTo>
                      <a:pt x="2241" y="23"/>
                      <a:pt x="2332" y="0"/>
                      <a:pt x="2377" y="23"/>
                    </a:cubicBezTo>
                    <a:cubicBezTo>
                      <a:pt x="2490" y="46"/>
                      <a:pt x="2558" y="204"/>
                      <a:pt x="2535" y="272"/>
                    </a:cubicBezTo>
                    <a:cubicBezTo>
                      <a:pt x="2535" y="385"/>
                      <a:pt x="2468" y="476"/>
                      <a:pt x="2422" y="589"/>
                    </a:cubicBezTo>
                    <a:cubicBezTo>
                      <a:pt x="2128" y="1042"/>
                      <a:pt x="1766" y="1449"/>
                      <a:pt x="1313" y="1743"/>
                    </a:cubicBezTo>
                    <a:cubicBezTo>
                      <a:pt x="951" y="2037"/>
                      <a:pt x="521" y="2377"/>
                      <a:pt x="1" y="2241"/>
                    </a:cubicBezTo>
                    <a:cubicBezTo>
                      <a:pt x="91" y="1607"/>
                      <a:pt x="612" y="951"/>
                      <a:pt x="1064" y="566"/>
                    </a:cubicBezTo>
                    <a:cubicBezTo>
                      <a:pt x="1404" y="317"/>
                      <a:pt x="1766" y="114"/>
                      <a:pt x="2196"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808550" y="841250"/>
                <a:ext cx="51525" cy="52650"/>
              </a:xfrm>
              <a:custGeom>
                <a:avLst/>
                <a:gdLst/>
                <a:ahLst/>
                <a:cxnLst/>
                <a:rect l="l" t="t" r="r" b="b"/>
                <a:pathLst>
                  <a:path w="2061" h="2106" fill="none" extrusionOk="0">
                    <a:moveTo>
                      <a:pt x="1721" y="1"/>
                    </a:moveTo>
                    <a:cubicBezTo>
                      <a:pt x="1155" y="544"/>
                      <a:pt x="499" y="1246"/>
                      <a:pt x="46" y="1902"/>
                    </a:cubicBezTo>
                    <a:cubicBezTo>
                      <a:pt x="24" y="1970"/>
                      <a:pt x="1" y="2038"/>
                      <a:pt x="46" y="2083"/>
                    </a:cubicBezTo>
                    <a:cubicBezTo>
                      <a:pt x="69" y="2106"/>
                      <a:pt x="114" y="2083"/>
                      <a:pt x="137" y="2083"/>
                    </a:cubicBezTo>
                    <a:cubicBezTo>
                      <a:pt x="589" y="1947"/>
                      <a:pt x="884" y="1562"/>
                      <a:pt x="1155" y="1178"/>
                    </a:cubicBezTo>
                    <a:cubicBezTo>
                      <a:pt x="1449" y="770"/>
                      <a:pt x="1744" y="385"/>
                      <a:pt x="2060" y="46"/>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781975" y="1725600"/>
                <a:ext cx="57725" cy="56050"/>
              </a:xfrm>
              <a:custGeom>
                <a:avLst/>
                <a:gdLst/>
                <a:ahLst/>
                <a:cxnLst/>
                <a:rect l="l" t="t" r="r" b="b"/>
                <a:pathLst>
                  <a:path w="2309" h="2242" fill="none" extrusionOk="0">
                    <a:moveTo>
                      <a:pt x="1947" y="23"/>
                    </a:moveTo>
                    <a:cubicBezTo>
                      <a:pt x="1992" y="23"/>
                      <a:pt x="2082" y="1"/>
                      <a:pt x="2128" y="23"/>
                    </a:cubicBezTo>
                    <a:cubicBezTo>
                      <a:pt x="2241" y="91"/>
                      <a:pt x="2309" y="204"/>
                      <a:pt x="2309" y="317"/>
                    </a:cubicBezTo>
                    <a:cubicBezTo>
                      <a:pt x="2309" y="431"/>
                      <a:pt x="2241" y="499"/>
                      <a:pt x="2218" y="589"/>
                    </a:cubicBezTo>
                    <a:cubicBezTo>
                      <a:pt x="1992" y="1019"/>
                      <a:pt x="1630" y="1381"/>
                      <a:pt x="1222" y="1675"/>
                    </a:cubicBezTo>
                    <a:cubicBezTo>
                      <a:pt x="883" y="1924"/>
                      <a:pt x="498" y="2241"/>
                      <a:pt x="0" y="2060"/>
                    </a:cubicBezTo>
                    <a:cubicBezTo>
                      <a:pt x="45" y="1449"/>
                      <a:pt x="521" y="838"/>
                      <a:pt x="951" y="476"/>
                    </a:cubicBezTo>
                    <a:cubicBezTo>
                      <a:pt x="1200" y="250"/>
                      <a:pt x="1539" y="91"/>
                      <a:pt x="1947"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764425" y="817500"/>
                <a:ext cx="43600" cy="62825"/>
              </a:xfrm>
              <a:custGeom>
                <a:avLst/>
                <a:gdLst/>
                <a:ahLst/>
                <a:cxnLst/>
                <a:rect l="l" t="t" r="r" b="b"/>
                <a:pathLst>
                  <a:path w="1744" h="2513" fill="none" extrusionOk="0">
                    <a:moveTo>
                      <a:pt x="182" y="317"/>
                    </a:moveTo>
                    <a:cubicBezTo>
                      <a:pt x="317" y="113"/>
                      <a:pt x="544" y="0"/>
                      <a:pt x="770" y="45"/>
                    </a:cubicBezTo>
                    <a:cubicBezTo>
                      <a:pt x="1064" y="113"/>
                      <a:pt x="1223" y="362"/>
                      <a:pt x="1336" y="611"/>
                    </a:cubicBezTo>
                    <a:cubicBezTo>
                      <a:pt x="1562" y="1132"/>
                      <a:pt x="1743" y="1924"/>
                      <a:pt x="1472" y="2467"/>
                    </a:cubicBezTo>
                    <a:cubicBezTo>
                      <a:pt x="1449" y="2512"/>
                      <a:pt x="838" y="2128"/>
                      <a:pt x="770" y="2060"/>
                    </a:cubicBezTo>
                    <a:cubicBezTo>
                      <a:pt x="453" y="1833"/>
                      <a:pt x="227" y="1584"/>
                      <a:pt x="91" y="1177"/>
                    </a:cubicBezTo>
                    <a:cubicBezTo>
                      <a:pt x="1" y="928"/>
                      <a:pt x="1" y="634"/>
                      <a:pt x="114" y="385"/>
                    </a:cubicBezTo>
                    <a:cubicBezTo>
                      <a:pt x="159" y="362"/>
                      <a:pt x="182" y="340"/>
                      <a:pt x="182" y="317"/>
                    </a:cubicBezTo>
                    <a:close/>
                  </a:path>
                </a:pathLst>
              </a:custGeom>
              <a:noFill/>
              <a:ln w="1132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714650" y="1508900"/>
                <a:ext cx="53200" cy="79250"/>
              </a:xfrm>
              <a:custGeom>
                <a:avLst/>
                <a:gdLst/>
                <a:ahLst/>
                <a:cxnLst/>
                <a:rect l="l" t="t" r="r" b="b"/>
                <a:pathLst>
                  <a:path w="2128" h="3170" fill="none" extrusionOk="0">
                    <a:moveTo>
                      <a:pt x="181" y="408"/>
                    </a:moveTo>
                    <a:cubicBezTo>
                      <a:pt x="362" y="182"/>
                      <a:pt x="679" y="1"/>
                      <a:pt x="951" y="68"/>
                    </a:cubicBezTo>
                    <a:cubicBezTo>
                      <a:pt x="1290" y="159"/>
                      <a:pt x="1516" y="453"/>
                      <a:pt x="1652" y="770"/>
                    </a:cubicBezTo>
                    <a:cubicBezTo>
                      <a:pt x="1946" y="1404"/>
                      <a:pt x="2127" y="2422"/>
                      <a:pt x="1856" y="3101"/>
                    </a:cubicBezTo>
                    <a:cubicBezTo>
                      <a:pt x="1833" y="3169"/>
                      <a:pt x="996" y="2648"/>
                      <a:pt x="951" y="2603"/>
                    </a:cubicBezTo>
                    <a:cubicBezTo>
                      <a:pt x="566" y="2309"/>
                      <a:pt x="272" y="1992"/>
                      <a:pt x="113" y="1517"/>
                    </a:cubicBezTo>
                    <a:cubicBezTo>
                      <a:pt x="0" y="1200"/>
                      <a:pt x="0" y="838"/>
                      <a:pt x="136" y="521"/>
                    </a:cubicBezTo>
                    <a:cubicBezTo>
                      <a:pt x="136" y="453"/>
                      <a:pt x="158" y="431"/>
                      <a:pt x="181" y="40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715200" y="1515700"/>
                <a:ext cx="46425" cy="60000"/>
              </a:xfrm>
              <a:custGeom>
                <a:avLst/>
                <a:gdLst/>
                <a:ahLst/>
                <a:cxnLst/>
                <a:rect l="l" t="t" r="r" b="b"/>
                <a:pathLst>
                  <a:path w="1857" h="2400" fill="none" extrusionOk="0">
                    <a:moveTo>
                      <a:pt x="1" y="679"/>
                    </a:moveTo>
                    <a:cubicBezTo>
                      <a:pt x="431" y="1200"/>
                      <a:pt x="929" y="1946"/>
                      <a:pt x="1517" y="2331"/>
                    </a:cubicBezTo>
                    <a:cubicBezTo>
                      <a:pt x="1585" y="2376"/>
                      <a:pt x="1675" y="2399"/>
                      <a:pt x="1721" y="2331"/>
                    </a:cubicBezTo>
                    <a:cubicBezTo>
                      <a:pt x="1743" y="2309"/>
                      <a:pt x="1743" y="2286"/>
                      <a:pt x="1789" y="2263"/>
                    </a:cubicBezTo>
                    <a:cubicBezTo>
                      <a:pt x="1834" y="1811"/>
                      <a:pt x="317" y="249"/>
                      <a:pt x="408" y="0"/>
                    </a:cubicBezTo>
                    <a:cubicBezTo>
                      <a:pt x="1042" y="136"/>
                      <a:pt x="1268" y="611"/>
                      <a:pt x="1856" y="131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738975" y="1875550"/>
                <a:ext cx="53200" cy="61675"/>
              </a:xfrm>
              <a:custGeom>
                <a:avLst/>
                <a:gdLst/>
                <a:ahLst/>
                <a:cxnLst/>
                <a:rect l="l" t="t" r="r" b="b"/>
                <a:pathLst>
                  <a:path w="2128" h="2467" fill="none" extrusionOk="0">
                    <a:moveTo>
                      <a:pt x="91" y="430"/>
                    </a:moveTo>
                    <a:cubicBezTo>
                      <a:pt x="204" y="204"/>
                      <a:pt x="430" y="0"/>
                      <a:pt x="679" y="0"/>
                    </a:cubicBezTo>
                    <a:cubicBezTo>
                      <a:pt x="996" y="0"/>
                      <a:pt x="1222" y="226"/>
                      <a:pt x="1426" y="453"/>
                    </a:cubicBezTo>
                    <a:cubicBezTo>
                      <a:pt x="1765" y="928"/>
                      <a:pt x="2128" y="1743"/>
                      <a:pt x="1992" y="2376"/>
                    </a:cubicBezTo>
                    <a:cubicBezTo>
                      <a:pt x="1969" y="2467"/>
                      <a:pt x="1200" y="2173"/>
                      <a:pt x="1132" y="2150"/>
                    </a:cubicBezTo>
                    <a:cubicBezTo>
                      <a:pt x="747" y="1969"/>
                      <a:pt x="453" y="1788"/>
                      <a:pt x="227" y="1381"/>
                    </a:cubicBezTo>
                    <a:cubicBezTo>
                      <a:pt x="91" y="1132"/>
                      <a:pt x="0" y="815"/>
                      <a:pt x="91" y="543"/>
                    </a:cubicBezTo>
                    <a:cubicBezTo>
                      <a:pt x="68" y="498"/>
                      <a:pt x="68" y="453"/>
                      <a:pt x="91" y="430"/>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745750" y="1882325"/>
                <a:ext cx="36250" cy="21525"/>
              </a:xfrm>
              <a:custGeom>
                <a:avLst/>
                <a:gdLst/>
                <a:ahLst/>
                <a:cxnLst/>
                <a:rect l="l" t="t" r="r" b="b"/>
                <a:pathLst>
                  <a:path w="1450" h="861" fill="none" extrusionOk="0">
                    <a:moveTo>
                      <a:pt x="567" y="612"/>
                    </a:moveTo>
                    <a:cubicBezTo>
                      <a:pt x="250" y="340"/>
                      <a:pt x="1" y="114"/>
                      <a:pt x="1" y="1"/>
                    </a:cubicBezTo>
                    <a:cubicBezTo>
                      <a:pt x="521" y="1"/>
                      <a:pt x="838" y="385"/>
                      <a:pt x="1449" y="86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740100" y="1897600"/>
                <a:ext cx="45275" cy="29450"/>
              </a:xfrm>
              <a:custGeom>
                <a:avLst/>
                <a:gdLst/>
                <a:ahLst/>
                <a:cxnLst/>
                <a:rect l="l" t="t" r="r" b="b"/>
                <a:pathLst>
                  <a:path w="1811" h="1178" fill="none" extrusionOk="0">
                    <a:moveTo>
                      <a:pt x="0" y="46"/>
                    </a:moveTo>
                    <a:cubicBezTo>
                      <a:pt x="453" y="408"/>
                      <a:pt x="1019" y="929"/>
                      <a:pt x="1607" y="1155"/>
                    </a:cubicBezTo>
                    <a:cubicBezTo>
                      <a:pt x="1653" y="1178"/>
                      <a:pt x="1743" y="1178"/>
                      <a:pt x="1766" y="1132"/>
                    </a:cubicBezTo>
                    <a:cubicBezTo>
                      <a:pt x="1811" y="1087"/>
                      <a:pt x="1811" y="1064"/>
                      <a:pt x="1811" y="1042"/>
                    </a:cubicBezTo>
                    <a:cubicBezTo>
                      <a:pt x="1766" y="816"/>
                      <a:pt x="1245" y="363"/>
                      <a:pt x="793" y="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780275" y="1098700"/>
                <a:ext cx="79225" cy="53775"/>
              </a:xfrm>
              <a:custGeom>
                <a:avLst/>
                <a:gdLst/>
                <a:ahLst/>
                <a:cxnLst/>
                <a:rect l="l" t="t" r="r" b="b"/>
                <a:pathLst>
                  <a:path w="3169" h="2151" fill="none" extrusionOk="0">
                    <a:moveTo>
                      <a:pt x="2761" y="204"/>
                    </a:moveTo>
                    <a:cubicBezTo>
                      <a:pt x="2988" y="385"/>
                      <a:pt x="3169" y="679"/>
                      <a:pt x="3101" y="974"/>
                    </a:cubicBezTo>
                    <a:cubicBezTo>
                      <a:pt x="3010" y="1313"/>
                      <a:pt x="2716" y="1539"/>
                      <a:pt x="2399" y="1675"/>
                    </a:cubicBezTo>
                    <a:cubicBezTo>
                      <a:pt x="1766" y="1969"/>
                      <a:pt x="747" y="2150"/>
                      <a:pt x="68" y="1879"/>
                    </a:cubicBezTo>
                    <a:cubicBezTo>
                      <a:pt x="0" y="1856"/>
                      <a:pt x="521" y="1019"/>
                      <a:pt x="566" y="974"/>
                    </a:cubicBezTo>
                    <a:cubicBezTo>
                      <a:pt x="860" y="566"/>
                      <a:pt x="1177" y="295"/>
                      <a:pt x="1652" y="113"/>
                    </a:cubicBezTo>
                    <a:cubicBezTo>
                      <a:pt x="1969" y="0"/>
                      <a:pt x="2331" y="0"/>
                      <a:pt x="2648" y="159"/>
                    </a:cubicBezTo>
                    <a:cubicBezTo>
                      <a:pt x="2716" y="159"/>
                      <a:pt x="2739" y="181"/>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764425" y="681700"/>
                <a:ext cx="200325" cy="1895450"/>
              </a:xfrm>
              <a:custGeom>
                <a:avLst/>
                <a:gdLst/>
                <a:ahLst/>
                <a:cxnLst/>
                <a:rect l="l" t="t" r="r" b="b"/>
                <a:pathLst>
                  <a:path w="8013" h="75818" fill="none" extrusionOk="0">
                    <a:moveTo>
                      <a:pt x="2649" y="1"/>
                    </a:moveTo>
                    <a:cubicBezTo>
                      <a:pt x="1811" y="4640"/>
                      <a:pt x="1359" y="9370"/>
                      <a:pt x="974" y="14032"/>
                    </a:cubicBezTo>
                    <a:cubicBezTo>
                      <a:pt x="69" y="25326"/>
                      <a:pt x="1" y="36687"/>
                      <a:pt x="906" y="47980"/>
                    </a:cubicBezTo>
                    <a:cubicBezTo>
                      <a:pt x="1223" y="51851"/>
                      <a:pt x="1653" y="55721"/>
                      <a:pt x="2219" y="59568"/>
                    </a:cubicBezTo>
                    <a:cubicBezTo>
                      <a:pt x="2784" y="63370"/>
                      <a:pt x="3237" y="67353"/>
                      <a:pt x="4097" y="71088"/>
                    </a:cubicBezTo>
                    <a:cubicBezTo>
                      <a:pt x="4255" y="71744"/>
                      <a:pt x="4504" y="72355"/>
                      <a:pt x="4980" y="72808"/>
                    </a:cubicBezTo>
                    <a:cubicBezTo>
                      <a:pt x="5478" y="73260"/>
                      <a:pt x="6202" y="73487"/>
                      <a:pt x="6790" y="73215"/>
                    </a:cubicBezTo>
                    <a:cubicBezTo>
                      <a:pt x="7537" y="72876"/>
                      <a:pt x="7763" y="71789"/>
                      <a:pt x="7243" y="71178"/>
                    </a:cubicBezTo>
                    <a:cubicBezTo>
                      <a:pt x="6745" y="70545"/>
                      <a:pt x="5636" y="70590"/>
                      <a:pt x="5183" y="71224"/>
                    </a:cubicBezTo>
                    <a:cubicBezTo>
                      <a:pt x="4957" y="71540"/>
                      <a:pt x="4867" y="71948"/>
                      <a:pt x="4867" y="72332"/>
                    </a:cubicBezTo>
                    <a:cubicBezTo>
                      <a:pt x="4844" y="74053"/>
                      <a:pt x="6292" y="75682"/>
                      <a:pt x="8012" y="7581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700500" y="1489100"/>
                <a:ext cx="148250" cy="876450"/>
              </a:xfrm>
              <a:custGeom>
                <a:avLst/>
                <a:gdLst/>
                <a:ahLst/>
                <a:cxnLst/>
                <a:rect l="l" t="t" r="r" b="b"/>
                <a:pathLst>
                  <a:path w="5930" h="35058" fill="none" extrusionOk="0">
                    <a:moveTo>
                      <a:pt x="3010" y="0"/>
                    </a:moveTo>
                    <a:cubicBezTo>
                      <a:pt x="3010" y="0"/>
                      <a:pt x="0" y="11294"/>
                      <a:pt x="5930" y="3505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775750" y="670375"/>
                <a:ext cx="56600" cy="818750"/>
              </a:xfrm>
              <a:custGeom>
                <a:avLst/>
                <a:gdLst/>
                <a:ahLst/>
                <a:cxnLst/>
                <a:rect l="l" t="t" r="r" b="b"/>
                <a:pathLst>
                  <a:path w="2264" h="32750" fill="none" extrusionOk="0">
                    <a:moveTo>
                      <a:pt x="2263" y="1"/>
                    </a:moveTo>
                    <a:cubicBezTo>
                      <a:pt x="2263" y="1"/>
                      <a:pt x="1698" y="15889"/>
                      <a:pt x="0" y="32749"/>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2"/>
            <p:cNvGrpSpPr/>
            <p:nvPr/>
          </p:nvGrpSpPr>
          <p:grpSpPr>
            <a:xfrm>
              <a:off x="5414254" y="-203525"/>
              <a:ext cx="292131" cy="1327718"/>
              <a:chOff x="2806525" y="620025"/>
              <a:chExt cx="148275" cy="673900"/>
            </a:xfrm>
          </p:grpSpPr>
          <p:sp>
            <p:nvSpPr>
              <p:cNvPr id="71" name="Google Shape;71;p2"/>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2"/>
            <p:cNvGrpSpPr/>
            <p:nvPr/>
          </p:nvGrpSpPr>
          <p:grpSpPr>
            <a:xfrm>
              <a:off x="152406" y="-314989"/>
              <a:ext cx="476050" cy="2908409"/>
              <a:chOff x="2022900" y="563450"/>
              <a:chExt cx="241625" cy="1476200"/>
            </a:xfrm>
          </p:grpSpPr>
          <p:sp>
            <p:nvSpPr>
              <p:cNvPr id="80" name="Google Shape;80;p2"/>
              <p:cNvSpPr/>
              <p:nvPr/>
            </p:nvSpPr>
            <p:spPr>
              <a:xfrm>
                <a:off x="2022900" y="574200"/>
                <a:ext cx="241625" cy="1465450"/>
              </a:xfrm>
              <a:custGeom>
                <a:avLst/>
                <a:gdLst/>
                <a:ahLst/>
                <a:cxnLst/>
                <a:rect l="l" t="t" r="r" b="b"/>
                <a:pathLst>
                  <a:path w="9665" h="58618" fill="none" extrusionOk="0">
                    <a:moveTo>
                      <a:pt x="3689" y="58617"/>
                    </a:moveTo>
                    <a:cubicBezTo>
                      <a:pt x="2512" y="58527"/>
                      <a:pt x="1494" y="57576"/>
                      <a:pt x="1154" y="56399"/>
                    </a:cubicBezTo>
                    <a:cubicBezTo>
                      <a:pt x="815" y="55268"/>
                      <a:pt x="1087" y="54000"/>
                      <a:pt x="1720" y="52982"/>
                    </a:cubicBezTo>
                    <a:cubicBezTo>
                      <a:pt x="1879" y="52710"/>
                      <a:pt x="2105" y="52416"/>
                      <a:pt x="2422" y="52303"/>
                    </a:cubicBezTo>
                    <a:cubicBezTo>
                      <a:pt x="3033" y="52077"/>
                      <a:pt x="3735" y="52733"/>
                      <a:pt x="3644" y="53389"/>
                    </a:cubicBezTo>
                    <a:cubicBezTo>
                      <a:pt x="3553" y="54023"/>
                      <a:pt x="2875" y="54476"/>
                      <a:pt x="2218" y="54408"/>
                    </a:cubicBezTo>
                    <a:cubicBezTo>
                      <a:pt x="1585" y="54340"/>
                      <a:pt x="1041" y="53842"/>
                      <a:pt x="792" y="53231"/>
                    </a:cubicBezTo>
                    <a:cubicBezTo>
                      <a:pt x="340" y="52167"/>
                      <a:pt x="747" y="50877"/>
                      <a:pt x="1381" y="49904"/>
                    </a:cubicBezTo>
                    <a:cubicBezTo>
                      <a:pt x="1992" y="48908"/>
                      <a:pt x="2829" y="48003"/>
                      <a:pt x="3282" y="46917"/>
                    </a:cubicBezTo>
                    <a:cubicBezTo>
                      <a:pt x="3780" y="45672"/>
                      <a:pt x="3757" y="44223"/>
                      <a:pt x="3191" y="42956"/>
                    </a:cubicBezTo>
                    <a:cubicBezTo>
                      <a:pt x="2603" y="41711"/>
                      <a:pt x="1494" y="40738"/>
                      <a:pt x="1041" y="39403"/>
                    </a:cubicBezTo>
                    <a:cubicBezTo>
                      <a:pt x="0" y="36370"/>
                      <a:pt x="3214" y="34175"/>
                      <a:pt x="4685" y="31957"/>
                    </a:cubicBezTo>
                    <a:cubicBezTo>
                      <a:pt x="6292" y="29580"/>
                      <a:pt x="6812" y="26503"/>
                      <a:pt x="6066" y="23696"/>
                    </a:cubicBezTo>
                    <a:cubicBezTo>
                      <a:pt x="5364" y="21048"/>
                      <a:pt x="3553" y="18581"/>
                      <a:pt x="3802" y="15843"/>
                    </a:cubicBezTo>
                    <a:cubicBezTo>
                      <a:pt x="4097" y="12629"/>
                      <a:pt x="7039" y="10366"/>
                      <a:pt x="8442" y="7492"/>
                    </a:cubicBezTo>
                    <a:cubicBezTo>
                      <a:pt x="9574" y="5161"/>
                      <a:pt x="9664" y="2377"/>
                      <a:pt x="8714" y="0"/>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033650" y="563450"/>
                <a:ext cx="220125" cy="1324575"/>
              </a:xfrm>
              <a:custGeom>
                <a:avLst/>
                <a:gdLst/>
                <a:ahLst/>
                <a:cxnLst/>
                <a:rect l="l" t="t" r="r" b="b"/>
                <a:pathLst>
                  <a:path w="8805" h="52983" fill="none" extrusionOk="0">
                    <a:moveTo>
                      <a:pt x="498" y="52982"/>
                    </a:moveTo>
                    <a:cubicBezTo>
                      <a:pt x="0" y="51330"/>
                      <a:pt x="227" y="49451"/>
                      <a:pt x="1109" y="47935"/>
                    </a:cubicBezTo>
                    <a:cubicBezTo>
                      <a:pt x="2082" y="46260"/>
                      <a:pt x="3870" y="44767"/>
                      <a:pt x="3576" y="42865"/>
                    </a:cubicBezTo>
                    <a:cubicBezTo>
                      <a:pt x="3305" y="40987"/>
                      <a:pt x="1132" y="39946"/>
                      <a:pt x="566" y="38158"/>
                    </a:cubicBezTo>
                    <a:cubicBezTo>
                      <a:pt x="181" y="36913"/>
                      <a:pt x="657" y="35533"/>
                      <a:pt x="1358" y="34424"/>
                    </a:cubicBezTo>
                    <a:cubicBezTo>
                      <a:pt x="2105" y="33337"/>
                      <a:pt x="3078" y="32432"/>
                      <a:pt x="3825" y="31346"/>
                    </a:cubicBezTo>
                    <a:cubicBezTo>
                      <a:pt x="5274" y="29309"/>
                      <a:pt x="5930" y="26729"/>
                      <a:pt x="5636" y="24285"/>
                    </a:cubicBezTo>
                    <a:cubicBezTo>
                      <a:pt x="5500" y="23062"/>
                      <a:pt x="5138" y="21908"/>
                      <a:pt x="4934" y="20686"/>
                    </a:cubicBezTo>
                    <a:cubicBezTo>
                      <a:pt x="4617" y="18694"/>
                      <a:pt x="4798" y="16635"/>
                      <a:pt x="5455" y="14711"/>
                    </a:cubicBezTo>
                    <a:cubicBezTo>
                      <a:pt x="5975" y="13127"/>
                      <a:pt x="6835" y="11679"/>
                      <a:pt x="7446" y="10162"/>
                    </a:cubicBezTo>
                    <a:cubicBezTo>
                      <a:pt x="8170" y="8465"/>
                      <a:pt x="8193" y="6745"/>
                      <a:pt x="8465" y="4979"/>
                    </a:cubicBezTo>
                    <a:cubicBezTo>
                      <a:pt x="8736" y="3395"/>
                      <a:pt x="8804" y="1585"/>
                      <a:pt x="8397" y="0"/>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171125" y="1261025"/>
                <a:ext cx="73600" cy="57800"/>
              </a:xfrm>
              <a:custGeom>
                <a:avLst/>
                <a:gdLst/>
                <a:ahLst/>
                <a:cxnLst/>
                <a:rect l="l" t="t" r="r" b="b"/>
                <a:pathLst>
                  <a:path w="2944" h="2312" extrusionOk="0">
                    <a:moveTo>
                      <a:pt x="2445" y="501"/>
                    </a:moveTo>
                    <a:cubicBezTo>
                      <a:pt x="2468" y="501"/>
                      <a:pt x="2490" y="523"/>
                      <a:pt x="2490" y="591"/>
                    </a:cubicBezTo>
                    <a:cubicBezTo>
                      <a:pt x="2490" y="636"/>
                      <a:pt x="2468" y="727"/>
                      <a:pt x="2445" y="817"/>
                    </a:cubicBezTo>
                    <a:cubicBezTo>
                      <a:pt x="2241" y="1270"/>
                      <a:pt x="1925" y="1496"/>
                      <a:pt x="1449" y="1519"/>
                    </a:cubicBezTo>
                    <a:cubicBezTo>
                      <a:pt x="1155" y="1542"/>
                      <a:pt x="861" y="1587"/>
                      <a:pt x="521" y="1632"/>
                    </a:cubicBezTo>
                    <a:cubicBezTo>
                      <a:pt x="635" y="1044"/>
                      <a:pt x="1087" y="591"/>
                      <a:pt x="1381" y="546"/>
                    </a:cubicBezTo>
                    <a:cubicBezTo>
                      <a:pt x="1434" y="538"/>
                      <a:pt x="1489" y="535"/>
                      <a:pt x="1544" y="535"/>
                    </a:cubicBezTo>
                    <a:cubicBezTo>
                      <a:pt x="1704" y="535"/>
                      <a:pt x="1873" y="560"/>
                      <a:pt x="2045" y="560"/>
                    </a:cubicBezTo>
                    <a:cubicBezTo>
                      <a:pt x="2148" y="560"/>
                      <a:pt x="2251" y="551"/>
                      <a:pt x="2355" y="523"/>
                    </a:cubicBezTo>
                    <a:cubicBezTo>
                      <a:pt x="2355" y="501"/>
                      <a:pt x="2400" y="501"/>
                      <a:pt x="2445" y="501"/>
                    </a:cubicBezTo>
                    <a:close/>
                    <a:moveTo>
                      <a:pt x="1430" y="1"/>
                    </a:moveTo>
                    <a:cubicBezTo>
                      <a:pt x="1334" y="1"/>
                      <a:pt x="1242" y="13"/>
                      <a:pt x="1155" y="48"/>
                    </a:cubicBezTo>
                    <a:cubicBezTo>
                      <a:pt x="680" y="139"/>
                      <a:pt x="114" y="1270"/>
                      <a:pt x="23" y="2153"/>
                    </a:cubicBezTo>
                    <a:cubicBezTo>
                      <a:pt x="1" y="2198"/>
                      <a:pt x="1" y="2266"/>
                      <a:pt x="1" y="2311"/>
                    </a:cubicBezTo>
                    <a:cubicBezTo>
                      <a:pt x="69" y="2289"/>
                      <a:pt x="114" y="2221"/>
                      <a:pt x="182" y="2198"/>
                    </a:cubicBezTo>
                    <a:cubicBezTo>
                      <a:pt x="318" y="2107"/>
                      <a:pt x="431" y="2085"/>
                      <a:pt x="544" y="2062"/>
                    </a:cubicBezTo>
                    <a:cubicBezTo>
                      <a:pt x="684" y="2042"/>
                      <a:pt x="819" y="2036"/>
                      <a:pt x="946" y="2036"/>
                    </a:cubicBezTo>
                    <a:cubicBezTo>
                      <a:pt x="1156" y="2036"/>
                      <a:pt x="1346" y="2053"/>
                      <a:pt x="1513" y="2053"/>
                    </a:cubicBezTo>
                    <a:cubicBezTo>
                      <a:pt x="1587" y="2053"/>
                      <a:pt x="1657" y="2049"/>
                      <a:pt x="1721" y="2040"/>
                    </a:cubicBezTo>
                    <a:cubicBezTo>
                      <a:pt x="2241" y="1994"/>
                      <a:pt x="2604" y="1519"/>
                      <a:pt x="2830" y="817"/>
                    </a:cubicBezTo>
                    <a:cubicBezTo>
                      <a:pt x="2898" y="614"/>
                      <a:pt x="2943" y="410"/>
                      <a:pt x="2943" y="252"/>
                    </a:cubicBezTo>
                    <a:cubicBezTo>
                      <a:pt x="2943" y="79"/>
                      <a:pt x="2862" y="20"/>
                      <a:pt x="2712" y="20"/>
                    </a:cubicBezTo>
                    <a:cubicBezTo>
                      <a:pt x="2686" y="20"/>
                      <a:pt x="2657" y="22"/>
                      <a:pt x="2626" y="25"/>
                    </a:cubicBezTo>
                    <a:cubicBezTo>
                      <a:pt x="2513" y="48"/>
                      <a:pt x="2400" y="71"/>
                      <a:pt x="2309" y="71"/>
                    </a:cubicBezTo>
                    <a:cubicBezTo>
                      <a:pt x="2267" y="75"/>
                      <a:pt x="2225" y="77"/>
                      <a:pt x="2183" y="77"/>
                    </a:cubicBezTo>
                    <a:cubicBezTo>
                      <a:pt x="1923" y="77"/>
                      <a:pt x="1666" y="1"/>
                      <a:pt x="1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178500" y="1263900"/>
                <a:ext cx="59425" cy="45875"/>
              </a:xfrm>
              <a:custGeom>
                <a:avLst/>
                <a:gdLst/>
                <a:ahLst/>
                <a:cxnLst/>
                <a:rect l="l" t="t" r="r" b="b"/>
                <a:pathLst>
                  <a:path w="2377" h="1835" extrusionOk="0">
                    <a:moveTo>
                      <a:pt x="1291" y="872"/>
                    </a:moveTo>
                    <a:cubicBezTo>
                      <a:pt x="1270" y="890"/>
                      <a:pt x="1258" y="913"/>
                      <a:pt x="1245" y="951"/>
                    </a:cubicBezTo>
                    <a:lnTo>
                      <a:pt x="1200" y="974"/>
                    </a:lnTo>
                    <a:cubicBezTo>
                      <a:pt x="1064" y="1132"/>
                      <a:pt x="905" y="1268"/>
                      <a:pt x="679" y="1314"/>
                    </a:cubicBezTo>
                    <a:cubicBezTo>
                      <a:pt x="842" y="1109"/>
                      <a:pt x="1080" y="979"/>
                      <a:pt x="1291" y="872"/>
                    </a:cubicBezTo>
                    <a:close/>
                    <a:moveTo>
                      <a:pt x="1743" y="1"/>
                    </a:moveTo>
                    <a:cubicBezTo>
                      <a:pt x="1267" y="295"/>
                      <a:pt x="588" y="340"/>
                      <a:pt x="113" y="1314"/>
                    </a:cubicBezTo>
                    <a:cubicBezTo>
                      <a:pt x="0" y="1540"/>
                      <a:pt x="23" y="1744"/>
                      <a:pt x="158" y="1766"/>
                    </a:cubicBezTo>
                    <a:cubicBezTo>
                      <a:pt x="249" y="1811"/>
                      <a:pt x="294" y="1811"/>
                      <a:pt x="362" y="1811"/>
                    </a:cubicBezTo>
                    <a:cubicBezTo>
                      <a:pt x="375" y="1811"/>
                      <a:pt x="388" y="1797"/>
                      <a:pt x="393" y="1797"/>
                    </a:cubicBezTo>
                    <a:cubicBezTo>
                      <a:pt x="396" y="1797"/>
                      <a:pt x="395" y="1805"/>
                      <a:pt x="385" y="1834"/>
                    </a:cubicBezTo>
                    <a:cubicBezTo>
                      <a:pt x="951" y="1834"/>
                      <a:pt x="1267" y="1721"/>
                      <a:pt x="1516" y="1427"/>
                    </a:cubicBezTo>
                    <a:lnTo>
                      <a:pt x="1539" y="1404"/>
                    </a:lnTo>
                    <a:cubicBezTo>
                      <a:pt x="1833" y="1087"/>
                      <a:pt x="2105" y="793"/>
                      <a:pt x="2376" y="295"/>
                    </a:cubicBezTo>
                    <a:cubicBezTo>
                      <a:pt x="2263" y="272"/>
                      <a:pt x="2173" y="227"/>
                      <a:pt x="2060" y="137"/>
                    </a:cubicBezTo>
                    <a:cubicBezTo>
                      <a:pt x="2037" y="182"/>
                      <a:pt x="1969" y="227"/>
                      <a:pt x="1946" y="272"/>
                    </a:cubicBezTo>
                    <a:cubicBezTo>
                      <a:pt x="1879" y="182"/>
                      <a:pt x="1811" y="69"/>
                      <a:pt x="1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094750" y="1580725"/>
                <a:ext cx="60575" cy="75300"/>
              </a:xfrm>
              <a:custGeom>
                <a:avLst/>
                <a:gdLst/>
                <a:ahLst/>
                <a:cxnLst/>
                <a:rect l="l" t="t" r="r" b="b"/>
                <a:pathLst>
                  <a:path w="2423" h="3012" extrusionOk="0">
                    <a:moveTo>
                      <a:pt x="2032" y="514"/>
                    </a:moveTo>
                    <a:cubicBezTo>
                      <a:pt x="2050" y="514"/>
                      <a:pt x="2071" y="539"/>
                      <a:pt x="2105" y="590"/>
                    </a:cubicBezTo>
                    <a:cubicBezTo>
                      <a:pt x="2128" y="681"/>
                      <a:pt x="2105" y="726"/>
                      <a:pt x="2105" y="839"/>
                    </a:cubicBezTo>
                    <a:cubicBezTo>
                      <a:pt x="2037" y="1314"/>
                      <a:pt x="1811" y="1654"/>
                      <a:pt x="1358" y="1835"/>
                    </a:cubicBezTo>
                    <a:cubicBezTo>
                      <a:pt x="1087" y="1948"/>
                      <a:pt x="793" y="2061"/>
                      <a:pt x="476" y="2220"/>
                    </a:cubicBezTo>
                    <a:cubicBezTo>
                      <a:pt x="431" y="1609"/>
                      <a:pt x="702" y="1043"/>
                      <a:pt x="1019" y="884"/>
                    </a:cubicBezTo>
                    <a:cubicBezTo>
                      <a:pt x="1268" y="726"/>
                      <a:pt x="1607" y="726"/>
                      <a:pt x="1924" y="568"/>
                    </a:cubicBezTo>
                    <a:cubicBezTo>
                      <a:pt x="1947" y="568"/>
                      <a:pt x="1992" y="522"/>
                      <a:pt x="2015" y="522"/>
                    </a:cubicBezTo>
                    <a:cubicBezTo>
                      <a:pt x="2020" y="517"/>
                      <a:pt x="2026" y="514"/>
                      <a:pt x="2032" y="514"/>
                    </a:cubicBezTo>
                    <a:close/>
                    <a:moveTo>
                      <a:pt x="2193" y="1"/>
                    </a:moveTo>
                    <a:cubicBezTo>
                      <a:pt x="2144" y="1"/>
                      <a:pt x="2085" y="16"/>
                      <a:pt x="2015" y="47"/>
                    </a:cubicBezTo>
                    <a:cubicBezTo>
                      <a:pt x="1902" y="115"/>
                      <a:pt x="1811" y="160"/>
                      <a:pt x="1721" y="183"/>
                    </a:cubicBezTo>
                    <a:cubicBezTo>
                      <a:pt x="1358" y="364"/>
                      <a:pt x="906" y="296"/>
                      <a:pt x="634" y="522"/>
                    </a:cubicBezTo>
                    <a:cubicBezTo>
                      <a:pt x="204" y="726"/>
                      <a:pt x="1" y="1993"/>
                      <a:pt x="204" y="2853"/>
                    </a:cubicBezTo>
                    <a:cubicBezTo>
                      <a:pt x="204" y="2899"/>
                      <a:pt x="227" y="2967"/>
                      <a:pt x="227" y="3012"/>
                    </a:cubicBezTo>
                    <a:cubicBezTo>
                      <a:pt x="249" y="2967"/>
                      <a:pt x="317" y="2899"/>
                      <a:pt x="340" y="2853"/>
                    </a:cubicBezTo>
                    <a:cubicBezTo>
                      <a:pt x="453" y="2763"/>
                      <a:pt x="544" y="2672"/>
                      <a:pt x="657" y="2627"/>
                    </a:cubicBezTo>
                    <a:cubicBezTo>
                      <a:pt x="1087" y="2401"/>
                      <a:pt x="1494" y="2378"/>
                      <a:pt x="1743" y="2220"/>
                    </a:cubicBezTo>
                    <a:cubicBezTo>
                      <a:pt x="2241" y="2039"/>
                      <a:pt x="2422" y="1473"/>
                      <a:pt x="2422" y="726"/>
                    </a:cubicBezTo>
                    <a:cubicBezTo>
                      <a:pt x="2422" y="522"/>
                      <a:pt x="2422" y="296"/>
                      <a:pt x="2377" y="160"/>
                    </a:cubicBezTo>
                    <a:cubicBezTo>
                      <a:pt x="2347" y="56"/>
                      <a:pt x="2288" y="1"/>
                      <a:pt x="2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102675" y="1587550"/>
                <a:ext cx="48125" cy="55475"/>
              </a:xfrm>
              <a:custGeom>
                <a:avLst/>
                <a:gdLst/>
                <a:ahLst/>
                <a:cxnLst/>
                <a:rect l="l" t="t" r="r" b="b"/>
                <a:pathLst>
                  <a:path w="1925" h="2219" extrusionOk="0">
                    <a:moveTo>
                      <a:pt x="1041" y="974"/>
                    </a:moveTo>
                    <a:cubicBezTo>
                      <a:pt x="1019" y="996"/>
                      <a:pt x="996" y="1041"/>
                      <a:pt x="974" y="1087"/>
                    </a:cubicBezTo>
                    <a:cubicBezTo>
                      <a:pt x="951" y="1087"/>
                      <a:pt x="951" y="1109"/>
                      <a:pt x="951" y="1109"/>
                    </a:cubicBezTo>
                    <a:cubicBezTo>
                      <a:pt x="838" y="1313"/>
                      <a:pt x="725" y="1471"/>
                      <a:pt x="544" y="1607"/>
                    </a:cubicBezTo>
                    <a:cubicBezTo>
                      <a:pt x="679" y="1336"/>
                      <a:pt x="838" y="1132"/>
                      <a:pt x="1041" y="974"/>
                    </a:cubicBezTo>
                    <a:close/>
                    <a:moveTo>
                      <a:pt x="1223" y="0"/>
                    </a:moveTo>
                    <a:cubicBezTo>
                      <a:pt x="838" y="453"/>
                      <a:pt x="227" y="679"/>
                      <a:pt x="46" y="1788"/>
                    </a:cubicBezTo>
                    <a:cubicBezTo>
                      <a:pt x="0" y="2060"/>
                      <a:pt x="91" y="2218"/>
                      <a:pt x="227" y="2218"/>
                    </a:cubicBezTo>
                    <a:cubicBezTo>
                      <a:pt x="272" y="2218"/>
                      <a:pt x="340" y="2218"/>
                      <a:pt x="385" y="2173"/>
                    </a:cubicBezTo>
                    <a:cubicBezTo>
                      <a:pt x="430" y="2150"/>
                      <a:pt x="453" y="2150"/>
                      <a:pt x="476" y="2128"/>
                    </a:cubicBezTo>
                    <a:cubicBezTo>
                      <a:pt x="1019" y="1992"/>
                      <a:pt x="1268" y="1788"/>
                      <a:pt x="1449" y="1426"/>
                    </a:cubicBezTo>
                    <a:cubicBezTo>
                      <a:pt x="1471" y="1426"/>
                      <a:pt x="1471" y="1381"/>
                      <a:pt x="1471" y="1381"/>
                    </a:cubicBezTo>
                    <a:cubicBezTo>
                      <a:pt x="1675" y="1041"/>
                      <a:pt x="1811" y="657"/>
                      <a:pt x="1924" y="114"/>
                    </a:cubicBezTo>
                    <a:cubicBezTo>
                      <a:pt x="1811" y="114"/>
                      <a:pt x="1675" y="91"/>
                      <a:pt x="1562" y="23"/>
                    </a:cubicBezTo>
                    <a:cubicBezTo>
                      <a:pt x="1562" y="91"/>
                      <a:pt x="1517" y="136"/>
                      <a:pt x="1494" y="204"/>
                    </a:cubicBezTo>
                    <a:cubicBezTo>
                      <a:pt x="1404" y="136"/>
                      <a:pt x="1290" y="91"/>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031950" y="1737475"/>
                <a:ext cx="40750" cy="84900"/>
              </a:xfrm>
              <a:custGeom>
                <a:avLst/>
                <a:gdLst/>
                <a:ahLst/>
                <a:cxnLst/>
                <a:rect l="l" t="t" r="r" b="b"/>
                <a:pathLst>
                  <a:path w="1630" h="3396" fill="none" extrusionOk="0">
                    <a:moveTo>
                      <a:pt x="362" y="227"/>
                    </a:moveTo>
                    <a:cubicBezTo>
                      <a:pt x="430" y="182"/>
                      <a:pt x="453" y="91"/>
                      <a:pt x="521" y="69"/>
                    </a:cubicBezTo>
                    <a:cubicBezTo>
                      <a:pt x="679" y="1"/>
                      <a:pt x="838" y="24"/>
                      <a:pt x="996" y="91"/>
                    </a:cubicBezTo>
                    <a:cubicBezTo>
                      <a:pt x="1132" y="137"/>
                      <a:pt x="1177" y="250"/>
                      <a:pt x="1245" y="363"/>
                    </a:cubicBezTo>
                    <a:cubicBezTo>
                      <a:pt x="1517" y="884"/>
                      <a:pt x="1630" y="1449"/>
                      <a:pt x="1607" y="2015"/>
                    </a:cubicBezTo>
                    <a:cubicBezTo>
                      <a:pt x="1607" y="2490"/>
                      <a:pt x="1607" y="3056"/>
                      <a:pt x="1019" y="3396"/>
                    </a:cubicBezTo>
                    <a:cubicBezTo>
                      <a:pt x="362" y="2943"/>
                      <a:pt x="68" y="2128"/>
                      <a:pt x="23" y="1472"/>
                    </a:cubicBezTo>
                    <a:cubicBezTo>
                      <a:pt x="0" y="1087"/>
                      <a:pt x="114" y="635"/>
                      <a:pt x="362" y="227"/>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090225" y="1282575"/>
                <a:ext cx="73575" cy="78100"/>
              </a:xfrm>
              <a:custGeom>
                <a:avLst/>
                <a:gdLst/>
                <a:ahLst/>
                <a:cxnLst/>
                <a:rect l="l" t="t" r="r" b="b"/>
                <a:pathLst>
                  <a:path w="2943" h="3124" fill="none" extrusionOk="0">
                    <a:moveTo>
                      <a:pt x="136" y="385"/>
                    </a:moveTo>
                    <a:cubicBezTo>
                      <a:pt x="272" y="114"/>
                      <a:pt x="770" y="1"/>
                      <a:pt x="1336" y="114"/>
                    </a:cubicBezTo>
                    <a:cubicBezTo>
                      <a:pt x="1992" y="227"/>
                      <a:pt x="2377" y="589"/>
                      <a:pt x="2558" y="906"/>
                    </a:cubicBezTo>
                    <a:cubicBezTo>
                      <a:pt x="2943" y="1540"/>
                      <a:pt x="2694" y="2422"/>
                      <a:pt x="2422" y="3033"/>
                    </a:cubicBezTo>
                    <a:cubicBezTo>
                      <a:pt x="2445" y="3124"/>
                      <a:pt x="2037" y="2717"/>
                      <a:pt x="1902" y="2671"/>
                    </a:cubicBezTo>
                    <a:cubicBezTo>
                      <a:pt x="1562" y="2400"/>
                      <a:pt x="1177" y="2106"/>
                      <a:pt x="657" y="1562"/>
                    </a:cubicBezTo>
                    <a:cubicBezTo>
                      <a:pt x="317" y="1223"/>
                      <a:pt x="0" y="838"/>
                      <a:pt x="91" y="521"/>
                    </a:cubicBezTo>
                    <a:cubicBezTo>
                      <a:pt x="68" y="431"/>
                      <a:pt x="91" y="408"/>
                      <a:pt x="136" y="385"/>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172825" y="722450"/>
                <a:ext cx="49825" cy="60550"/>
              </a:xfrm>
              <a:custGeom>
                <a:avLst/>
                <a:gdLst/>
                <a:ahLst/>
                <a:cxnLst/>
                <a:rect l="l" t="t" r="r" b="b"/>
                <a:pathLst>
                  <a:path w="1993" h="2422" fill="none" extrusionOk="0">
                    <a:moveTo>
                      <a:pt x="69" y="634"/>
                    </a:moveTo>
                    <a:cubicBezTo>
                      <a:pt x="182" y="430"/>
                      <a:pt x="476" y="272"/>
                      <a:pt x="793" y="158"/>
                    </a:cubicBezTo>
                    <a:cubicBezTo>
                      <a:pt x="1155" y="0"/>
                      <a:pt x="1404" y="158"/>
                      <a:pt x="1585" y="385"/>
                    </a:cubicBezTo>
                    <a:cubicBezTo>
                      <a:pt x="1879" y="815"/>
                      <a:pt x="1992" y="1856"/>
                      <a:pt x="1766" y="2422"/>
                    </a:cubicBezTo>
                    <a:cubicBezTo>
                      <a:pt x="1743" y="2422"/>
                      <a:pt x="1178" y="2150"/>
                      <a:pt x="1087" y="2195"/>
                    </a:cubicBezTo>
                    <a:cubicBezTo>
                      <a:pt x="748" y="2105"/>
                      <a:pt x="499" y="1924"/>
                      <a:pt x="272" y="1539"/>
                    </a:cubicBezTo>
                    <a:cubicBezTo>
                      <a:pt x="114" y="1245"/>
                      <a:pt x="1" y="951"/>
                      <a:pt x="69" y="724"/>
                    </a:cubicBezTo>
                    <a:cubicBezTo>
                      <a:pt x="46" y="679"/>
                      <a:pt x="46" y="656"/>
                      <a:pt x="69" y="634"/>
                    </a:cubicBezTo>
                    <a:close/>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173400" y="735450"/>
                <a:ext cx="45850" cy="39075"/>
              </a:xfrm>
              <a:custGeom>
                <a:avLst/>
                <a:gdLst/>
                <a:ahLst/>
                <a:cxnLst/>
                <a:rect l="l" t="t" r="r" b="b"/>
                <a:pathLst>
                  <a:path w="1834" h="1563" fill="none" extrusionOk="0">
                    <a:moveTo>
                      <a:pt x="0" y="566"/>
                    </a:moveTo>
                    <a:cubicBezTo>
                      <a:pt x="498" y="1132"/>
                      <a:pt x="1041" y="1291"/>
                      <a:pt x="1494" y="1517"/>
                    </a:cubicBezTo>
                    <a:cubicBezTo>
                      <a:pt x="1517" y="1562"/>
                      <a:pt x="1607" y="1562"/>
                      <a:pt x="1675" y="1494"/>
                    </a:cubicBezTo>
                    <a:cubicBezTo>
                      <a:pt x="1698" y="1472"/>
                      <a:pt x="1698" y="1449"/>
                      <a:pt x="1698" y="1404"/>
                    </a:cubicBezTo>
                    <a:cubicBezTo>
                      <a:pt x="1834" y="793"/>
                      <a:pt x="317" y="317"/>
                      <a:pt x="249" y="23"/>
                    </a:cubicBezTo>
                    <a:cubicBezTo>
                      <a:pt x="906" y="1"/>
                      <a:pt x="1245" y="23"/>
                      <a:pt x="1743" y="589"/>
                    </a:cubicBezTo>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2"/>
            <p:cNvGrpSpPr/>
            <p:nvPr/>
          </p:nvGrpSpPr>
          <p:grpSpPr>
            <a:xfrm>
              <a:off x="7979311" y="-99961"/>
              <a:ext cx="380199" cy="2861617"/>
              <a:chOff x="3345725" y="238675"/>
              <a:chExt cx="192975" cy="1452450"/>
            </a:xfrm>
          </p:grpSpPr>
          <p:sp>
            <p:nvSpPr>
              <p:cNvPr id="91" name="Google Shape;91;p2"/>
              <p:cNvSpPr/>
              <p:nvPr/>
            </p:nvSpPr>
            <p:spPr>
              <a:xfrm>
                <a:off x="3345725" y="250550"/>
                <a:ext cx="185625" cy="1427550"/>
              </a:xfrm>
              <a:custGeom>
                <a:avLst/>
                <a:gdLst/>
                <a:ahLst/>
                <a:cxnLst/>
                <a:rect l="l" t="t" r="r" b="b"/>
                <a:pathLst>
                  <a:path w="7425" h="57102" fill="none" extrusionOk="0">
                    <a:moveTo>
                      <a:pt x="4233" y="54635"/>
                    </a:moveTo>
                    <a:cubicBezTo>
                      <a:pt x="3599" y="54069"/>
                      <a:pt x="4346" y="53345"/>
                      <a:pt x="4957" y="53322"/>
                    </a:cubicBezTo>
                    <a:cubicBezTo>
                      <a:pt x="7424" y="53254"/>
                      <a:pt x="6293" y="56309"/>
                      <a:pt x="4708" y="56785"/>
                    </a:cubicBezTo>
                    <a:cubicBezTo>
                      <a:pt x="3690" y="57102"/>
                      <a:pt x="2445" y="56604"/>
                      <a:pt x="1993" y="55630"/>
                    </a:cubicBezTo>
                    <a:cubicBezTo>
                      <a:pt x="1744" y="55133"/>
                      <a:pt x="1744" y="54521"/>
                      <a:pt x="1811" y="53956"/>
                    </a:cubicBezTo>
                    <a:cubicBezTo>
                      <a:pt x="2015" y="52801"/>
                      <a:pt x="2581" y="51783"/>
                      <a:pt x="3102" y="50742"/>
                    </a:cubicBezTo>
                    <a:cubicBezTo>
                      <a:pt x="3667" y="49610"/>
                      <a:pt x="4278" y="48479"/>
                      <a:pt x="4618" y="47234"/>
                    </a:cubicBezTo>
                    <a:cubicBezTo>
                      <a:pt x="4957" y="45921"/>
                      <a:pt x="4754" y="44450"/>
                      <a:pt x="4029" y="43319"/>
                    </a:cubicBezTo>
                    <a:cubicBezTo>
                      <a:pt x="3283" y="42164"/>
                      <a:pt x="2038" y="41327"/>
                      <a:pt x="1427" y="40082"/>
                    </a:cubicBezTo>
                    <a:cubicBezTo>
                      <a:pt x="1" y="37208"/>
                      <a:pt x="2898" y="34605"/>
                      <a:pt x="4075" y="32229"/>
                    </a:cubicBezTo>
                    <a:cubicBezTo>
                      <a:pt x="5387" y="29672"/>
                      <a:pt x="5501" y="26526"/>
                      <a:pt x="4392" y="23855"/>
                    </a:cubicBezTo>
                    <a:cubicBezTo>
                      <a:pt x="3350" y="21320"/>
                      <a:pt x="1223" y="19102"/>
                      <a:pt x="1133" y="16364"/>
                    </a:cubicBezTo>
                    <a:cubicBezTo>
                      <a:pt x="997" y="13150"/>
                      <a:pt x="3622" y="10525"/>
                      <a:pt x="4686" y="7469"/>
                    </a:cubicBezTo>
                    <a:cubicBezTo>
                      <a:pt x="5501" y="5048"/>
                      <a:pt x="5206" y="2241"/>
                      <a:pt x="3962" y="1"/>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360103" y="238675"/>
                <a:ext cx="143750" cy="1452450"/>
              </a:xfrm>
              <a:custGeom>
                <a:avLst/>
                <a:gdLst/>
                <a:ahLst/>
                <a:cxnLst/>
                <a:rect l="l" t="t" r="r" b="b"/>
                <a:pathLst>
                  <a:path w="5750" h="58098" fill="none" extrusionOk="0">
                    <a:moveTo>
                      <a:pt x="5749" y="56083"/>
                    </a:moveTo>
                    <a:cubicBezTo>
                      <a:pt x="5432" y="56694"/>
                      <a:pt x="5025" y="57373"/>
                      <a:pt x="4369" y="57667"/>
                    </a:cubicBezTo>
                    <a:cubicBezTo>
                      <a:pt x="3396" y="58029"/>
                      <a:pt x="1970" y="58097"/>
                      <a:pt x="1110" y="57418"/>
                    </a:cubicBezTo>
                    <a:cubicBezTo>
                      <a:pt x="974" y="57260"/>
                      <a:pt x="861" y="57101"/>
                      <a:pt x="748" y="56920"/>
                    </a:cubicBezTo>
                    <a:cubicBezTo>
                      <a:pt x="1" y="55630"/>
                      <a:pt x="612" y="54521"/>
                      <a:pt x="1291" y="53299"/>
                    </a:cubicBezTo>
                    <a:cubicBezTo>
                      <a:pt x="1857" y="52281"/>
                      <a:pt x="2694" y="51421"/>
                      <a:pt x="3305" y="50425"/>
                    </a:cubicBezTo>
                    <a:cubicBezTo>
                      <a:pt x="4618" y="48365"/>
                      <a:pt x="5251" y="45197"/>
                      <a:pt x="4120" y="42934"/>
                    </a:cubicBezTo>
                    <a:cubicBezTo>
                      <a:pt x="3282" y="41281"/>
                      <a:pt x="1359" y="40580"/>
                      <a:pt x="612" y="38905"/>
                    </a:cubicBezTo>
                    <a:cubicBezTo>
                      <a:pt x="46" y="37728"/>
                      <a:pt x="340" y="36280"/>
                      <a:pt x="906" y="35080"/>
                    </a:cubicBezTo>
                    <a:cubicBezTo>
                      <a:pt x="1494" y="33903"/>
                      <a:pt x="2332" y="32885"/>
                      <a:pt x="2943" y="31685"/>
                    </a:cubicBezTo>
                    <a:cubicBezTo>
                      <a:pt x="4142" y="29490"/>
                      <a:pt x="4437" y="26865"/>
                      <a:pt x="3826" y="24421"/>
                    </a:cubicBezTo>
                    <a:cubicBezTo>
                      <a:pt x="3509" y="23244"/>
                      <a:pt x="3011" y="22135"/>
                      <a:pt x="2671" y="20981"/>
                    </a:cubicBezTo>
                    <a:cubicBezTo>
                      <a:pt x="2106" y="19057"/>
                      <a:pt x="2015" y="16952"/>
                      <a:pt x="2400" y="15006"/>
                    </a:cubicBezTo>
                    <a:cubicBezTo>
                      <a:pt x="2739" y="13354"/>
                      <a:pt x="3373" y="11837"/>
                      <a:pt x="3803" y="10230"/>
                    </a:cubicBezTo>
                    <a:cubicBezTo>
                      <a:pt x="4278" y="8442"/>
                      <a:pt x="4074" y="6745"/>
                      <a:pt x="4142" y="4934"/>
                    </a:cubicBezTo>
                    <a:cubicBezTo>
                      <a:pt x="4188" y="3350"/>
                      <a:pt x="4029" y="1517"/>
                      <a:pt x="3418" y="1"/>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471350" y="932250"/>
                <a:ext cx="67350" cy="65750"/>
              </a:xfrm>
              <a:custGeom>
                <a:avLst/>
                <a:gdLst/>
                <a:ahLst/>
                <a:cxnLst/>
                <a:rect l="l" t="t" r="r" b="b"/>
                <a:pathLst>
                  <a:path w="2694" h="2630" extrusionOk="0">
                    <a:moveTo>
                      <a:pt x="2218" y="502"/>
                    </a:moveTo>
                    <a:cubicBezTo>
                      <a:pt x="2263" y="502"/>
                      <a:pt x="2286" y="525"/>
                      <a:pt x="2286" y="593"/>
                    </a:cubicBezTo>
                    <a:cubicBezTo>
                      <a:pt x="2309" y="638"/>
                      <a:pt x="2286" y="729"/>
                      <a:pt x="2263" y="819"/>
                    </a:cubicBezTo>
                    <a:cubicBezTo>
                      <a:pt x="2105" y="1295"/>
                      <a:pt x="1833" y="1566"/>
                      <a:pt x="1358" y="1657"/>
                    </a:cubicBezTo>
                    <a:cubicBezTo>
                      <a:pt x="1041" y="1725"/>
                      <a:pt x="747" y="1770"/>
                      <a:pt x="408" y="1883"/>
                    </a:cubicBezTo>
                    <a:cubicBezTo>
                      <a:pt x="476" y="1295"/>
                      <a:pt x="838" y="774"/>
                      <a:pt x="1200" y="706"/>
                    </a:cubicBezTo>
                    <a:cubicBezTo>
                      <a:pt x="1471" y="593"/>
                      <a:pt x="1811" y="638"/>
                      <a:pt x="2150" y="525"/>
                    </a:cubicBezTo>
                    <a:cubicBezTo>
                      <a:pt x="2173" y="525"/>
                      <a:pt x="2196" y="502"/>
                      <a:pt x="2218" y="502"/>
                    </a:cubicBezTo>
                    <a:close/>
                    <a:moveTo>
                      <a:pt x="2473" y="1"/>
                    </a:moveTo>
                    <a:cubicBezTo>
                      <a:pt x="2432" y="1"/>
                      <a:pt x="2385" y="9"/>
                      <a:pt x="2331" y="27"/>
                    </a:cubicBezTo>
                    <a:cubicBezTo>
                      <a:pt x="2218" y="50"/>
                      <a:pt x="2105" y="72"/>
                      <a:pt x="2037" y="95"/>
                    </a:cubicBezTo>
                    <a:cubicBezTo>
                      <a:pt x="1607" y="208"/>
                      <a:pt x="1177" y="72"/>
                      <a:pt x="860" y="253"/>
                    </a:cubicBezTo>
                    <a:cubicBezTo>
                      <a:pt x="385" y="367"/>
                      <a:pt x="0" y="1566"/>
                      <a:pt x="23" y="2449"/>
                    </a:cubicBezTo>
                    <a:lnTo>
                      <a:pt x="23" y="2630"/>
                    </a:lnTo>
                    <a:cubicBezTo>
                      <a:pt x="68" y="2562"/>
                      <a:pt x="113" y="2494"/>
                      <a:pt x="159" y="2471"/>
                    </a:cubicBezTo>
                    <a:cubicBezTo>
                      <a:pt x="272" y="2404"/>
                      <a:pt x="385" y="2336"/>
                      <a:pt x="498" y="2313"/>
                    </a:cubicBezTo>
                    <a:cubicBezTo>
                      <a:pt x="973" y="2177"/>
                      <a:pt x="1381" y="2222"/>
                      <a:pt x="1720" y="2109"/>
                    </a:cubicBezTo>
                    <a:cubicBezTo>
                      <a:pt x="2218" y="1996"/>
                      <a:pt x="2512" y="1498"/>
                      <a:pt x="2648" y="751"/>
                    </a:cubicBezTo>
                    <a:cubicBezTo>
                      <a:pt x="2671" y="548"/>
                      <a:pt x="2693" y="367"/>
                      <a:pt x="2671" y="186"/>
                    </a:cubicBezTo>
                    <a:cubicBezTo>
                      <a:pt x="2654" y="69"/>
                      <a:pt x="2588" y="1"/>
                      <a:pt x="2473"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475875" y="936300"/>
                <a:ext cx="55475" cy="50400"/>
              </a:xfrm>
              <a:custGeom>
                <a:avLst/>
                <a:gdLst/>
                <a:ahLst/>
                <a:cxnLst/>
                <a:rect l="l" t="t" r="r" b="b"/>
                <a:pathLst>
                  <a:path w="2219" h="2016" extrusionOk="0">
                    <a:moveTo>
                      <a:pt x="1239" y="938"/>
                    </a:moveTo>
                    <a:cubicBezTo>
                      <a:pt x="1211" y="967"/>
                      <a:pt x="1200" y="1004"/>
                      <a:pt x="1200" y="1019"/>
                    </a:cubicBezTo>
                    <a:lnTo>
                      <a:pt x="1177" y="1042"/>
                    </a:lnTo>
                    <a:cubicBezTo>
                      <a:pt x="1019" y="1223"/>
                      <a:pt x="860" y="1381"/>
                      <a:pt x="657" y="1472"/>
                    </a:cubicBezTo>
                    <a:cubicBezTo>
                      <a:pt x="845" y="1242"/>
                      <a:pt x="1033" y="1070"/>
                      <a:pt x="1239" y="938"/>
                    </a:cubicBezTo>
                    <a:close/>
                    <a:moveTo>
                      <a:pt x="1539" y="1"/>
                    </a:moveTo>
                    <a:cubicBezTo>
                      <a:pt x="1109" y="363"/>
                      <a:pt x="453" y="476"/>
                      <a:pt x="91" y="1517"/>
                    </a:cubicBezTo>
                    <a:cubicBezTo>
                      <a:pt x="0" y="1789"/>
                      <a:pt x="68" y="1947"/>
                      <a:pt x="204" y="1970"/>
                    </a:cubicBezTo>
                    <a:cubicBezTo>
                      <a:pt x="234" y="1985"/>
                      <a:pt x="259" y="1990"/>
                      <a:pt x="282" y="1990"/>
                    </a:cubicBezTo>
                    <a:cubicBezTo>
                      <a:pt x="327" y="1990"/>
                      <a:pt x="362" y="1970"/>
                      <a:pt x="408" y="1970"/>
                    </a:cubicBezTo>
                    <a:cubicBezTo>
                      <a:pt x="453" y="1970"/>
                      <a:pt x="498" y="1970"/>
                      <a:pt x="453" y="2015"/>
                    </a:cubicBezTo>
                    <a:cubicBezTo>
                      <a:pt x="1019" y="1947"/>
                      <a:pt x="1313" y="1789"/>
                      <a:pt x="1539" y="1472"/>
                    </a:cubicBezTo>
                    <a:lnTo>
                      <a:pt x="1562" y="1449"/>
                    </a:lnTo>
                    <a:cubicBezTo>
                      <a:pt x="1788" y="1133"/>
                      <a:pt x="2015" y="770"/>
                      <a:pt x="2218" y="250"/>
                    </a:cubicBezTo>
                    <a:cubicBezTo>
                      <a:pt x="2105" y="227"/>
                      <a:pt x="1992" y="205"/>
                      <a:pt x="1879" y="114"/>
                    </a:cubicBezTo>
                    <a:cubicBezTo>
                      <a:pt x="1856" y="159"/>
                      <a:pt x="1811" y="205"/>
                      <a:pt x="1788" y="250"/>
                    </a:cubicBezTo>
                    <a:lnTo>
                      <a:pt x="1539" y="1"/>
                    </a:ln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435700" y="1260450"/>
                <a:ext cx="58875" cy="81000"/>
              </a:xfrm>
              <a:custGeom>
                <a:avLst/>
                <a:gdLst/>
                <a:ahLst/>
                <a:cxnLst/>
                <a:rect l="l" t="t" r="r" b="b"/>
                <a:pathLst>
                  <a:path w="2355" h="3240" extrusionOk="0">
                    <a:moveTo>
                      <a:pt x="1834" y="546"/>
                    </a:moveTo>
                    <a:cubicBezTo>
                      <a:pt x="1879" y="546"/>
                      <a:pt x="1902" y="569"/>
                      <a:pt x="1924" y="614"/>
                    </a:cubicBezTo>
                    <a:cubicBezTo>
                      <a:pt x="1947" y="659"/>
                      <a:pt x="1947" y="727"/>
                      <a:pt x="1947" y="840"/>
                    </a:cubicBezTo>
                    <a:cubicBezTo>
                      <a:pt x="1992" y="1338"/>
                      <a:pt x="1788" y="1678"/>
                      <a:pt x="1358" y="1904"/>
                    </a:cubicBezTo>
                    <a:cubicBezTo>
                      <a:pt x="1109" y="2085"/>
                      <a:pt x="815" y="2221"/>
                      <a:pt x="544" y="2425"/>
                    </a:cubicBezTo>
                    <a:cubicBezTo>
                      <a:pt x="408" y="1836"/>
                      <a:pt x="589" y="1225"/>
                      <a:pt x="906" y="1067"/>
                    </a:cubicBezTo>
                    <a:cubicBezTo>
                      <a:pt x="1132" y="863"/>
                      <a:pt x="1472" y="840"/>
                      <a:pt x="1766" y="614"/>
                    </a:cubicBezTo>
                    <a:cubicBezTo>
                      <a:pt x="1788" y="569"/>
                      <a:pt x="1811" y="546"/>
                      <a:pt x="1834" y="546"/>
                    </a:cubicBezTo>
                    <a:close/>
                    <a:moveTo>
                      <a:pt x="1942" y="0"/>
                    </a:moveTo>
                    <a:cubicBezTo>
                      <a:pt x="1890" y="0"/>
                      <a:pt x="1832" y="24"/>
                      <a:pt x="1766" y="71"/>
                    </a:cubicBezTo>
                    <a:lnTo>
                      <a:pt x="1494" y="252"/>
                    </a:lnTo>
                    <a:cubicBezTo>
                      <a:pt x="1155" y="456"/>
                      <a:pt x="702" y="433"/>
                      <a:pt x="453" y="727"/>
                    </a:cubicBezTo>
                    <a:cubicBezTo>
                      <a:pt x="23" y="976"/>
                      <a:pt x="0" y="2244"/>
                      <a:pt x="317" y="3081"/>
                    </a:cubicBezTo>
                    <a:cubicBezTo>
                      <a:pt x="340" y="3126"/>
                      <a:pt x="340" y="3194"/>
                      <a:pt x="363" y="3239"/>
                    </a:cubicBezTo>
                    <a:lnTo>
                      <a:pt x="453" y="3081"/>
                    </a:lnTo>
                    <a:cubicBezTo>
                      <a:pt x="544" y="2923"/>
                      <a:pt x="657" y="2855"/>
                      <a:pt x="747" y="2787"/>
                    </a:cubicBezTo>
                    <a:cubicBezTo>
                      <a:pt x="1132" y="2538"/>
                      <a:pt x="1562" y="2447"/>
                      <a:pt x="1788" y="2244"/>
                    </a:cubicBezTo>
                    <a:cubicBezTo>
                      <a:pt x="2241" y="1995"/>
                      <a:pt x="2354" y="1406"/>
                      <a:pt x="2264" y="659"/>
                    </a:cubicBezTo>
                    <a:cubicBezTo>
                      <a:pt x="2241" y="501"/>
                      <a:pt x="2218" y="275"/>
                      <a:pt x="2128" y="139"/>
                    </a:cubicBezTo>
                    <a:cubicBezTo>
                      <a:pt x="2075" y="46"/>
                      <a:pt x="2015" y="0"/>
                      <a:pt x="19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444750" y="1270125"/>
                <a:ext cx="41325" cy="57250"/>
              </a:xfrm>
              <a:custGeom>
                <a:avLst/>
                <a:gdLst/>
                <a:ahLst/>
                <a:cxnLst/>
                <a:rect l="l" t="t" r="r" b="b"/>
                <a:pathLst>
                  <a:path w="1653" h="2290" extrusionOk="0">
                    <a:moveTo>
                      <a:pt x="883" y="929"/>
                    </a:moveTo>
                    <a:cubicBezTo>
                      <a:pt x="883" y="997"/>
                      <a:pt x="861" y="1019"/>
                      <a:pt x="793" y="1065"/>
                    </a:cubicBezTo>
                    <a:lnTo>
                      <a:pt x="793" y="1087"/>
                    </a:lnTo>
                    <a:cubicBezTo>
                      <a:pt x="725" y="1291"/>
                      <a:pt x="634" y="1495"/>
                      <a:pt x="453" y="1630"/>
                    </a:cubicBezTo>
                    <a:cubicBezTo>
                      <a:pt x="566" y="1359"/>
                      <a:pt x="725" y="1132"/>
                      <a:pt x="883" y="929"/>
                    </a:cubicBezTo>
                    <a:close/>
                    <a:moveTo>
                      <a:pt x="906" y="1"/>
                    </a:moveTo>
                    <a:cubicBezTo>
                      <a:pt x="634" y="476"/>
                      <a:pt x="46" y="793"/>
                      <a:pt x="1" y="1902"/>
                    </a:cubicBezTo>
                    <a:cubicBezTo>
                      <a:pt x="1" y="2154"/>
                      <a:pt x="79" y="2289"/>
                      <a:pt x="198" y="2289"/>
                    </a:cubicBezTo>
                    <a:cubicBezTo>
                      <a:pt x="208" y="2289"/>
                      <a:pt x="217" y="2288"/>
                      <a:pt x="227" y="2287"/>
                    </a:cubicBezTo>
                    <a:cubicBezTo>
                      <a:pt x="295" y="2287"/>
                      <a:pt x="340" y="2264"/>
                      <a:pt x="408" y="2241"/>
                    </a:cubicBezTo>
                    <a:cubicBezTo>
                      <a:pt x="431" y="2196"/>
                      <a:pt x="453" y="2196"/>
                      <a:pt x="521" y="2196"/>
                    </a:cubicBezTo>
                    <a:cubicBezTo>
                      <a:pt x="1019" y="1970"/>
                      <a:pt x="1245" y="1743"/>
                      <a:pt x="1358" y="1381"/>
                    </a:cubicBezTo>
                    <a:lnTo>
                      <a:pt x="1358" y="1359"/>
                    </a:lnTo>
                    <a:cubicBezTo>
                      <a:pt x="1494" y="997"/>
                      <a:pt x="1607" y="589"/>
                      <a:pt x="1653" y="23"/>
                    </a:cubicBezTo>
                    <a:lnTo>
                      <a:pt x="1653" y="23"/>
                    </a:lnTo>
                    <a:cubicBezTo>
                      <a:pt x="1620" y="30"/>
                      <a:pt x="1586" y="33"/>
                      <a:pt x="1552" y="33"/>
                    </a:cubicBezTo>
                    <a:cubicBezTo>
                      <a:pt x="1469" y="33"/>
                      <a:pt x="1380" y="17"/>
                      <a:pt x="1268" y="1"/>
                    </a:cubicBezTo>
                    <a:cubicBezTo>
                      <a:pt x="1245" y="46"/>
                      <a:pt x="1245" y="114"/>
                      <a:pt x="1223" y="159"/>
                    </a:cubicBezTo>
                    <a:cubicBezTo>
                      <a:pt x="1110" y="114"/>
                      <a:pt x="1019" y="46"/>
                      <a:pt x="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390425" y="1428550"/>
                <a:ext cx="47550" cy="82650"/>
              </a:xfrm>
              <a:custGeom>
                <a:avLst/>
                <a:gdLst/>
                <a:ahLst/>
                <a:cxnLst/>
                <a:rect l="l" t="t" r="r" b="b"/>
                <a:pathLst>
                  <a:path w="1902" h="3306" fill="none" extrusionOk="0">
                    <a:moveTo>
                      <a:pt x="295" y="272"/>
                    </a:moveTo>
                    <a:cubicBezTo>
                      <a:pt x="318" y="227"/>
                      <a:pt x="363" y="137"/>
                      <a:pt x="431" y="91"/>
                    </a:cubicBezTo>
                    <a:cubicBezTo>
                      <a:pt x="544" y="1"/>
                      <a:pt x="748" y="1"/>
                      <a:pt x="884" y="46"/>
                    </a:cubicBezTo>
                    <a:cubicBezTo>
                      <a:pt x="1019" y="114"/>
                      <a:pt x="1110" y="204"/>
                      <a:pt x="1155" y="318"/>
                    </a:cubicBezTo>
                    <a:cubicBezTo>
                      <a:pt x="1495" y="793"/>
                      <a:pt x="1676" y="1336"/>
                      <a:pt x="1766" y="1857"/>
                    </a:cubicBezTo>
                    <a:cubicBezTo>
                      <a:pt x="1811" y="2355"/>
                      <a:pt x="1902" y="2920"/>
                      <a:pt x="1359" y="3305"/>
                    </a:cubicBezTo>
                    <a:cubicBezTo>
                      <a:pt x="657" y="2943"/>
                      <a:pt x="250" y="2151"/>
                      <a:pt x="114" y="1517"/>
                    </a:cubicBezTo>
                    <a:cubicBezTo>
                      <a:pt x="1" y="1155"/>
                      <a:pt x="69" y="702"/>
                      <a:pt x="295" y="272"/>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395525" y="1432525"/>
                <a:ext cx="39075" cy="72450"/>
              </a:xfrm>
              <a:custGeom>
                <a:avLst/>
                <a:gdLst/>
                <a:ahLst/>
                <a:cxnLst/>
                <a:rect l="l" t="t" r="r" b="b"/>
                <a:pathLst>
                  <a:path w="1563" h="2898" fill="none" extrusionOk="0">
                    <a:moveTo>
                      <a:pt x="1" y="294"/>
                    </a:moveTo>
                    <a:cubicBezTo>
                      <a:pt x="227" y="1087"/>
                      <a:pt x="566" y="2014"/>
                      <a:pt x="1042" y="2761"/>
                    </a:cubicBezTo>
                    <a:cubicBezTo>
                      <a:pt x="1064" y="2807"/>
                      <a:pt x="1155" y="2897"/>
                      <a:pt x="1245" y="2829"/>
                    </a:cubicBezTo>
                    <a:cubicBezTo>
                      <a:pt x="1291" y="2807"/>
                      <a:pt x="1291" y="2784"/>
                      <a:pt x="1313" y="2761"/>
                    </a:cubicBezTo>
                    <a:cubicBezTo>
                      <a:pt x="1562" y="2263"/>
                      <a:pt x="1268" y="1811"/>
                      <a:pt x="996" y="1403"/>
                    </a:cubicBezTo>
                    <a:cubicBezTo>
                      <a:pt x="725" y="973"/>
                      <a:pt x="476" y="498"/>
                      <a:pt x="317" y="0"/>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389300" y="970250"/>
                <a:ext cx="75275" cy="71325"/>
              </a:xfrm>
              <a:custGeom>
                <a:avLst/>
                <a:gdLst/>
                <a:ahLst/>
                <a:cxnLst/>
                <a:rect l="l" t="t" r="r" b="b"/>
                <a:pathLst>
                  <a:path w="3011" h="2853" fill="none" extrusionOk="0">
                    <a:moveTo>
                      <a:pt x="68" y="453"/>
                    </a:moveTo>
                    <a:cubicBezTo>
                      <a:pt x="182" y="182"/>
                      <a:pt x="702" y="1"/>
                      <a:pt x="1245" y="23"/>
                    </a:cubicBezTo>
                    <a:cubicBezTo>
                      <a:pt x="1924" y="46"/>
                      <a:pt x="2332" y="363"/>
                      <a:pt x="2535" y="657"/>
                    </a:cubicBezTo>
                    <a:cubicBezTo>
                      <a:pt x="3011" y="1223"/>
                      <a:pt x="2875" y="2128"/>
                      <a:pt x="2649" y="2762"/>
                    </a:cubicBezTo>
                    <a:cubicBezTo>
                      <a:pt x="2671" y="2852"/>
                      <a:pt x="2219" y="2513"/>
                      <a:pt x="2105" y="2468"/>
                    </a:cubicBezTo>
                    <a:cubicBezTo>
                      <a:pt x="1743" y="2241"/>
                      <a:pt x="1291" y="1970"/>
                      <a:pt x="725" y="1517"/>
                    </a:cubicBezTo>
                    <a:cubicBezTo>
                      <a:pt x="363" y="1246"/>
                      <a:pt x="1" y="884"/>
                      <a:pt x="23" y="567"/>
                    </a:cubicBezTo>
                    <a:cubicBezTo>
                      <a:pt x="46" y="499"/>
                      <a:pt x="46" y="476"/>
                      <a:pt x="68"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399475" y="403900"/>
                <a:ext cx="52650" cy="57725"/>
              </a:xfrm>
              <a:custGeom>
                <a:avLst/>
                <a:gdLst/>
                <a:ahLst/>
                <a:cxnLst/>
                <a:rect l="l" t="t" r="r" b="b"/>
                <a:pathLst>
                  <a:path w="2106" h="2309" fill="none" extrusionOk="0">
                    <a:moveTo>
                      <a:pt x="46" y="724"/>
                    </a:moveTo>
                    <a:cubicBezTo>
                      <a:pt x="114" y="521"/>
                      <a:pt x="386" y="294"/>
                      <a:pt x="657" y="159"/>
                    </a:cubicBezTo>
                    <a:cubicBezTo>
                      <a:pt x="997" y="0"/>
                      <a:pt x="1291" y="68"/>
                      <a:pt x="1472" y="294"/>
                    </a:cubicBezTo>
                    <a:cubicBezTo>
                      <a:pt x="1857" y="702"/>
                      <a:pt x="2106" y="1720"/>
                      <a:pt x="1925" y="2309"/>
                    </a:cubicBezTo>
                    <a:cubicBezTo>
                      <a:pt x="1902" y="2309"/>
                      <a:pt x="1314" y="2150"/>
                      <a:pt x="1246" y="2195"/>
                    </a:cubicBezTo>
                    <a:cubicBezTo>
                      <a:pt x="906" y="2173"/>
                      <a:pt x="635" y="2037"/>
                      <a:pt x="340" y="1652"/>
                    </a:cubicBezTo>
                    <a:cubicBezTo>
                      <a:pt x="159" y="1403"/>
                      <a:pt x="1" y="1087"/>
                      <a:pt x="46" y="860"/>
                    </a:cubicBezTo>
                    <a:cubicBezTo>
                      <a:pt x="1" y="792"/>
                      <a:pt x="46" y="747"/>
                      <a:pt x="46" y="724"/>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401175" y="416350"/>
                <a:ext cx="47550" cy="36800"/>
              </a:xfrm>
              <a:custGeom>
                <a:avLst/>
                <a:gdLst/>
                <a:ahLst/>
                <a:cxnLst/>
                <a:rect l="l" t="t" r="r" b="b"/>
                <a:pathLst>
                  <a:path w="1902" h="1472" fill="none" extrusionOk="0">
                    <a:moveTo>
                      <a:pt x="1" y="679"/>
                    </a:moveTo>
                    <a:cubicBezTo>
                      <a:pt x="589" y="1154"/>
                      <a:pt x="1132" y="1267"/>
                      <a:pt x="1608" y="1449"/>
                    </a:cubicBezTo>
                    <a:cubicBezTo>
                      <a:pt x="1630" y="1449"/>
                      <a:pt x="1721" y="1471"/>
                      <a:pt x="1789" y="1381"/>
                    </a:cubicBezTo>
                    <a:cubicBezTo>
                      <a:pt x="1811" y="1358"/>
                      <a:pt x="1811" y="1335"/>
                      <a:pt x="1811" y="1313"/>
                    </a:cubicBezTo>
                    <a:cubicBezTo>
                      <a:pt x="1902" y="679"/>
                      <a:pt x="272" y="407"/>
                      <a:pt x="205" y="113"/>
                    </a:cubicBezTo>
                    <a:cubicBezTo>
                      <a:pt x="816" y="0"/>
                      <a:pt x="1155" y="0"/>
                      <a:pt x="1744" y="475"/>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2"/>
            <p:cNvGrpSpPr/>
            <p:nvPr/>
          </p:nvGrpSpPr>
          <p:grpSpPr>
            <a:xfrm>
              <a:off x="4881743" y="156705"/>
              <a:ext cx="237508" cy="247359"/>
              <a:chOff x="2650925" y="4637475"/>
              <a:chExt cx="120550" cy="125550"/>
            </a:xfrm>
          </p:grpSpPr>
          <p:sp>
            <p:nvSpPr>
              <p:cNvPr id="103" name="Google Shape;103;p2"/>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2"/>
            <p:cNvGrpSpPr/>
            <p:nvPr/>
          </p:nvGrpSpPr>
          <p:grpSpPr>
            <a:xfrm>
              <a:off x="5794189" y="-85831"/>
              <a:ext cx="949833" cy="732422"/>
              <a:chOff x="4866600" y="2956225"/>
              <a:chExt cx="482100" cy="371750"/>
            </a:xfrm>
          </p:grpSpPr>
          <p:sp>
            <p:nvSpPr>
              <p:cNvPr id="106" name="Google Shape;106;p2"/>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114;p2"/>
            <p:cNvGrpSpPr/>
            <p:nvPr/>
          </p:nvGrpSpPr>
          <p:grpSpPr>
            <a:xfrm>
              <a:off x="5491709" y="-152407"/>
              <a:ext cx="3804702" cy="3830266"/>
              <a:chOff x="3667100" y="238125"/>
              <a:chExt cx="1931125" cy="1944100"/>
            </a:xfrm>
          </p:grpSpPr>
          <p:sp>
            <p:nvSpPr>
              <p:cNvPr id="115" name="Google Shape;115;p2"/>
              <p:cNvSpPr/>
              <p:nvPr/>
            </p:nvSpPr>
            <p:spPr>
              <a:xfrm>
                <a:off x="5226450" y="255075"/>
                <a:ext cx="321975" cy="980575"/>
              </a:xfrm>
              <a:custGeom>
                <a:avLst/>
                <a:gdLst/>
                <a:ahLst/>
                <a:cxnLst/>
                <a:rect l="l" t="t" r="r" b="b"/>
                <a:pathLst>
                  <a:path w="12879" h="39223" fill="none" extrusionOk="0">
                    <a:moveTo>
                      <a:pt x="6677" y="1"/>
                    </a:moveTo>
                    <a:cubicBezTo>
                      <a:pt x="1811" y="12358"/>
                      <a:pt x="1" y="31663"/>
                      <a:pt x="12878" y="39222"/>
                    </a:cubicBezTo>
                  </a:path>
                </a:pathLst>
              </a:custGeom>
              <a:noFill/>
              <a:ln w="5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5142150" y="238125"/>
                <a:ext cx="49250" cy="170325"/>
              </a:xfrm>
              <a:custGeom>
                <a:avLst/>
                <a:gdLst/>
                <a:ahLst/>
                <a:cxnLst/>
                <a:rect l="l" t="t" r="r" b="b"/>
                <a:pathLst>
                  <a:path w="1970" h="6813" fill="none" extrusionOk="0">
                    <a:moveTo>
                      <a:pt x="1" y="0"/>
                    </a:moveTo>
                    <a:cubicBezTo>
                      <a:pt x="159" y="2014"/>
                      <a:pt x="499" y="5454"/>
                      <a:pt x="1970" y="6812"/>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463200" y="263575"/>
                <a:ext cx="684075" cy="737825"/>
              </a:xfrm>
              <a:custGeom>
                <a:avLst/>
                <a:gdLst/>
                <a:ahLst/>
                <a:cxnLst/>
                <a:rect l="l" t="t" r="r" b="b"/>
                <a:pathLst>
                  <a:path w="27363" h="29513" fill="none" extrusionOk="0">
                    <a:moveTo>
                      <a:pt x="20754" y="0"/>
                    </a:moveTo>
                    <a:cubicBezTo>
                      <a:pt x="18943" y="14734"/>
                      <a:pt x="25914" y="28494"/>
                      <a:pt x="27362" y="29513"/>
                    </a:cubicBezTo>
                    <a:cubicBezTo>
                      <a:pt x="24081" y="27793"/>
                      <a:pt x="17631" y="25416"/>
                      <a:pt x="14077" y="24443"/>
                    </a:cubicBezTo>
                    <a:cubicBezTo>
                      <a:pt x="5024" y="21976"/>
                      <a:pt x="2490" y="22429"/>
                      <a:pt x="0" y="20958"/>
                    </a:cubicBezTo>
                  </a:path>
                </a:pathLst>
              </a:custGeom>
              <a:solidFill>
                <a:schemeClr val="dk1"/>
              </a:solidFill>
              <a:ln w="5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4436600" y="875200"/>
                <a:ext cx="1131050" cy="1307025"/>
              </a:xfrm>
              <a:custGeom>
                <a:avLst/>
                <a:gdLst/>
                <a:ahLst/>
                <a:cxnLst/>
                <a:rect l="l" t="t" r="r" b="b"/>
                <a:pathLst>
                  <a:path w="45242" h="52281" fill="none" extrusionOk="0">
                    <a:moveTo>
                      <a:pt x="0" y="1"/>
                    </a:moveTo>
                    <a:cubicBezTo>
                      <a:pt x="1856" y="1924"/>
                      <a:pt x="3735" y="3486"/>
                      <a:pt x="5545" y="4301"/>
                    </a:cubicBezTo>
                    <a:cubicBezTo>
                      <a:pt x="9393" y="6089"/>
                      <a:pt x="26933" y="15730"/>
                      <a:pt x="30757" y="18174"/>
                    </a:cubicBezTo>
                    <a:cubicBezTo>
                      <a:pt x="32613" y="19351"/>
                      <a:pt x="34401" y="20822"/>
                      <a:pt x="35623" y="22723"/>
                    </a:cubicBezTo>
                    <a:cubicBezTo>
                      <a:pt x="36981" y="24828"/>
                      <a:pt x="37162" y="27838"/>
                      <a:pt x="37728" y="30282"/>
                    </a:cubicBezTo>
                    <a:cubicBezTo>
                      <a:pt x="39493" y="37841"/>
                      <a:pt x="41213" y="45604"/>
                      <a:pt x="45242" y="52281"/>
                    </a:cubicBezTo>
                  </a:path>
                </a:pathLst>
              </a:custGeom>
              <a:noFill/>
              <a:ln w="5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814225" y="252250"/>
                <a:ext cx="482075" cy="458325"/>
              </a:xfrm>
              <a:custGeom>
                <a:avLst/>
                <a:gdLst/>
                <a:ahLst/>
                <a:cxnLst/>
                <a:rect l="l" t="t" r="r" b="b"/>
                <a:pathLst>
                  <a:path w="19283" h="18333" fill="none" extrusionOk="0">
                    <a:moveTo>
                      <a:pt x="0" y="1"/>
                    </a:moveTo>
                    <a:cubicBezTo>
                      <a:pt x="3508" y="1449"/>
                      <a:pt x="7356" y="4889"/>
                      <a:pt x="10117" y="7447"/>
                    </a:cubicBezTo>
                    <a:cubicBezTo>
                      <a:pt x="12946" y="10049"/>
                      <a:pt x="16069" y="14259"/>
                      <a:pt x="19283" y="1833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667100" y="252825"/>
                <a:ext cx="1900550" cy="1916950"/>
              </a:xfrm>
              <a:custGeom>
                <a:avLst/>
                <a:gdLst/>
                <a:ahLst/>
                <a:cxnLst/>
                <a:rect l="l" t="t" r="r" b="b"/>
                <a:pathLst>
                  <a:path w="76022" h="76678" extrusionOk="0">
                    <a:moveTo>
                      <a:pt x="52643" y="0"/>
                    </a:moveTo>
                    <a:lnTo>
                      <a:pt x="52643" y="1539"/>
                    </a:lnTo>
                    <a:cubicBezTo>
                      <a:pt x="52711" y="5862"/>
                      <a:pt x="53186" y="10185"/>
                      <a:pt x="53933" y="14462"/>
                    </a:cubicBezTo>
                    <a:cubicBezTo>
                      <a:pt x="54408" y="16974"/>
                      <a:pt x="54974" y="19464"/>
                      <a:pt x="55676" y="21908"/>
                    </a:cubicBezTo>
                    <a:cubicBezTo>
                      <a:pt x="56038" y="23176"/>
                      <a:pt x="56445" y="24420"/>
                      <a:pt x="56898" y="25643"/>
                    </a:cubicBezTo>
                    <a:cubicBezTo>
                      <a:pt x="57147" y="26321"/>
                      <a:pt x="58210" y="28019"/>
                      <a:pt x="57169" y="28449"/>
                    </a:cubicBezTo>
                    <a:cubicBezTo>
                      <a:pt x="57019" y="28509"/>
                      <a:pt x="56865" y="28529"/>
                      <a:pt x="56708" y="28529"/>
                    </a:cubicBezTo>
                    <a:cubicBezTo>
                      <a:pt x="56510" y="28529"/>
                      <a:pt x="56308" y="28497"/>
                      <a:pt x="56106" y="28472"/>
                    </a:cubicBezTo>
                    <a:cubicBezTo>
                      <a:pt x="55925" y="28449"/>
                      <a:pt x="55721" y="28404"/>
                      <a:pt x="55563" y="28358"/>
                    </a:cubicBezTo>
                    <a:cubicBezTo>
                      <a:pt x="48411" y="26367"/>
                      <a:pt x="41327" y="23809"/>
                      <a:pt x="34221" y="21614"/>
                    </a:cubicBezTo>
                    <a:cubicBezTo>
                      <a:pt x="29626" y="20211"/>
                      <a:pt x="17201" y="9845"/>
                      <a:pt x="11475" y="3780"/>
                    </a:cubicBezTo>
                    <a:cubicBezTo>
                      <a:pt x="10004" y="2218"/>
                      <a:pt x="8081" y="996"/>
                      <a:pt x="6021" y="46"/>
                    </a:cubicBezTo>
                    <a:lnTo>
                      <a:pt x="1" y="46"/>
                    </a:lnTo>
                    <a:cubicBezTo>
                      <a:pt x="13625" y="6179"/>
                      <a:pt x="21184" y="22497"/>
                      <a:pt x="32591" y="27453"/>
                    </a:cubicBezTo>
                    <a:cubicBezTo>
                      <a:pt x="38181" y="29875"/>
                      <a:pt x="42979" y="32115"/>
                      <a:pt x="46646" y="33813"/>
                    </a:cubicBezTo>
                    <a:cubicBezTo>
                      <a:pt x="59387" y="39674"/>
                      <a:pt x="64321" y="45355"/>
                      <a:pt x="66335" y="49610"/>
                    </a:cubicBezTo>
                    <a:cubicBezTo>
                      <a:pt x="73261" y="64230"/>
                      <a:pt x="76022" y="76678"/>
                      <a:pt x="76022" y="76678"/>
                    </a:cubicBezTo>
                    <a:lnTo>
                      <a:pt x="76022" y="76316"/>
                    </a:lnTo>
                    <a:lnTo>
                      <a:pt x="76022" y="64954"/>
                    </a:lnTo>
                    <a:lnTo>
                      <a:pt x="76022" y="47935"/>
                    </a:lnTo>
                    <a:cubicBezTo>
                      <a:pt x="76022" y="45016"/>
                      <a:pt x="75863" y="42028"/>
                      <a:pt x="76022" y="39109"/>
                    </a:cubicBezTo>
                    <a:cubicBezTo>
                      <a:pt x="74958" y="38543"/>
                      <a:pt x="74506" y="37524"/>
                      <a:pt x="74528" y="36280"/>
                    </a:cubicBezTo>
                    <a:cubicBezTo>
                      <a:pt x="74528" y="35284"/>
                      <a:pt x="74754" y="34243"/>
                      <a:pt x="74528" y="33247"/>
                    </a:cubicBezTo>
                    <a:cubicBezTo>
                      <a:pt x="74506" y="33134"/>
                      <a:pt x="74483" y="33021"/>
                      <a:pt x="74392" y="32930"/>
                    </a:cubicBezTo>
                    <a:cubicBezTo>
                      <a:pt x="74302" y="32862"/>
                      <a:pt x="74189" y="32794"/>
                      <a:pt x="74121" y="32772"/>
                    </a:cubicBezTo>
                    <a:cubicBezTo>
                      <a:pt x="73555" y="32545"/>
                      <a:pt x="72944" y="32342"/>
                      <a:pt x="72355" y="32206"/>
                    </a:cubicBezTo>
                    <a:cubicBezTo>
                      <a:pt x="72262" y="32190"/>
                      <a:pt x="72168" y="32164"/>
                      <a:pt x="72067" y="32164"/>
                    </a:cubicBezTo>
                    <a:cubicBezTo>
                      <a:pt x="72022" y="32164"/>
                      <a:pt x="71975" y="32169"/>
                      <a:pt x="71925" y="32183"/>
                    </a:cubicBezTo>
                    <a:cubicBezTo>
                      <a:pt x="71790" y="32206"/>
                      <a:pt x="71677" y="32319"/>
                      <a:pt x="71563" y="32410"/>
                    </a:cubicBezTo>
                    <a:cubicBezTo>
                      <a:pt x="70952" y="32975"/>
                      <a:pt x="70409" y="33609"/>
                      <a:pt x="69957" y="34333"/>
                    </a:cubicBezTo>
                    <a:cubicBezTo>
                      <a:pt x="69640" y="33903"/>
                      <a:pt x="69323" y="33541"/>
                      <a:pt x="69029" y="33134"/>
                    </a:cubicBezTo>
                    <a:cubicBezTo>
                      <a:pt x="63936" y="26435"/>
                      <a:pt x="63416" y="15617"/>
                      <a:pt x="66222" y="7922"/>
                    </a:cubicBezTo>
                    <a:cubicBezTo>
                      <a:pt x="66494" y="7197"/>
                      <a:pt x="68870" y="46"/>
                      <a:pt x="69821" y="46"/>
                    </a:cubicBezTo>
                    <a:lnTo>
                      <a:pt x="63054" y="46"/>
                    </a:lnTo>
                    <a:cubicBezTo>
                      <a:pt x="61900" y="1517"/>
                      <a:pt x="61334" y="3554"/>
                      <a:pt x="60994" y="4685"/>
                    </a:cubicBezTo>
                    <a:cubicBezTo>
                      <a:pt x="60795" y="5329"/>
                      <a:pt x="60548" y="5640"/>
                      <a:pt x="60318" y="5640"/>
                    </a:cubicBezTo>
                    <a:cubicBezTo>
                      <a:pt x="60103" y="5640"/>
                      <a:pt x="59903" y="5368"/>
                      <a:pt x="59772" y="4844"/>
                    </a:cubicBezTo>
                    <a:cubicBezTo>
                      <a:pt x="59297" y="3010"/>
                      <a:pt x="59319" y="725"/>
                      <a:pt x="593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176100" y="253950"/>
                <a:ext cx="106950" cy="171300"/>
              </a:xfrm>
              <a:custGeom>
                <a:avLst/>
                <a:gdLst/>
                <a:ahLst/>
                <a:cxnLst/>
                <a:rect l="l" t="t" r="r" b="b"/>
                <a:pathLst>
                  <a:path w="4278" h="6852" extrusionOk="0">
                    <a:moveTo>
                      <a:pt x="4278" y="1"/>
                    </a:moveTo>
                    <a:cubicBezTo>
                      <a:pt x="3373" y="1"/>
                      <a:pt x="2716" y="1"/>
                      <a:pt x="2762" y="23"/>
                    </a:cubicBezTo>
                    <a:cubicBezTo>
                      <a:pt x="1766" y="1291"/>
                      <a:pt x="770" y="4188"/>
                      <a:pt x="431" y="5342"/>
                    </a:cubicBezTo>
                    <a:cubicBezTo>
                      <a:pt x="1" y="5659"/>
                      <a:pt x="182" y="5840"/>
                      <a:pt x="227" y="6066"/>
                    </a:cubicBezTo>
                    <a:cubicBezTo>
                      <a:pt x="368" y="6585"/>
                      <a:pt x="643" y="6851"/>
                      <a:pt x="934" y="6851"/>
                    </a:cubicBezTo>
                    <a:cubicBezTo>
                      <a:pt x="1251" y="6851"/>
                      <a:pt x="1588" y="6535"/>
                      <a:pt x="1788" y="5885"/>
                    </a:cubicBezTo>
                    <a:cubicBezTo>
                      <a:pt x="2128" y="4753"/>
                      <a:pt x="3124" y="1494"/>
                      <a:pt x="4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536175" y="252825"/>
                <a:ext cx="626925" cy="727375"/>
              </a:xfrm>
              <a:custGeom>
                <a:avLst/>
                <a:gdLst/>
                <a:ahLst/>
                <a:cxnLst/>
                <a:rect l="l" t="t" r="r" b="b"/>
                <a:pathLst>
                  <a:path w="25077" h="29095" extrusionOk="0">
                    <a:moveTo>
                      <a:pt x="17903" y="0"/>
                    </a:moveTo>
                    <a:lnTo>
                      <a:pt x="17903" y="1539"/>
                    </a:lnTo>
                    <a:cubicBezTo>
                      <a:pt x="17971" y="5885"/>
                      <a:pt x="18423" y="10207"/>
                      <a:pt x="19215" y="14485"/>
                    </a:cubicBezTo>
                    <a:cubicBezTo>
                      <a:pt x="19668" y="16997"/>
                      <a:pt x="20234" y="19487"/>
                      <a:pt x="20935" y="21931"/>
                    </a:cubicBezTo>
                    <a:cubicBezTo>
                      <a:pt x="21297" y="23198"/>
                      <a:pt x="21705" y="24443"/>
                      <a:pt x="22157" y="25665"/>
                    </a:cubicBezTo>
                    <a:cubicBezTo>
                      <a:pt x="22406" y="26344"/>
                      <a:pt x="23515" y="28042"/>
                      <a:pt x="22429" y="28472"/>
                    </a:cubicBezTo>
                    <a:cubicBezTo>
                      <a:pt x="22279" y="28532"/>
                      <a:pt x="22125" y="28552"/>
                      <a:pt x="21968" y="28552"/>
                    </a:cubicBezTo>
                    <a:cubicBezTo>
                      <a:pt x="21770" y="28552"/>
                      <a:pt x="21567" y="28519"/>
                      <a:pt x="21365" y="28494"/>
                    </a:cubicBezTo>
                    <a:cubicBezTo>
                      <a:pt x="21184" y="28472"/>
                      <a:pt x="21003" y="28426"/>
                      <a:pt x="20822" y="28381"/>
                    </a:cubicBezTo>
                    <a:cubicBezTo>
                      <a:pt x="13829" y="26435"/>
                      <a:pt x="6926" y="23945"/>
                      <a:pt x="1" y="21795"/>
                    </a:cubicBezTo>
                    <a:lnTo>
                      <a:pt x="1" y="21795"/>
                    </a:lnTo>
                    <a:cubicBezTo>
                      <a:pt x="408" y="21954"/>
                      <a:pt x="748" y="22089"/>
                      <a:pt x="1042" y="22180"/>
                    </a:cubicBezTo>
                    <a:cubicBezTo>
                      <a:pt x="8148" y="24353"/>
                      <a:pt x="15232" y="26933"/>
                      <a:pt x="22384" y="28924"/>
                    </a:cubicBezTo>
                    <a:cubicBezTo>
                      <a:pt x="22542" y="28969"/>
                      <a:pt x="22746" y="29015"/>
                      <a:pt x="22927" y="29037"/>
                    </a:cubicBezTo>
                    <a:cubicBezTo>
                      <a:pt x="23129" y="29063"/>
                      <a:pt x="23331" y="29095"/>
                      <a:pt x="23529" y="29095"/>
                    </a:cubicBezTo>
                    <a:cubicBezTo>
                      <a:pt x="23686" y="29095"/>
                      <a:pt x="23841" y="29075"/>
                      <a:pt x="23991" y="29015"/>
                    </a:cubicBezTo>
                    <a:cubicBezTo>
                      <a:pt x="25077" y="28585"/>
                      <a:pt x="23968" y="26887"/>
                      <a:pt x="23742" y="26231"/>
                    </a:cubicBezTo>
                    <a:cubicBezTo>
                      <a:pt x="23289" y="24986"/>
                      <a:pt x="22882" y="23741"/>
                      <a:pt x="22520" y="22497"/>
                    </a:cubicBezTo>
                    <a:cubicBezTo>
                      <a:pt x="21818" y="20030"/>
                      <a:pt x="21252" y="17563"/>
                      <a:pt x="20800" y="15051"/>
                    </a:cubicBezTo>
                    <a:cubicBezTo>
                      <a:pt x="20030" y="10773"/>
                      <a:pt x="19555" y="6428"/>
                      <a:pt x="19487" y="2105"/>
                    </a:cubicBezTo>
                    <a:cubicBezTo>
                      <a:pt x="19464" y="1834"/>
                      <a:pt x="19487" y="906"/>
                      <a:pt x="195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667675" y="253950"/>
                <a:ext cx="1930550" cy="1915825"/>
              </a:xfrm>
              <a:custGeom>
                <a:avLst/>
                <a:gdLst/>
                <a:ahLst/>
                <a:cxnLst/>
                <a:rect l="l" t="t" r="r" b="b"/>
                <a:pathLst>
                  <a:path w="77222" h="76633" extrusionOk="0">
                    <a:moveTo>
                      <a:pt x="1" y="1"/>
                    </a:moveTo>
                    <a:cubicBezTo>
                      <a:pt x="13625" y="6134"/>
                      <a:pt x="21184" y="22452"/>
                      <a:pt x="32591" y="27408"/>
                    </a:cubicBezTo>
                    <a:cubicBezTo>
                      <a:pt x="38203" y="29830"/>
                      <a:pt x="43001" y="32093"/>
                      <a:pt x="46645" y="33768"/>
                    </a:cubicBezTo>
                    <a:cubicBezTo>
                      <a:pt x="59387" y="39629"/>
                      <a:pt x="64343" y="45310"/>
                      <a:pt x="66335" y="49565"/>
                    </a:cubicBezTo>
                    <a:cubicBezTo>
                      <a:pt x="73260" y="64163"/>
                      <a:pt x="76022" y="76633"/>
                      <a:pt x="76022" y="76633"/>
                    </a:cubicBezTo>
                    <a:lnTo>
                      <a:pt x="76022" y="76271"/>
                    </a:lnTo>
                    <a:lnTo>
                      <a:pt x="76022" y="74573"/>
                    </a:lnTo>
                    <a:cubicBezTo>
                      <a:pt x="76022" y="74573"/>
                      <a:pt x="77221" y="65656"/>
                      <a:pt x="67263" y="48094"/>
                    </a:cubicBezTo>
                    <a:cubicBezTo>
                      <a:pt x="64954" y="43975"/>
                      <a:pt x="59387" y="37570"/>
                      <a:pt x="46645" y="31708"/>
                    </a:cubicBezTo>
                    <a:cubicBezTo>
                      <a:pt x="42979" y="30033"/>
                      <a:pt x="38203" y="27770"/>
                      <a:pt x="32591" y="25349"/>
                    </a:cubicBezTo>
                    <a:cubicBezTo>
                      <a:pt x="22293" y="20867"/>
                      <a:pt x="15141" y="7152"/>
                      <a:pt x="38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172700" y="304875"/>
                <a:ext cx="355350" cy="1023000"/>
              </a:xfrm>
              <a:custGeom>
                <a:avLst/>
                <a:gdLst/>
                <a:ahLst/>
                <a:cxnLst/>
                <a:rect l="l" t="t" r="r" b="b"/>
                <a:pathLst>
                  <a:path w="14214" h="40920" extrusionOk="0">
                    <a:moveTo>
                      <a:pt x="4821" y="1"/>
                    </a:moveTo>
                    <a:lnTo>
                      <a:pt x="4821" y="1"/>
                    </a:lnTo>
                    <a:cubicBezTo>
                      <a:pt x="3690" y="1585"/>
                      <a:pt x="2807" y="3305"/>
                      <a:pt x="2015" y="5161"/>
                    </a:cubicBezTo>
                    <a:cubicBezTo>
                      <a:pt x="1313" y="6971"/>
                      <a:pt x="793" y="8872"/>
                      <a:pt x="453" y="10796"/>
                    </a:cubicBezTo>
                    <a:cubicBezTo>
                      <a:pt x="114" y="12720"/>
                      <a:pt x="1" y="14689"/>
                      <a:pt x="23" y="16658"/>
                    </a:cubicBezTo>
                    <a:cubicBezTo>
                      <a:pt x="91" y="18604"/>
                      <a:pt x="340" y="20550"/>
                      <a:pt x="770" y="22474"/>
                    </a:cubicBezTo>
                    <a:cubicBezTo>
                      <a:pt x="1223" y="24398"/>
                      <a:pt x="1834" y="26276"/>
                      <a:pt x="2671" y="28064"/>
                    </a:cubicBezTo>
                    <a:cubicBezTo>
                      <a:pt x="3509" y="29830"/>
                      <a:pt x="4505" y="31550"/>
                      <a:pt x="5659" y="33111"/>
                    </a:cubicBezTo>
                    <a:cubicBezTo>
                      <a:pt x="6813" y="34673"/>
                      <a:pt x="8126" y="36144"/>
                      <a:pt x="9574" y="37434"/>
                    </a:cubicBezTo>
                    <a:cubicBezTo>
                      <a:pt x="11045" y="38724"/>
                      <a:pt x="12562" y="39901"/>
                      <a:pt x="14214" y="40919"/>
                    </a:cubicBezTo>
                    <a:cubicBezTo>
                      <a:pt x="12765" y="39652"/>
                      <a:pt x="11339" y="38362"/>
                      <a:pt x="10072" y="36936"/>
                    </a:cubicBezTo>
                    <a:lnTo>
                      <a:pt x="9144" y="35850"/>
                    </a:lnTo>
                    <a:lnTo>
                      <a:pt x="8239" y="34763"/>
                    </a:lnTo>
                    <a:cubicBezTo>
                      <a:pt x="7673" y="33994"/>
                      <a:pt x="7107" y="33224"/>
                      <a:pt x="6587" y="32432"/>
                    </a:cubicBezTo>
                    <a:cubicBezTo>
                      <a:pt x="5568" y="30848"/>
                      <a:pt x="4663" y="29196"/>
                      <a:pt x="3939" y="27453"/>
                    </a:cubicBezTo>
                    <a:cubicBezTo>
                      <a:pt x="3169" y="25733"/>
                      <a:pt x="2581" y="23945"/>
                      <a:pt x="2173" y="22112"/>
                    </a:cubicBezTo>
                    <a:cubicBezTo>
                      <a:pt x="1766" y="20279"/>
                      <a:pt x="1494" y="18400"/>
                      <a:pt x="1427" y="16545"/>
                    </a:cubicBezTo>
                    <a:cubicBezTo>
                      <a:pt x="1336" y="14666"/>
                      <a:pt x="1427" y="12788"/>
                      <a:pt x="1608" y="10909"/>
                    </a:cubicBezTo>
                    <a:cubicBezTo>
                      <a:pt x="1834" y="9008"/>
                      <a:pt x="2219" y="7152"/>
                      <a:pt x="2739" y="5342"/>
                    </a:cubicBezTo>
                    <a:cubicBezTo>
                      <a:pt x="3260" y="3509"/>
                      <a:pt x="3961" y="1721"/>
                      <a:pt x="4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5042000" y="299225"/>
                <a:ext cx="81500" cy="472475"/>
              </a:xfrm>
              <a:custGeom>
                <a:avLst/>
                <a:gdLst/>
                <a:ahLst/>
                <a:cxnLst/>
                <a:rect l="l" t="t" r="r" b="b"/>
                <a:pathLst>
                  <a:path w="3260" h="18899" extrusionOk="0">
                    <a:moveTo>
                      <a:pt x="431" y="0"/>
                    </a:moveTo>
                    <a:cubicBezTo>
                      <a:pt x="91" y="1607"/>
                      <a:pt x="1" y="3214"/>
                      <a:pt x="1" y="4821"/>
                    </a:cubicBezTo>
                    <a:cubicBezTo>
                      <a:pt x="1" y="6450"/>
                      <a:pt x="114" y="8080"/>
                      <a:pt x="363" y="9664"/>
                    </a:cubicBezTo>
                    <a:cubicBezTo>
                      <a:pt x="612" y="11248"/>
                      <a:pt x="951" y="12833"/>
                      <a:pt x="1449" y="14394"/>
                    </a:cubicBezTo>
                    <a:cubicBezTo>
                      <a:pt x="1902" y="15956"/>
                      <a:pt x="2490" y="17450"/>
                      <a:pt x="3260" y="18898"/>
                    </a:cubicBezTo>
                    <a:cubicBezTo>
                      <a:pt x="3056" y="17269"/>
                      <a:pt x="2762" y="15684"/>
                      <a:pt x="2513" y="14145"/>
                    </a:cubicBezTo>
                    <a:cubicBezTo>
                      <a:pt x="2264" y="12561"/>
                      <a:pt x="2015" y="10999"/>
                      <a:pt x="1766" y="9438"/>
                    </a:cubicBezTo>
                    <a:cubicBezTo>
                      <a:pt x="1517" y="7876"/>
                      <a:pt x="1336" y="6337"/>
                      <a:pt x="1110" y="4753"/>
                    </a:cubicBezTo>
                    <a:cubicBezTo>
                      <a:pt x="906" y="3146"/>
                      <a:pt x="702" y="1607"/>
                      <a:pt x="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5200425" y="1125300"/>
                <a:ext cx="299900" cy="658050"/>
              </a:xfrm>
              <a:custGeom>
                <a:avLst/>
                <a:gdLst/>
                <a:ahLst/>
                <a:cxnLst/>
                <a:rect l="l" t="t" r="r" b="b"/>
                <a:pathLst>
                  <a:path w="11996" h="26322" extrusionOk="0">
                    <a:moveTo>
                      <a:pt x="1" y="0"/>
                    </a:moveTo>
                    <a:lnTo>
                      <a:pt x="1" y="0"/>
                    </a:lnTo>
                    <a:cubicBezTo>
                      <a:pt x="1359" y="2060"/>
                      <a:pt x="2649" y="4096"/>
                      <a:pt x="3871" y="6156"/>
                    </a:cubicBezTo>
                    <a:cubicBezTo>
                      <a:pt x="5093" y="8283"/>
                      <a:pt x="6179" y="10411"/>
                      <a:pt x="7175" y="12606"/>
                    </a:cubicBezTo>
                    <a:cubicBezTo>
                      <a:pt x="8193" y="14824"/>
                      <a:pt x="9076" y="17042"/>
                      <a:pt x="9868" y="19350"/>
                    </a:cubicBezTo>
                    <a:cubicBezTo>
                      <a:pt x="10660" y="21636"/>
                      <a:pt x="11339" y="23945"/>
                      <a:pt x="11996" y="26321"/>
                    </a:cubicBezTo>
                    <a:cubicBezTo>
                      <a:pt x="11905" y="23877"/>
                      <a:pt x="11520" y="21433"/>
                      <a:pt x="10909" y="19034"/>
                    </a:cubicBezTo>
                    <a:cubicBezTo>
                      <a:pt x="10321" y="16657"/>
                      <a:pt x="9484" y="14303"/>
                      <a:pt x="8442" y="12040"/>
                    </a:cubicBezTo>
                    <a:cubicBezTo>
                      <a:pt x="7447" y="9777"/>
                      <a:pt x="6225" y="7627"/>
                      <a:pt x="4799" y="5590"/>
                    </a:cubicBezTo>
                    <a:cubicBezTo>
                      <a:pt x="3396" y="3576"/>
                      <a:pt x="1811" y="1652"/>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802325" y="289025"/>
                <a:ext cx="745200" cy="615050"/>
              </a:xfrm>
              <a:custGeom>
                <a:avLst/>
                <a:gdLst/>
                <a:ahLst/>
                <a:cxnLst/>
                <a:rect l="l" t="t" r="r" b="b"/>
                <a:pathLst>
                  <a:path w="29808" h="24602" extrusionOk="0">
                    <a:moveTo>
                      <a:pt x="1" y="1"/>
                    </a:moveTo>
                    <a:lnTo>
                      <a:pt x="1" y="1"/>
                    </a:lnTo>
                    <a:cubicBezTo>
                      <a:pt x="2581" y="1993"/>
                      <a:pt x="4912" y="4210"/>
                      <a:pt x="7153" y="6587"/>
                    </a:cubicBezTo>
                    <a:cubicBezTo>
                      <a:pt x="9348" y="8941"/>
                      <a:pt x="11453" y="11430"/>
                      <a:pt x="13671" y="13806"/>
                    </a:cubicBezTo>
                    <a:cubicBezTo>
                      <a:pt x="15889" y="16183"/>
                      <a:pt x="18265" y="18491"/>
                      <a:pt x="20958" y="20415"/>
                    </a:cubicBezTo>
                    <a:cubicBezTo>
                      <a:pt x="23606" y="22339"/>
                      <a:pt x="26616" y="23923"/>
                      <a:pt x="29807" y="24602"/>
                    </a:cubicBezTo>
                    <a:cubicBezTo>
                      <a:pt x="26820" y="23380"/>
                      <a:pt x="24104" y="21592"/>
                      <a:pt x="21637" y="19555"/>
                    </a:cubicBezTo>
                    <a:cubicBezTo>
                      <a:pt x="19170" y="17495"/>
                      <a:pt x="16907" y="15187"/>
                      <a:pt x="14667" y="12833"/>
                    </a:cubicBezTo>
                    <a:cubicBezTo>
                      <a:pt x="12471" y="10480"/>
                      <a:pt x="10276" y="8035"/>
                      <a:pt x="7877" y="5795"/>
                    </a:cubicBezTo>
                    <a:cubicBezTo>
                      <a:pt x="5501" y="3577"/>
                      <a:pt x="2898" y="147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529950" y="835025"/>
                <a:ext cx="582250" cy="256350"/>
              </a:xfrm>
              <a:custGeom>
                <a:avLst/>
                <a:gdLst/>
                <a:ahLst/>
                <a:cxnLst/>
                <a:rect l="l" t="t" r="r" b="b"/>
                <a:pathLst>
                  <a:path w="23290" h="10254" extrusionOk="0">
                    <a:moveTo>
                      <a:pt x="1" y="1"/>
                    </a:moveTo>
                    <a:lnTo>
                      <a:pt x="1" y="1"/>
                    </a:lnTo>
                    <a:cubicBezTo>
                      <a:pt x="1676" y="1336"/>
                      <a:pt x="3554" y="2377"/>
                      <a:pt x="5523" y="3260"/>
                    </a:cubicBezTo>
                    <a:cubicBezTo>
                      <a:pt x="7447" y="4165"/>
                      <a:pt x="9438" y="4957"/>
                      <a:pt x="11430" y="5681"/>
                    </a:cubicBezTo>
                    <a:lnTo>
                      <a:pt x="17405" y="7877"/>
                    </a:lnTo>
                    <a:cubicBezTo>
                      <a:pt x="19374" y="8601"/>
                      <a:pt x="21320" y="9393"/>
                      <a:pt x="23289" y="10253"/>
                    </a:cubicBezTo>
                    <a:cubicBezTo>
                      <a:pt x="21614" y="8895"/>
                      <a:pt x="19736" y="7809"/>
                      <a:pt x="17812" y="6858"/>
                    </a:cubicBezTo>
                    <a:cubicBezTo>
                      <a:pt x="15888" y="5908"/>
                      <a:pt x="13897" y="5116"/>
                      <a:pt x="11905" y="4391"/>
                    </a:cubicBezTo>
                    <a:cubicBezTo>
                      <a:pt x="9936" y="3645"/>
                      <a:pt x="7922" y="2966"/>
                      <a:pt x="5930" y="2264"/>
                    </a:cubicBezTo>
                    <a:cubicBezTo>
                      <a:pt x="3961" y="1562"/>
                      <a:pt x="1970" y="81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838875" y="1047200"/>
                <a:ext cx="400625" cy="248975"/>
              </a:xfrm>
              <a:custGeom>
                <a:avLst/>
                <a:gdLst/>
                <a:ahLst/>
                <a:cxnLst/>
                <a:rect l="l" t="t" r="r" b="b"/>
                <a:pathLst>
                  <a:path w="16025" h="9959" extrusionOk="0">
                    <a:moveTo>
                      <a:pt x="1" y="1"/>
                    </a:moveTo>
                    <a:cubicBezTo>
                      <a:pt x="1313" y="929"/>
                      <a:pt x="2739" y="1676"/>
                      <a:pt x="4165" y="2445"/>
                    </a:cubicBezTo>
                    <a:cubicBezTo>
                      <a:pt x="5614" y="3147"/>
                      <a:pt x="7017" y="3826"/>
                      <a:pt x="8397" y="4527"/>
                    </a:cubicBezTo>
                    <a:cubicBezTo>
                      <a:pt x="9801" y="5274"/>
                      <a:pt x="11158" y="6021"/>
                      <a:pt x="12426" y="6904"/>
                    </a:cubicBezTo>
                    <a:cubicBezTo>
                      <a:pt x="13693" y="7786"/>
                      <a:pt x="14893" y="8805"/>
                      <a:pt x="16024" y="9959"/>
                    </a:cubicBezTo>
                    <a:cubicBezTo>
                      <a:pt x="15391" y="8465"/>
                      <a:pt x="14350" y="7130"/>
                      <a:pt x="13127" y="6021"/>
                    </a:cubicBezTo>
                    <a:cubicBezTo>
                      <a:pt x="11905" y="4889"/>
                      <a:pt x="10525" y="3984"/>
                      <a:pt x="9076" y="3260"/>
                    </a:cubicBezTo>
                    <a:cubicBezTo>
                      <a:pt x="7605" y="2513"/>
                      <a:pt x="6111" y="1925"/>
                      <a:pt x="4618" y="1381"/>
                    </a:cubicBezTo>
                    <a:cubicBezTo>
                      <a:pt x="3079" y="883"/>
                      <a:pt x="1562" y="43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5379800" y="1270125"/>
                <a:ext cx="169200" cy="388750"/>
              </a:xfrm>
              <a:custGeom>
                <a:avLst/>
                <a:gdLst/>
                <a:ahLst/>
                <a:cxnLst/>
                <a:rect l="l" t="t" r="r" b="b"/>
                <a:pathLst>
                  <a:path w="6768" h="15550" extrusionOk="0">
                    <a:moveTo>
                      <a:pt x="0" y="1"/>
                    </a:moveTo>
                    <a:lnTo>
                      <a:pt x="0" y="1"/>
                    </a:lnTo>
                    <a:cubicBezTo>
                      <a:pt x="724" y="1268"/>
                      <a:pt x="1426" y="2513"/>
                      <a:pt x="2082" y="3758"/>
                    </a:cubicBezTo>
                    <a:cubicBezTo>
                      <a:pt x="2716" y="5003"/>
                      <a:pt x="3327" y="6270"/>
                      <a:pt x="3847" y="7560"/>
                    </a:cubicBezTo>
                    <a:cubicBezTo>
                      <a:pt x="4391" y="8827"/>
                      <a:pt x="4866" y="10163"/>
                      <a:pt x="5319" y="11475"/>
                    </a:cubicBezTo>
                    <a:cubicBezTo>
                      <a:pt x="5771" y="12811"/>
                      <a:pt x="6179" y="14168"/>
                      <a:pt x="6654" y="15549"/>
                    </a:cubicBezTo>
                    <a:cubicBezTo>
                      <a:pt x="6767" y="14078"/>
                      <a:pt x="6654" y="12652"/>
                      <a:pt x="6405" y="11204"/>
                    </a:cubicBezTo>
                    <a:cubicBezTo>
                      <a:pt x="6156" y="9755"/>
                      <a:pt x="5726" y="8352"/>
                      <a:pt x="5160" y="6994"/>
                    </a:cubicBezTo>
                    <a:cubicBezTo>
                      <a:pt x="4594" y="5659"/>
                      <a:pt x="3847" y="4346"/>
                      <a:pt x="3010" y="3169"/>
                    </a:cubicBezTo>
                    <a:cubicBezTo>
                      <a:pt x="2127" y="1970"/>
                      <a:pt x="1132" y="90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5181750" y="304875"/>
                <a:ext cx="346875" cy="1021875"/>
              </a:xfrm>
              <a:custGeom>
                <a:avLst/>
                <a:gdLst/>
                <a:ahLst/>
                <a:cxnLst/>
                <a:rect l="l" t="t" r="r" b="b"/>
                <a:pathLst>
                  <a:path w="13875" h="40875" extrusionOk="0">
                    <a:moveTo>
                      <a:pt x="4459" y="1"/>
                    </a:moveTo>
                    <a:cubicBezTo>
                      <a:pt x="3441" y="1630"/>
                      <a:pt x="2604" y="3395"/>
                      <a:pt x="1970" y="5206"/>
                    </a:cubicBezTo>
                    <a:cubicBezTo>
                      <a:pt x="1314" y="7017"/>
                      <a:pt x="861" y="8895"/>
                      <a:pt x="567" y="10796"/>
                    </a:cubicBezTo>
                    <a:cubicBezTo>
                      <a:pt x="1" y="14621"/>
                      <a:pt x="159" y="18559"/>
                      <a:pt x="997" y="22316"/>
                    </a:cubicBezTo>
                    <a:cubicBezTo>
                      <a:pt x="1879" y="26073"/>
                      <a:pt x="3464" y="29671"/>
                      <a:pt x="5704" y="32817"/>
                    </a:cubicBezTo>
                    <a:cubicBezTo>
                      <a:pt x="6790" y="34356"/>
                      <a:pt x="8035" y="35872"/>
                      <a:pt x="9438" y="37185"/>
                    </a:cubicBezTo>
                    <a:cubicBezTo>
                      <a:pt x="10819" y="38520"/>
                      <a:pt x="12313" y="39742"/>
                      <a:pt x="13874" y="40874"/>
                    </a:cubicBezTo>
                    <a:cubicBezTo>
                      <a:pt x="10819" y="38543"/>
                      <a:pt x="8035" y="35827"/>
                      <a:pt x="5885" y="32659"/>
                    </a:cubicBezTo>
                    <a:cubicBezTo>
                      <a:pt x="3712" y="29535"/>
                      <a:pt x="2128" y="25960"/>
                      <a:pt x="1291" y="22225"/>
                    </a:cubicBezTo>
                    <a:cubicBezTo>
                      <a:pt x="408" y="18491"/>
                      <a:pt x="272" y="14621"/>
                      <a:pt x="793" y="10819"/>
                    </a:cubicBezTo>
                    <a:cubicBezTo>
                      <a:pt x="1336" y="7039"/>
                      <a:pt x="2536" y="3327"/>
                      <a:pt x="4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5050500" y="299225"/>
                <a:ext cx="73575" cy="471325"/>
              </a:xfrm>
              <a:custGeom>
                <a:avLst/>
                <a:gdLst/>
                <a:ahLst/>
                <a:cxnLst/>
                <a:rect l="l" t="t" r="r" b="b"/>
                <a:pathLst>
                  <a:path w="2943" h="18853" extrusionOk="0">
                    <a:moveTo>
                      <a:pt x="91" y="0"/>
                    </a:moveTo>
                    <a:cubicBezTo>
                      <a:pt x="0" y="1607"/>
                      <a:pt x="0" y="3191"/>
                      <a:pt x="113" y="4798"/>
                    </a:cubicBezTo>
                    <a:cubicBezTo>
                      <a:pt x="204" y="6405"/>
                      <a:pt x="362" y="7989"/>
                      <a:pt x="589" y="9574"/>
                    </a:cubicBezTo>
                    <a:cubicBezTo>
                      <a:pt x="838" y="11135"/>
                      <a:pt x="1132" y="12719"/>
                      <a:pt x="1517" y="14281"/>
                    </a:cubicBezTo>
                    <a:lnTo>
                      <a:pt x="1833" y="15435"/>
                    </a:lnTo>
                    <a:lnTo>
                      <a:pt x="2173" y="16590"/>
                    </a:lnTo>
                    <a:lnTo>
                      <a:pt x="2535" y="17721"/>
                    </a:lnTo>
                    <a:lnTo>
                      <a:pt x="2942" y="18853"/>
                    </a:lnTo>
                    <a:lnTo>
                      <a:pt x="2626" y="17699"/>
                    </a:lnTo>
                    <a:lnTo>
                      <a:pt x="2309" y="16544"/>
                    </a:lnTo>
                    <a:lnTo>
                      <a:pt x="2037" y="15390"/>
                    </a:lnTo>
                    <a:lnTo>
                      <a:pt x="1788" y="14213"/>
                    </a:lnTo>
                    <a:cubicBezTo>
                      <a:pt x="1426" y="12674"/>
                      <a:pt x="1132" y="11113"/>
                      <a:pt x="905" y="9528"/>
                    </a:cubicBezTo>
                    <a:cubicBezTo>
                      <a:pt x="657" y="7944"/>
                      <a:pt x="475" y="6360"/>
                      <a:pt x="340" y="4776"/>
                    </a:cubicBezTo>
                    <a:cubicBezTo>
                      <a:pt x="204" y="3191"/>
                      <a:pt x="113" y="1585"/>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5200425" y="1125300"/>
                <a:ext cx="299900" cy="659725"/>
              </a:xfrm>
              <a:custGeom>
                <a:avLst/>
                <a:gdLst/>
                <a:ahLst/>
                <a:cxnLst/>
                <a:rect l="l" t="t" r="r" b="b"/>
                <a:pathLst>
                  <a:path w="11996" h="26389" extrusionOk="0">
                    <a:moveTo>
                      <a:pt x="1" y="0"/>
                    </a:moveTo>
                    <a:cubicBezTo>
                      <a:pt x="1517" y="1878"/>
                      <a:pt x="2965" y="3893"/>
                      <a:pt x="4233" y="5952"/>
                    </a:cubicBezTo>
                    <a:cubicBezTo>
                      <a:pt x="5546" y="8034"/>
                      <a:pt x="6700" y="10184"/>
                      <a:pt x="7696" y="12402"/>
                    </a:cubicBezTo>
                    <a:cubicBezTo>
                      <a:pt x="8714" y="14643"/>
                      <a:pt x="9574" y="16929"/>
                      <a:pt x="10298" y="19260"/>
                    </a:cubicBezTo>
                    <a:lnTo>
                      <a:pt x="10796" y="21003"/>
                    </a:lnTo>
                    <a:lnTo>
                      <a:pt x="11249" y="22790"/>
                    </a:lnTo>
                    <a:lnTo>
                      <a:pt x="11656" y="24578"/>
                    </a:lnTo>
                    <a:lnTo>
                      <a:pt x="11996" y="26389"/>
                    </a:lnTo>
                    <a:lnTo>
                      <a:pt x="11724" y="24578"/>
                    </a:lnTo>
                    <a:lnTo>
                      <a:pt x="11385" y="22768"/>
                    </a:lnTo>
                    <a:lnTo>
                      <a:pt x="10977" y="20980"/>
                    </a:lnTo>
                    <a:lnTo>
                      <a:pt x="10479" y="19192"/>
                    </a:lnTo>
                    <a:cubicBezTo>
                      <a:pt x="9823" y="16816"/>
                      <a:pt x="8940" y="14530"/>
                      <a:pt x="7945" y="12289"/>
                    </a:cubicBezTo>
                    <a:cubicBezTo>
                      <a:pt x="6926" y="10071"/>
                      <a:pt x="5772" y="7921"/>
                      <a:pt x="4437" y="5839"/>
                    </a:cubicBezTo>
                    <a:cubicBezTo>
                      <a:pt x="3101" y="3780"/>
                      <a:pt x="1608" y="183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802325" y="289025"/>
                <a:ext cx="745750" cy="615625"/>
              </a:xfrm>
              <a:custGeom>
                <a:avLst/>
                <a:gdLst/>
                <a:ahLst/>
                <a:cxnLst/>
                <a:rect l="l" t="t" r="r" b="b"/>
                <a:pathLst>
                  <a:path w="29830" h="24625" extrusionOk="0">
                    <a:moveTo>
                      <a:pt x="1" y="1"/>
                    </a:moveTo>
                    <a:lnTo>
                      <a:pt x="1" y="1"/>
                    </a:lnTo>
                    <a:cubicBezTo>
                      <a:pt x="2739" y="1789"/>
                      <a:pt x="5161" y="3961"/>
                      <a:pt x="7470" y="6247"/>
                    </a:cubicBezTo>
                    <a:cubicBezTo>
                      <a:pt x="9755" y="8578"/>
                      <a:pt x="11905" y="11045"/>
                      <a:pt x="14101" y="13422"/>
                    </a:cubicBezTo>
                    <a:cubicBezTo>
                      <a:pt x="16319" y="15753"/>
                      <a:pt x="18627" y="18084"/>
                      <a:pt x="21230" y="20053"/>
                    </a:cubicBezTo>
                    <a:cubicBezTo>
                      <a:pt x="22542" y="21049"/>
                      <a:pt x="23900" y="21954"/>
                      <a:pt x="25349" y="22746"/>
                    </a:cubicBezTo>
                    <a:cubicBezTo>
                      <a:pt x="26775" y="23516"/>
                      <a:pt x="28291" y="24172"/>
                      <a:pt x="29830" y="24625"/>
                    </a:cubicBezTo>
                    <a:cubicBezTo>
                      <a:pt x="26752" y="23606"/>
                      <a:pt x="23923" y="21909"/>
                      <a:pt x="21388" y="19894"/>
                    </a:cubicBezTo>
                    <a:cubicBezTo>
                      <a:pt x="18831" y="17880"/>
                      <a:pt x="16522" y="15594"/>
                      <a:pt x="14304" y="13218"/>
                    </a:cubicBezTo>
                    <a:cubicBezTo>
                      <a:pt x="12064" y="10864"/>
                      <a:pt x="9914" y="8397"/>
                      <a:pt x="7605" y="6112"/>
                    </a:cubicBezTo>
                    <a:cubicBezTo>
                      <a:pt x="6451" y="4980"/>
                      <a:pt x="5229" y="3871"/>
                      <a:pt x="3984" y="2830"/>
                    </a:cubicBezTo>
                    <a:cubicBezTo>
                      <a:pt x="2717" y="1811"/>
                      <a:pt x="1382" y="83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529950" y="835025"/>
                <a:ext cx="582800" cy="257475"/>
              </a:xfrm>
              <a:custGeom>
                <a:avLst/>
                <a:gdLst/>
                <a:ahLst/>
                <a:cxnLst/>
                <a:rect l="l" t="t" r="r" b="b"/>
                <a:pathLst>
                  <a:path w="23312" h="10299" extrusionOk="0">
                    <a:moveTo>
                      <a:pt x="1" y="1"/>
                    </a:moveTo>
                    <a:lnTo>
                      <a:pt x="1381" y="861"/>
                    </a:lnTo>
                    <a:lnTo>
                      <a:pt x="2807" y="1585"/>
                    </a:lnTo>
                    <a:lnTo>
                      <a:pt x="4233" y="2264"/>
                    </a:lnTo>
                    <a:lnTo>
                      <a:pt x="5704" y="2920"/>
                    </a:lnTo>
                    <a:cubicBezTo>
                      <a:pt x="7673" y="3758"/>
                      <a:pt x="9665" y="4505"/>
                      <a:pt x="11656" y="5229"/>
                    </a:cubicBezTo>
                    <a:cubicBezTo>
                      <a:pt x="13670" y="5976"/>
                      <a:pt x="15639" y="6700"/>
                      <a:pt x="17586" y="7537"/>
                    </a:cubicBezTo>
                    <a:lnTo>
                      <a:pt x="19057" y="8148"/>
                    </a:lnTo>
                    <a:lnTo>
                      <a:pt x="20505" y="8827"/>
                    </a:lnTo>
                    <a:lnTo>
                      <a:pt x="21931" y="9529"/>
                    </a:lnTo>
                    <a:lnTo>
                      <a:pt x="23312" y="10298"/>
                    </a:lnTo>
                    <a:lnTo>
                      <a:pt x="21954" y="9461"/>
                    </a:lnTo>
                    <a:lnTo>
                      <a:pt x="20573" y="8691"/>
                    </a:lnTo>
                    <a:lnTo>
                      <a:pt x="19125" y="7990"/>
                    </a:lnTo>
                    <a:lnTo>
                      <a:pt x="17676" y="7311"/>
                    </a:lnTo>
                    <a:cubicBezTo>
                      <a:pt x="15730" y="6451"/>
                      <a:pt x="13716" y="5681"/>
                      <a:pt x="11747" y="4957"/>
                    </a:cubicBezTo>
                    <a:cubicBezTo>
                      <a:pt x="9733" y="4210"/>
                      <a:pt x="7741" y="3486"/>
                      <a:pt x="5772" y="2694"/>
                    </a:cubicBezTo>
                    <a:cubicBezTo>
                      <a:pt x="3780" y="1902"/>
                      <a:pt x="1857" y="101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4838875" y="1047200"/>
                <a:ext cx="401175" cy="248425"/>
              </a:xfrm>
              <a:custGeom>
                <a:avLst/>
                <a:gdLst/>
                <a:ahLst/>
                <a:cxnLst/>
                <a:rect l="l" t="t" r="r" b="b"/>
                <a:pathLst>
                  <a:path w="16047" h="9937" extrusionOk="0">
                    <a:moveTo>
                      <a:pt x="1" y="1"/>
                    </a:moveTo>
                    <a:lnTo>
                      <a:pt x="1" y="1"/>
                    </a:lnTo>
                    <a:cubicBezTo>
                      <a:pt x="1427" y="702"/>
                      <a:pt x="2898" y="1359"/>
                      <a:pt x="4391" y="2015"/>
                    </a:cubicBezTo>
                    <a:cubicBezTo>
                      <a:pt x="5863" y="2671"/>
                      <a:pt x="7311" y="3282"/>
                      <a:pt x="8714" y="4029"/>
                    </a:cubicBezTo>
                    <a:cubicBezTo>
                      <a:pt x="10140" y="4731"/>
                      <a:pt x="11498" y="5568"/>
                      <a:pt x="12743" y="6541"/>
                    </a:cubicBezTo>
                    <a:cubicBezTo>
                      <a:pt x="13987" y="7492"/>
                      <a:pt x="15119" y="8624"/>
                      <a:pt x="16047" y="9936"/>
                    </a:cubicBezTo>
                    <a:cubicBezTo>
                      <a:pt x="15617" y="9257"/>
                      <a:pt x="15142" y="8601"/>
                      <a:pt x="14598" y="8013"/>
                    </a:cubicBezTo>
                    <a:cubicBezTo>
                      <a:pt x="14055" y="7424"/>
                      <a:pt x="13467" y="6881"/>
                      <a:pt x="12856" y="6360"/>
                    </a:cubicBezTo>
                    <a:cubicBezTo>
                      <a:pt x="11634" y="5342"/>
                      <a:pt x="10253" y="4505"/>
                      <a:pt x="8827" y="3758"/>
                    </a:cubicBezTo>
                    <a:cubicBezTo>
                      <a:pt x="7379" y="3056"/>
                      <a:pt x="5908" y="2400"/>
                      <a:pt x="4437" y="1811"/>
                    </a:cubicBezTo>
                    <a:cubicBezTo>
                      <a:pt x="2943" y="1200"/>
                      <a:pt x="1472" y="63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5379800" y="1270125"/>
                <a:ext cx="166350" cy="388175"/>
              </a:xfrm>
              <a:custGeom>
                <a:avLst/>
                <a:gdLst/>
                <a:ahLst/>
                <a:cxnLst/>
                <a:rect l="l" t="t" r="r" b="b"/>
                <a:pathLst>
                  <a:path w="6654" h="15527" extrusionOk="0">
                    <a:moveTo>
                      <a:pt x="0" y="1"/>
                    </a:moveTo>
                    <a:lnTo>
                      <a:pt x="0" y="1"/>
                    </a:lnTo>
                    <a:cubicBezTo>
                      <a:pt x="883" y="1132"/>
                      <a:pt x="1697" y="2287"/>
                      <a:pt x="2467" y="3464"/>
                    </a:cubicBezTo>
                    <a:cubicBezTo>
                      <a:pt x="3214" y="4731"/>
                      <a:pt x="3847" y="5976"/>
                      <a:pt x="4391" y="7288"/>
                    </a:cubicBezTo>
                    <a:cubicBezTo>
                      <a:pt x="4956" y="8601"/>
                      <a:pt x="5409" y="9959"/>
                      <a:pt x="5771" y="11339"/>
                    </a:cubicBezTo>
                    <a:cubicBezTo>
                      <a:pt x="5862" y="11679"/>
                      <a:pt x="5952" y="12041"/>
                      <a:pt x="6043" y="12381"/>
                    </a:cubicBezTo>
                    <a:cubicBezTo>
                      <a:pt x="6111" y="12720"/>
                      <a:pt x="6201" y="13105"/>
                      <a:pt x="6269" y="13422"/>
                    </a:cubicBezTo>
                    <a:cubicBezTo>
                      <a:pt x="6428" y="14123"/>
                      <a:pt x="6518" y="14825"/>
                      <a:pt x="6654" y="15526"/>
                    </a:cubicBezTo>
                    <a:cubicBezTo>
                      <a:pt x="6609" y="14825"/>
                      <a:pt x="6518" y="14123"/>
                      <a:pt x="6405" y="13399"/>
                    </a:cubicBezTo>
                    <a:cubicBezTo>
                      <a:pt x="6337" y="13060"/>
                      <a:pt x="6292" y="12697"/>
                      <a:pt x="6201" y="12358"/>
                    </a:cubicBezTo>
                    <a:cubicBezTo>
                      <a:pt x="6111" y="12018"/>
                      <a:pt x="6065" y="11656"/>
                      <a:pt x="5975" y="11317"/>
                    </a:cubicBezTo>
                    <a:cubicBezTo>
                      <a:pt x="5635" y="9891"/>
                      <a:pt x="5183" y="8533"/>
                      <a:pt x="4640" y="7220"/>
                    </a:cubicBezTo>
                    <a:cubicBezTo>
                      <a:pt x="4074" y="5885"/>
                      <a:pt x="3440" y="4618"/>
                      <a:pt x="2648" y="3396"/>
                    </a:cubicBezTo>
                    <a:cubicBezTo>
                      <a:pt x="2241" y="2807"/>
                      <a:pt x="1811" y="2196"/>
                      <a:pt x="1403" y="1630"/>
                    </a:cubicBezTo>
                    <a:cubicBezTo>
                      <a:pt x="951" y="1065"/>
                      <a:pt x="498" y="54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2"/>
            <p:cNvGrpSpPr/>
            <p:nvPr/>
          </p:nvGrpSpPr>
          <p:grpSpPr>
            <a:xfrm>
              <a:off x="8222027" y="-85850"/>
              <a:ext cx="950917" cy="732471"/>
              <a:chOff x="4850200" y="2392675"/>
              <a:chExt cx="482650" cy="371775"/>
            </a:xfrm>
          </p:grpSpPr>
          <p:sp>
            <p:nvSpPr>
              <p:cNvPr id="139" name="Google Shape;139;p2"/>
              <p:cNvSpPr/>
              <p:nvPr/>
            </p:nvSpPr>
            <p:spPr>
              <a:xfrm>
                <a:off x="4913000" y="2407950"/>
                <a:ext cx="419850" cy="314050"/>
              </a:xfrm>
              <a:custGeom>
                <a:avLst/>
                <a:gdLst/>
                <a:ahLst/>
                <a:cxnLst/>
                <a:rect l="l" t="t" r="r" b="b"/>
                <a:pathLst>
                  <a:path w="16794" h="12562" fill="none" extrusionOk="0">
                    <a:moveTo>
                      <a:pt x="227" y="1"/>
                    </a:moveTo>
                    <a:cubicBezTo>
                      <a:pt x="69" y="3034"/>
                      <a:pt x="1" y="6247"/>
                      <a:pt x="1630" y="8827"/>
                    </a:cubicBezTo>
                    <a:cubicBezTo>
                      <a:pt x="2807" y="10706"/>
                      <a:pt x="4844" y="11996"/>
                      <a:pt x="7017" y="12290"/>
                    </a:cubicBezTo>
                    <a:cubicBezTo>
                      <a:pt x="9212" y="12562"/>
                      <a:pt x="11520" y="11837"/>
                      <a:pt x="13172" y="10366"/>
                    </a:cubicBezTo>
                    <a:cubicBezTo>
                      <a:pt x="15843" y="7899"/>
                      <a:pt x="16386" y="3939"/>
                      <a:pt x="16794" y="318"/>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4892075" y="2392675"/>
                <a:ext cx="419275" cy="314050"/>
              </a:xfrm>
              <a:custGeom>
                <a:avLst/>
                <a:gdLst/>
                <a:ahLst/>
                <a:cxnLst/>
                <a:rect l="l" t="t" r="r" b="b"/>
                <a:pathLst>
                  <a:path w="16771" h="12562" fill="none" extrusionOk="0">
                    <a:moveTo>
                      <a:pt x="227" y="1"/>
                    </a:moveTo>
                    <a:cubicBezTo>
                      <a:pt x="46" y="3011"/>
                      <a:pt x="0" y="6247"/>
                      <a:pt x="1607" y="8827"/>
                    </a:cubicBezTo>
                    <a:cubicBezTo>
                      <a:pt x="2807" y="10683"/>
                      <a:pt x="4844" y="11996"/>
                      <a:pt x="7016" y="12267"/>
                    </a:cubicBezTo>
                    <a:cubicBezTo>
                      <a:pt x="9189" y="12562"/>
                      <a:pt x="11520" y="11815"/>
                      <a:pt x="13149" y="10344"/>
                    </a:cubicBezTo>
                    <a:cubicBezTo>
                      <a:pt x="15843" y="7877"/>
                      <a:pt x="16386" y="3916"/>
                      <a:pt x="16771" y="295"/>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5184600" y="2665975"/>
                <a:ext cx="65075" cy="98475"/>
              </a:xfrm>
              <a:custGeom>
                <a:avLst/>
                <a:gdLst/>
                <a:ahLst/>
                <a:cxnLst/>
                <a:rect l="l" t="t" r="r" b="b"/>
                <a:pathLst>
                  <a:path w="2603" h="3939" fill="none" extrusionOk="0">
                    <a:moveTo>
                      <a:pt x="611" y="3848"/>
                    </a:moveTo>
                    <a:cubicBezTo>
                      <a:pt x="521" y="3915"/>
                      <a:pt x="430" y="3938"/>
                      <a:pt x="339" y="3938"/>
                    </a:cubicBezTo>
                    <a:cubicBezTo>
                      <a:pt x="204" y="3938"/>
                      <a:pt x="68" y="3802"/>
                      <a:pt x="45" y="3666"/>
                    </a:cubicBezTo>
                    <a:cubicBezTo>
                      <a:pt x="0" y="3508"/>
                      <a:pt x="0" y="3350"/>
                      <a:pt x="68" y="3214"/>
                    </a:cubicBezTo>
                    <a:cubicBezTo>
                      <a:pt x="226" y="2490"/>
                      <a:pt x="566" y="1811"/>
                      <a:pt x="973" y="1200"/>
                    </a:cubicBezTo>
                    <a:cubicBezTo>
                      <a:pt x="1335" y="656"/>
                      <a:pt x="1765" y="23"/>
                      <a:pt x="2444" y="0"/>
                    </a:cubicBezTo>
                    <a:cubicBezTo>
                      <a:pt x="2603" y="860"/>
                      <a:pt x="2218" y="1924"/>
                      <a:pt x="1788" y="2671"/>
                    </a:cubicBezTo>
                    <a:cubicBezTo>
                      <a:pt x="1516" y="3146"/>
                      <a:pt x="1109" y="3576"/>
                      <a:pt x="611"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850200" y="2520550"/>
                <a:ext cx="90550" cy="76975"/>
              </a:xfrm>
              <a:custGeom>
                <a:avLst/>
                <a:gdLst/>
                <a:ahLst/>
                <a:cxnLst/>
                <a:rect l="l" t="t" r="r" b="b"/>
                <a:pathLst>
                  <a:path w="3622" h="3079" fill="none" extrusionOk="0">
                    <a:moveTo>
                      <a:pt x="68" y="544"/>
                    </a:moveTo>
                    <a:cubicBezTo>
                      <a:pt x="23" y="453"/>
                      <a:pt x="0" y="363"/>
                      <a:pt x="23" y="250"/>
                    </a:cubicBezTo>
                    <a:cubicBezTo>
                      <a:pt x="68" y="114"/>
                      <a:pt x="227" y="1"/>
                      <a:pt x="363" y="1"/>
                    </a:cubicBezTo>
                    <a:cubicBezTo>
                      <a:pt x="521" y="1"/>
                      <a:pt x="679" y="23"/>
                      <a:pt x="815" y="114"/>
                    </a:cubicBezTo>
                    <a:cubicBezTo>
                      <a:pt x="1494" y="385"/>
                      <a:pt x="2105" y="838"/>
                      <a:pt x="2626" y="1381"/>
                    </a:cubicBezTo>
                    <a:cubicBezTo>
                      <a:pt x="3078" y="1834"/>
                      <a:pt x="3622" y="2377"/>
                      <a:pt x="3531" y="3056"/>
                    </a:cubicBezTo>
                    <a:cubicBezTo>
                      <a:pt x="2648" y="3079"/>
                      <a:pt x="1675" y="2490"/>
                      <a:pt x="1042" y="1924"/>
                    </a:cubicBezTo>
                    <a:cubicBezTo>
                      <a:pt x="589" y="1562"/>
                      <a:pt x="249" y="1064"/>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853025" y="2526775"/>
                <a:ext cx="79800" cy="61700"/>
              </a:xfrm>
              <a:custGeom>
                <a:avLst/>
                <a:gdLst/>
                <a:ahLst/>
                <a:cxnLst/>
                <a:rect l="l" t="t" r="r" b="b"/>
                <a:pathLst>
                  <a:path w="3192" h="2468" fill="none" extrusionOk="0">
                    <a:moveTo>
                      <a:pt x="1" y="476"/>
                    </a:moveTo>
                    <a:cubicBezTo>
                      <a:pt x="861" y="1155"/>
                      <a:pt x="1924" y="1924"/>
                      <a:pt x="2920" y="2400"/>
                    </a:cubicBezTo>
                    <a:cubicBezTo>
                      <a:pt x="3011" y="2445"/>
                      <a:pt x="3124" y="2467"/>
                      <a:pt x="3169" y="2377"/>
                    </a:cubicBezTo>
                    <a:cubicBezTo>
                      <a:pt x="3192" y="2354"/>
                      <a:pt x="3169" y="2286"/>
                      <a:pt x="3169" y="2241"/>
                    </a:cubicBezTo>
                    <a:cubicBezTo>
                      <a:pt x="2943" y="1607"/>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036350" y="2649000"/>
                <a:ext cx="79225" cy="53775"/>
              </a:xfrm>
              <a:custGeom>
                <a:avLst/>
                <a:gdLst/>
                <a:ahLst/>
                <a:cxnLst/>
                <a:rect l="l" t="t" r="r" b="b"/>
                <a:pathLst>
                  <a:path w="3169" h="2151" fill="none" extrusionOk="0">
                    <a:moveTo>
                      <a:pt x="2762" y="204"/>
                    </a:moveTo>
                    <a:cubicBezTo>
                      <a:pt x="2988" y="385"/>
                      <a:pt x="3169" y="679"/>
                      <a:pt x="3101" y="973"/>
                    </a:cubicBezTo>
                    <a:cubicBezTo>
                      <a:pt x="3033" y="1313"/>
                      <a:pt x="2716" y="1539"/>
                      <a:pt x="2399" y="1675"/>
                    </a:cubicBezTo>
                    <a:cubicBezTo>
                      <a:pt x="1788" y="1969"/>
                      <a:pt x="770" y="2150"/>
                      <a:pt x="91" y="1879"/>
                    </a:cubicBezTo>
                    <a:cubicBezTo>
                      <a:pt x="0" y="1856"/>
                      <a:pt x="544" y="1019"/>
                      <a:pt x="566" y="973"/>
                    </a:cubicBezTo>
                    <a:cubicBezTo>
                      <a:pt x="883" y="566"/>
                      <a:pt x="1177" y="294"/>
                      <a:pt x="1675" y="113"/>
                    </a:cubicBezTo>
                    <a:cubicBezTo>
                      <a:pt x="1969" y="0"/>
                      <a:pt x="2332" y="0"/>
                      <a:pt x="2648" y="159"/>
                    </a:cubicBezTo>
                    <a:cubicBezTo>
                      <a:pt x="2694" y="159"/>
                      <a:pt x="2739" y="181"/>
                      <a:pt x="2762"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048800" y="2649000"/>
                <a:ext cx="59425" cy="46400"/>
              </a:xfrm>
              <a:custGeom>
                <a:avLst/>
                <a:gdLst/>
                <a:ahLst/>
                <a:cxnLst/>
                <a:rect l="l" t="t" r="r" b="b"/>
                <a:pathLst>
                  <a:path w="2377" h="1856" fill="none" extrusionOk="0">
                    <a:moveTo>
                      <a:pt x="1743" y="0"/>
                    </a:moveTo>
                    <a:cubicBezTo>
                      <a:pt x="1200" y="430"/>
                      <a:pt x="453" y="951"/>
                      <a:pt x="68" y="1539"/>
                    </a:cubicBezTo>
                    <a:cubicBezTo>
                      <a:pt x="46" y="1584"/>
                      <a:pt x="0" y="1675"/>
                      <a:pt x="68" y="1720"/>
                    </a:cubicBezTo>
                    <a:cubicBezTo>
                      <a:pt x="91" y="1765"/>
                      <a:pt x="113" y="1765"/>
                      <a:pt x="159" y="1788"/>
                    </a:cubicBezTo>
                    <a:cubicBezTo>
                      <a:pt x="611" y="1833"/>
                      <a:pt x="2105" y="317"/>
                      <a:pt x="2377" y="407"/>
                    </a:cubicBezTo>
                    <a:cubicBezTo>
                      <a:pt x="2241" y="1019"/>
                      <a:pt x="1788" y="1245"/>
                      <a:pt x="1087" y="1856"/>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146;p2"/>
            <p:cNvGrpSpPr/>
            <p:nvPr/>
          </p:nvGrpSpPr>
          <p:grpSpPr>
            <a:xfrm>
              <a:off x="7087248" y="-86402"/>
              <a:ext cx="950917" cy="733555"/>
              <a:chOff x="2920825" y="1027400"/>
              <a:chExt cx="482650" cy="372325"/>
            </a:xfrm>
          </p:grpSpPr>
          <p:sp>
            <p:nvSpPr>
              <p:cNvPr id="147" name="Google Shape;147;p2"/>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2"/>
            <p:cNvGrpSpPr/>
            <p:nvPr/>
          </p:nvGrpSpPr>
          <p:grpSpPr>
            <a:xfrm>
              <a:off x="3070793" y="-162597"/>
              <a:ext cx="1362295" cy="1920846"/>
              <a:chOff x="4877350" y="4482750"/>
              <a:chExt cx="691450" cy="974950"/>
            </a:xfrm>
          </p:grpSpPr>
          <p:sp>
            <p:nvSpPr>
              <p:cNvPr id="155" name="Google Shape;155;p2"/>
              <p:cNvSpPr/>
              <p:nvPr/>
            </p:nvSpPr>
            <p:spPr>
              <a:xfrm>
                <a:off x="4877350" y="5100600"/>
                <a:ext cx="257475" cy="102025"/>
              </a:xfrm>
              <a:custGeom>
                <a:avLst/>
                <a:gdLst/>
                <a:ahLst/>
                <a:cxnLst/>
                <a:rect l="l" t="t" r="r" b="b"/>
                <a:pathLst>
                  <a:path w="10299" h="4081" extrusionOk="0">
                    <a:moveTo>
                      <a:pt x="1968" y="0"/>
                    </a:moveTo>
                    <a:cubicBezTo>
                      <a:pt x="1145" y="0"/>
                      <a:pt x="387" y="156"/>
                      <a:pt x="114" y="702"/>
                    </a:cubicBezTo>
                    <a:cubicBezTo>
                      <a:pt x="1" y="906"/>
                      <a:pt x="69" y="1178"/>
                      <a:pt x="205" y="1381"/>
                    </a:cubicBezTo>
                    <a:cubicBezTo>
                      <a:pt x="499" y="1811"/>
                      <a:pt x="997" y="2015"/>
                      <a:pt x="1495" y="2196"/>
                    </a:cubicBezTo>
                    <a:cubicBezTo>
                      <a:pt x="2875" y="2807"/>
                      <a:pt x="4346" y="3373"/>
                      <a:pt x="5840" y="3735"/>
                    </a:cubicBezTo>
                    <a:cubicBezTo>
                      <a:pt x="6474" y="3871"/>
                      <a:pt x="7085" y="3984"/>
                      <a:pt x="7741" y="4052"/>
                    </a:cubicBezTo>
                    <a:cubicBezTo>
                      <a:pt x="7944" y="4065"/>
                      <a:pt x="8147" y="4081"/>
                      <a:pt x="8345" y="4081"/>
                    </a:cubicBezTo>
                    <a:cubicBezTo>
                      <a:pt x="8808" y="4081"/>
                      <a:pt x="9241" y="3996"/>
                      <a:pt x="9574" y="3599"/>
                    </a:cubicBezTo>
                    <a:cubicBezTo>
                      <a:pt x="10298" y="2762"/>
                      <a:pt x="9755" y="2173"/>
                      <a:pt x="8918" y="1743"/>
                    </a:cubicBezTo>
                    <a:cubicBezTo>
                      <a:pt x="7492" y="997"/>
                      <a:pt x="5930" y="499"/>
                      <a:pt x="4324" y="250"/>
                    </a:cubicBezTo>
                    <a:cubicBezTo>
                      <a:pt x="3808" y="179"/>
                      <a:pt x="2851" y="0"/>
                      <a:pt x="1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4883025" y="5086450"/>
                <a:ext cx="258025" cy="114325"/>
              </a:xfrm>
              <a:custGeom>
                <a:avLst/>
                <a:gdLst/>
                <a:ahLst/>
                <a:cxnLst/>
                <a:rect l="l" t="t" r="r" b="b"/>
                <a:pathLst>
                  <a:path w="10321" h="4573" fill="none" extrusionOk="0">
                    <a:moveTo>
                      <a:pt x="5884" y="4165"/>
                    </a:moveTo>
                    <a:cubicBezTo>
                      <a:pt x="6496" y="4301"/>
                      <a:pt x="7129" y="4414"/>
                      <a:pt x="7763" y="4459"/>
                    </a:cubicBezTo>
                    <a:cubicBezTo>
                      <a:pt x="8442" y="4527"/>
                      <a:pt x="9121" y="4573"/>
                      <a:pt x="9619" y="4007"/>
                    </a:cubicBezTo>
                    <a:cubicBezTo>
                      <a:pt x="10320" y="3192"/>
                      <a:pt x="9800" y="2423"/>
                      <a:pt x="8962" y="2015"/>
                    </a:cubicBezTo>
                    <a:cubicBezTo>
                      <a:pt x="7514" y="1246"/>
                      <a:pt x="5930" y="816"/>
                      <a:pt x="4345" y="567"/>
                    </a:cubicBezTo>
                    <a:cubicBezTo>
                      <a:pt x="3350" y="431"/>
                      <a:pt x="702" y="1"/>
                      <a:pt x="113" y="1133"/>
                    </a:cubicBezTo>
                    <a:cubicBezTo>
                      <a:pt x="0" y="1336"/>
                      <a:pt x="68" y="1608"/>
                      <a:pt x="204" y="1811"/>
                    </a:cubicBezTo>
                    <a:cubicBezTo>
                      <a:pt x="498" y="2241"/>
                      <a:pt x="1019" y="2423"/>
                      <a:pt x="1494" y="2626"/>
                    </a:cubicBezTo>
                    <a:cubicBezTo>
                      <a:pt x="2897" y="3192"/>
                      <a:pt x="4368" y="3780"/>
                      <a:pt x="5884" y="416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5238350" y="4482875"/>
                <a:ext cx="321950" cy="527225"/>
              </a:xfrm>
              <a:custGeom>
                <a:avLst/>
                <a:gdLst/>
                <a:ahLst/>
                <a:cxnLst/>
                <a:rect l="l" t="t" r="r" b="b"/>
                <a:pathLst>
                  <a:path w="12878" h="21089" extrusionOk="0">
                    <a:moveTo>
                      <a:pt x="10759" y="1"/>
                    </a:moveTo>
                    <a:cubicBezTo>
                      <a:pt x="10638" y="1"/>
                      <a:pt x="10514" y="14"/>
                      <a:pt x="10388" y="41"/>
                    </a:cubicBezTo>
                    <a:cubicBezTo>
                      <a:pt x="8691" y="403"/>
                      <a:pt x="8125" y="2530"/>
                      <a:pt x="7808" y="4001"/>
                    </a:cubicBezTo>
                    <a:cubicBezTo>
                      <a:pt x="7242" y="6763"/>
                      <a:pt x="6858" y="9343"/>
                      <a:pt x="5545" y="11923"/>
                    </a:cubicBezTo>
                    <a:cubicBezTo>
                      <a:pt x="4278" y="14412"/>
                      <a:pt x="2557" y="16653"/>
                      <a:pt x="453" y="18463"/>
                    </a:cubicBezTo>
                    <a:cubicBezTo>
                      <a:pt x="0" y="18848"/>
                      <a:pt x="272" y="20296"/>
                      <a:pt x="294" y="20840"/>
                    </a:cubicBezTo>
                    <a:cubicBezTo>
                      <a:pt x="294" y="20953"/>
                      <a:pt x="317" y="21043"/>
                      <a:pt x="430" y="21089"/>
                    </a:cubicBezTo>
                    <a:cubicBezTo>
                      <a:pt x="475" y="21089"/>
                      <a:pt x="543" y="21043"/>
                      <a:pt x="611" y="20998"/>
                    </a:cubicBezTo>
                    <a:cubicBezTo>
                      <a:pt x="2784" y="19074"/>
                      <a:pt x="4640" y="16811"/>
                      <a:pt x="6111" y="14299"/>
                    </a:cubicBezTo>
                    <a:cubicBezTo>
                      <a:pt x="7197" y="12443"/>
                      <a:pt x="7989" y="10452"/>
                      <a:pt x="8600" y="8415"/>
                    </a:cubicBezTo>
                    <a:cubicBezTo>
                      <a:pt x="9166" y="6581"/>
                      <a:pt x="8872" y="4386"/>
                      <a:pt x="9913" y="2711"/>
                    </a:cubicBezTo>
                    <a:cubicBezTo>
                      <a:pt x="10071" y="2440"/>
                      <a:pt x="10343" y="2146"/>
                      <a:pt x="10614" y="2010"/>
                    </a:cubicBezTo>
                    <a:cubicBezTo>
                      <a:pt x="10799" y="1910"/>
                      <a:pt x="10970" y="1867"/>
                      <a:pt x="11128" y="1867"/>
                    </a:cubicBezTo>
                    <a:cubicBezTo>
                      <a:pt x="11475" y="1867"/>
                      <a:pt x="11762" y="2077"/>
                      <a:pt x="11995" y="2372"/>
                    </a:cubicBezTo>
                    <a:cubicBezTo>
                      <a:pt x="12186" y="2615"/>
                      <a:pt x="12361" y="2715"/>
                      <a:pt x="12503" y="2715"/>
                    </a:cubicBezTo>
                    <a:cubicBezTo>
                      <a:pt x="12732" y="2715"/>
                      <a:pt x="12878" y="2458"/>
                      <a:pt x="12878" y="2123"/>
                    </a:cubicBezTo>
                    <a:cubicBezTo>
                      <a:pt x="12878" y="2010"/>
                      <a:pt x="12878" y="1897"/>
                      <a:pt x="12832" y="1783"/>
                    </a:cubicBezTo>
                    <a:cubicBezTo>
                      <a:pt x="12550" y="856"/>
                      <a:pt x="11747" y="1"/>
                      <a:pt x="107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5242875" y="4482750"/>
                <a:ext cx="325925" cy="522825"/>
              </a:xfrm>
              <a:custGeom>
                <a:avLst/>
                <a:gdLst/>
                <a:ahLst/>
                <a:cxnLst/>
                <a:rect l="l" t="t" r="r" b="b"/>
                <a:pathLst>
                  <a:path w="13037" h="20913" fill="none" extrusionOk="0">
                    <a:moveTo>
                      <a:pt x="13036" y="2354"/>
                    </a:moveTo>
                    <a:cubicBezTo>
                      <a:pt x="13036" y="2241"/>
                      <a:pt x="13036" y="2128"/>
                      <a:pt x="12991" y="2015"/>
                    </a:cubicBezTo>
                    <a:cubicBezTo>
                      <a:pt x="12674" y="974"/>
                      <a:pt x="11701" y="1"/>
                      <a:pt x="10547" y="272"/>
                    </a:cubicBezTo>
                    <a:cubicBezTo>
                      <a:pt x="8849" y="634"/>
                      <a:pt x="7944" y="2648"/>
                      <a:pt x="7627" y="4120"/>
                    </a:cubicBezTo>
                    <a:cubicBezTo>
                      <a:pt x="7061" y="6881"/>
                      <a:pt x="6020" y="10162"/>
                      <a:pt x="4730" y="12742"/>
                    </a:cubicBezTo>
                    <a:cubicBezTo>
                      <a:pt x="3440" y="15232"/>
                      <a:pt x="2716" y="16884"/>
                      <a:pt x="589" y="18695"/>
                    </a:cubicBezTo>
                    <a:cubicBezTo>
                      <a:pt x="136" y="19079"/>
                      <a:pt x="0" y="20120"/>
                      <a:pt x="0" y="20664"/>
                    </a:cubicBezTo>
                    <a:cubicBezTo>
                      <a:pt x="0" y="20777"/>
                      <a:pt x="23" y="20890"/>
                      <a:pt x="136" y="20913"/>
                    </a:cubicBezTo>
                    <a:cubicBezTo>
                      <a:pt x="181" y="20913"/>
                      <a:pt x="249" y="20890"/>
                      <a:pt x="294" y="20845"/>
                    </a:cubicBezTo>
                    <a:cubicBezTo>
                      <a:pt x="2490" y="18921"/>
                      <a:pt x="4029" y="17382"/>
                      <a:pt x="5477" y="14870"/>
                    </a:cubicBezTo>
                    <a:cubicBezTo>
                      <a:pt x="6563" y="13014"/>
                      <a:pt x="7808" y="11407"/>
                      <a:pt x="8555" y="8691"/>
                    </a:cubicBezTo>
                    <a:cubicBezTo>
                      <a:pt x="9098" y="6858"/>
                      <a:pt x="8962" y="4663"/>
                      <a:pt x="10003" y="2988"/>
                    </a:cubicBezTo>
                    <a:cubicBezTo>
                      <a:pt x="10185" y="2694"/>
                      <a:pt x="10433" y="2422"/>
                      <a:pt x="10705" y="2264"/>
                    </a:cubicBezTo>
                    <a:cubicBezTo>
                      <a:pt x="11316" y="1970"/>
                      <a:pt x="11769" y="2196"/>
                      <a:pt x="12108" y="2648"/>
                    </a:cubicBezTo>
                    <a:cubicBezTo>
                      <a:pt x="12606" y="3237"/>
                      <a:pt x="13014" y="2897"/>
                      <a:pt x="13036" y="235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5395075" y="4886175"/>
                <a:ext cx="80925" cy="90550"/>
              </a:xfrm>
              <a:custGeom>
                <a:avLst/>
                <a:gdLst/>
                <a:ahLst/>
                <a:cxnLst/>
                <a:rect l="l" t="t" r="r" b="b"/>
                <a:pathLst>
                  <a:path w="3237" h="3622" fill="none" extrusionOk="0">
                    <a:moveTo>
                      <a:pt x="3169" y="1992"/>
                    </a:moveTo>
                    <a:cubicBezTo>
                      <a:pt x="3236" y="1607"/>
                      <a:pt x="3191" y="1200"/>
                      <a:pt x="2988" y="860"/>
                    </a:cubicBezTo>
                    <a:cubicBezTo>
                      <a:pt x="2490" y="0"/>
                      <a:pt x="1539" y="68"/>
                      <a:pt x="702" y="362"/>
                    </a:cubicBezTo>
                    <a:cubicBezTo>
                      <a:pt x="0" y="815"/>
                      <a:pt x="475" y="2558"/>
                      <a:pt x="928" y="3055"/>
                    </a:cubicBezTo>
                    <a:cubicBezTo>
                      <a:pt x="1426" y="3621"/>
                      <a:pt x="2218" y="3191"/>
                      <a:pt x="2671" y="2807"/>
                    </a:cubicBezTo>
                    <a:cubicBezTo>
                      <a:pt x="2897" y="2580"/>
                      <a:pt x="3078" y="2286"/>
                      <a:pt x="3169" y="1992"/>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5396200" y="4894475"/>
                <a:ext cx="81500" cy="79025"/>
              </a:xfrm>
              <a:custGeom>
                <a:avLst/>
                <a:gdLst/>
                <a:ahLst/>
                <a:cxnLst/>
                <a:rect l="l" t="t" r="r" b="b"/>
                <a:pathLst>
                  <a:path w="3260" h="3161" extrusionOk="0">
                    <a:moveTo>
                      <a:pt x="1741" y="1"/>
                    </a:moveTo>
                    <a:cubicBezTo>
                      <a:pt x="1404" y="1"/>
                      <a:pt x="1047" y="84"/>
                      <a:pt x="702" y="211"/>
                    </a:cubicBezTo>
                    <a:cubicBezTo>
                      <a:pt x="0" y="664"/>
                      <a:pt x="476" y="2384"/>
                      <a:pt x="928" y="2882"/>
                    </a:cubicBezTo>
                    <a:cubicBezTo>
                      <a:pt x="1112" y="3082"/>
                      <a:pt x="1330" y="3160"/>
                      <a:pt x="1554" y="3160"/>
                    </a:cubicBezTo>
                    <a:cubicBezTo>
                      <a:pt x="1966" y="3160"/>
                      <a:pt x="2401" y="2897"/>
                      <a:pt x="2694" y="2633"/>
                    </a:cubicBezTo>
                    <a:cubicBezTo>
                      <a:pt x="2943" y="2452"/>
                      <a:pt x="3124" y="2135"/>
                      <a:pt x="3169" y="1818"/>
                    </a:cubicBezTo>
                    <a:cubicBezTo>
                      <a:pt x="3259" y="1456"/>
                      <a:pt x="3191" y="1026"/>
                      <a:pt x="3010" y="687"/>
                    </a:cubicBezTo>
                    <a:cubicBezTo>
                      <a:pt x="2699" y="186"/>
                      <a:pt x="2242"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5200425" y="4798925"/>
                <a:ext cx="90000" cy="71875"/>
              </a:xfrm>
              <a:custGeom>
                <a:avLst/>
                <a:gdLst/>
                <a:ahLst/>
                <a:cxnLst/>
                <a:rect l="l" t="t" r="r" b="b"/>
                <a:pathLst>
                  <a:path w="3600" h="2875" extrusionOk="0">
                    <a:moveTo>
                      <a:pt x="1604" y="1"/>
                    </a:moveTo>
                    <a:cubicBezTo>
                      <a:pt x="1347" y="1"/>
                      <a:pt x="1088" y="62"/>
                      <a:pt x="838" y="209"/>
                    </a:cubicBezTo>
                    <a:cubicBezTo>
                      <a:pt x="1" y="729"/>
                      <a:pt x="23" y="1657"/>
                      <a:pt x="340" y="2494"/>
                    </a:cubicBezTo>
                    <a:cubicBezTo>
                      <a:pt x="504" y="2769"/>
                      <a:pt x="856" y="2875"/>
                      <a:pt x="1259" y="2875"/>
                    </a:cubicBezTo>
                    <a:cubicBezTo>
                      <a:pt x="1918" y="2875"/>
                      <a:pt x="2711" y="2594"/>
                      <a:pt x="3033" y="2313"/>
                    </a:cubicBezTo>
                    <a:cubicBezTo>
                      <a:pt x="3599" y="1793"/>
                      <a:pt x="3192" y="1001"/>
                      <a:pt x="2784" y="525"/>
                    </a:cubicBezTo>
                    <a:cubicBezTo>
                      <a:pt x="2603" y="299"/>
                      <a:pt x="2309" y="118"/>
                      <a:pt x="2015" y="50"/>
                    </a:cubicBezTo>
                    <a:cubicBezTo>
                      <a:pt x="1880" y="18"/>
                      <a:pt x="1742" y="1"/>
                      <a:pt x="1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192500" y="4797900"/>
                <a:ext cx="90000" cy="81500"/>
              </a:xfrm>
              <a:custGeom>
                <a:avLst/>
                <a:gdLst/>
                <a:ahLst/>
                <a:cxnLst/>
                <a:rect l="l" t="t" r="r" b="b"/>
                <a:pathLst>
                  <a:path w="3600" h="3260" fill="none" extrusionOk="0">
                    <a:moveTo>
                      <a:pt x="2015" y="91"/>
                    </a:moveTo>
                    <a:cubicBezTo>
                      <a:pt x="1653" y="1"/>
                      <a:pt x="1223" y="23"/>
                      <a:pt x="838" y="250"/>
                    </a:cubicBezTo>
                    <a:cubicBezTo>
                      <a:pt x="1" y="770"/>
                      <a:pt x="23" y="1698"/>
                      <a:pt x="340" y="2535"/>
                    </a:cubicBezTo>
                    <a:cubicBezTo>
                      <a:pt x="770" y="3260"/>
                      <a:pt x="2513" y="2807"/>
                      <a:pt x="3034" y="2354"/>
                    </a:cubicBezTo>
                    <a:cubicBezTo>
                      <a:pt x="3599" y="1834"/>
                      <a:pt x="3192" y="1042"/>
                      <a:pt x="2807" y="566"/>
                    </a:cubicBezTo>
                    <a:cubicBezTo>
                      <a:pt x="2604" y="295"/>
                      <a:pt x="2332" y="136"/>
                      <a:pt x="2015" y="9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5146125" y="4806950"/>
                <a:ext cx="297050" cy="324800"/>
              </a:xfrm>
              <a:custGeom>
                <a:avLst/>
                <a:gdLst/>
                <a:ahLst/>
                <a:cxnLst/>
                <a:rect l="l" t="t" r="r" b="b"/>
                <a:pathLst>
                  <a:path w="11882" h="12992" fill="none" extrusionOk="0">
                    <a:moveTo>
                      <a:pt x="9324" y="2830"/>
                    </a:moveTo>
                    <a:cubicBezTo>
                      <a:pt x="9845" y="3577"/>
                      <a:pt x="10479" y="3871"/>
                      <a:pt x="11090" y="4482"/>
                    </a:cubicBezTo>
                    <a:cubicBezTo>
                      <a:pt x="11882" y="5229"/>
                      <a:pt x="11723" y="6519"/>
                      <a:pt x="11542" y="7469"/>
                    </a:cubicBezTo>
                    <a:cubicBezTo>
                      <a:pt x="11339" y="8442"/>
                      <a:pt x="10931" y="9370"/>
                      <a:pt x="10320" y="10140"/>
                    </a:cubicBezTo>
                    <a:cubicBezTo>
                      <a:pt x="9573" y="11045"/>
                      <a:pt x="8532" y="11452"/>
                      <a:pt x="7627" y="12109"/>
                    </a:cubicBezTo>
                    <a:cubicBezTo>
                      <a:pt x="6405" y="12991"/>
                      <a:pt x="4979" y="12810"/>
                      <a:pt x="3780" y="12018"/>
                    </a:cubicBezTo>
                    <a:cubicBezTo>
                      <a:pt x="1267" y="10389"/>
                      <a:pt x="0" y="6587"/>
                      <a:pt x="1335" y="3825"/>
                    </a:cubicBezTo>
                    <a:cubicBezTo>
                      <a:pt x="2739" y="1042"/>
                      <a:pt x="7378" y="1"/>
                      <a:pt x="9324" y="283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143850" y="4841025"/>
                <a:ext cx="292550" cy="290750"/>
              </a:xfrm>
              <a:custGeom>
                <a:avLst/>
                <a:gdLst/>
                <a:ahLst/>
                <a:cxnLst/>
                <a:rect l="l" t="t" r="r" b="b"/>
                <a:pathLst>
                  <a:path w="11702" h="11630" extrusionOk="0">
                    <a:moveTo>
                      <a:pt x="5752" y="0"/>
                    </a:moveTo>
                    <a:cubicBezTo>
                      <a:pt x="5608" y="0"/>
                      <a:pt x="5465" y="6"/>
                      <a:pt x="5319" y="18"/>
                    </a:cubicBezTo>
                    <a:cubicBezTo>
                      <a:pt x="5228" y="18"/>
                      <a:pt x="5183" y="63"/>
                      <a:pt x="5093" y="63"/>
                    </a:cubicBezTo>
                    <a:cubicBezTo>
                      <a:pt x="4550" y="131"/>
                      <a:pt x="4074" y="312"/>
                      <a:pt x="3622" y="561"/>
                    </a:cubicBezTo>
                    <a:cubicBezTo>
                      <a:pt x="2694" y="1105"/>
                      <a:pt x="1924" y="1942"/>
                      <a:pt x="1449" y="2825"/>
                    </a:cubicBezTo>
                    <a:cubicBezTo>
                      <a:pt x="1" y="5495"/>
                      <a:pt x="928" y="9162"/>
                      <a:pt x="3644" y="10950"/>
                    </a:cubicBezTo>
                    <a:cubicBezTo>
                      <a:pt x="4311" y="11366"/>
                      <a:pt x="4978" y="11629"/>
                      <a:pt x="5676" y="11629"/>
                    </a:cubicBezTo>
                    <a:cubicBezTo>
                      <a:pt x="6115" y="11629"/>
                      <a:pt x="6567" y="11525"/>
                      <a:pt x="7039" y="11289"/>
                    </a:cubicBezTo>
                    <a:cubicBezTo>
                      <a:pt x="7605" y="10995"/>
                      <a:pt x="8080" y="10610"/>
                      <a:pt x="8533" y="10203"/>
                    </a:cubicBezTo>
                    <a:cubicBezTo>
                      <a:pt x="8985" y="9841"/>
                      <a:pt x="9438" y="9456"/>
                      <a:pt x="9845" y="9026"/>
                    </a:cubicBezTo>
                    <a:cubicBezTo>
                      <a:pt x="10909" y="7872"/>
                      <a:pt x="11701" y="6310"/>
                      <a:pt x="11656" y="4771"/>
                    </a:cubicBezTo>
                    <a:cubicBezTo>
                      <a:pt x="11633" y="3934"/>
                      <a:pt x="11317" y="3164"/>
                      <a:pt x="10773" y="2508"/>
                    </a:cubicBezTo>
                    <a:cubicBezTo>
                      <a:pt x="10683" y="2372"/>
                      <a:pt x="10615" y="2259"/>
                      <a:pt x="10502" y="2146"/>
                    </a:cubicBezTo>
                    <a:cubicBezTo>
                      <a:pt x="9981" y="1580"/>
                      <a:pt x="9302" y="1059"/>
                      <a:pt x="8578" y="697"/>
                    </a:cubicBezTo>
                    <a:cubicBezTo>
                      <a:pt x="8058" y="448"/>
                      <a:pt x="7492" y="222"/>
                      <a:pt x="6926" y="109"/>
                    </a:cubicBezTo>
                    <a:cubicBezTo>
                      <a:pt x="6528" y="42"/>
                      <a:pt x="6143" y="0"/>
                      <a:pt x="5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266075" y="4840450"/>
                <a:ext cx="147675" cy="74225"/>
              </a:xfrm>
              <a:custGeom>
                <a:avLst/>
                <a:gdLst/>
                <a:ahLst/>
                <a:cxnLst/>
                <a:rect l="l" t="t" r="r" b="b"/>
                <a:pathLst>
                  <a:path w="5907" h="2969" extrusionOk="0">
                    <a:moveTo>
                      <a:pt x="863" y="1"/>
                    </a:moveTo>
                    <a:cubicBezTo>
                      <a:pt x="719" y="1"/>
                      <a:pt x="576" y="6"/>
                      <a:pt x="430" y="19"/>
                    </a:cubicBezTo>
                    <a:cubicBezTo>
                      <a:pt x="339" y="19"/>
                      <a:pt x="294" y="41"/>
                      <a:pt x="204" y="41"/>
                    </a:cubicBezTo>
                    <a:cubicBezTo>
                      <a:pt x="136" y="86"/>
                      <a:pt x="68" y="132"/>
                      <a:pt x="0" y="154"/>
                    </a:cubicBezTo>
                    <a:cubicBezTo>
                      <a:pt x="317" y="1128"/>
                      <a:pt x="1154" y="1920"/>
                      <a:pt x="2150" y="2418"/>
                    </a:cubicBezTo>
                    <a:cubicBezTo>
                      <a:pt x="2557" y="2621"/>
                      <a:pt x="2965" y="2802"/>
                      <a:pt x="3395" y="2870"/>
                    </a:cubicBezTo>
                    <a:cubicBezTo>
                      <a:pt x="3706" y="2939"/>
                      <a:pt x="4017" y="2969"/>
                      <a:pt x="4328" y="2969"/>
                    </a:cubicBezTo>
                    <a:cubicBezTo>
                      <a:pt x="4425" y="2969"/>
                      <a:pt x="4521" y="2966"/>
                      <a:pt x="4617" y="2961"/>
                    </a:cubicBezTo>
                    <a:cubicBezTo>
                      <a:pt x="5092" y="2916"/>
                      <a:pt x="5522" y="2757"/>
                      <a:pt x="5907" y="2531"/>
                    </a:cubicBezTo>
                    <a:cubicBezTo>
                      <a:pt x="5839" y="2395"/>
                      <a:pt x="5726" y="2282"/>
                      <a:pt x="5613" y="2146"/>
                    </a:cubicBezTo>
                    <a:cubicBezTo>
                      <a:pt x="5092" y="1580"/>
                      <a:pt x="4413" y="1060"/>
                      <a:pt x="3689" y="698"/>
                    </a:cubicBezTo>
                    <a:cubicBezTo>
                      <a:pt x="3169" y="449"/>
                      <a:pt x="2603" y="222"/>
                      <a:pt x="2037" y="109"/>
                    </a:cubicBezTo>
                    <a:cubicBezTo>
                      <a:pt x="1639" y="43"/>
                      <a:pt x="1254"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241175" y="5175500"/>
                <a:ext cx="88850" cy="282200"/>
              </a:xfrm>
              <a:custGeom>
                <a:avLst/>
                <a:gdLst/>
                <a:ahLst/>
                <a:cxnLst/>
                <a:rect l="l" t="t" r="r" b="b"/>
                <a:pathLst>
                  <a:path w="3554" h="11288" extrusionOk="0">
                    <a:moveTo>
                      <a:pt x="1322" y="1"/>
                    </a:moveTo>
                    <a:cubicBezTo>
                      <a:pt x="459" y="1"/>
                      <a:pt x="222" y="1872"/>
                      <a:pt x="159" y="2753"/>
                    </a:cubicBezTo>
                    <a:cubicBezTo>
                      <a:pt x="0" y="4360"/>
                      <a:pt x="181" y="5990"/>
                      <a:pt x="611" y="7574"/>
                    </a:cubicBezTo>
                    <a:cubicBezTo>
                      <a:pt x="860" y="8547"/>
                      <a:pt x="1426" y="11172"/>
                      <a:pt x="2693" y="11286"/>
                    </a:cubicBezTo>
                    <a:cubicBezTo>
                      <a:pt x="2706" y="11287"/>
                      <a:pt x="2719" y="11287"/>
                      <a:pt x="2732" y="11287"/>
                    </a:cubicBezTo>
                    <a:cubicBezTo>
                      <a:pt x="2945" y="11287"/>
                      <a:pt x="3153" y="11115"/>
                      <a:pt x="3259" y="10923"/>
                    </a:cubicBezTo>
                    <a:cubicBezTo>
                      <a:pt x="3553" y="10493"/>
                      <a:pt x="3508" y="9950"/>
                      <a:pt x="3508" y="9452"/>
                    </a:cubicBezTo>
                    <a:cubicBezTo>
                      <a:pt x="3486" y="7891"/>
                      <a:pt x="3440" y="6306"/>
                      <a:pt x="3169" y="4790"/>
                    </a:cubicBezTo>
                    <a:cubicBezTo>
                      <a:pt x="3056" y="4156"/>
                      <a:pt x="2241" y="264"/>
                      <a:pt x="1539" y="37"/>
                    </a:cubicBezTo>
                    <a:cubicBezTo>
                      <a:pt x="1463" y="12"/>
                      <a:pt x="1390" y="1"/>
                      <a:pt x="1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223625" y="5180950"/>
                <a:ext cx="101875" cy="271600"/>
              </a:xfrm>
              <a:custGeom>
                <a:avLst/>
                <a:gdLst/>
                <a:ahLst/>
                <a:cxnLst/>
                <a:rect l="l" t="t" r="r" b="b"/>
                <a:pathLst>
                  <a:path w="4075" h="10864" fill="none" extrusionOk="0">
                    <a:moveTo>
                      <a:pt x="3237" y="3395"/>
                    </a:moveTo>
                    <a:cubicBezTo>
                      <a:pt x="3056" y="2784"/>
                      <a:pt x="2830" y="2196"/>
                      <a:pt x="2581" y="1630"/>
                    </a:cubicBezTo>
                    <a:cubicBezTo>
                      <a:pt x="2286" y="996"/>
                      <a:pt x="2015" y="385"/>
                      <a:pt x="1313" y="227"/>
                    </a:cubicBezTo>
                    <a:cubicBezTo>
                      <a:pt x="227" y="0"/>
                      <a:pt x="1" y="770"/>
                      <a:pt x="23" y="1698"/>
                    </a:cubicBezTo>
                    <a:cubicBezTo>
                      <a:pt x="91" y="4504"/>
                      <a:pt x="815" y="7107"/>
                      <a:pt x="1879" y="9687"/>
                    </a:cubicBezTo>
                    <a:cubicBezTo>
                      <a:pt x="2060" y="10185"/>
                      <a:pt x="2513" y="10864"/>
                      <a:pt x="3146" y="10841"/>
                    </a:cubicBezTo>
                    <a:cubicBezTo>
                      <a:pt x="3373" y="10841"/>
                      <a:pt x="3576" y="10638"/>
                      <a:pt x="3690" y="10411"/>
                    </a:cubicBezTo>
                    <a:cubicBezTo>
                      <a:pt x="3916" y="9959"/>
                      <a:pt x="4074" y="8646"/>
                      <a:pt x="4029" y="8125"/>
                    </a:cubicBezTo>
                    <a:cubicBezTo>
                      <a:pt x="3803" y="6609"/>
                      <a:pt x="3644" y="4912"/>
                      <a:pt x="3237" y="339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027300" y="4954625"/>
                <a:ext cx="342325" cy="361000"/>
              </a:xfrm>
              <a:custGeom>
                <a:avLst/>
                <a:gdLst/>
                <a:ahLst/>
                <a:cxnLst/>
                <a:rect l="l" t="t" r="r" b="b"/>
                <a:pathLst>
                  <a:path w="13693" h="14440" fill="none" extrusionOk="0">
                    <a:moveTo>
                      <a:pt x="13512" y="7650"/>
                    </a:moveTo>
                    <a:cubicBezTo>
                      <a:pt x="13534" y="7854"/>
                      <a:pt x="13580" y="8080"/>
                      <a:pt x="13602" y="8261"/>
                    </a:cubicBezTo>
                    <a:cubicBezTo>
                      <a:pt x="13693" y="9235"/>
                      <a:pt x="13602" y="10230"/>
                      <a:pt x="13195" y="11090"/>
                    </a:cubicBezTo>
                    <a:cubicBezTo>
                      <a:pt x="12742" y="12064"/>
                      <a:pt x="12018" y="12675"/>
                      <a:pt x="11135" y="13240"/>
                    </a:cubicBezTo>
                    <a:cubicBezTo>
                      <a:pt x="9913" y="14033"/>
                      <a:pt x="8623" y="14440"/>
                      <a:pt x="7197" y="14214"/>
                    </a:cubicBezTo>
                    <a:cubicBezTo>
                      <a:pt x="5364" y="13897"/>
                      <a:pt x="3463" y="13467"/>
                      <a:pt x="2082" y="12177"/>
                    </a:cubicBezTo>
                    <a:cubicBezTo>
                      <a:pt x="1313" y="11475"/>
                      <a:pt x="928" y="10615"/>
                      <a:pt x="611" y="9619"/>
                    </a:cubicBezTo>
                    <a:cubicBezTo>
                      <a:pt x="0" y="7650"/>
                      <a:pt x="181" y="5410"/>
                      <a:pt x="1403" y="3690"/>
                    </a:cubicBezTo>
                    <a:cubicBezTo>
                      <a:pt x="2105" y="2694"/>
                      <a:pt x="3056" y="1879"/>
                      <a:pt x="4097" y="1291"/>
                    </a:cubicBezTo>
                    <a:cubicBezTo>
                      <a:pt x="5138" y="680"/>
                      <a:pt x="6790" y="1"/>
                      <a:pt x="7989" y="227"/>
                    </a:cubicBezTo>
                    <a:cubicBezTo>
                      <a:pt x="8963" y="408"/>
                      <a:pt x="10026" y="1472"/>
                      <a:pt x="10683" y="2128"/>
                    </a:cubicBezTo>
                    <a:cubicBezTo>
                      <a:pt x="12176" y="3667"/>
                      <a:pt x="13195" y="5613"/>
                      <a:pt x="13512" y="765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298875" y="5106850"/>
                <a:ext cx="170325" cy="163525"/>
              </a:xfrm>
              <a:custGeom>
                <a:avLst/>
                <a:gdLst/>
                <a:ahLst/>
                <a:cxnLst/>
                <a:rect l="l" t="t" r="r" b="b"/>
                <a:pathLst>
                  <a:path w="6813" h="6541" extrusionOk="0">
                    <a:moveTo>
                      <a:pt x="3613" y="0"/>
                    </a:moveTo>
                    <a:cubicBezTo>
                      <a:pt x="3101" y="0"/>
                      <a:pt x="2598" y="161"/>
                      <a:pt x="2105" y="430"/>
                    </a:cubicBezTo>
                    <a:cubicBezTo>
                      <a:pt x="815" y="1131"/>
                      <a:pt x="1" y="2783"/>
                      <a:pt x="1" y="4209"/>
                    </a:cubicBezTo>
                    <a:cubicBezTo>
                      <a:pt x="1" y="4730"/>
                      <a:pt x="136" y="5273"/>
                      <a:pt x="499" y="5658"/>
                    </a:cubicBezTo>
                    <a:cubicBezTo>
                      <a:pt x="1008" y="6226"/>
                      <a:pt x="1875" y="6540"/>
                      <a:pt x="2642" y="6540"/>
                    </a:cubicBezTo>
                    <a:cubicBezTo>
                      <a:pt x="2761" y="6540"/>
                      <a:pt x="2876" y="6533"/>
                      <a:pt x="2988" y="6518"/>
                    </a:cubicBezTo>
                    <a:cubicBezTo>
                      <a:pt x="3667" y="6427"/>
                      <a:pt x="4369" y="6133"/>
                      <a:pt x="5025" y="5748"/>
                    </a:cubicBezTo>
                    <a:cubicBezTo>
                      <a:pt x="5772" y="5273"/>
                      <a:pt x="6292" y="4526"/>
                      <a:pt x="6587" y="3711"/>
                    </a:cubicBezTo>
                    <a:cubicBezTo>
                      <a:pt x="6813" y="2964"/>
                      <a:pt x="6700" y="2399"/>
                      <a:pt x="6292" y="1720"/>
                    </a:cubicBezTo>
                    <a:cubicBezTo>
                      <a:pt x="5885" y="995"/>
                      <a:pt x="5206" y="430"/>
                      <a:pt x="4414" y="135"/>
                    </a:cubicBezTo>
                    <a:cubicBezTo>
                      <a:pt x="4144" y="43"/>
                      <a:pt x="3878" y="0"/>
                      <a:pt x="3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5304525" y="5085900"/>
                <a:ext cx="166950" cy="193525"/>
              </a:xfrm>
              <a:custGeom>
                <a:avLst/>
                <a:gdLst/>
                <a:ahLst/>
                <a:cxnLst/>
                <a:rect l="l" t="t" r="r" b="b"/>
                <a:pathLst>
                  <a:path w="6678" h="7741" fill="none" extrusionOk="0">
                    <a:moveTo>
                      <a:pt x="4980" y="6450"/>
                    </a:moveTo>
                    <a:cubicBezTo>
                      <a:pt x="3667" y="7424"/>
                      <a:pt x="1698" y="7740"/>
                      <a:pt x="499" y="6473"/>
                    </a:cubicBezTo>
                    <a:cubicBezTo>
                      <a:pt x="137" y="6066"/>
                      <a:pt x="1" y="5545"/>
                      <a:pt x="1" y="5025"/>
                    </a:cubicBezTo>
                    <a:cubicBezTo>
                      <a:pt x="1" y="4187"/>
                      <a:pt x="295" y="3395"/>
                      <a:pt x="589" y="2603"/>
                    </a:cubicBezTo>
                    <a:cubicBezTo>
                      <a:pt x="838" y="1879"/>
                      <a:pt x="1608" y="1245"/>
                      <a:pt x="2264" y="928"/>
                    </a:cubicBezTo>
                    <a:cubicBezTo>
                      <a:pt x="4188" y="0"/>
                      <a:pt x="6677" y="1313"/>
                      <a:pt x="6519" y="3554"/>
                    </a:cubicBezTo>
                    <a:cubicBezTo>
                      <a:pt x="6474" y="4459"/>
                      <a:pt x="6112" y="5364"/>
                      <a:pt x="5478" y="602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307925" y="5129925"/>
                <a:ext cx="126200" cy="113050"/>
              </a:xfrm>
              <a:custGeom>
                <a:avLst/>
                <a:gdLst/>
                <a:ahLst/>
                <a:cxnLst/>
                <a:rect l="l" t="t" r="r" b="b"/>
                <a:pathLst>
                  <a:path w="5048" h="4522" extrusionOk="0">
                    <a:moveTo>
                      <a:pt x="2591" y="0"/>
                    </a:moveTo>
                    <a:cubicBezTo>
                      <a:pt x="2197" y="0"/>
                      <a:pt x="1806" y="91"/>
                      <a:pt x="1472" y="276"/>
                    </a:cubicBezTo>
                    <a:cubicBezTo>
                      <a:pt x="567" y="751"/>
                      <a:pt x="1" y="1883"/>
                      <a:pt x="1" y="2901"/>
                    </a:cubicBezTo>
                    <a:cubicBezTo>
                      <a:pt x="23" y="3264"/>
                      <a:pt x="114" y="3671"/>
                      <a:pt x="363" y="3920"/>
                    </a:cubicBezTo>
                    <a:cubicBezTo>
                      <a:pt x="739" y="4316"/>
                      <a:pt x="1322" y="4521"/>
                      <a:pt x="1857" y="4521"/>
                    </a:cubicBezTo>
                    <a:cubicBezTo>
                      <a:pt x="1933" y="4521"/>
                      <a:pt x="2009" y="4517"/>
                      <a:pt x="2083" y="4508"/>
                    </a:cubicBezTo>
                    <a:cubicBezTo>
                      <a:pt x="2581" y="4463"/>
                      <a:pt x="3056" y="4259"/>
                      <a:pt x="3509" y="3965"/>
                    </a:cubicBezTo>
                    <a:cubicBezTo>
                      <a:pt x="4075" y="3626"/>
                      <a:pt x="4550" y="3128"/>
                      <a:pt x="4776" y="2585"/>
                    </a:cubicBezTo>
                    <a:cubicBezTo>
                      <a:pt x="5048" y="1974"/>
                      <a:pt x="4640" y="978"/>
                      <a:pt x="4142" y="548"/>
                    </a:cubicBezTo>
                    <a:cubicBezTo>
                      <a:pt x="3729" y="187"/>
                      <a:pt x="3157" y="0"/>
                      <a:pt x="25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006350" y="4927075"/>
                <a:ext cx="165825" cy="178225"/>
              </a:xfrm>
              <a:custGeom>
                <a:avLst/>
                <a:gdLst/>
                <a:ahLst/>
                <a:cxnLst/>
                <a:rect l="l" t="t" r="r" b="b"/>
                <a:pathLst>
                  <a:path w="6633" h="7129" extrusionOk="0">
                    <a:moveTo>
                      <a:pt x="2896" y="0"/>
                    </a:moveTo>
                    <a:cubicBezTo>
                      <a:pt x="2737" y="0"/>
                      <a:pt x="2579" y="13"/>
                      <a:pt x="2423" y="39"/>
                    </a:cubicBezTo>
                    <a:cubicBezTo>
                      <a:pt x="1472" y="175"/>
                      <a:pt x="205" y="1057"/>
                      <a:pt x="91" y="2053"/>
                    </a:cubicBezTo>
                    <a:cubicBezTo>
                      <a:pt x="1" y="2845"/>
                      <a:pt x="205" y="3796"/>
                      <a:pt x="612" y="4679"/>
                    </a:cubicBezTo>
                    <a:cubicBezTo>
                      <a:pt x="906" y="5357"/>
                      <a:pt x="1359" y="5969"/>
                      <a:pt x="1902" y="6421"/>
                    </a:cubicBezTo>
                    <a:cubicBezTo>
                      <a:pt x="2430" y="6843"/>
                      <a:pt x="3162" y="7129"/>
                      <a:pt x="3866" y="7129"/>
                    </a:cubicBezTo>
                    <a:cubicBezTo>
                      <a:pt x="4068" y="7129"/>
                      <a:pt x="4268" y="7105"/>
                      <a:pt x="4459" y="7055"/>
                    </a:cubicBezTo>
                    <a:cubicBezTo>
                      <a:pt x="4957" y="6919"/>
                      <a:pt x="5387" y="6534"/>
                      <a:pt x="5659" y="6127"/>
                    </a:cubicBezTo>
                    <a:cubicBezTo>
                      <a:pt x="6451" y="4905"/>
                      <a:pt x="6632" y="3072"/>
                      <a:pt x="5931" y="1782"/>
                    </a:cubicBezTo>
                    <a:cubicBezTo>
                      <a:pt x="5350" y="740"/>
                      <a:pt x="4114" y="0"/>
                      <a:pt x="2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4999575" y="4930300"/>
                <a:ext cx="173725" cy="171450"/>
              </a:xfrm>
              <a:custGeom>
                <a:avLst/>
                <a:gdLst/>
                <a:ahLst/>
                <a:cxnLst/>
                <a:rect l="l" t="t" r="r" b="b"/>
                <a:pathLst>
                  <a:path w="6949" h="6858" fill="none" extrusionOk="0">
                    <a:moveTo>
                      <a:pt x="5772" y="5704"/>
                    </a:moveTo>
                    <a:cubicBezTo>
                      <a:pt x="6654" y="4346"/>
                      <a:pt x="6948" y="1766"/>
                      <a:pt x="5364" y="793"/>
                    </a:cubicBezTo>
                    <a:cubicBezTo>
                      <a:pt x="5025" y="589"/>
                      <a:pt x="4685" y="408"/>
                      <a:pt x="4323" y="295"/>
                    </a:cubicBezTo>
                    <a:cubicBezTo>
                      <a:pt x="3961" y="182"/>
                      <a:pt x="3554" y="68"/>
                      <a:pt x="3146" y="46"/>
                    </a:cubicBezTo>
                    <a:cubicBezTo>
                      <a:pt x="2241" y="0"/>
                      <a:pt x="1336" y="340"/>
                      <a:pt x="679" y="951"/>
                    </a:cubicBezTo>
                    <a:cubicBezTo>
                      <a:pt x="272" y="1358"/>
                      <a:pt x="46" y="1947"/>
                      <a:pt x="23" y="2490"/>
                    </a:cubicBezTo>
                    <a:cubicBezTo>
                      <a:pt x="0" y="2943"/>
                      <a:pt x="91" y="3350"/>
                      <a:pt x="204" y="3780"/>
                    </a:cubicBezTo>
                    <a:cubicBezTo>
                      <a:pt x="453" y="4685"/>
                      <a:pt x="1019" y="5591"/>
                      <a:pt x="1856" y="6021"/>
                    </a:cubicBezTo>
                    <a:cubicBezTo>
                      <a:pt x="2694" y="6451"/>
                      <a:pt x="3599" y="6858"/>
                      <a:pt x="4527" y="6609"/>
                    </a:cubicBezTo>
                    <a:cubicBezTo>
                      <a:pt x="5070" y="6496"/>
                      <a:pt x="5477" y="6134"/>
                      <a:pt x="5772" y="570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5035775" y="4962475"/>
                <a:ext cx="131300" cy="142175"/>
              </a:xfrm>
              <a:custGeom>
                <a:avLst/>
                <a:gdLst/>
                <a:ahLst/>
                <a:cxnLst/>
                <a:rect l="l" t="t" r="r" b="b"/>
                <a:pathLst>
                  <a:path w="5252" h="5687" extrusionOk="0">
                    <a:moveTo>
                      <a:pt x="2277" y="0"/>
                    </a:moveTo>
                    <a:cubicBezTo>
                      <a:pt x="2158" y="0"/>
                      <a:pt x="2041" y="9"/>
                      <a:pt x="1925" y="26"/>
                    </a:cubicBezTo>
                    <a:cubicBezTo>
                      <a:pt x="1178" y="139"/>
                      <a:pt x="159" y="818"/>
                      <a:pt x="69" y="1610"/>
                    </a:cubicBezTo>
                    <a:cubicBezTo>
                      <a:pt x="1" y="2289"/>
                      <a:pt x="159" y="3059"/>
                      <a:pt x="476" y="3738"/>
                    </a:cubicBezTo>
                    <a:cubicBezTo>
                      <a:pt x="725" y="4281"/>
                      <a:pt x="1087" y="4779"/>
                      <a:pt x="1517" y="5118"/>
                    </a:cubicBezTo>
                    <a:cubicBezTo>
                      <a:pt x="1948" y="5460"/>
                      <a:pt x="2536" y="5687"/>
                      <a:pt x="3100" y="5687"/>
                    </a:cubicBezTo>
                    <a:cubicBezTo>
                      <a:pt x="3246" y="5687"/>
                      <a:pt x="3391" y="5672"/>
                      <a:pt x="3531" y="5639"/>
                    </a:cubicBezTo>
                    <a:cubicBezTo>
                      <a:pt x="3916" y="5526"/>
                      <a:pt x="4256" y="5231"/>
                      <a:pt x="4482" y="4869"/>
                    </a:cubicBezTo>
                    <a:cubicBezTo>
                      <a:pt x="5116" y="3919"/>
                      <a:pt x="5251" y="2470"/>
                      <a:pt x="4686" y="1407"/>
                    </a:cubicBezTo>
                    <a:cubicBezTo>
                      <a:pt x="4242" y="560"/>
                      <a:pt x="3242" y="0"/>
                      <a:pt x="2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5027300" y="4931425"/>
                <a:ext cx="368925" cy="368000"/>
              </a:xfrm>
              <a:custGeom>
                <a:avLst/>
                <a:gdLst/>
                <a:ahLst/>
                <a:cxnLst/>
                <a:rect l="l" t="t" r="r" b="b"/>
                <a:pathLst>
                  <a:path w="14757" h="14720" extrusionOk="0">
                    <a:moveTo>
                      <a:pt x="9687" y="1"/>
                    </a:moveTo>
                    <a:cubicBezTo>
                      <a:pt x="9890" y="227"/>
                      <a:pt x="10049" y="476"/>
                      <a:pt x="10139" y="770"/>
                    </a:cubicBezTo>
                    <a:cubicBezTo>
                      <a:pt x="10210" y="946"/>
                      <a:pt x="10130" y="1012"/>
                      <a:pt x="10007" y="1012"/>
                    </a:cubicBezTo>
                    <a:cubicBezTo>
                      <a:pt x="9971" y="1012"/>
                      <a:pt x="9931" y="1007"/>
                      <a:pt x="9890" y="997"/>
                    </a:cubicBezTo>
                    <a:cubicBezTo>
                      <a:pt x="9239" y="777"/>
                      <a:pt x="8567" y="676"/>
                      <a:pt x="7895" y="676"/>
                    </a:cubicBezTo>
                    <a:cubicBezTo>
                      <a:pt x="6558" y="676"/>
                      <a:pt x="5218" y="1073"/>
                      <a:pt x="4029" y="1721"/>
                    </a:cubicBezTo>
                    <a:cubicBezTo>
                      <a:pt x="2988" y="2332"/>
                      <a:pt x="2060" y="3147"/>
                      <a:pt x="1358" y="4142"/>
                    </a:cubicBezTo>
                    <a:cubicBezTo>
                      <a:pt x="611" y="5183"/>
                      <a:pt x="295" y="6315"/>
                      <a:pt x="159" y="7582"/>
                    </a:cubicBezTo>
                    <a:cubicBezTo>
                      <a:pt x="0" y="9031"/>
                      <a:pt x="702" y="10321"/>
                      <a:pt x="1585" y="11407"/>
                    </a:cubicBezTo>
                    <a:cubicBezTo>
                      <a:pt x="2082" y="12018"/>
                      <a:pt x="2716" y="12584"/>
                      <a:pt x="3350" y="13082"/>
                    </a:cubicBezTo>
                    <a:cubicBezTo>
                      <a:pt x="3916" y="13489"/>
                      <a:pt x="4549" y="13829"/>
                      <a:pt x="5206" y="14100"/>
                    </a:cubicBezTo>
                    <a:cubicBezTo>
                      <a:pt x="5817" y="14327"/>
                      <a:pt x="6473" y="14508"/>
                      <a:pt x="7152" y="14621"/>
                    </a:cubicBezTo>
                    <a:cubicBezTo>
                      <a:pt x="7539" y="14685"/>
                      <a:pt x="7932" y="14720"/>
                      <a:pt x="8323" y="14720"/>
                    </a:cubicBezTo>
                    <a:cubicBezTo>
                      <a:pt x="9327" y="14720"/>
                      <a:pt x="10324" y="14489"/>
                      <a:pt x="11203" y="13919"/>
                    </a:cubicBezTo>
                    <a:cubicBezTo>
                      <a:pt x="12357" y="13150"/>
                      <a:pt x="13240" y="12018"/>
                      <a:pt x="13851" y="10819"/>
                    </a:cubicBezTo>
                    <a:cubicBezTo>
                      <a:pt x="14100" y="10321"/>
                      <a:pt x="14281" y="9755"/>
                      <a:pt x="14417" y="9257"/>
                    </a:cubicBezTo>
                    <a:cubicBezTo>
                      <a:pt x="14530" y="8782"/>
                      <a:pt x="14621" y="8284"/>
                      <a:pt x="14643" y="7809"/>
                    </a:cubicBezTo>
                    <a:cubicBezTo>
                      <a:pt x="14756" y="6021"/>
                      <a:pt x="14145" y="4210"/>
                      <a:pt x="12923" y="2943"/>
                    </a:cubicBezTo>
                    <a:cubicBezTo>
                      <a:pt x="12584" y="2558"/>
                      <a:pt x="12176" y="2219"/>
                      <a:pt x="11746" y="1902"/>
                    </a:cubicBezTo>
                    <a:cubicBezTo>
                      <a:pt x="11611" y="1811"/>
                      <a:pt x="11452" y="1721"/>
                      <a:pt x="11339" y="1608"/>
                    </a:cubicBezTo>
                    <a:cubicBezTo>
                      <a:pt x="11181" y="1494"/>
                      <a:pt x="11181" y="1427"/>
                      <a:pt x="11362" y="1336"/>
                    </a:cubicBezTo>
                    <a:cubicBezTo>
                      <a:pt x="11633" y="1155"/>
                      <a:pt x="11973" y="1110"/>
                      <a:pt x="12289" y="1087"/>
                    </a:cubicBezTo>
                    <a:cubicBezTo>
                      <a:pt x="12384" y="1077"/>
                      <a:pt x="12478" y="1072"/>
                      <a:pt x="12570" y="1072"/>
                    </a:cubicBezTo>
                    <a:cubicBezTo>
                      <a:pt x="12874" y="1072"/>
                      <a:pt x="13166" y="1120"/>
                      <a:pt x="13444" y="1155"/>
                    </a:cubicBezTo>
                    <a:cubicBezTo>
                      <a:pt x="13172" y="861"/>
                      <a:pt x="12765" y="657"/>
                      <a:pt x="12357" y="544"/>
                    </a:cubicBezTo>
                    <a:cubicBezTo>
                      <a:pt x="12202" y="475"/>
                      <a:pt x="12033" y="445"/>
                      <a:pt x="11861" y="445"/>
                    </a:cubicBezTo>
                    <a:cubicBezTo>
                      <a:pt x="11808" y="445"/>
                      <a:pt x="11754" y="448"/>
                      <a:pt x="11701" y="453"/>
                    </a:cubicBezTo>
                    <a:cubicBezTo>
                      <a:pt x="11384" y="476"/>
                      <a:pt x="10818" y="702"/>
                      <a:pt x="10728" y="1019"/>
                    </a:cubicBezTo>
                    <a:cubicBezTo>
                      <a:pt x="10547" y="544"/>
                      <a:pt x="10162" y="182"/>
                      <a:pt x="9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5021625" y="4943325"/>
                <a:ext cx="368950" cy="368450"/>
              </a:xfrm>
              <a:custGeom>
                <a:avLst/>
                <a:gdLst/>
                <a:ahLst/>
                <a:cxnLst/>
                <a:rect l="l" t="t" r="r" b="b"/>
                <a:pathLst>
                  <a:path w="14758" h="14738" extrusionOk="0">
                    <a:moveTo>
                      <a:pt x="9687" y="0"/>
                    </a:moveTo>
                    <a:cubicBezTo>
                      <a:pt x="9891" y="226"/>
                      <a:pt x="10050" y="498"/>
                      <a:pt x="10140" y="769"/>
                    </a:cubicBezTo>
                    <a:cubicBezTo>
                      <a:pt x="10208" y="940"/>
                      <a:pt x="10135" y="1021"/>
                      <a:pt x="10017" y="1021"/>
                    </a:cubicBezTo>
                    <a:cubicBezTo>
                      <a:pt x="9979" y="1021"/>
                      <a:pt x="9936" y="1012"/>
                      <a:pt x="9891" y="996"/>
                    </a:cubicBezTo>
                    <a:cubicBezTo>
                      <a:pt x="9242" y="777"/>
                      <a:pt x="8573" y="676"/>
                      <a:pt x="7904" y="676"/>
                    </a:cubicBezTo>
                    <a:cubicBezTo>
                      <a:pt x="6564" y="676"/>
                      <a:pt x="5221" y="1079"/>
                      <a:pt x="4029" y="1743"/>
                    </a:cubicBezTo>
                    <a:cubicBezTo>
                      <a:pt x="2988" y="2331"/>
                      <a:pt x="2060" y="3146"/>
                      <a:pt x="1359" y="4142"/>
                    </a:cubicBezTo>
                    <a:cubicBezTo>
                      <a:pt x="612" y="5183"/>
                      <a:pt x="295" y="6314"/>
                      <a:pt x="159" y="7582"/>
                    </a:cubicBezTo>
                    <a:cubicBezTo>
                      <a:pt x="1" y="9030"/>
                      <a:pt x="703" y="10343"/>
                      <a:pt x="1585" y="11407"/>
                    </a:cubicBezTo>
                    <a:cubicBezTo>
                      <a:pt x="2083" y="12040"/>
                      <a:pt x="2717" y="12606"/>
                      <a:pt x="3351" y="13081"/>
                    </a:cubicBezTo>
                    <a:cubicBezTo>
                      <a:pt x="3916" y="13511"/>
                      <a:pt x="4550" y="13851"/>
                      <a:pt x="5206" y="14100"/>
                    </a:cubicBezTo>
                    <a:cubicBezTo>
                      <a:pt x="5817" y="14326"/>
                      <a:pt x="6474" y="14530"/>
                      <a:pt x="7153" y="14643"/>
                    </a:cubicBezTo>
                    <a:cubicBezTo>
                      <a:pt x="7526" y="14704"/>
                      <a:pt x="7904" y="14737"/>
                      <a:pt x="8282" y="14737"/>
                    </a:cubicBezTo>
                    <a:cubicBezTo>
                      <a:pt x="9300" y="14737"/>
                      <a:pt x="10312" y="14497"/>
                      <a:pt x="11204" y="13919"/>
                    </a:cubicBezTo>
                    <a:cubicBezTo>
                      <a:pt x="12358" y="13172"/>
                      <a:pt x="13241" y="12040"/>
                      <a:pt x="13852" y="10818"/>
                    </a:cubicBezTo>
                    <a:cubicBezTo>
                      <a:pt x="14101" y="10343"/>
                      <a:pt x="14282" y="9777"/>
                      <a:pt x="14418" y="9257"/>
                    </a:cubicBezTo>
                    <a:cubicBezTo>
                      <a:pt x="14531" y="8781"/>
                      <a:pt x="14621" y="8306"/>
                      <a:pt x="14644" y="7808"/>
                    </a:cubicBezTo>
                    <a:cubicBezTo>
                      <a:pt x="14757" y="6043"/>
                      <a:pt x="14146" y="4255"/>
                      <a:pt x="12924" y="2942"/>
                    </a:cubicBezTo>
                    <a:cubicBezTo>
                      <a:pt x="12584" y="2557"/>
                      <a:pt x="12177" y="2218"/>
                      <a:pt x="11747" y="1901"/>
                    </a:cubicBezTo>
                    <a:cubicBezTo>
                      <a:pt x="11611" y="1811"/>
                      <a:pt x="11453" y="1743"/>
                      <a:pt x="11340" y="1630"/>
                    </a:cubicBezTo>
                    <a:cubicBezTo>
                      <a:pt x="11181" y="1516"/>
                      <a:pt x="11181" y="1426"/>
                      <a:pt x="11362" y="1335"/>
                    </a:cubicBezTo>
                    <a:cubicBezTo>
                      <a:pt x="11634" y="1177"/>
                      <a:pt x="11973" y="1109"/>
                      <a:pt x="12290" y="1086"/>
                    </a:cubicBezTo>
                    <a:cubicBezTo>
                      <a:pt x="12362" y="1082"/>
                      <a:pt x="12434" y="1080"/>
                      <a:pt x="12505" y="1080"/>
                    </a:cubicBezTo>
                    <a:cubicBezTo>
                      <a:pt x="12833" y="1080"/>
                      <a:pt x="13146" y="1121"/>
                      <a:pt x="13444" y="1177"/>
                    </a:cubicBezTo>
                    <a:cubicBezTo>
                      <a:pt x="13173" y="860"/>
                      <a:pt x="12765" y="656"/>
                      <a:pt x="12358" y="543"/>
                    </a:cubicBezTo>
                    <a:cubicBezTo>
                      <a:pt x="12202" y="474"/>
                      <a:pt x="12034" y="444"/>
                      <a:pt x="11862" y="444"/>
                    </a:cubicBezTo>
                    <a:cubicBezTo>
                      <a:pt x="11809" y="444"/>
                      <a:pt x="11755" y="447"/>
                      <a:pt x="11702" y="453"/>
                    </a:cubicBezTo>
                    <a:cubicBezTo>
                      <a:pt x="11385" y="498"/>
                      <a:pt x="10819" y="724"/>
                      <a:pt x="10729" y="1018"/>
                    </a:cubicBezTo>
                    <a:cubicBezTo>
                      <a:pt x="10548" y="543"/>
                      <a:pt x="10163" y="181"/>
                      <a:pt x="9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5051050" y="5006600"/>
                <a:ext cx="305000" cy="276125"/>
              </a:xfrm>
              <a:custGeom>
                <a:avLst/>
                <a:gdLst/>
                <a:ahLst/>
                <a:cxnLst/>
                <a:rect l="l" t="t" r="r" b="b"/>
                <a:pathLst>
                  <a:path w="12200" h="11045" extrusionOk="0">
                    <a:moveTo>
                      <a:pt x="4665" y="1"/>
                    </a:moveTo>
                    <a:cubicBezTo>
                      <a:pt x="4264" y="1"/>
                      <a:pt x="3866" y="80"/>
                      <a:pt x="3509" y="230"/>
                    </a:cubicBezTo>
                    <a:cubicBezTo>
                      <a:pt x="2558" y="592"/>
                      <a:pt x="1766" y="1362"/>
                      <a:pt x="1155" y="2176"/>
                    </a:cubicBezTo>
                    <a:cubicBezTo>
                      <a:pt x="544" y="3059"/>
                      <a:pt x="250" y="4010"/>
                      <a:pt x="137" y="5051"/>
                    </a:cubicBezTo>
                    <a:cubicBezTo>
                      <a:pt x="1" y="6250"/>
                      <a:pt x="589" y="7359"/>
                      <a:pt x="1336" y="8264"/>
                    </a:cubicBezTo>
                    <a:cubicBezTo>
                      <a:pt x="1766" y="8785"/>
                      <a:pt x="2264" y="9283"/>
                      <a:pt x="2830" y="9668"/>
                    </a:cubicBezTo>
                    <a:cubicBezTo>
                      <a:pt x="3305" y="10007"/>
                      <a:pt x="3826" y="10301"/>
                      <a:pt x="4369" y="10528"/>
                    </a:cubicBezTo>
                    <a:cubicBezTo>
                      <a:pt x="4889" y="10709"/>
                      <a:pt x="5433" y="10890"/>
                      <a:pt x="5998" y="10980"/>
                    </a:cubicBezTo>
                    <a:cubicBezTo>
                      <a:pt x="6296" y="11021"/>
                      <a:pt x="6599" y="11044"/>
                      <a:pt x="6902" y="11044"/>
                    </a:cubicBezTo>
                    <a:cubicBezTo>
                      <a:pt x="7770" y="11044"/>
                      <a:pt x="8638" y="10856"/>
                      <a:pt x="9393" y="10369"/>
                    </a:cubicBezTo>
                    <a:cubicBezTo>
                      <a:pt x="10389" y="9758"/>
                      <a:pt x="11113" y="8785"/>
                      <a:pt x="11634" y="7767"/>
                    </a:cubicBezTo>
                    <a:cubicBezTo>
                      <a:pt x="12018" y="6974"/>
                      <a:pt x="12200" y="6001"/>
                      <a:pt x="11996" y="5141"/>
                    </a:cubicBezTo>
                    <a:cubicBezTo>
                      <a:pt x="11792" y="4123"/>
                      <a:pt x="11226" y="3240"/>
                      <a:pt x="10253" y="2833"/>
                    </a:cubicBezTo>
                    <a:cubicBezTo>
                      <a:pt x="9970" y="2705"/>
                      <a:pt x="9669" y="2622"/>
                      <a:pt x="9333" y="2622"/>
                    </a:cubicBezTo>
                    <a:cubicBezTo>
                      <a:pt x="9133" y="2622"/>
                      <a:pt x="8920" y="2652"/>
                      <a:pt x="8692" y="2720"/>
                    </a:cubicBezTo>
                    <a:cubicBezTo>
                      <a:pt x="8284" y="2788"/>
                      <a:pt x="7764" y="3127"/>
                      <a:pt x="7764" y="3127"/>
                    </a:cubicBezTo>
                    <a:cubicBezTo>
                      <a:pt x="7764" y="3127"/>
                      <a:pt x="7537" y="2425"/>
                      <a:pt x="7379" y="2086"/>
                    </a:cubicBezTo>
                    <a:cubicBezTo>
                      <a:pt x="7107" y="1294"/>
                      <a:pt x="6632" y="570"/>
                      <a:pt x="5795" y="230"/>
                    </a:cubicBezTo>
                    <a:cubicBezTo>
                      <a:pt x="5439" y="75"/>
                      <a:pt x="5051" y="1"/>
                      <a:pt x="46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5084450" y="5097100"/>
                <a:ext cx="61700" cy="45200"/>
              </a:xfrm>
              <a:custGeom>
                <a:avLst/>
                <a:gdLst/>
                <a:ahLst/>
                <a:cxnLst/>
                <a:rect l="l" t="t" r="r" b="b"/>
                <a:pathLst>
                  <a:path w="2468" h="1808" extrusionOk="0">
                    <a:moveTo>
                      <a:pt x="956" y="0"/>
                    </a:moveTo>
                    <a:cubicBezTo>
                      <a:pt x="637" y="0"/>
                      <a:pt x="362" y="123"/>
                      <a:pt x="226" y="367"/>
                    </a:cubicBezTo>
                    <a:cubicBezTo>
                      <a:pt x="0" y="752"/>
                      <a:pt x="272" y="1318"/>
                      <a:pt x="838" y="1634"/>
                    </a:cubicBezTo>
                    <a:cubicBezTo>
                      <a:pt x="1062" y="1751"/>
                      <a:pt x="1297" y="1807"/>
                      <a:pt x="1512" y="1807"/>
                    </a:cubicBezTo>
                    <a:cubicBezTo>
                      <a:pt x="1842" y="1807"/>
                      <a:pt x="2127" y="1677"/>
                      <a:pt x="2263" y="1431"/>
                    </a:cubicBezTo>
                    <a:cubicBezTo>
                      <a:pt x="2467" y="1046"/>
                      <a:pt x="2173" y="458"/>
                      <a:pt x="1630" y="163"/>
                    </a:cubicBezTo>
                    <a:cubicBezTo>
                      <a:pt x="1403" y="55"/>
                      <a:pt x="1170" y="0"/>
                      <a:pt x="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5114425" y="5071775"/>
                <a:ext cx="61700" cy="53750"/>
              </a:xfrm>
              <a:custGeom>
                <a:avLst/>
                <a:gdLst/>
                <a:ahLst/>
                <a:cxnLst/>
                <a:rect l="l" t="t" r="r" b="b"/>
                <a:pathLst>
                  <a:path w="2468" h="2150" extrusionOk="0">
                    <a:moveTo>
                      <a:pt x="1187" y="0"/>
                    </a:moveTo>
                    <a:cubicBezTo>
                      <a:pt x="1008" y="0"/>
                      <a:pt x="826" y="44"/>
                      <a:pt x="657" y="135"/>
                    </a:cubicBezTo>
                    <a:cubicBezTo>
                      <a:pt x="204" y="362"/>
                      <a:pt x="1" y="859"/>
                      <a:pt x="91" y="1312"/>
                    </a:cubicBezTo>
                    <a:cubicBezTo>
                      <a:pt x="566" y="1357"/>
                      <a:pt x="1087" y="1652"/>
                      <a:pt x="1562" y="2150"/>
                    </a:cubicBezTo>
                    <a:cubicBezTo>
                      <a:pt x="1630" y="2150"/>
                      <a:pt x="1675" y="2104"/>
                      <a:pt x="1743" y="2082"/>
                    </a:cubicBezTo>
                    <a:cubicBezTo>
                      <a:pt x="2286" y="1810"/>
                      <a:pt x="2468" y="1131"/>
                      <a:pt x="2173" y="588"/>
                    </a:cubicBezTo>
                    <a:cubicBezTo>
                      <a:pt x="1971" y="214"/>
                      <a:pt x="1585" y="0"/>
                      <a:pt x="1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5108200" y="5101725"/>
                <a:ext cx="50950" cy="32850"/>
              </a:xfrm>
              <a:custGeom>
                <a:avLst/>
                <a:gdLst/>
                <a:ahLst/>
                <a:cxnLst/>
                <a:rect l="l" t="t" r="r" b="b"/>
                <a:pathLst>
                  <a:path w="2038" h="1314" fill="none" extrusionOk="0">
                    <a:moveTo>
                      <a:pt x="1" y="159"/>
                    </a:moveTo>
                    <a:cubicBezTo>
                      <a:pt x="1" y="159"/>
                      <a:pt x="1291" y="1"/>
                      <a:pt x="2038" y="1314"/>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5128000" y="5078925"/>
                <a:ext cx="19825" cy="17625"/>
              </a:xfrm>
              <a:custGeom>
                <a:avLst/>
                <a:gdLst/>
                <a:ahLst/>
                <a:cxnLst/>
                <a:rect l="l" t="t" r="r" b="b"/>
                <a:pathLst>
                  <a:path w="793" h="705" extrusionOk="0">
                    <a:moveTo>
                      <a:pt x="393" y="0"/>
                    </a:moveTo>
                    <a:cubicBezTo>
                      <a:pt x="337" y="0"/>
                      <a:pt x="280" y="11"/>
                      <a:pt x="227" y="30"/>
                    </a:cubicBezTo>
                    <a:cubicBezTo>
                      <a:pt x="69" y="121"/>
                      <a:pt x="1" y="347"/>
                      <a:pt x="91" y="528"/>
                    </a:cubicBezTo>
                    <a:cubicBezTo>
                      <a:pt x="154" y="638"/>
                      <a:pt x="282" y="705"/>
                      <a:pt x="408" y="705"/>
                    </a:cubicBezTo>
                    <a:cubicBezTo>
                      <a:pt x="463" y="705"/>
                      <a:pt x="518" y="692"/>
                      <a:pt x="567" y="664"/>
                    </a:cubicBezTo>
                    <a:cubicBezTo>
                      <a:pt x="748" y="573"/>
                      <a:pt x="793" y="347"/>
                      <a:pt x="725" y="189"/>
                    </a:cubicBezTo>
                    <a:cubicBezTo>
                      <a:pt x="661" y="60"/>
                      <a:pt x="529" y="0"/>
                      <a:pt x="3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5249100" y="5169800"/>
                <a:ext cx="61125" cy="46650"/>
              </a:xfrm>
              <a:custGeom>
                <a:avLst/>
                <a:gdLst/>
                <a:ahLst/>
                <a:cxnLst/>
                <a:rect l="l" t="t" r="r" b="b"/>
                <a:pathLst>
                  <a:path w="2445" h="1866" extrusionOk="0">
                    <a:moveTo>
                      <a:pt x="910" y="1"/>
                    </a:moveTo>
                    <a:cubicBezTo>
                      <a:pt x="609" y="1"/>
                      <a:pt x="354" y="117"/>
                      <a:pt x="226" y="333"/>
                    </a:cubicBezTo>
                    <a:cubicBezTo>
                      <a:pt x="0" y="741"/>
                      <a:pt x="249" y="1306"/>
                      <a:pt x="792" y="1646"/>
                    </a:cubicBezTo>
                    <a:cubicBezTo>
                      <a:pt x="1030" y="1795"/>
                      <a:pt x="1290" y="1865"/>
                      <a:pt x="1525" y="1865"/>
                    </a:cubicBezTo>
                    <a:cubicBezTo>
                      <a:pt x="1828" y="1865"/>
                      <a:pt x="2091" y="1749"/>
                      <a:pt x="2218" y="1533"/>
                    </a:cubicBezTo>
                    <a:cubicBezTo>
                      <a:pt x="2444" y="1125"/>
                      <a:pt x="2173" y="560"/>
                      <a:pt x="1652" y="220"/>
                    </a:cubicBezTo>
                    <a:cubicBezTo>
                      <a:pt x="1404" y="71"/>
                      <a:pt x="1144" y="1"/>
                      <a:pt x="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5252475" y="5129450"/>
                <a:ext cx="56625" cy="53775"/>
              </a:xfrm>
              <a:custGeom>
                <a:avLst/>
                <a:gdLst/>
                <a:ahLst/>
                <a:cxnLst/>
                <a:rect l="l" t="t" r="r" b="b"/>
                <a:pathLst>
                  <a:path w="2265" h="2151" extrusionOk="0">
                    <a:moveTo>
                      <a:pt x="1087" y="1"/>
                    </a:moveTo>
                    <a:cubicBezTo>
                      <a:pt x="453" y="24"/>
                      <a:pt x="1" y="567"/>
                      <a:pt x="1" y="1155"/>
                    </a:cubicBezTo>
                    <a:cubicBezTo>
                      <a:pt x="1" y="1223"/>
                      <a:pt x="1" y="1268"/>
                      <a:pt x="46" y="1336"/>
                    </a:cubicBezTo>
                    <a:cubicBezTo>
                      <a:pt x="680" y="1495"/>
                      <a:pt x="1223" y="1789"/>
                      <a:pt x="1517" y="2151"/>
                    </a:cubicBezTo>
                    <a:cubicBezTo>
                      <a:pt x="1970" y="1993"/>
                      <a:pt x="2264" y="1563"/>
                      <a:pt x="2241" y="1087"/>
                    </a:cubicBezTo>
                    <a:cubicBezTo>
                      <a:pt x="2219" y="454"/>
                      <a:pt x="1698" y="1"/>
                      <a:pt x="10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5244000" y="5162275"/>
                <a:ext cx="50950" cy="29450"/>
              </a:xfrm>
              <a:custGeom>
                <a:avLst/>
                <a:gdLst/>
                <a:ahLst/>
                <a:cxnLst/>
                <a:rect l="l" t="t" r="r" b="b"/>
                <a:pathLst>
                  <a:path w="2038" h="1178" fill="none" extrusionOk="0">
                    <a:moveTo>
                      <a:pt x="2037" y="1177"/>
                    </a:moveTo>
                    <a:cubicBezTo>
                      <a:pt x="2037" y="1177"/>
                      <a:pt x="1517" y="1"/>
                      <a:pt x="0" y="23"/>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5285300" y="5148700"/>
                <a:ext cx="17575" cy="17575"/>
              </a:xfrm>
              <a:custGeom>
                <a:avLst/>
                <a:gdLst/>
                <a:ahLst/>
                <a:cxnLst/>
                <a:rect l="l" t="t" r="r" b="b"/>
                <a:pathLst>
                  <a:path w="703" h="703" extrusionOk="0">
                    <a:moveTo>
                      <a:pt x="340" y="0"/>
                    </a:moveTo>
                    <a:cubicBezTo>
                      <a:pt x="159" y="0"/>
                      <a:pt x="1" y="159"/>
                      <a:pt x="1" y="363"/>
                    </a:cubicBezTo>
                    <a:cubicBezTo>
                      <a:pt x="1" y="566"/>
                      <a:pt x="159" y="702"/>
                      <a:pt x="363" y="702"/>
                    </a:cubicBezTo>
                    <a:cubicBezTo>
                      <a:pt x="566" y="702"/>
                      <a:pt x="702" y="544"/>
                      <a:pt x="702" y="340"/>
                    </a:cubicBezTo>
                    <a:cubicBezTo>
                      <a:pt x="702" y="136"/>
                      <a:pt x="521"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5191375" y="5157150"/>
                <a:ext cx="19825" cy="11950"/>
              </a:xfrm>
              <a:custGeom>
                <a:avLst/>
                <a:gdLst/>
                <a:ahLst/>
                <a:cxnLst/>
                <a:rect l="l" t="t" r="r" b="b"/>
                <a:pathLst>
                  <a:path w="793" h="478" extrusionOk="0">
                    <a:moveTo>
                      <a:pt x="94" y="0"/>
                    </a:moveTo>
                    <a:cubicBezTo>
                      <a:pt x="69" y="0"/>
                      <a:pt x="52" y="7"/>
                      <a:pt x="46" y="25"/>
                    </a:cubicBezTo>
                    <a:cubicBezTo>
                      <a:pt x="1" y="92"/>
                      <a:pt x="68" y="206"/>
                      <a:pt x="114" y="228"/>
                    </a:cubicBezTo>
                    <a:cubicBezTo>
                      <a:pt x="159" y="273"/>
                      <a:pt x="227" y="364"/>
                      <a:pt x="272" y="432"/>
                    </a:cubicBezTo>
                    <a:cubicBezTo>
                      <a:pt x="317" y="466"/>
                      <a:pt x="368" y="477"/>
                      <a:pt x="419" y="477"/>
                    </a:cubicBezTo>
                    <a:cubicBezTo>
                      <a:pt x="470" y="477"/>
                      <a:pt x="521" y="466"/>
                      <a:pt x="566" y="455"/>
                    </a:cubicBezTo>
                    <a:cubicBezTo>
                      <a:pt x="566" y="455"/>
                      <a:pt x="612" y="455"/>
                      <a:pt x="680" y="432"/>
                    </a:cubicBezTo>
                    <a:cubicBezTo>
                      <a:pt x="725" y="387"/>
                      <a:pt x="793" y="364"/>
                      <a:pt x="793" y="296"/>
                    </a:cubicBezTo>
                    <a:cubicBezTo>
                      <a:pt x="725" y="273"/>
                      <a:pt x="634" y="228"/>
                      <a:pt x="589" y="206"/>
                    </a:cubicBezTo>
                    <a:cubicBezTo>
                      <a:pt x="498" y="138"/>
                      <a:pt x="408" y="115"/>
                      <a:pt x="340" y="92"/>
                    </a:cubicBezTo>
                    <a:cubicBezTo>
                      <a:pt x="290" y="59"/>
                      <a:pt x="164"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5177800" y="5213775"/>
                <a:ext cx="36225" cy="12475"/>
              </a:xfrm>
              <a:custGeom>
                <a:avLst/>
                <a:gdLst/>
                <a:ahLst/>
                <a:cxnLst/>
                <a:rect l="l" t="t" r="r" b="b"/>
                <a:pathLst>
                  <a:path w="1449" h="499" fill="none" extrusionOk="0">
                    <a:moveTo>
                      <a:pt x="0" y="0"/>
                    </a:moveTo>
                    <a:cubicBezTo>
                      <a:pt x="363" y="430"/>
                      <a:pt x="883" y="498"/>
                      <a:pt x="1449" y="204"/>
                    </a:cubicBezTo>
                  </a:path>
                </a:pathLst>
              </a:custGeom>
              <a:noFill/>
              <a:ln w="73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2"/>
            <p:cNvGrpSpPr/>
            <p:nvPr/>
          </p:nvGrpSpPr>
          <p:grpSpPr>
            <a:xfrm>
              <a:off x="4700366" y="4156978"/>
              <a:ext cx="768082" cy="1156015"/>
              <a:chOff x="4700366" y="4156978"/>
              <a:chExt cx="768082" cy="1156015"/>
            </a:xfrm>
          </p:grpSpPr>
          <p:sp>
            <p:nvSpPr>
              <p:cNvPr id="189" name="Google Shape;189;p2"/>
              <p:cNvSpPr/>
              <p:nvPr/>
            </p:nvSpPr>
            <p:spPr>
              <a:xfrm>
                <a:off x="5084949"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5109478"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492107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956739"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5059288"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5055938"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5101647"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4816313"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4831877"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4769471"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4810698"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4795133"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4700366"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497122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5065986"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4894333"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4830794"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5087166"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4908814"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2"/>
            <p:cNvGrpSpPr/>
            <p:nvPr/>
          </p:nvGrpSpPr>
          <p:grpSpPr>
            <a:xfrm>
              <a:off x="1838400" y="4151553"/>
              <a:ext cx="766999" cy="1154931"/>
              <a:chOff x="1838400" y="4151553"/>
              <a:chExt cx="766999" cy="1154931"/>
            </a:xfrm>
          </p:grpSpPr>
          <p:sp>
            <p:nvSpPr>
              <p:cNvPr id="209" name="Google Shape;209;p2"/>
              <p:cNvSpPr/>
              <p:nvPr/>
            </p:nvSpPr>
            <p:spPr>
              <a:xfrm>
                <a:off x="1921986" y="4546185"/>
                <a:ext cx="299914" cy="395764"/>
              </a:xfrm>
              <a:custGeom>
                <a:avLst/>
                <a:gdLst/>
                <a:ahLst/>
                <a:cxnLst/>
                <a:rect l="l" t="t" r="r" b="b"/>
                <a:pathLst>
                  <a:path w="6089" h="8035" fill="none" extrusionOk="0">
                    <a:moveTo>
                      <a:pt x="137" y="2377"/>
                    </a:moveTo>
                    <a:cubicBezTo>
                      <a:pt x="227" y="2874"/>
                      <a:pt x="431" y="3327"/>
                      <a:pt x="612" y="3734"/>
                    </a:cubicBezTo>
                    <a:cubicBezTo>
                      <a:pt x="1042" y="4572"/>
                      <a:pt x="1698" y="5273"/>
                      <a:pt x="2377" y="5885"/>
                    </a:cubicBezTo>
                    <a:cubicBezTo>
                      <a:pt x="3373" y="6790"/>
                      <a:pt x="4437" y="7740"/>
                      <a:pt x="5795" y="8012"/>
                    </a:cubicBezTo>
                    <a:cubicBezTo>
                      <a:pt x="5930" y="8035"/>
                      <a:pt x="5998" y="7650"/>
                      <a:pt x="6044" y="7514"/>
                    </a:cubicBezTo>
                    <a:cubicBezTo>
                      <a:pt x="6089" y="7424"/>
                      <a:pt x="6044" y="7333"/>
                      <a:pt x="5998" y="7242"/>
                    </a:cubicBezTo>
                    <a:cubicBezTo>
                      <a:pt x="5455" y="6111"/>
                      <a:pt x="5116" y="5477"/>
                      <a:pt x="4527" y="4368"/>
                    </a:cubicBezTo>
                    <a:cubicBezTo>
                      <a:pt x="3893" y="3214"/>
                      <a:pt x="3011" y="2263"/>
                      <a:pt x="2241" y="1222"/>
                    </a:cubicBezTo>
                    <a:cubicBezTo>
                      <a:pt x="2038" y="973"/>
                      <a:pt x="1743" y="747"/>
                      <a:pt x="1472" y="566"/>
                    </a:cubicBezTo>
                    <a:cubicBezTo>
                      <a:pt x="1178" y="430"/>
                      <a:pt x="861" y="227"/>
                      <a:pt x="567" y="159"/>
                    </a:cubicBezTo>
                    <a:cubicBezTo>
                      <a:pt x="1" y="0"/>
                      <a:pt x="23" y="1200"/>
                      <a:pt x="23" y="1471"/>
                    </a:cubicBezTo>
                    <a:cubicBezTo>
                      <a:pt x="46"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1929817" y="4570714"/>
                <a:ext cx="267553" cy="362320"/>
              </a:xfrm>
              <a:custGeom>
                <a:avLst/>
                <a:gdLst/>
                <a:ahLst/>
                <a:cxnLst/>
                <a:rect l="l" t="t" r="r" b="b"/>
                <a:pathLst>
                  <a:path w="5432" h="7356" fill="none" extrusionOk="0">
                    <a:moveTo>
                      <a:pt x="0" y="1833"/>
                    </a:moveTo>
                    <a:cubicBezTo>
                      <a:pt x="181" y="1200"/>
                      <a:pt x="430" y="566"/>
                      <a:pt x="792" y="0"/>
                    </a:cubicBezTo>
                    <a:cubicBezTo>
                      <a:pt x="543" y="905"/>
                      <a:pt x="430" y="1856"/>
                      <a:pt x="453" y="2784"/>
                    </a:cubicBezTo>
                    <a:cubicBezTo>
                      <a:pt x="679" y="1879"/>
                      <a:pt x="973" y="973"/>
                      <a:pt x="1313" y="113"/>
                    </a:cubicBezTo>
                    <a:cubicBezTo>
                      <a:pt x="1313" y="521"/>
                      <a:pt x="1177" y="951"/>
                      <a:pt x="1087" y="1381"/>
                    </a:cubicBezTo>
                    <a:cubicBezTo>
                      <a:pt x="905" y="2150"/>
                      <a:pt x="838" y="2965"/>
                      <a:pt x="838" y="3757"/>
                    </a:cubicBezTo>
                    <a:cubicBezTo>
                      <a:pt x="905" y="3734"/>
                      <a:pt x="951" y="3621"/>
                      <a:pt x="973" y="3531"/>
                    </a:cubicBezTo>
                    <a:cubicBezTo>
                      <a:pt x="1245" y="2558"/>
                      <a:pt x="1517" y="1607"/>
                      <a:pt x="1698" y="634"/>
                    </a:cubicBezTo>
                    <a:cubicBezTo>
                      <a:pt x="1652" y="951"/>
                      <a:pt x="1698" y="1313"/>
                      <a:pt x="1652" y="1652"/>
                    </a:cubicBezTo>
                    <a:cubicBezTo>
                      <a:pt x="1630" y="1946"/>
                      <a:pt x="1584" y="2173"/>
                      <a:pt x="1584" y="2490"/>
                    </a:cubicBezTo>
                    <a:cubicBezTo>
                      <a:pt x="1630" y="3214"/>
                      <a:pt x="1517" y="3983"/>
                      <a:pt x="1426" y="4708"/>
                    </a:cubicBezTo>
                    <a:cubicBezTo>
                      <a:pt x="1811" y="3621"/>
                      <a:pt x="2128" y="2512"/>
                      <a:pt x="2331" y="1381"/>
                    </a:cubicBezTo>
                    <a:cubicBezTo>
                      <a:pt x="2422" y="2037"/>
                      <a:pt x="2354" y="2671"/>
                      <a:pt x="2309" y="3327"/>
                    </a:cubicBezTo>
                    <a:cubicBezTo>
                      <a:pt x="2241" y="4074"/>
                      <a:pt x="2196" y="4821"/>
                      <a:pt x="2128" y="5568"/>
                    </a:cubicBezTo>
                    <a:cubicBezTo>
                      <a:pt x="2128" y="5273"/>
                      <a:pt x="2354" y="4934"/>
                      <a:pt x="2444" y="4685"/>
                    </a:cubicBezTo>
                    <a:cubicBezTo>
                      <a:pt x="2490" y="4436"/>
                      <a:pt x="2535" y="4187"/>
                      <a:pt x="2580" y="3915"/>
                    </a:cubicBezTo>
                    <a:cubicBezTo>
                      <a:pt x="2716" y="3350"/>
                      <a:pt x="2920" y="2761"/>
                      <a:pt x="3259" y="2286"/>
                    </a:cubicBezTo>
                    <a:cubicBezTo>
                      <a:pt x="3033" y="3485"/>
                      <a:pt x="2784" y="4685"/>
                      <a:pt x="2558" y="5907"/>
                    </a:cubicBezTo>
                    <a:cubicBezTo>
                      <a:pt x="2874" y="4934"/>
                      <a:pt x="3169" y="3938"/>
                      <a:pt x="3486" y="2988"/>
                    </a:cubicBezTo>
                    <a:cubicBezTo>
                      <a:pt x="3440" y="4119"/>
                      <a:pt x="3372" y="5273"/>
                      <a:pt x="3350" y="6405"/>
                    </a:cubicBezTo>
                    <a:cubicBezTo>
                      <a:pt x="3553" y="5477"/>
                      <a:pt x="3734" y="4549"/>
                      <a:pt x="3961" y="3621"/>
                    </a:cubicBezTo>
                    <a:cubicBezTo>
                      <a:pt x="3916" y="4708"/>
                      <a:pt x="3893" y="5794"/>
                      <a:pt x="3825" y="6903"/>
                    </a:cubicBezTo>
                    <a:cubicBezTo>
                      <a:pt x="4006" y="6518"/>
                      <a:pt x="4142" y="6133"/>
                      <a:pt x="4255" y="5726"/>
                    </a:cubicBezTo>
                    <a:cubicBezTo>
                      <a:pt x="4368" y="5387"/>
                      <a:pt x="4391" y="4866"/>
                      <a:pt x="4594" y="4594"/>
                    </a:cubicBezTo>
                    <a:cubicBezTo>
                      <a:pt x="4753" y="5500"/>
                      <a:pt x="4798" y="6450"/>
                      <a:pt x="4979" y="7356"/>
                    </a:cubicBezTo>
                    <a:cubicBezTo>
                      <a:pt x="5206" y="7039"/>
                      <a:pt x="5364" y="6699"/>
                      <a:pt x="5432"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2243030" y="4151553"/>
                <a:ext cx="142741" cy="431474"/>
              </a:xfrm>
              <a:custGeom>
                <a:avLst/>
                <a:gdLst/>
                <a:ahLst/>
                <a:cxnLst/>
                <a:rect l="l" t="t" r="r" b="b"/>
                <a:pathLst>
                  <a:path w="2898" h="8760" fill="none" extrusionOk="0">
                    <a:moveTo>
                      <a:pt x="2852" y="2920"/>
                    </a:moveTo>
                    <a:cubicBezTo>
                      <a:pt x="2898" y="2083"/>
                      <a:pt x="2852" y="1200"/>
                      <a:pt x="2739" y="363"/>
                    </a:cubicBezTo>
                    <a:cubicBezTo>
                      <a:pt x="2694" y="249"/>
                      <a:pt x="2671" y="68"/>
                      <a:pt x="2558" y="46"/>
                    </a:cubicBezTo>
                    <a:cubicBezTo>
                      <a:pt x="2445" y="0"/>
                      <a:pt x="2332" y="91"/>
                      <a:pt x="2241" y="182"/>
                    </a:cubicBezTo>
                    <a:cubicBezTo>
                      <a:pt x="1540" y="1245"/>
                      <a:pt x="974" y="2332"/>
                      <a:pt x="612" y="3576"/>
                    </a:cubicBezTo>
                    <a:cubicBezTo>
                      <a:pt x="295" y="4595"/>
                      <a:pt x="182" y="5613"/>
                      <a:pt x="159" y="6654"/>
                    </a:cubicBezTo>
                    <a:cubicBezTo>
                      <a:pt x="159" y="7152"/>
                      <a:pt x="91" y="7650"/>
                      <a:pt x="46" y="8125"/>
                    </a:cubicBezTo>
                    <a:cubicBezTo>
                      <a:pt x="1" y="8442"/>
                      <a:pt x="46" y="8759"/>
                      <a:pt x="408" y="8352"/>
                    </a:cubicBezTo>
                    <a:cubicBezTo>
                      <a:pt x="702" y="8080"/>
                      <a:pt x="951" y="7786"/>
                      <a:pt x="1178" y="7469"/>
                    </a:cubicBezTo>
                    <a:cubicBezTo>
                      <a:pt x="1947" y="6518"/>
                      <a:pt x="2513" y="5477"/>
                      <a:pt x="2694" y="4187"/>
                    </a:cubicBezTo>
                    <a:cubicBezTo>
                      <a:pt x="2898" y="2897"/>
                      <a:pt x="2671" y="1698"/>
                      <a:pt x="2196" y="453"/>
                    </a:cubicBezTo>
                    <a:lnTo>
                      <a:pt x="2355" y="5545"/>
                    </a:lnTo>
                    <a:cubicBezTo>
                      <a:pt x="1970" y="4346"/>
                      <a:pt x="1630" y="3124"/>
                      <a:pt x="1313" y="1879"/>
                    </a:cubicBezTo>
                    <a:lnTo>
                      <a:pt x="1065" y="7469"/>
                    </a:lnTo>
                    <a:cubicBezTo>
                      <a:pt x="657" y="6609"/>
                      <a:pt x="408" y="5658"/>
                      <a:pt x="272" y="4708"/>
                    </a:cubicBezTo>
                    <a:cubicBezTo>
                      <a:pt x="408" y="5817"/>
                      <a:pt x="408" y="6949"/>
                      <a:pt x="318"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2235247" y="4177215"/>
                <a:ext cx="114863" cy="361187"/>
              </a:xfrm>
              <a:custGeom>
                <a:avLst/>
                <a:gdLst/>
                <a:ahLst/>
                <a:cxnLst/>
                <a:rect l="l" t="t" r="r" b="b"/>
                <a:pathLst>
                  <a:path w="2332" h="7333" fill="none" extrusionOk="0">
                    <a:moveTo>
                      <a:pt x="2331" y="0"/>
                    </a:moveTo>
                    <a:lnTo>
                      <a:pt x="1992" y="430"/>
                    </a:lnTo>
                    <a:cubicBezTo>
                      <a:pt x="1585" y="905"/>
                      <a:pt x="1200" y="1426"/>
                      <a:pt x="883" y="1992"/>
                    </a:cubicBezTo>
                    <a:cubicBezTo>
                      <a:pt x="0" y="3598"/>
                      <a:pt x="68" y="5545"/>
                      <a:pt x="430"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2041281" y="4345520"/>
                <a:ext cx="208496" cy="394680"/>
              </a:xfrm>
              <a:custGeom>
                <a:avLst/>
                <a:gdLst/>
                <a:ahLst/>
                <a:cxnLst/>
                <a:rect l="l" t="t" r="r" b="b"/>
                <a:pathLst>
                  <a:path w="4233" h="8013" fill="none" extrusionOk="0">
                    <a:moveTo>
                      <a:pt x="4052" y="5658"/>
                    </a:moveTo>
                    <a:cubicBezTo>
                      <a:pt x="4029" y="6315"/>
                      <a:pt x="3803" y="6971"/>
                      <a:pt x="3395" y="7469"/>
                    </a:cubicBezTo>
                    <a:lnTo>
                      <a:pt x="3395" y="3395"/>
                    </a:lnTo>
                    <a:cubicBezTo>
                      <a:pt x="3395" y="3169"/>
                      <a:pt x="3350" y="2897"/>
                      <a:pt x="3124" y="2875"/>
                    </a:cubicBezTo>
                    <a:cubicBezTo>
                      <a:pt x="2807" y="3961"/>
                      <a:pt x="2535" y="5093"/>
                      <a:pt x="2218" y="6202"/>
                    </a:cubicBezTo>
                    <a:cubicBezTo>
                      <a:pt x="1879" y="4572"/>
                      <a:pt x="2671" y="2829"/>
                      <a:pt x="2331" y="1177"/>
                    </a:cubicBezTo>
                    <a:cubicBezTo>
                      <a:pt x="1901" y="2264"/>
                      <a:pt x="1562" y="3373"/>
                      <a:pt x="1290" y="4504"/>
                    </a:cubicBezTo>
                    <a:cubicBezTo>
                      <a:pt x="1336" y="3101"/>
                      <a:pt x="1358" y="1653"/>
                      <a:pt x="1290" y="227"/>
                    </a:cubicBezTo>
                    <a:cubicBezTo>
                      <a:pt x="906" y="770"/>
                      <a:pt x="544" y="1472"/>
                      <a:pt x="453" y="2128"/>
                    </a:cubicBezTo>
                    <a:cubicBezTo>
                      <a:pt x="385" y="2580"/>
                      <a:pt x="634" y="3124"/>
                      <a:pt x="793" y="3576"/>
                    </a:cubicBezTo>
                    <a:cubicBezTo>
                      <a:pt x="1132" y="4414"/>
                      <a:pt x="1471" y="5274"/>
                      <a:pt x="1992" y="6043"/>
                    </a:cubicBezTo>
                    <a:cubicBezTo>
                      <a:pt x="2196" y="6315"/>
                      <a:pt x="3622" y="8012"/>
                      <a:pt x="3893" y="7130"/>
                    </a:cubicBezTo>
                    <a:cubicBezTo>
                      <a:pt x="4187" y="6088"/>
                      <a:pt x="4233" y="5047"/>
                      <a:pt x="3916" y="4029"/>
                    </a:cubicBezTo>
                    <a:cubicBezTo>
                      <a:pt x="3735" y="3441"/>
                      <a:pt x="3486" y="2875"/>
                      <a:pt x="3146" y="2332"/>
                    </a:cubicBezTo>
                    <a:cubicBezTo>
                      <a:pt x="2716" y="1653"/>
                      <a:pt x="1585" y="0"/>
                      <a:pt x="611" y="181"/>
                    </a:cubicBezTo>
                    <a:cubicBezTo>
                      <a:pt x="0" y="295"/>
                      <a:pt x="114"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2026800" y="4381180"/>
                <a:ext cx="224110" cy="336707"/>
              </a:xfrm>
              <a:custGeom>
                <a:avLst/>
                <a:gdLst/>
                <a:ahLst/>
                <a:cxnLst/>
                <a:rect l="l" t="t" r="r" b="b"/>
                <a:pathLst>
                  <a:path w="4550" h="6836" fill="none" extrusionOk="0">
                    <a:moveTo>
                      <a:pt x="1154" y="3531"/>
                    </a:moveTo>
                    <a:cubicBezTo>
                      <a:pt x="1607" y="4708"/>
                      <a:pt x="2060" y="5930"/>
                      <a:pt x="3237" y="6587"/>
                    </a:cubicBezTo>
                    <a:cubicBezTo>
                      <a:pt x="3486" y="6722"/>
                      <a:pt x="3848" y="6836"/>
                      <a:pt x="4097" y="6632"/>
                    </a:cubicBezTo>
                    <a:cubicBezTo>
                      <a:pt x="4232" y="6519"/>
                      <a:pt x="4300" y="6292"/>
                      <a:pt x="4323" y="6134"/>
                    </a:cubicBezTo>
                    <a:cubicBezTo>
                      <a:pt x="4549" y="4753"/>
                      <a:pt x="4232" y="3463"/>
                      <a:pt x="3531" y="2309"/>
                    </a:cubicBezTo>
                    <a:cubicBezTo>
                      <a:pt x="3101" y="1630"/>
                      <a:pt x="1969" y="1"/>
                      <a:pt x="973" y="159"/>
                    </a:cubicBezTo>
                    <a:cubicBezTo>
                      <a:pt x="0" y="295"/>
                      <a:pt x="951" y="3056"/>
                      <a:pt x="1154"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927551" y="4562882"/>
                <a:ext cx="299914" cy="400246"/>
              </a:xfrm>
              <a:custGeom>
                <a:avLst/>
                <a:gdLst/>
                <a:ahLst/>
                <a:cxnLst/>
                <a:rect l="l" t="t" r="r" b="b"/>
                <a:pathLst>
                  <a:path w="6089" h="8126" fill="none" extrusionOk="0">
                    <a:moveTo>
                      <a:pt x="1178" y="657"/>
                    </a:moveTo>
                    <a:cubicBezTo>
                      <a:pt x="1178" y="657"/>
                      <a:pt x="1155" y="1087"/>
                      <a:pt x="1133" y="1064"/>
                    </a:cubicBezTo>
                    <a:cubicBezTo>
                      <a:pt x="906" y="883"/>
                      <a:pt x="454" y="1"/>
                      <a:pt x="205" y="272"/>
                    </a:cubicBezTo>
                    <a:cubicBezTo>
                      <a:pt x="1" y="499"/>
                      <a:pt x="24" y="1132"/>
                      <a:pt x="24" y="1427"/>
                    </a:cubicBezTo>
                    <a:cubicBezTo>
                      <a:pt x="24" y="2219"/>
                      <a:pt x="250" y="3441"/>
                      <a:pt x="657" y="4120"/>
                    </a:cubicBezTo>
                    <a:cubicBezTo>
                      <a:pt x="1449" y="5500"/>
                      <a:pt x="2830" y="6519"/>
                      <a:pt x="4210" y="7220"/>
                    </a:cubicBezTo>
                    <a:cubicBezTo>
                      <a:pt x="4505" y="7356"/>
                      <a:pt x="6089" y="8126"/>
                      <a:pt x="5704" y="7288"/>
                    </a:cubicBezTo>
                    <a:cubicBezTo>
                      <a:pt x="5252" y="6224"/>
                      <a:pt x="4844" y="5138"/>
                      <a:pt x="4210" y="4188"/>
                    </a:cubicBezTo>
                    <a:cubicBezTo>
                      <a:pt x="3396" y="2988"/>
                      <a:pt x="2377" y="1472"/>
                      <a:pt x="1178"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838400" y="48516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70" y="2490"/>
                      <a:pt x="1494" y="3192"/>
                    </a:cubicBezTo>
                    <a:cubicBezTo>
                      <a:pt x="1698" y="3395"/>
                      <a:pt x="1901" y="3576"/>
                      <a:pt x="2128" y="3735"/>
                    </a:cubicBezTo>
                    <a:cubicBezTo>
                      <a:pt x="2965" y="4368"/>
                      <a:pt x="3984" y="4957"/>
                      <a:pt x="4979" y="5296"/>
                    </a:cubicBezTo>
                    <a:cubicBezTo>
                      <a:pt x="5772" y="5545"/>
                      <a:pt x="6473" y="5907"/>
                      <a:pt x="7288" y="6088"/>
                    </a:cubicBezTo>
                    <a:lnTo>
                      <a:pt x="7378" y="6088"/>
                    </a:lnTo>
                    <a:cubicBezTo>
                      <a:pt x="7446" y="6043"/>
                      <a:pt x="7401" y="5998"/>
                      <a:pt x="7401" y="5953"/>
                    </a:cubicBezTo>
                    <a:cubicBezTo>
                      <a:pt x="6948" y="4640"/>
                      <a:pt x="5794" y="3124"/>
                      <a:pt x="4753" y="2196"/>
                    </a:cubicBezTo>
                    <a:cubicBezTo>
                      <a:pt x="3667"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2182840" y="4433588"/>
                <a:ext cx="307745" cy="278734"/>
              </a:xfrm>
              <a:custGeom>
                <a:avLst/>
                <a:gdLst/>
                <a:ahLst/>
                <a:cxnLst/>
                <a:rect l="l" t="t" r="r" b="b"/>
                <a:pathLst>
                  <a:path w="6248" h="5659" fill="none" extrusionOk="0">
                    <a:moveTo>
                      <a:pt x="5138" y="249"/>
                    </a:moveTo>
                    <a:cubicBezTo>
                      <a:pt x="5455" y="114"/>
                      <a:pt x="5885" y="0"/>
                      <a:pt x="6111" y="249"/>
                    </a:cubicBezTo>
                    <a:cubicBezTo>
                      <a:pt x="6247" y="430"/>
                      <a:pt x="6202" y="657"/>
                      <a:pt x="6179" y="860"/>
                    </a:cubicBezTo>
                    <a:cubicBezTo>
                      <a:pt x="6021" y="2015"/>
                      <a:pt x="5297" y="3056"/>
                      <a:pt x="4391" y="3848"/>
                    </a:cubicBezTo>
                    <a:cubicBezTo>
                      <a:pt x="3893" y="4278"/>
                      <a:pt x="3328" y="4640"/>
                      <a:pt x="2762" y="4934"/>
                    </a:cubicBezTo>
                    <a:cubicBezTo>
                      <a:pt x="2332" y="5115"/>
                      <a:pt x="1540" y="5658"/>
                      <a:pt x="1064" y="5545"/>
                    </a:cubicBezTo>
                    <a:cubicBezTo>
                      <a:pt x="1" y="5274"/>
                      <a:pt x="1585" y="3531"/>
                      <a:pt x="1879" y="3191"/>
                    </a:cubicBezTo>
                    <a:cubicBezTo>
                      <a:pt x="2852" y="2105"/>
                      <a:pt x="3803" y="928"/>
                      <a:pt x="5138"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2239680" y="44436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24" y="2648"/>
                      <a:pt x="2671" y="3938"/>
                    </a:cubicBezTo>
                    <a:cubicBezTo>
                      <a:pt x="3034" y="2829"/>
                      <a:pt x="3169" y="1697"/>
                      <a:pt x="3305" y="543"/>
                    </a:cubicBezTo>
                    <a:cubicBezTo>
                      <a:pt x="2671" y="1946"/>
                      <a:pt x="2106" y="3372"/>
                      <a:pt x="1608" y="4843"/>
                    </a:cubicBezTo>
                    <a:cubicBezTo>
                      <a:pt x="1789" y="3780"/>
                      <a:pt x="1925" y="2716"/>
                      <a:pt x="2083" y="1675"/>
                    </a:cubicBezTo>
                    <a:cubicBezTo>
                      <a:pt x="1630" y="2761"/>
                      <a:pt x="1155" y="3848"/>
                      <a:pt x="702" y="4956"/>
                    </a:cubicBezTo>
                    <a:cubicBezTo>
                      <a:pt x="951"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2197321" y="4693309"/>
                <a:ext cx="340057" cy="253121"/>
              </a:xfrm>
              <a:custGeom>
                <a:avLst/>
                <a:gdLst/>
                <a:ahLst/>
                <a:cxnLst/>
                <a:rect l="l" t="t" r="r" b="b"/>
                <a:pathLst>
                  <a:path w="6904" h="5139" fill="none" extrusionOk="0">
                    <a:moveTo>
                      <a:pt x="4935" y="408"/>
                    </a:moveTo>
                    <a:cubicBezTo>
                      <a:pt x="5252" y="295"/>
                      <a:pt x="5523" y="182"/>
                      <a:pt x="5840" y="69"/>
                    </a:cubicBezTo>
                    <a:cubicBezTo>
                      <a:pt x="5953" y="23"/>
                      <a:pt x="6089" y="1"/>
                      <a:pt x="6202" y="1"/>
                    </a:cubicBezTo>
                    <a:cubicBezTo>
                      <a:pt x="6904" y="1"/>
                      <a:pt x="6406" y="1064"/>
                      <a:pt x="6270" y="1381"/>
                    </a:cubicBezTo>
                    <a:cubicBezTo>
                      <a:pt x="5749" y="2309"/>
                      <a:pt x="5093" y="3101"/>
                      <a:pt x="4256" y="3758"/>
                    </a:cubicBezTo>
                    <a:cubicBezTo>
                      <a:pt x="3554" y="4278"/>
                      <a:pt x="2785" y="4731"/>
                      <a:pt x="1925" y="4957"/>
                    </a:cubicBezTo>
                    <a:cubicBezTo>
                      <a:pt x="1540" y="5070"/>
                      <a:pt x="1110" y="5115"/>
                      <a:pt x="680" y="5138"/>
                    </a:cubicBezTo>
                    <a:cubicBezTo>
                      <a:pt x="612" y="5138"/>
                      <a:pt x="499" y="5138"/>
                      <a:pt x="408" y="5115"/>
                    </a:cubicBezTo>
                    <a:cubicBezTo>
                      <a:pt x="272" y="5048"/>
                      <a:pt x="114" y="4799"/>
                      <a:pt x="91" y="4663"/>
                    </a:cubicBezTo>
                    <a:cubicBezTo>
                      <a:pt x="1" y="4233"/>
                      <a:pt x="340" y="3780"/>
                      <a:pt x="567" y="3463"/>
                    </a:cubicBezTo>
                    <a:cubicBezTo>
                      <a:pt x="838" y="3124"/>
                      <a:pt x="1178" y="2807"/>
                      <a:pt x="1517" y="2535"/>
                    </a:cubicBezTo>
                    <a:cubicBezTo>
                      <a:pt x="2015" y="2083"/>
                      <a:pt x="2536" y="1653"/>
                      <a:pt x="3124" y="1313"/>
                    </a:cubicBezTo>
                    <a:cubicBezTo>
                      <a:pt x="3713" y="951"/>
                      <a:pt x="4301" y="680"/>
                      <a:pt x="4935"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2221850" y="4694442"/>
                <a:ext cx="275385" cy="236375"/>
              </a:xfrm>
              <a:custGeom>
                <a:avLst/>
                <a:gdLst/>
                <a:ahLst/>
                <a:cxnLst/>
                <a:rect l="l" t="t" r="r" b="b"/>
                <a:pathLst>
                  <a:path w="5591" h="4799" fill="none" extrusionOk="0">
                    <a:moveTo>
                      <a:pt x="4686" y="2716"/>
                    </a:moveTo>
                    <a:cubicBezTo>
                      <a:pt x="5002" y="1811"/>
                      <a:pt x="5274" y="906"/>
                      <a:pt x="5591" y="0"/>
                    </a:cubicBezTo>
                    <a:cubicBezTo>
                      <a:pt x="5432" y="498"/>
                      <a:pt x="4935" y="1109"/>
                      <a:pt x="4663" y="1562"/>
                    </a:cubicBezTo>
                    <a:cubicBezTo>
                      <a:pt x="4301" y="2173"/>
                      <a:pt x="3961" y="2807"/>
                      <a:pt x="3667" y="3440"/>
                    </a:cubicBezTo>
                    <a:cubicBezTo>
                      <a:pt x="3961" y="2512"/>
                      <a:pt x="4233" y="1562"/>
                      <a:pt x="4210" y="566"/>
                    </a:cubicBezTo>
                    <a:cubicBezTo>
                      <a:pt x="3690" y="1856"/>
                      <a:pt x="3237" y="3169"/>
                      <a:pt x="2852" y="4527"/>
                    </a:cubicBezTo>
                    <a:cubicBezTo>
                      <a:pt x="3011" y="3372"/>
                      <a:pt x="3192" y="2241"/>
                      <a:pt x="3350" y="1064"/>
                    </a:cubicBezTo>
                    <a:cubicBezTo>
                      <a:pt x="3169" y="1630"/>
                      <a:pt x="2988" y="2196"/>
                      <a:pt x="2785" y="2739"/>
                    </a:cubicBezTo>
                    <a:cubicBezTo>
                      <a:pt x="2603" y="3327"/>
                      <a:pt x="2400" y="3961"/>
                      <a:pt x="2060" y="4504"/>
                    </a:cubicBezTo>
                    <a:lnTo>
                      <a:pt x="2898" y="1109"/>
                    </a:lnTo>
                    <a:cubicBezTo>
                      <a:pt x="2422" y="2354"/>
                      <a:pt x="1834" y="3553"/>
                      <a:pt x="1291" y="4798"/>
                    </a:cubicBezTo>
                    <a:cubicBezTo>
                      <a:pt x="1585" y="3825"/>
                      <a:pt x="1947" y="2807"/>
                      <a:pt x="2151" y="1788"/>
                    </a:cubicBezTo>
                    <a:cubicBezTo>
                      <a:pt x="1472" y="2761"/>
                      <a:pt x="748" y="3735"/>
                      <a:pt x="1" y="4662"/>
                    </a:cubicBezTo>
                    <a:cubicBezTo>
                      <a:pt x="250" y="4074"/>
                      <a:pt x="408"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2211851" y="4721188"/>
                <a:ext cx="299914" cy="230809"/>
              </a:xfrm>
              <a:custGeom>
                <a:avLst/>
                <a:gdLst/>
                <a:ahLst/>
                <a:cxnLst/>
                <a:rect l="l" t="t" r="r" b="b"/>
                <a:pathLst>
                  <a:path w="6089" h="4686" fill="none" extrusionOk="0">
                    <a:moveTo>
                      <a:pt x="6043" y="0"/>
                    </a:moveTo>
                    <a:cubicBezTo>
                      <a:pt x="6088" y="136"/>
                      <a:pt x="6020" y="295"/>
                      <a:pt x="5998" y="453"/>
                    </a:cubicBezTo>
                    <a:cubicBezTo>
                      <a:pt x="5884"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2180574" y="4896141"/>
                <a:ext cx="424824" cy="265632"/>
              </a:xfrm>
              <a:custGeom>
                <a:avLst/>
                <a:gdLst/>
                <a:ahLst/>
                <a:cxnLst/>
                <a:rect l="l" t="t" r="r" b="b"/>
                <a:pathLst>
                  <a:path w="8625" h="5393" extrusionOk="0">
                    <a:moveTo>
                      <a:pt x="8018" y="1"/>
                    </a:moveTo>
                    <a:cubicBezTo>
                      <a:pt x="7841" y="1"/>
                      <a:pt x="7660" y="26"/>
                      <a:pt x="7470" y="70"/>
                    </a:cubicBezTo>
                    <a:cubicBezTo>
                      <a:pt x="6497" y="228"/>
                      <a:pt x="5546" y="635"/>
                      <a:pt x="4664" y="1133"/>
                    </a:cubicBezTo>
                    <a:cubicBezTo>
                      <a:pt x="3871" y="1586"/>
                      <a:pt x="3170" y="2129"/>
                      <a:pt x="2468" y="2695"/>
                    </a:cubicBezTo>
                    <a:cubicBezTo>
                      <a:pt x="1835" y="3193"/>
                      <a:pt x="1042" y="3691"/>
                      <a:pt x="567" y="4324"/>
                    </a:cubicBezTo>
                    <a:cubicBezTo>
                      <a:pt x="222" y="4756"/>
                      <a:pt x="0" y="5393"/>
                      <a:pt x="686" y="5393"/>
                    </a:cubicBezTo>
                    <a:cubicBezTo>
                      <a:pt x="719" y="5393"/>
                      <a:pt x="755" y="5391"/>
                      <a:pt x="794" y="5388"/>
                    </a:cubicBezTo>
                    <a:cubicBezTo>
                      <a:pt x="1608" y="5320"/>
                      <a:pt x="2446" y="4981"/>
                      <a:pt x="3193" y="4664"/>
                    </a:cubicBezTo>
                    <a:cubicBezTo>
                      <a:pt x="3758" y="4438"/>
                      <a:pt x="4324" y="4211"/>
                      <a:pt x="4913" y="3962"/>
                    </a:cubicBezTo>
                    <a:cubicBezTo>
                      <a:pt x="5343" y="3759"/>
                      <a:pt x="5840" y="3532"/>
                      <a:pt x="6248" y="3238"/>
                    </a:cubicBezTo>
                    <a:cubicBezTo>
                      <a:pt x="7198" y="2582"/>
                      <a:pt x="7809" y="1586"/>
                      <a:pt x="8443" y="658"/>
                    </a:cubicBezTo>
                    <a:cubicBezTo>
                      <a:pt x="8556" y="522"/>
                      <a:pt x="8624" y="296"/>
                      <a:pt x="8511" y="137"/>
                    </a:cubicBezTo>
                    <a:cubicBezTo>
                      <a:pt x="8466" y="92"/>
                      <a:pt x="8375" y="70"/>
                      <a:pt x="8307" y="24"/>
                    </a:cubicBezTo>
                    <a:cubicBezTo>
                      <a:pt x="8211" y="8"/>
                      <a:pt x="8115" y="1"/>
                      <a:pt x="8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2197321" y="4261934"/>
                <a:ext cx="139392" cy="1044551"/>
              </a:xfrm>
              <a:custGeom>
                <a:avLst/>
                <a:gdLst/>
                <a:ahLst/>
                <a:cxnLst/>
                <a:rect l="l" t="t" r="r" b="b"/>
                <a:pathLst>
                  <a:path w="2830" h="21207" extrusionOk="0">
                    <a:moveTo>
                      <a:pt x="2830" y="0"/>
                    </a:moveTo>
                    <a:cubicBezTo>
                      <a:pt x="2106" y="1652"/>
                      <a:pt x="1585" y="3372"/>
                      <a:pt x="1200" y="5138"/>
                    </a:cubicBezTo>
                    <a:cubicBezTo>
                      <a:pt x="770" y="6880"/>
                      <a:pt x="454" y="8668"/>
                      <a:pt x="295" y="10456"/>
                    </a:cubicBezTo>
                    <a:cubicBezTo>
                      <a:pt x="114" y="12221"/>
                      <a:pt x="1" y="14032"/>
                      <a:pt x="69" y="15842"/>
                    </a:cubicBezTo>
                    <a:cubicBezTo>
                      <a:pt x="69" y="16725"/>
                      <a:pt x="159" y="17630"/>
                      <a:pt x="205" y="18536"/>
                    </a:cubicBezTo>
                    <a:cubicBezTo>
                      <a:pt x="227" y="18966"/>
                      <a:pt x="295" y="19418"/>
                      <a:pt x="340" y="19871"/>
                    </a:cubicBezTo>
                    <a:cubicBezTo>
                      <a:pt x="408" y="20324"/>
                      <a:pt x="454" y="20754"/>
                      <a:pt x="521" y="21206"/>
                    </a:cubicBezTo>
                    <a:cubicBezTo>
                      <a:pt x="454" y="19418"/>
                      <a:pt x="386" y="17608"/>
                      <a:pt x="431" y="15820"/>
                    </a:cubicBezTo>
                    <a:cubicBezTo>
                      <a:pt x="431" y="15390"/>
                      <a:pt x="431" y="14937"/>
                      <a:pt x="454" y="14485"/>
                    </a:cubicBezTo>
                    <a:lnTo>
                      <a:pt x="544" y="13172"/>
                    </a:lnTo>
                    <a:cubicBezTo>
                      <a:pt x="544" y="12719"/>
                      <a:pt x="612" y="12289"/>
                      <a:pt x="635" y="11837"/>
                    </a:cubicBezTo>
                    <a:cubicBezTo>
                      <a:pt x="657" y="11384"/>
                      <a:pt x="680" y="10954"/>
                      <a:pt x="748" y="10501"/>
                    </a:cubicBezTo>
                    <a:lnTo>
                      <a:pt x="884" y="9166"/>
                    </a:lnTo>
                    <a:lnTo>
                      <a:pt x="1087" y="7831"/>
                    </a:lnTo>
                    <a:cubicBezTo>
                      <a:pt x="1223" y="6971"/>
                      <a:pt x="1359" y="6088"/>
                      <a:pt x="1540" y="5205"/>
                    </a:cubicBezTo>
                    <a:cubicBezTo>
                      <a:pt x="1902" y="3463"/>
                      <a:pt x="2309"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2122650" y="4456984"/>
                <a:ext cx="119345" cy="238345"/>
              </a:xfrm>
              <a:custGeom>
                <a:avLst/>
                <a:gdLst/>
                <a:ahLst/>
                <a:cxnLst/>
                <a:rect l="l" t="t" r="r" b="b"/>
                <a:pathLst>
                  <a:path w="2423" h="4839" extrusionOk="0">
                    <a:moveTo>
                      <a:pt x="1" y="1"/>
                    </a:moveTo>
                    <a:lnTo>
                      <a:pt x="1" y="1"/>
                    </a:lnTo>
                    <a:cubicBezTo>
                      <a:pt x="770" y="1517"/>
                      <a:pt x="1404" y="3101"/>
                      <a:pt x="1924" y="4685"/>
                    </a:cubicBezTo>
                    <a:cubicBezTo>
                      <a:pt x="1958" y="4787"/>
                      <a:pt x="2069" y="4838"/>
                      <a:pt x="2169" y="4838"/>
                    </a:cubicBezTo>
                    <a:cubicBezTo>
                      <a:pt x="2203" y="4838"/>
                      <a:pt x="2235" y="4833"/>
                      <a:pt x="2264" y="4821"/>
                    </a:cubicBezTo>
                    <a:cubicBezTo>
                      <a:pt x="2377" y="4753"/>
                      <a:pt x="2422"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2219634" y="4520523"/>
                <a:ext cx="194015" cy="171703"/>
              </a:xfrm>
              <a:custGeom>
                <a:avLst/>
                <a:gdLst/>
                <a:ahLst/>
                <a:cxnLst/>
                <a:rect l="l" t="t" r="r" b="b"/>
                <a:pathLst>
                  <a:path w="3939" h="3486" extrusionOk="0">
                    <a:moveTo>
                      <a:pt x="3938" y="1"/>
                    </a:moveTo>
                    <a:lnTo>
                      <a:pt x="114" y="3056"/>
                    </a:lnTo>
                    <a:lnTo>
                      <a:pt x="91" y="3079"/>
                    </a:lnTo>
                    <a:cubicBezTo>
                      <a:pt x="1" y="3169"/>
                      <a:pt x="1" y="3328"/>
                      <a:pt x="91" y="3418"/>
                    </a:cubicBezTo>
                    <a:cubicBezTo>
                      <a:pt x="136" y="3463"/>
                      <a:pt x="199" y="3486"/>
                      <a:pt x="261" y="3486"/>
                    </a:cubicBezTo>
                    <a:cubicBezTo>
                      <a:pt x="323" y="3486"/>
                      <a:pt x="385" y="3463"/>
                      <a:pt x="431" y="3418"/>
                    </a:cubicBezTo>
                    <a:lnTo>
                      <a:pt x="3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2247512" y="4484862"/>
                <a:ext cx="230809" cy="214062"/>
              </a:xfrm>
              <a:custGeom>
                <a:avLst/>
                <a:gdLst/>
                <a:ahLst/>
                <a:cxnLst/>
                <a:rect l="l" t="t" r="r" b="b"/>
                <a:pathLst>
                  <a:path w="4686" h="4346" fill="none" extrusionOk="0">
                    <a:moveTo>
                      <a:pt x="4640" y="0"/>
                    </a:moveTo>
                    <a:cubicBezTo>
                      <a:pt x="4685" y="793"/>
                      <a:pt x="4391" y="1585"/>
                      <a:pt x="3938" y="2241"/>
                    </a:cubicBezTo>
                    <a:cubicBezTo>
                      <a:pt x="3010" y="3599"/>
                      <a:pt x="1652"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2023451" y="4705574"/>
                <a:ext cx="198448" cy="231154"/>
              </a:xfrm>
              <a:custGeom>
                <a:avLst/>
                <a:gdLst/>
                <a:ahLst/>
                <a:cxnLst/>
                <a:rect l="l" t="t" r="r" b="b"/>
                <a:pathLst>
                  <a:path w="4029" h="4693" extrusionOk="0">
                    <a:moveTo>
                      <a:pt x="0" y="1"/>
                    </a:moveTo>
                    <a:lnTo>
                      <a:pt x="0" y="1"/>
                    </a:lnTo>
                    <a:cubicBezTo>
                      <a:pt x="476" y="838"/>
                      <a:pt x="1019" y="1630"/>
                      <a:pt x="1607" y="2422"/>
                    </a:cubicBezTo>
                    <a:cubicBezTo>
                      <a:pt x="1924" y="2807"/>
                      <a:pt x="2241" y="3192"/>
                      <a:pt x="2558" y="3554"/>
                    </a:cubicBezTo>
                    <a:cubicBezTo>
                      <a:pt x="2852" y="3939"/>
                      <a:pt x="3191" y="4301"/>
                      <a:pt x="3576" y="4640"/>
                    </a:cubicBezTo>
                    <a:cubicBezTo>
                      <a:pt x="3624" y="4678"/>
                      <a:pt x="3676" y="4692"/>
                      <a:pt x="3728" y="4692"/>
                    </a:cubicBezTo>
                    <a:cubicBezTo>
                      <a:pt x="3800" y="4692"/>
                      <a:pt x="3873" y="4666"/>
                      <a:pt x="3938" y="4640"/>
                    </a:cubicBezTo>
                    <a:cubicBezTo>
                      <a:pt x="4029" y="4527"/>
                      <a:pt x="4029" y="4391"/>
                      <a:pt x="3916" y="4301"/>
                    </a:cubicBezTo>
                    <a:cubicBezTo>
                      <a:pt x="3531" y="4006"/>
                      <a:pt x="3169" y="3667"/>
                      <a:pt x="2829" y="3327"/>
                    </a:cubicBezTo>
                    <a:cubicBezTo>
                      <a:pt x="2467" y="2988"/>
                      <a:pt x="2128" y="2649"/>
                      <a:pt x="1811" y="2286"/>
                    </a:cubicBezTo>
                    <a:cubicBezTo>
                      <a:pt x="1155"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2197321" y="4807039"/>
                <a:ext cx="202931" cy="130476"/>
              </a:xfrm>
              <a:custGeom>
                <a:avLst/>
                <a:gdLst/>
                <a:ahLst/>
                <a:cxnLst/>
                <a:rect l="l" t="t" r="r" b="b"/>
                <a:pathLst>
                  <a:path w="4120" h="2649" extrusionOk="0">
                    <a:moveTo>
                      <a:pt x="4120" y="0"/>
                    </a:moveTo>
                    <a:lnTo>
                      <a:pt x="4120" y="0"/>
                    </a:lnTo>
                    <a:cubicBezTo>
                      <a:pt x="3509" y="521"/>
                      <a:pt x="2898" y="928"/>
                      <a:pt x="2264" y="1335"/>
                    </a:cubicBezTo>
                    <a:cubicBezTo>
                      <a:pt x="1630" y="1698"/>
                      <a:pt x="951" y="2014"/>
                      <a:pt x="227" y="2173"/>
                    </a:cubicBezTo>
                    <a:lnTo>
                      <a:pt x="205" y="2173"/>
                    </a:lnTo>
                    <a:cubicBezTo>
                      <a:pt x="91" y="2241"/>
                      <a:pt x="1" y="2376"/>
                      <a:pt x="69" y="2490"/>
                    </a:cubicBezTo>
                    <a:cubicBezTo>
                      <a:pt x="103" y="2576"/>
                      <a:pt x="203" y="2649"/>
                      <a:pt x="299" y="2649"/>
                    </a:cubicBezTo>
                    <a:cubicBezTo>
                      <a:pt x="329" y="2649"/>
                      <a:pt x="359" y="2642"/>
                      <a:pt x="386" y="2625"/>
                    </a:cubicBezTo>
                    <a:cubicBezTo>
                      <a:pt x="1110" y="2376"/>
                      <a:pt x="1789" y="1992"/>
                      <a:pt x="2423" y="1539"/>
                    </a:cubicBezTo>
                    <a:cubicBezTo>
                      <a:pt x="3011" y="1086"/>
                      <a:pt x="3599" y="566"/>
                      <a:pt x="4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229;p2"/>
            <p:cNvGrpSpPr/>
            <p:nvPr/>
          </p:nvGrpSpPr>
          <p:grpSpPr>
            <a:xfrm>
              <a:off x="2733806" y="4380153"/>
              <a:ext cx="769215" cy="1154931"/>
              <a:chOff x="2733806" y="4380153"/>
              <a:chExt cx="769215" cy="1154931"/>
            </a:xfrm>
          </p:grpSpPr>
          <p:sp>
            <p:nvSpPr>
              <p:cNvPr id="230" name="Google Shape;230;p2"/>
              <p:cNvSpPr/>
              <p:nvPr/>
            </p:nvSpPr>
            <p:spPr>
              <a:xfrm>
                <a:off x="2817392" y="47747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2826307" y="47993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140702" y="43801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132870" y="44058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2937821" y="45741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2923290" y="46097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2823007" y="47914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2733806" y="50802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3079379" y="46621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3135087" y="46722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3094993" y="49219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3117257" y="49230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3107258" y="49497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3077212" y="51247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3093860" y="44905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3018057" y="46855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3116173" y="47491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3144051" y="47134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918857" y="49341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3093860" y="50356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 name="Google Shape;250;p2"/>
            <p:cNvGrpSpPr/>
            <p:nvPr/>
          </p:nvGrpSpPr>
          <p:grpSpPr>
            <a:xfrm>
              <a:off x="3707629" y="4456362"/>
              <a:ext cx="788129" cy="1014456"/>
              <a:chOff x="3707629" y="4456362"/>
              <a:chExt cx="788129" cy="1014456"/>
            </a:xfrm>
          </p:grpSpPr>
          <p:sp>
            <p:nvSpPr>
              <p:cNvPr id="251" name="Google Shape;251;p2"/>
              <p:cNvSpPr/>
              <p:nvPr/>
            </p:nvSpPr>
            <p:spPr>
              <a:xfrm>
                <a:off x="3723194" y="50182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3771168" y="50249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3831358" y="44563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3835791" y="44898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707629" y="47595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713195" y="47863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3747723" y="50382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842490" y="52804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4015276" y="46224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4029757" y="46280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4152402" y="47896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4155751" y="48153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4186930" y="48286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4287262" y="49186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3880416" y="45645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3825792" y="48509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4035323" y="47250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4072116" y="46615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3893764" y="51051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4164667" y="49635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2"/>
            <p:cNvGrpSpPr/>
            <p:nvPr/>
          </p:nvGrpSpPr>
          <p:grpSpPr>
            <a:xfrm>
              <a:off x="6499806" y="4156978"/>
              <a:ext cx="768082" cy="1156015"/>
              <a:chOff x="6499806" y="4156978"/>
              <a:chExt cx="768082" cy="1156015"/>
            </a:xfrm>
          </p:grpSpPr>
          <p:sp>
            <p:nvSpPr>
              <p:cNvPr id="272" name="Google Shape;272;p2"/>
              <p:cNvSpPr/>
              <p:nvPr/>
            </p:nvSpPr>
            <p:spPr>
              <a:xfrm flipH="1">
                <a:off x="6583391"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flipH="1">
                <a:off x="6591223"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flipH="1">
                <a:off x="690556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flipH="1">
                <a:off x="6896653"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flipH="1">
                <a:off x="6701554"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flipH="1">
                <a:off x="6688206"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flipH="1">
                <a:off x="6499806"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flipH="1">
                <a:off x="6844246"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flipH="1">
                <a:off x="6901086"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flipH="1">
                <a:off x="6858727"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flipH="1">
                <a:off x="6881039"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flipH="1">
                <a:off x="6873208"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flipH="1">
                <a:off x="6841980"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flipH="1">
                <a:off x="685651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flipH="1">
                <a:off x="6782923"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flipH="1">
                <a:off x="6879906"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flipH="1">
                <a:off x="6907785"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flipH="1">
                <a:off x="6683724"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flipH="1">
                <a:off x="6859860"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2"/>
            <p:cNvGrpSpPr/>
            <p:nvPr/>
          </p:nvGrpSpPr>
          <p:grpSpPr>
            <a:xfrm>
              <a:off x="5673057" y="4303953"/>
              <a:ext cx="769215" cy="1154931"/>
              <a:chOff x="5673057" y="4303953"/>
              <a:chExt cx="769215" cy="1154931"/>
            </a:xfrm>
          </p:grpSpPr>
          <p:sp>
            <p:nvSpPr>
              <p:cNvPr id="292" name="Google Shape;292;p2"/>
              <p:cNvSpPr/>
              <p:nvPr/>
            </p:nvSpPr>
            <p:spPr>
              <a:xfrm flipH="1">
                <a:off x="6058773" y="46985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flipH="1">
                <a:off x="6082169" y="47231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flipH="1">
                <a:off x="5892635" y="43039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flipH="1">
                <a:off x="5929429" y="43296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flipH="1">
                <a:off x="6030894" y="44979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flipH="1">
                <a:off x="6029761" y="45335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flipH="1">
                <a:off x="6053157" y="47152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flipH="1">
                <a:off x="6075470" y="50040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flipH="1">
                <a:off x="5789003" y="45859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flipH="1">
                <a:off x="5805700" y="45960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flipH="1">
                <a:off x="5741078" y="48457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flipH="1">
                <a:off x="5783437" y="48468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flipH="1">
                <a:off x="5768907" y="48735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flipH="1">
                <a:off x="5673057" y="50485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flipH="1">
                <a:off x="5942826" y="44143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flipH="1">
                <a:off x="6037593" y="46093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flipH="1">
                <a:off x="5867023" y="46729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flipH="1">
                <a:off x="5802351" y="46372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flipH="1">
                <a:off x="6058773" y="48579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flipH="1">
                <a:off x="5880420" y="49594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2"/>
            <p:cNvGrpSpPr/>
            <p:nvPr/>
          </p:nvGrpSpPr>
          <p:grpSpPr>
            <a:xfrm>
              <a:off x="7396296" y="4303962"/>
              <a:ext cx="788129" cy="1014456"/>
              <a:chOff x="7396296" y="4303962"/>
              <a:chExt cx="788129" cy="1014456"/>
            </a:xfrm>
          </p:grpSpPr>
          <p:sp>
            <p:nvSpPr>
              <p:cNvPr id="313" name="Google Shape;313;p2"/>
              <p:cNvSpPr/>
              <p:nvPr/>
            </p:nvSpPr>
            <p:spPr>
              <a:xfrm flipH="1">
                <a:off x="7699460"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flipH="1">
                <a:off x="7741820"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flipH="1">
                <a:off x="7884511"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flipH="1">
                <a:off x="7911306"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flipH="1">
                <a:off x="7816539"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flipH="1">
                <a:off x="7828804"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flipH="1">
                <a:off x="7677197"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flipH="1">
                <a:off x="7583563"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flipH="1">
                <a:off x="7731821"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flipH="1">
                <a:off x="7739603"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flipH="1">
                <a:off x="7569082"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flipH="1">
                <a:off x="7580214"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flipH="1">
                <a:off x="7553468"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flipH="1">
                <a:off x="7396296"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flipH="1">
                <a:off x="7476532"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flipH="1">
                <a:off x="7832153"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flipH="1">
                <a:off x="7795360"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flipH="1">
                <a:off x="7722906"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flipH="1">
                <a:off x="7705075"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flipH="1">
                <a:off x="7633705"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2"/>
            <p:cNvGrpSpPr/>
            <p:nvPr/>
          </p:nvGrpSpPr>
          <p:grpSpPr>
            <a:xfrm>
              <a:off x="992737" y="4303962"/>
              <a:ext cx="788129" cy="1014456"/>
              <a:chOff x="992737" y="4303962"/>
              <a:chExt cx="788129" cy="1014456"/>
            </a:xfrm>
          </p:grpSpPr>
          <p:sp>
            <p:nvSpPr>
              <p:cNvPr id="334" name="Google Shape;334;p2"/>
              <p:cNvSpPr/>
              <p:nvPr/>
            </p:nvSpPr>
            <p:spPr>
              <a:xfrm flipH="1">
                <a:off x="1295902"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flipH="1">
                <a:off x="1338261"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flipH="1">
                <a:off x="1480953"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flipH="1">
                <a:off x="1507747"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flipH="1">
                <a:off x="1412981"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flipH="1">
                <a:off x="1425245"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flipH="1">
                <a:off x="1273638"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flipH="1">
                <a:off x="1180004"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flipH="1">
                <a:off x="1328262"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flipH="1">
                <a:off x="1336044"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flipH="1">
                <a:off x="1165524"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flipH="1">
                <a:off x="1176655"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flipH="1">
                <a:off x="1149910"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flipH="1">
                <a:off x="992737"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flipH="1">
                <a:off x="1072973"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flipH="1">
                <a:off x="1428594"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flipH="1">
                <a:off x="1391801"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flipH="1">
                <a:off x="1319347"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flipH="1">
                <a:off x="1301517"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flipH="1">
                <a:off x="1230146"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354;p2"/>
            <p:cNvGrpSpPr/>
            <p:nvPr/>
          </p:nvGrpSpPr>
          <p:grpSpPr>
            <a:xfrm>
              <a:off x="0" y="4380162"/>
              <a:ext cx="788129" cy="1014456"/>
              <a:chOff x="0" y="4380162"/>
              <a:chExt cx="788129" cy="1014456"/>
            </a:xfrm>
          </p:grpSpPr>
          <p:sp>
            <p:nvSpPr>
              <p:cNvPr id="355" name="Google Shape;355;p2"/>
              <p:cNvSpPr/>
              <p:nvPr/>
            </p:nvSpPr>
            <p:spPr>
              <a:xfrm>
                <a:off x="15565" y="49420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63539" y="49487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123729" y="43801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128162" y="44136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0" y="46833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5566" y="47101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40094" y="49620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134860" y="52042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07647" y="45462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322128" y="45518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444773" y="47134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448122" y="47391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479300" y="47524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579633" y="48424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172787" y="44883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118163" y="47747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327694" y="46488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364487" y="45853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186135" y="50289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457037" y="48873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375;p2"/>
            <p:cNvGrpSpPr/>
            <p:nvPr/>
          </p:nvGrpSpPr>
          <p:grpSpPr>
            <a:xfrm>
              <a:off x="8396815" y="4456353"/>
              <a:ext cx="769215" cy="1154931"/>
              <a:chOff x="8396815" y="4456353"/>
              <a:chExt cx="769215" cy="1154931"/>
            </a:xfrm>
          </p:grpSpPr>
          <p:sp>
            <p:nvSpPr>
              <p:cNvPr id="376" name="Google Shape;376;p2"/>
              <p:cNvSpPr/>
              <p:nvPr/>
            </p:nvSpPr>
            <p:spPr>
              <a:xfrm flipH="1">
                <a:off x="8782531" y="48509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flipH="1">
                <a:off x="8805927" y="48755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flipH="1">
                <a:off x="8616394" y="44563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flipH="1">
                <a:off x="8653187" y="44820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flipH="1">
                <a:off x="8754653" y="46503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flipH="1">
                <a:off x="8753520" y="46859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flipH="1">
                <a:off x="8776916" y="48676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flipH="1">
                <a:off x="8799228" y="51564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flipH="1">
                <a:off x="8512761" y="47383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flipH="1">
                <a:off x="8529459" y="47484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flipH="1">
                <a:off x="8464836" y="49981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flipH="1">
                <a:off x="8507195" y="49992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flipH="1">
                <a:off x="8492665" y="50259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flipH="1">
                <a:off x="8396815" y="52009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flipH="1">
                <a:off x="8666585" y="45667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flipH="1">
                <a:off x="8761351" y="47617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flipH="1">
                <a:off x="8590781" y="48253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flipH="1">
                <a:off x="8526109" y="47896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flipH="1">
                <a:off x="8782531" y="50103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flipH="1">
                <a:off x="8604179" y="51118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2"/>
            <p:cNvGrpSpPr/>
            <p:nvPr/>
          </p:nvGrpSpPr>
          <p:grpSpPr>
            <a:xfrm>
              <a:off x="8303022" y="2094306"/>
              <a:ext cx="241941" cy="218741"/>
              <a:chOff x="2097025" y="4644575"/>
              <a:chExt cx="122800" cy="111025"/>
            </a:xfrm>
          </p:grpSpPr>
          <p:sp>
            <p:nvSpPr>
              <p:cNvPr id="397" name="Google Shape;397;p2"/>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2"/>
            <p:cNvGrpSpPr/>
            <p:nvPr/>
          </p:nvGrpSpPr>
          <p:grpSpPr>
            <a:xfrm>
              <a:off x="5745847" y="646606"/>
              <a:ext cx="241941" cy="218741"/>
              <a:chOff x="2097025" y="4644575"/>
              <a:chExt cx="122800" cy="111025"/>
            </a:xfrm>
          </p:grpSpPr>
          <p:sp>
            <p:nvSpPr>
              <p:cNvPr id="400" name="Google Shape;400;p2"/>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 name="Google Shape;402;p2"/>
            <p:cNvGrpSpPr/>
            <p:nvPr/>
          </p:nvGrpSpPr>
          <p:grpSpPr>
            <a:xfrm>
              <a:off x="7027857" y="598117"/>
              <a:ext cx="541806" cy="382373"/>
              <a:chOff x="674132" y="5262167"/>
              <a:chExt cx="541806" cy="382373"/>
            </a:xfrm>
          </p:grpSpPr>
          <p:sp>
            <p:nvSpPr>
              <p:cNvPr id="403" name="Google Shape;403;p2"/>
              <p:cNvSpPr/>
              <p:nvPr/>
            </p:nvSpPr>
            <p:spPr>
              <a:xfrm>
                <a:off x="967353" y="5622179"/>
                <a:ext cx="1133" cy="22362"/>
              </a:xfrm>
              <a:custGeom>
                <a:avLst/>
                <a:gdLst/>
                <a:ahLst/>
                <a:cxnLst/>
                <a:rect l="l" t="t" r="r" b="b"/>
                <a:pathLst>
                  <a:path w="23" h="454" fill="none" extrusionOk="0">
                    <a:moveTo>
                      <a:pt x="23" y="0"/>
                    </a:moveTo>
                    <a:lnTo>
                      <a:pt x="0" y="453"/>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912728" y="5618829"/>
                <a:ext cx="2266" cy="23445"/>
              </a:xfrm>
              <a:custGeom>
                <a:avLst/>
                <a:gdLst/>
                <a:ahLst/>
                <a:cxnLst/>
                <a:rect l="l" t="t" r="r" b="b"/>
                <a:pathLst>
                  <a:path w="46" h="476" fill="none" extrusionOk="0">
                    <a:moveTo>
                      <a:pt x="45" y="1"/>
                    </a:moveTo>
                    <a:lnTo>
                      <a:pt x="0" y="476"/>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674132" y="5406339"/>
                <a:ext cx="89250" cy="93240"/>
              </a:xfrm>
              <a:custGeom>
                <a:avLst/>
                <a:gdLst/>
                <a:ahLst/>
                <a:cxnLst/>
                <a:rect l="l" t="t" r="r" b="b"/>
                <a:pathLst>
                  <a:path w="1812" h="1893" extrusionOk="0">
                    <a:moveTo>
                      <a:pt x="1234" y="1"/>
                    </a:moveTo>
                    <a:cubicBezTo>
                      <a:pt x="1170" y="1"/>
                      <a:pt x="1098" y="16"/>
                      <a:pt x="1019" y="37"/>
                    </a:cubicBezTo>
                    <a:cubicBezTo>
                      <a:pt x="748" y="82"/>
                      <a:pt x="408" y="150"/>
                      <a:pt x="91" y="218"/>
                    </a:cubicBezTo>
                    <a:cubicBezTo>
                      <a:pt x="69" y="218"/>
                      <a:pt x="23" y="263"/>
                      <a:pt x="23" y="263"/>
                    </a:cubicBezTo>
                    <a:cubicBezTo>
                      <a:pt x="1" y="286"/>
                      <a:pt x="23" y="331"/>
                      <a:pt x="69" y="377"/>
                    </a:cubicBezTo>
                    <a:cubicBezTo>
                      <a:pt x="589" y="942"/>
                      <a:pt x="1223" y="1418"/>
                      <a:pt x="1811" y="1893"/>
                    </a:cubicBezTo>
                    <a:cubicBezTo>
                      <a:pt x="1766" y="1350"/>
                      <a:pt x="1676" y="829"/>
                      <a:pt x="1540" y="286"/>
                    </a:cubicBezTo>
                    <a:cubicBezTo>
                      <a:pt x="1478" y="69"/>
                      <a:pt x="1374" y="1"/>
                      <a:pt x="1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728757" y="5262167"/>
                <a:ext cx="487181" cy="346066"/>
              </a:xfrm>
              <a:custGeom>
                <a:avLst/>
                <a:gdLst/>
                <a:ahLst/>
                <a:cxnLst/>
                <a:rect l="l" t="t" r="r" b="b"/>
                <a:pathLst>
                  <a:path w="9891" h="7026" extrusionOk="0">
                    <a:moveTo>
                      <a:pt x="3039" y="0"/>
                    </a:moveTo>
                    <a:cubicBezTo>
                      <a:pt x="2713" y="0"/>
                      <a:pt x="2389" y="58"/>
                      <a:pt x="2083" y="180"/>
                    </a:cubicBezTo>
                    <a:cubicBezTo>
                      <a:pt x="2038" y="180"/>
                      <a:pt x="2015" y="226"/>
                      <a:pt x="1947" y="248"/>
                    </a:cubicBezTo>
                    <a:cubicBezTo>
                      <a:pt x="1336" y="565"/>
                      <a:pt x="770" y="1154"/>
                      <a:pt x="431" y="1719"/>
                    </a:cubicBezTo>
                    <a:cubicBezTo>
                      <a:pt x="227" y="2285"/>
                      <a:pt x="1" y="2693"/>
                      <a:pt x="46" y="3326"/>
                    </a:cubicBezTo>
                    <a:cubicBezTo>
                      <a:pt x="114" y="3869"/>
                      <a:pt x="318" y="4390"/>
                      <a:pt x="589" y="4888"/>
                    </a:cubicBezTo>
                    <a:cubicBezTo>
                      <a:pt x="1155" y="5884"/>
                      <a:pt x="1947" y="6495"/>
                      <a:pt x="3056" y="6789"/>
                    </a:cubicBezTo>
                    <a:cubicBezTo>
                      <a:pt x="3651" y="6943"/>
                      <a:pt x="4263" y="7025"/>
                      <a:pt x="4870" y="7025"/>
                    </a:cubicBezTo>
                    <a:cubicBezTo>
                      <a:pt x="6319" y="7025"/>
                      <a:pt x="7736" y="6554"/>
                      <a:pt x="8805" y="5454"/>
                    </a:cubicBezTo>
                    <a:cubicBezTo>
                      <a:pt x="9054" y="5205"/>
                      <a:pt x="9891" y="4231"/>
                      <a:pt x="9167" y="4141"/>
                    </a:cubicBezTo>
                    <a:cubicBezTo>
                      <a:pt x="8465" y="4096"/>
                      <a:pt x="7831" y="4209"/>
                      <a:pt x="7220" y="3779"/>
                    </a:cubicBezTo>
                    <a:cubicBezTo>
                      <a:pt x="6655" y="3417"/>
                      <a:pt x="6360" y="2738"/>
                      <a:pt x="6089" y="2104"/>
                    </a:cubicBezTo>
                    <a:cubicBezTo>
                      <a:pt x="5704" y="1267"/>
                      <a:pt x="5093" y="610"/>
                      <a:pt x="4210" y="248"/>
                    </a:cubicBezTo>
                    <a:cubicBezTo>
                      <a:pt x="3837" y="87"/>
                      <a:pt x="3437" y="0"/>
                      <a:pt x="30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731023" y="5266551"/>
                <a:ext cx="448171" cy="355670"/>
              </a:xfrm>
              <a:custGeom>
                <a:avLst/>
                <a:gdLst/>
                <a:ahLst/>
                <a:cxnLst/>
                <a:rect l="l" t="t" r="r" b="b"/>
                <a:pathLst>
                  <a:path w="9099" h="7221" fill="none" extrusionOk="0">
                    <a:moveTo>
                      <a:pt x="1901" y="408"/>
                    </a:moveTo>
                    <a:cubicBezTo>
                      <a:pt x="1969" y="386"/>
                      <a:pt x="1992" y="340"/>
                      <a:pt x="2037" y="340"/>
                    </a:cubicBezTo>
                    <a:cubicBezTo>
                      <a:pt x="2829" y="1"/>
                      <a:pt x="3780" y="159"/>
                      <a:pt x="4526" y="521"/>
                    </a:cubicBezTo>
                    <a:cubicBezTo>
                      <a:pt x="5160" y="838"/>
                      <a:pt x="5635" y="1336"/>
                      <a:pt x="6088" y="1857"/>
                    </a:cubicBezTo>
                    <a:cubicBezTo>
                      <a:pt x="6518" y="2355"/>
                      <a:pt x="6858" y="2988"/>
                      <a:pt x="7355" y="3373"/>
                    </a:cubicBezTo>
                    <a:cubicBezTo>
                      <a:pt x="7650" y="3599"/>
                      <a:pt x="8012" y="3735"/>
                      <a:pt x="8351" y="3939"/>
                    </a:cubicBezTo>
                    <a:cubicBezTo>
                      <a:pt x="8668" y="4120"/>
                      <a:pt x="9098" y="4256"/>
                      <a:pt x="8940" y="4663"/>
                    </a:cubicBezTo>
                    <a:cubicBezTo>
                      <a:pt x="8668" y="5365"/>
                      <a:pt x="8193" y="5998"/>
                      <a:pt x="7559" y="6406"/>
                    </a:cubicBezTo>
                    <a:cubicBezTo>
                      <a:pt x="6880" y="6836"/>
                      <a:pt x="6111" y="7107"/>
                      <a:pt x="5319" y="7175"/>
                    </a:cubicBezTo>
                    <a:cubicBezTo>
                      <a:pt x="4572" y="7220"/>
                      <a:pt x="3802" y="7153"/>
                      <a:pt x="3055" y="6949"/>
                    </a:cubicBezTo>
                    <a:cubicBezTo>
                      <a:pt x="1969" y="6655"/>
                      <a:pt x="1177" y="6044"/>
                      <a:pt x="611" y="5048"/>
                    </a:cubicBezTo>
                    <a:cubicBezTo>
                      <a:pt x="317" y="4572"/>
                      <a:pt x="113" y="4029"/>
                      <a:pt x="68" y="3486"/>
                    </a:cubicBezTo>
                    <a:cubicBezTo>
                      <a:pt x="0" y="2875"/>
                      <a:pt x="226" y="2445"/>
                      <a:pt x="430" y="1879"/>
                    </a:cubicBezTo>
                    <a:cubicBezTo>
                      <a:pt x="724" y="1313"/>
                      <a:pt x="1290" y="725"/>
                      <a:pt x="1901" y="408"/>
                    </a:cubicBezTo>
                    <a:close/>
                  </a:path>
                </a:pathLst>
              </a:custGeom>
              <a:noFill/>
              <a:ln w="51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865885" y="5389198"/>
                <a:ext cx="148307" cy="131560"/>
              </a:xfrm>
              <a:custGeom>
                <a:avLst/>
                <a:gdLst/>
                <a:ahLst/>
                <a:cxnLst/>
                <a:rect l="l" t="t" r="r" b="b"/>
                <a:pathLst>
                  <a:path w="3011" h="2671" extrusionOk="0">
                    <a:moveTo>
                      <a:pt x="1675" y="0"/>
                    </a:moveTo>
                    <a:lnTo>
                      <a:pt x="1675" y="0"/>
                    </a:lnTo>
                    <a:cubicBezTo>
                      <a:pt x="1743" y="476"/>
                      <a:pt x="1947" y="928"/>
                      <a:pt x="2218" y="1313"/>
                    </a:cubicBezTo>
                    <a:cubicBezTo>
                      <a:pt x="2354" y="1517"/>
                      <a:pt x="2558" y="1652"/>
                      <a:pt x="2648" y="1811"/>
                    </a:cubicBezTo>
                    <a:cubicBezTo>
                      <a:pt x="2762" y="1969"/>
                      <a:pt x="2716" y="2128"/>
                      <a:pt x="2581" y="2241"/>
                    </a:cubicBezTo>
                    <a:cubicBezTo>
                      <a:pt x="2445" y="2377"/>
                      <a:pt x="2241" y="2422"/>
                      <a:pt x="2015" y="2422"/>
                    </a:cubicBezTo>
                    <a:lnTo>
                      <a:pt x="1336" y="2422"/>
                    </a:lnTo>
                    <a:cubicBezTo>
                      <a:pt x="883" y="2422"/>
                      <a:pt x="431" y="2377"/>
                      <a:pt x="1" y="2196"/>
                    </a:cubicBezTo>
                    <a:lnTo>
                      <a:pt x="1" y="2196"/>
                    </a:lnTo>
                    <a:cubicBezTo>
                      <a:pt x="385" y="2467"/>
                      <a:pt x="861" y="2580"/>
                      <a:pt x="1313" y="2648"/>
                    </a:cubicBezTo>
                    <a:cubicBezTo>
                      <a:pt x="1562" y="2648"/>
                      <a:pt x="1788" y="2671"/>
                      <a:pt x="2015" y="2671"/>
                    </a:cubicBezTo>
                    <a:cubicBezTo>
                      <a:pt x="2241" y="2671"/>
                      <a:pt x="2535" y="2648"/>
                      <a:pt x="2762" y="2445"/>
                    </a:cubicBezTo>
                    <a:cubicBezTo>
                      <a:pt x="2875" y="2354"/>
                      <a:pt x="2943" y="2218"/>
                      <a:pt x="2988" y="2082"/>
                    </a:cubicBezTo>
                    <a:cubicBezTo>
                      <a:pt x="3011" y="1901"/>
                      <a:pt x="2965" y="1766"/>
                      <a:pt x="2875" y="1652"/>
                    </a:cubicBezTo>
                    <a:cubicBezTo>
                      <a:pt x="2739" y="1426"/>
                      <a:pt x="2535" y="1313"/>
                      <a:pt x="2400" y="1132"/>
                    </a:cubicBezTo>
                    <a:cubicBezTo>
                      <a:pt x="2105" y="838"/>
                      <a:pt x="1856" y="43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778949" y="5379150"/>
                <a:ext cx="29011" cy="27928"/>
              </a:xfrm>
              <a:custGeom>
                <a:avLst/>
                <a:gdLst/>
                <a:ahLst/>
                <a:cxnLst/>
                <a:rect l="l" t="t" r="r" b="b"/>
                <a:pathLst>
                  <a:path w="589" h="567" extrusionOk="0">
                    <a:moveTo>
                      <a:pt x="227" y="1"/>
                    </a:moveTo>
                    <a:cubicBezTo>
                      <a:pt x="0" y="114"/>
                      <a:pt x="0" y="566"/>
                      <a:pt x="317" y="566"/>
                    </a:cubicBezTo>
                    <a:cubicBezTo>
                      <a:pt x="430" y="566"/>
                      <a:pt x="498" y="499"/>
                      <a:pt x="543" y="408"/>
                    </a:cubicBezTo>
                    <a:cubicBezTo>
                      <a:pt x="589" y="340"/>
                      <a:pt x="589" y="204"/>
                      <a:pt x="543" y="159"/>
                    </a:cubicBezTo>
                    <a:cubicBezTo>
                      <a:pt x="498" y="136"/>
                      <a:pt x="498" y="114"/>
                      <a:pt x="475" y="69"/>
                    </a:cubicBezTo>
                    <a:cubicBezTo>
                      <a:pt x="453" y="23"/>
                      <a:pt x="362"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410;p2"/>
            <p:cNvGrpSpPr/>
            <p:nvPr/>
          </p:nvGrpSpPr>
          <p:grpSpPr>
            <a:xfrm>
              <a:off x="7057272" y="1481243"/>
              <a:ext cx="241941" cy="218741"/>
              <a:chOff x="2097025" y="4644575"/>
              <a:chExt cx="122800" cy="111025"/>
            </a:xfrm>
          </p:grpSpPr>
          <p:sp>
            <p:nvSpPr>
              <p:cNvPr id="411" name="Google Shape;411;p2"/>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2"/>
            <p:cNvGrpSpPr/>
            <p:nvPr/>
          </p:nvGrpSpPr>
          <p:grpSpPr>
            <a:xfrm flipH="1">
              <a:off x="-136244" y="-12374"/>
              <a:ext cx="4270606" cy="1104740"/>
              <a:chOff x="2637925" y="3469400"/>
              <a:chExt cx="2167600" cy="560725"/>
            </a:xfrm>
          </p:grpSpPr>
          <p:sp>
            <p:nvSpPr>
              <p:cNvPr id="414" name="Google Shape;414;p2"/>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2"/>
            <p:cNvGrpSpPr/>
            <p:nvPr/>
          </p:nvGrpSpPr>
          <p:grpSpPr>
            <a:xfrm>
              <a:off x="2425489" y="-85831"/>
              <a:ext cx="949833" cy="732422"/>
              <a:chOff x="4866600" y="2956225"/>
              <a:chExt cx="482100" cy="371750"/>
            </a:xfrm>
          </p:grpSpPr>
          <p:sp>
            <p:nvSpPr>
              <p:cNvPr id="420" name="Google Shape;420;p2"/>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2"/>
            <p:cNvGrpSpPr/>
            <p:nvPr/>
          </p:nvGrpSpPr>
          <p:grpSpPr>
            <a:xfrm>
              <a:off x="1291123" y="-162602"/>
              <a:ext cx="950917" cy="733555"/>
              <a:chOff x="2920825" y="1027400"/>
              <a:chExt cx="482650" cy="372325"/>
            </a:xfrm>
          </p:grpSpPr>
          <p:sp>
            <p:nvSpPr>
              <p:cNvPr id="429" name="Google Shape;429;p2"/>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2"/>
            <p:cNvGrpSpPr/>
            <p:nvPr/>
          </p:nvGrpSpPr>
          <p:grpSpPr>
            <a:xfrm flipH="1">
              <a:off x="720004" y="-203525"/>
              <a:ext cx="292131" cy="1327718"/>
              <a:chOff x="2806525" y="620025"/>
              <a:chExt cx="148275" cy="673900"/>
            </a:xfrm>
          </p:grpSpPr>
          <p:sp>
            <p:nvSpPr>
              <p:cNvPr id="437" name="Google Shape;437;p2"/>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2"/>
            <p:cNvGrpSpPr/>
            <p:nvPr/>
          </p:nvGrpSpPr>
          <p:grpSpPr>
            <a:xfrm flipH="1">
              <a:off x="1032868" y="156705"/>
              <a:ext cx="237508" cy="247359"/>
              <a:chOff x="2650925" y="4637475"/>
              <a:chExt cx="120550" cy="125550"/>
            </a:xfrm>
          </p:grpSpPr>
          <p:sp>
            <p:nvSpPr>
              <p:cNvPr id="446" name="Google Shape;446;p2"/>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2"/>
            <p:cNvGrpSpPr/>
            <p:nvPr/>
          </p:nvGrpSpPr>
          <p:grpSpPr>
            <a:xfrm>
              <a:off x="478047" y="1425306"/>
              <a:ext cx="241941" cy="218741"/>
              <a:chOff x="2097025" y="4644575"/>
              <a:chExt cx="122800" cy="111025"/>
            </a:xfrm>
          </p:grpSpPr>
          <p:sp>
            <p:nvSpPr>
              <p:cNvPr id="449" name="Google Shape;449;p2"/>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2"/>
            <p:cNvGrpSpPr/>
            <p:nvPr/>
          </p:nvGrpSpPr>
          <p:grpSpPr>
            <a:xfrm>
              <a:off x="2939097" y="51031"/>
              <a:ext cx="241941" cy="218741"/>
              <a:chOff x="2097025" y="4644575"/>
              <a:chExt cx="122800" cy="111025"/>
            </a:xfrm>
          </p:grpSpPr>
          <p:sp>
            <p:nvSpPr>
              <p:cNvPr id="452" name="Google Shape;452;p2"/>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 name="Google Shape;454;p2"/>
            <p:cNvGrpSpPr/>
            <p:nvPr/>
          </p:nvGrpSpPr>
          <p:grpSpPr>
            <a:xfrm>
              <a:off x="4424939" y="-85831"/>
              <a:ext cx="949833" cy="732422"/>
              <a:chOff x="4866600" y="2956225"/>
              <a:chExt cx="482100" cy="371750"/>
            </a:xfrm>
          </p:grpSpPr>
          <p:sp>
            <p:nvSpPr>
              <p:cNvPr id="455" name="Google Shape;455;p2"/>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3" name="Google Shape;463;p2"/>
          <p:cNvSpPr txBox="1">
            <a:spLocks noGrp="1"/>
          </p:cNvSpPr>
          <p:nvPr>
            <p:ph type="ctrTitle"/>
          </p:nvPr>
        </p:nvSpPr>
        <p:spPr>
          <a:xfrm>
            <a:off x="720000" y="1796438"/>
            <a:ext cx="5903400" cy="1723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64" name="Google Shape;464;p2"/>
          <p:cNvSpPr txBox="1">
            <a:spLocks noGrp="1"/>
          </p:cNvSpPr>
          <p:nvPr>
            <p:ph type="subTitle" idx="1"/>
          </p:nvPr>
        </p:nvSpPr>
        <p:spPr>
          <a:xfrm>
            <a:off x="720000" y="3520250"/>
            <a:ext cx="5903400" cy="330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800"/>
              <a:buFont typeface="Montserrat"/>
              <a:buNone/>
              <a:defRPr sz="18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3_2">
    <p:spTree>
      <p:nvGrpSpPr>
        <p:cNvPr id="1" name="Shape 8406"/>
        <p:cNvGrpSpPr/>
        <p:nvPr/>
      </p:nvGrpSpPr>
      <p:grpSpPr>
        <a:xfrm>
          <a:off x="0" y="0"/>
          <a:ext cx="0" cy="0"/>
          <a:chOff x="0" y="0"/>
          <a:chExt cx="0" cy="0"/>
        </a:xfrm>
      </p:grpSpPr>
      <p:grpSp>
        <p:nvGrpSpPr>
          <p:cNvPr id="8407" name="Google Shape;8407;p25"/>
          <p:cNvGrpSpPr/>
          <p:nvPr/>
        </p:nvGrpSpPr>
        <p:grpSpPr>
          <a:xfrm>
            <a:off x="-136244" y="-787725"/>
            <a:ext cx="9309188" cy="6405685"/>
            <a:chOff x="-136244" y="-787725"/>
            <a:chExt cx="9309188" cy="6405685"/>
          </a:xfrm>
        </p:grpSpPr>
        <p:grpSp>
          <p:nvGrpSpPr>
            <p:cNvPr id="8408" name="Google Shape;8408;p25"/>
            <p:cNvGrpSpPr/>
            <p:nvPr/>
          </p:nvGrpSpPr>
          <p:grpSpPr>
            <a:xfrm>
              <a:off x="4902339" y="-393374"/>
              <a:ext cx="4270606" cy="1104740"/>
              <a:chOff x="2637925" y="3469400"/>
              <a:chExt cx="2167600" cy="560725"/>
            </a:xfrm>
          </p:grpSpPr>
          <p:sp>
            <p:nvSpPr>
              <p:cNvPr id="8409" name="Google Shape;8409;p25"/>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0" name="Google Shape;8410;p25"/>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1" name="Google Shape;8411;p25"/>
              <p:cNvSpPr/>
              <p:nvPr/>
            </p:nvSpPr>
            <p:spPr>
              <a:xfrm>
                <a:off x="2637925" y="3551278"/>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2" name="Google Shape;8412;p25"/>
              <p:cNvSpPr/>
              <p:nvPr/>
            </p:nvSpPr>
            <p:spPr>
              <a:xfrm>
                <a:off x="3016450" y="3631053"/>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3" name="Google Shape;8413;p25"/>
              <p:cNvSpPr/>
              <p:nvPr/>
            </p:nvSpPr>
            <p:spPr>
              <a:xfrm>
                <a:off x="2717700" y="3600503"/>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4" name="Google Shape;8414;p25"/>
            <p:cNvGrpSpPr/>
            <p:nvPr/>
          </p:nvGrpSpPr>
          <p:grpSpPr>
            <a:xfrm flipH="1">
              <a:off x="3568252" y="4374903"/>
              <a:ext cx="768082" cy="1156015"/>
              <a:chOff x="4700366" y="4156978"/>
              <a:chExt cx="768082" cy="1156015"/>
            </a:xfrm>
          </p:grpSpPr>
          <p:sp>
            <p:nvSpPr>
              <p:cNvPr id="8415" name="Google Shape;8415;p25"/>
              <p:cNvSpPr/>
              <p:nvPr/>
            </p:nvSpPr>
            <p:spPr>
              <a:xfrm>
                <a:off x="5084949"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6" name="Google Shape;8416;p25"/>
              <p:cNvSpPr/>
              <p:nvPr/>
            </p:nvSpPr>
            <p:spPr>
              <a:xfrm>
                <a:off x="5109478"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7" name="Google Shape;8417;p25"/>
              <p:cNvSpPr/>
              <p:nvPr/>
            </p:nvSpPr>
            <p:spPr>
              <a:xfrm>
                <a:off x="492107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8" name="Google Shape;8418;p25"/>
              <p:cNvSpPr/>
              <p:nvPr/>
            </p:nvSpPr>
            <p:spPr>
              <a:xfrm>
                <a:off x="4956739"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9" name="Google Shape;8419;p25"/>
              <p:cNvSpPr/>
              <p:nvPr/>
            </p:nvSpPr>
            <p:spPr>
              <a:xfrm>
                <a:off x="5059288"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0" name="Google Shape;8420;p25"/>
              <p:cNvSpPr/>
              <p:nvPr/>
            </p:nvSpPr>
            <p:spPr>
              <a:xfrm>
                <a:off x="5055938"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1" name="Google Shape;8421;p25"/>
              <p:cNvSpPr/>
              <p:nvPr/>
            </p:nvSpPr>
            <p:spPr>
              <a:xfrm>
                <a:off x="5101647"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2" name="Google Shape;8422;p25"/>
              <p:cNvSpPr/>
              <p:nvPr/>
            </p:nvSpPr>
            <p:spPr>
              <a:xfrm>
                <a:off x="4816313"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3" name="Google Shape;8423;p25"/>
              <p:cNvSpPr/>
              <p:nvPr/>
            </p:nvSpPr>
            <p:spPr>
              <a:xfrm>
                <a:off x="4831877"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4" name="Google Shape;8424;p25"/>
              <p:cNvSpPr/>
              <p:nvPr/>
            </p:nvSpPr>
            <p:spPr>
              <a:xfrm>
                <a:off x="4769471"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5" name="Google Shape;8425;p25"/>
              <p:cNvSpPr/>
              <p:nvPr/>
            </p:nvSpPr>
            <p:spPr>
              <a:xfrm>
                <a:off x="4810698"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6" name="Google Shape;8426;p25"/>
              <p:cNvSpPr/>
              <p:nvPr/>
            </p:nvSpPr>
            <p:spPr>
              <a:xfrm>
                <a:off x="4795133"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7" name="Google Shape;8427;p25"/>
              <p:cNvSpPr/>
              <p:nvPr/>
            </p:nvSpPr>
            <p:spPr>
              <a:xfrm>
                <a:off x="4700366"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8" name="Google Shape;8428;p25"/>
              <p:cNvSpPr/>
              <p:nvPr/>
            </p:nvSpPr>
            <p:spPr>
              <a:xfrm>
                <a:off x="497122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9" name="Google Shape;8429;p25"/>
              <p:cNvSpPr/>
              <p:nvPr/>
            </p:nvSpPr>
            <p:spPr>
              <a:xfrm>
                <a:off x="5065986"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0" name="Google Shape;8430;p25"/>
              <p:cNvSpPr/>
              <p:nvPr/>
            </p:nvSpPr>
            <p:spPr>
              <a:xfrm>
                <a:off x="4894333"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1" name="Google Shape;8431;p25"/>
              <p:cNvSpPr/>
              <p:nvPr/>
            </p:nvSpPr>
            <p:spPr>
              <a:xfrm>
                <a:off x="4830794"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2" name="Google Shape;8432;p25"/>
              <p:cNvSpPr/>
              <p:nvPr/>
            </p:nvSpPr>
            <p:spPr>
              <a:xfrm>
                <a:off x="5087166"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3" name="Google Shape;8433;p25"/>
              <p:cNvSpPr/>
              <p:nvPr/>
            </p:nvSpPr>
            <p:spPr>
              <a:xfrm>
                <a:off x="4908814"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4" name="Google Shape;8434;p25"/>
            <p:cNvGrpSpPr/>
            <p:nvPr/>
          </p:nvGrpSpPr>
          <p:grpSpPr>
            <a:xfrm flipH="1">
              <a:off x="6431302" y="4374903"/>
              <a:ext cx="766999" cy="1154931"/>
              <a:chOff x="1838400" y="4151553"/>
              <a:chExt cx="766999" cy="1154931"/>
            </a:xfrm>
          </p:grpSpPr>
          <p:sp>
            <p:nvSpPr>
              <p:cNvPr id="8435" name="Google Shape;8435;p25"/>
              <p:cNvSpPr/>
              <p:nvPr/>
            </p:nvSpPr>
            <p:spPr>
              <a:xfrm>
                <a:off x="1921986" y="4546185"/>
                <a:ext cx="299914" cy="395764"/>
              </a:xfrm>
              <a:custGeom>
                <a:avLst/>
                <a:gdLst/>
                <a:ahLst/>
                <a:cxnLst/>
                <a:rect l="l" t="t" r="r" b="b"/>
                <a:pathLst>
                  <a:path w="6089" h="8035" fill="none" extrusionOk="0">
                    <a:moveTo>
                      <a:pt x="137" y="2377"/>
                    </a:moveTo>
                    <a:cubicBezTo>
                      <a:pt x="227" y="2874"/>
                      <a:pt x="431" y="3327"/>
                      <a:pt x="612" y="3734"/>
                    </a:cubicBezTo>
                    <a:cubicBezTo>
                      <a:pt x="1042" y="4572"/>
                      <a:pt x="1698" y="5273"/>
                      <a:pt x="2377" y="5885"/>
                    </a:cubicBezTo>
                    <a:cubicBezTo>
                      <a:pt x="3373" y="6790"/>
                      <a:pt x="4437" y="7740"/>
                      <a:pt x="5795" y="8012"/>
                    </a:cubicBezTo>
                    <a:cubicBezTo>
                      <a:pt x="5930" y="8035"/>
                      <a:pt x="5998" y="7650"/>
                      <a:pt x="6044" y="7514"/>
                    </a:cubicBezTo>
                    <a:cubicBezTo>
                      <a:pt x="6089" y="7424"/>
                      <a:pt x="6044" y="7333"/>
                      <a:pt x="5998" y="7242"/>
                    </a:cubicBezTo>
                    <a:cubicBezTo>
                      <a:pt x="5455" y="6111"/>
                      <a:pt x="5116" y="5477"/>
                      <a:pt x="4527" y="4368"/>
                    </a:cubicBezTo>
                    <a:cubicBezTo>
                      <a:pt x="3893" y="3214"/>
                      <a:pt x="3011" y="2263"/>
                      <a:pt x="2241" y="1222"/>
                    </a:cubicBezTo>
                    <a:cubicBezTo>
                      <a:pt x="2038" y="973"/>
                      <a:pt x="1743" y="747"/>
                      <a:pt x="1472" y="566"/>
                    </a:cubicBezTo>
                    <a:cubicBezTo>
                      <a:pt x="1178" y="430"/>
                      <a:pt x="861" y="227"/>
                      <a:pt x="567" y="159"/>
                    </a:cubicBezTo>
                    <a:cubicBezTo>
                      <a:pt x="1" y="0"/>
                      <a:pt x="23" y="1200"/>
                      <a:pt x="23" y="1471"/>
                    </a:cubicBezTo>
                    <a:cubicBezTo>
                      <a:pt x="46"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6" name="Google Shape;8436;p25"/>
              <p:cNvSpPr/>
              <p:nvPr/>
            </p:nvSpPr>
            <p:spPr>
              <a:xfrm>
                <a:off x="1929817" y="4570714"/>
                <a:ext cx="267553" cy="362320"/>
              </a:xfrm>
              <a:custGeom>
                <a:avLst/>
                <a:gdLst/>
                <a:ahLst/>
                <a:cxnLst/>
                <a:rect l="l" t="t" r="r" b="b"/>
                <a:pathLst>
                  <a:path w="5432" h="7356" fill="none" extrusionOk="0">
                    <a:moveTo>
                      <a:pt x="0" y="1833"/>
                    </a:moveTo>
                    <a:cubicBezTo>
                      <a:pt x="181" y="1200"/>
                      <a:pt x="430" y="566"/>
                      <a:pt x="792" y="0"/>
                    </a:cubicBezTo>
                    <a:cubicBezTo>
                      <a:pt x="543" y="905"/>
                      <a:pt x="430" y="1856"/>
                      <a:pt x="453" y="2784"/>
                    </a:cubicBezTo>
                    <a:cubicBezTo>
                      <a:pt x="679" y="1879"/>
                      <a:pt x="973" y="973"/>
                      <a:pt x="1313" y="113"/>
                    </a:cubicBezTo>
                    <a:cubicBezTo>
                      <a:pt x="1313" y="521"/>
                      <a:pt x="1177" y="951"/>
                      <a:pt x="1087" y="1381"/>
                    </a:cubicBezTo>
                    <a:cubicBezTo>
                      <a:pt x="905" y="2150"/>
                      <a:pt x="838" y="2965"/>
                      <a:pt x="838" y="3757"/>
                    </a:cubicBezTo>
                    <a:cubicBezTo>
                      <a:pt x="905" y="3734"/>
                      <a:pt x="951" y="3621"/>
                      <a:pt x="973" y="3531"/>
                    </a:cubicBezTo>
                    <a:cubicBezTo>
                      <a:pt x="1245" y="2558"/>
                      <a:pt x="1517" y="1607"/>
                      <a:pt x="1698" y="634"/>
                    </a:cubicBezTo>
                    <a:cubicBezTo>
                      <a:pt x="1652" y="951"/>
                      <a:pt x="1698" y="1313"/>
                      <a:pt x="1652" y="1652"/>
                    </a:cubicBezTo>
                    <a:cubicBezTo>
                      <a:pt x="1630" y="1946"/>
                      <a:pt x="1584" y="2173"/>
                      <a:pt x="1584" y="2490"/>
                    </a:cubicBezTo>
                    <a:cubicBezTo>
                      <a:pt x="1630" y="3214"/>
                      <a:pt x="1517" y="3983"/>
                      <a:pt x="1426" y="4708"/>
                    </a:cubicBezTo>
                    <a:cubicBezTo>
                      <a:pt x="1811" y="3621"/>
                      <a:pt x="2128" y="2512"/>
                      <a:pt x="2331" y="1381"/>
                    </a:cubicBezTo>
                    <a:cubicBezTo>
                      <a:pt x="2422" y="2037"/>
                      <a:pt x="2354" y="2671"/>
                      <a:pt x="2309" y="3327"/>
                    </a:cubicBezTo>
                    <a:cubicBezTo>
                      <a:pt x="2241" y="4074"/>
                      <a:pt x="2196" y="4821"/>
                      <a:pt x="2128" y="5568"/>
                    </a:cubicBezTo>
                    <a:cubicBezTo>
                      <a:pt x="2128" y="5273"/>
                      <a:pt x="2354" y="4934"/>
                      <a:pt x="2444" y="4685"/>
                    </a:cubicBezTo>
                    <a:cubicBezTo>
                      <a:pt x="2490" y="4436"/>
                      <a:pt x="2535" y="4187"/>
                      <a:pt x="2580" y="3915"/>
                    </a:cubicBezTo>
                    <a:cubicBezTo>
                      <a:pt x="2716" y="3350"/>
                      <a:pt x="2920" y="2761"/>
                      <a:pt x="3259" y="2286"/>
                    </a:cubicBezTo>
                    <a:cubicBezTo>
                      <a:pt x="3033" y="3485"/>
                      <a:pt x="2784" y="4685"/>
                      <a:pt x="2558" y="5907"/>
                    </a:cubicBezTo>
                    <a:cubicBezTo>
                      <a:pt x="2874" y="4934"/>
                      <a:pt x="3169" y="3938"/>
                      <a:pt x="3486" y="2988"/>
                    </a:cubicBezTo>
                    <a:cubicBezTo>
                      <a:pt x="3440" y="4119"/>
                      <a:pt x="3372" y="5273"/>
                      <a:pt x="3350" y="6405"/>
                    </a:cubicBezTo>
                    <a:cubicBezTo>
                      <a:pt x="3553" y="5477"/>
                      <a:pt x="3734" y="4549"/>
                      <a:pt x="3961" y="3621"/>
                    </a:cubicBezTo>
                    <a:cubicBezTo>
                      <a:pt x="3916" y="4708"/>
                      <a:pt x="3893" y="5794"/>
                      <a:pt x="3825" y="6903"/>
                    </a:cubicBezTo>
                    <a:cubicBezTo>
                      <a:pt x="4006" y="6518"/>
                      <a:pt x="4142" y="6133"/>
                      <a:pt x="4255" y="5726"/>
                    </a:cubicBezTo>
                    <a:cubicBezTo>
                      <a:pt x="4368" y="5387"/>
                      <a:pt x="4391" y="4866"/>
                      <a:pt x="4594" y="4594"/>
                    </a:cubicBezTo>
                    <a:cubicBezTo>
                      <a:pt x="4753" y="5500"/>
                      <a:pt x="4798" y="6450"/>
                      <a:pt x="4979" y="7356"/>
                    </a:cubicBezTo>
                    <a:cubicBezTo>
                      <a:pt x="5206" y="7039"/>
                      <a:pt x="5364" y="6699"/>
                      <a:pt x="5432"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7" name="Google Shape;8437;p25"/>
              <p:cNvSpPr/>
              <p:nvPr/>
            </p:nvSpPr>
            <p:spPr>
              <a:xfrm>
                <a:off x="2243030" y="4151553"/>
                <a:ext cx="142741" cy="431474"/>
              </a:xfrm>
              <a:custGeom>
                <a:avLst/>
                <a:gdLst/>
                <a:ahLst/>
                <a:cxnLst/>
                <a:rect l="l" t="t" r="r" b="b"/>
                <a:pathLst>
                  <a:path w="2898" h="8760" fill="none" extrusionOk="0">
                    <a:moveTo>
                      <a:pt x="2852" y="2920"/>
                    </a:moveTo>
                    <a:cubicBezTo>
                      <a:pt x="2898" y="2083"/>
                      <a:pt x="2852" y="1200"/>
                      <a:pt x="2739" y="363"/>
                    </a:cubicBezTo>
                    <a:cubicBezTo>
                      <a:pt x="2694" y="249"/>
                      <a:pt x="2671" y="68"/>
                      <a:pt x="2558" y="46"/>
                    </a:cubicBezTo>
                    <a:cubicBezTo>
                      <a:pt x="2445" y="0"/>
                      <a:pt x="2332" y="91"/>
                      <a:pt x="2241" y="182"/>
                    </a:cubicBezTo>
                    <a:cubicBezTo>
                      <a:pt x="1540" y="1245"/>
                      <a:pt x="974" y="2332"/>
                      <a:pt x="612" y="3576"/>
                    </a:cubicBezTo>
                    <a:cubicBezTo>
                      <a:pt x="295" y="4595"/>
                      <a:pt x="182" y="5613"/>
                      <a:pt x="159" y="6654"/>
                    </a:cubicBezTo>
                    <a:cubicBezTo>
                      <a:pt x="159" y="7152"/>
                      <a:pt x="91" y="7650"/>
                      <a:pt x="46" y="8125"/>
                    </a:cubicBezTo>
                    <a:cubicBezTo>
                      <a:pt x="1" y="8442"/>
                      <a:pt x="46" y="8759"/>
                      <a:pt x="408" y="8352"/>
                    </a:cubicBezTo>
                    <a:cubicBezTo>
                      <a:pt x="702" y="8080"/>
                      <a:pt x="951" y="7786"/>
                      <a:pt x="1178" y="7469"/>
                    </a:cubicBezTo>
                    <a:cubicBezTo>
                      <a:pt x="1947" y="6518"/>
                      <a:pt x="2513" y="5477"/>
                      <a:pt x="2694" y="4187"/>
                    </a:cubicBezTo>
                    <a:cubicBezTo>
                      <a:pt x="2898" y="2897"/>
                      <a:pt x="2671" y="1698"/>
                      <a:pt x="2196" y="453"/>
                    </a:cubicBezTo>
                    <a:lnTo>
                      <a:pt x="2355" y="5545"/>
                    </a:lnTo>
                    <a:cubicBezTo>
                      <a:pt x="1970" y="4346"/>
                      <a:pt x="1630" y="3124"/>
                      <a:pt x="1313" y="1879"/>
                    </a:cubicBezTo>
                    <a:lnTo>
                      <a:pt x="1065" y="7469"/>
                    </a:lnTo>
                    <a:cubicBezTo>
                      <a:pt x="657" y="6609"/>
                      <a:pt x="408" y="5658"/>
                      <a:pt x="272" y="4708"/>
                    </a:cubicBezTo>
                    <a:cubicBezTo>
                      <a:pt x="408" y="5817"/>
                      <a:pt x="408" y="6949"/>
                      <a:pt x="318"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8" name="Google Shape;8438;p25"/>
              <p:cNvSpPr/>
              <p:nvPr/>
            </p:nvSpPr>
            <p:spPr>
              <a:xfrm>
                <a:off x="2235247" y="4177215"/>
                <a:ext cx="114863" cy="361187"/>
              </a:xfrm>
              <a:custGeom>
                <a:avLst/>
                <a:gdLst/>
                <a:ahLst/>
                <a:cxnLst/>
                <a:rect l="l" t="t" r="r" b="b"/>
                <a:pathLst>
                  <a:path w="2332" h="7333" fill="none" extrusionOk="0">
                    <a:moveTo>
                      <a:pt x="2331" y="0"/>
                    </a:moveTo>
                    <a:lnTo>
                      <a:pt x="1992" y="430"/>
                    </a:lnTo>
                    <a:cubicBezTo>
                      <a:pt x="1585" y="905"/>
                      <a:pt x="1200" y="1426"/>
                      <a:pt x="883" y="1992"/>
                    </a:cubicBezTo>
                    <a:cubicBezTo>
                      <a:pt x="0" y="3598"/>
                      <a:pt x="68" y="5545"/>
                      <a:pt x="430"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9" name="Google Shape;8439;p25"/>
              <p:cNvSpPr/>
              <p:nvPr/>
            </p:nvSpPr>
            <p:spPr>
              <a:xfrm>
                <a:off x="2041281" y="4345520"/>
                <a:ext cx="208496" cy="394680"/>
              </a:xfrm>
              <a:custGeom>
                <a:avLst/>
                <a:gdLst/>
                <a:ahLst/>
                <a:cxnLst/>
                <a:rect l="l" t="t" r="r" b="b"/>
                <a:pathLst>
                  <a:path w="4233" h="8013" fill="none" extrusionOk="0">
                    <a:moveTo>
                      <a:pt x="4052" y="5658"/>
                    </a:moveTo>
                    <a:cubicBezTo>
                      <a:pt x="4029" y="6315"/>
                      <a:pt x="3803" y="6971"/>
                      <a:pt x="3395" y="7469"/>
                    </a:cubicBezTo>
                    <a:lnTo>
                      <a:pt x="3395" y="3395"/>
                    </a:lnTo>
                    <a:cubicBezTo>
                      <a:pt x="3395" y="3169"/>
                      <a:pt x="3350" y="2897"/>
                      <a:pt x="3124" y="2875"/>
                    </a:cubicBezTo>
                    <a:cubicBezTo>
                      <a:pt x="2807" y="3961"/>
                      <a:pt x="2535" y="5093"/>
                      <a:pt x="2218" y="6202"/>
                    </a:cubicBezTo>
                    <a:cubicBezTo>
                      <a:pt x="1879" y="4572"/>
                      <a:pt x="2671" y="2829"/>
                      <a:pt x="2331" y="1177"/>
                    </a:cubicBezTo>
                    <a:cubicBezTo>
                      <a:pt x="1901" y="2264"/>
                      <a:pt x="1562" y="3373"/>
                      <a:pt x="1290" y="4504"/>
                    </a:cubicBezTo>
                    <a:cubicBezTo>
                      <a:pt x="1336" y="3101"/>
                      <a:pt x="1358" y="1653"/>
                      <a:pt x="1290" y="227"/>
                    </a:cubicBezTo>
                    <a:cubicBezTo>
                      <a:pt x="906" y="770"/>
                      <a:pt x="544" y="1472"/>
                      <a:pt x="453" y="2128"/>
                    </a:cubicBezTo>
                    <a:cubicBezTo>
                      <a:pt x="385" y="2580"/>
                      <a:pt x="634" y="3124"/>
                      <a:pt x="793" y="3576"/>
                    </a:cubicBezTo>
                    <a:cubicBezTo>
                      <a:pt x="1132" y="4414"/>
                      <a:pt x="1471" y="5274"/>
                      <a:pt x="1992" y="6043"/>
                    </a:cubicBezTo>
                    <a:cubicBezTo>
                      <a:pt x="2196" y="6315"/>
                      <a:pt x="3622" y="8012"/>
                      <a:pt x="3893" y="7130"/>
                    </a:cubicBezTo>
                    <a:cubicBezTo>
                      <a:pt x="4187" y="6088"/>
                      <a:pt x="4233" y="5047"/>
                      <a:pt x="3916" y="4029"/>
                    </a:cubicBezTo>
                    <a:cubicBezTo>
                      <a:pt x="3735" y="3441"/>
                      <a:pt x="3486" y="2875"/>
                      <a:pt x="3146" y="2332"/>
                    </a:cubicBezTo>
                    <a:cubicBezTo>
                      <a:pt x="2716" y="1653"/>
                      <a:pt x="1585" y="0"/>
                      <a:pt x="611" y="181"/>
                    </a:cubicBezTo>
                    <a:cubicBezTo>
                      <a:pt x="0" y="295"/>
                      <a:pt x="114"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0" name="Google Shape;8440;p25"/>
              <p:cNvSpPr/>
              <p:nvPr/>
            </p:nvSpPr>
            <p:spPr>
              <a:xfrm>
                <a:off x="2026800" y="4381180"/>
                <a:ext cx="224110" cy="336707"/>
              </a:xfrm>
              <a:custGeom>
                <a:avLst/>
                <a:gdLst/>
                <a:ahLst/>
                <a:cxnLst/>
                <a:rect l="l" t="t" r="r" b="b"/>
                <a:pathLst>
                  <a:path w="4550" h="6836" fill="none" extrusionOk="0">
                    <a:moveTo>
                      <a:pt x="1154" y="3531"/>
                    </a:moveTo>
                    <a:cubicBezTo>
                      <a:pt x="1607" y="4708"/>
                      <a:pt x="2060" y="5930"/>
                      <a:pt x="3237" y="6587"/>
                    </a:cubicBezTo>
                    <a:cubicBezTo>
                      <a:pt x="3486" y="6722"/>
                      <a:pt x="3848" y="6836"/>
                      <a:pt x="4097" y="6632"/>
                    </a:cubicBezTo>
                    <a:cubicBezTo>
                      <a:pt x="4232" y="6519"/>
                      <a:pt x="4300" y="6292"/>
                      <a:pt x="4323" y="6134"/>
                    </a:cubicBezTo>
                    <a:cubicBezTo>
                      <a:pt x="4549" y="4753"/>
                      <a:pt x="4232" y="3463"/>
                      <a:pt x="3531" y="2309"/>
                    </a:cubicBezTo>
                    <a:cubicBezTo>
                      <a:pt x="3101" y="1630"/>
                      <a:pt x="1969" y="1"/>
                      <a:pt x="973" y="159"/>
                    </a:cubicBezTo>
                    <a:cubicBezTo>
                      <a:pt x="0" y="295"/>
                      <a:pt x="951" y="3056"/>
                      <a:pt x="1154"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1" name="Google Shape;8441;p25"/>
              <p:cNvSpPr/>
              <p:nvPr/>
            </p:nvSpPr>
            <p:spPr>
              <a:xfrm>
                <a:off x="1927551" y="4562882"/>
                <a:ext cx="299914" cy="400246"/>
              </a:xfrm>
              <a:custGeom>
                <a:avLst/>
                <a:gdLst/>
                <a:ahLst/>
                <a:cxnLst/>
                <a:rect l="l" t="t" r="r" b="b"/>
                <a:pathLst>
                  <a:path w="6089" h="8126" fill="none" extrusionOk="0">
                    <a:moveTo>
                      <a:pt x="1178" y="657"/>
                    </a:moveTo>
                    <a:cubicBezTo>
                      <a:pt x="1178" y="657"/>
                      <a:pt x="1155" y="1087"/>
                      <a:pt x="1133" y="1064"/>
                    </a:cubicBezTo>
                    <a:cubicBezTo>
                      <a:pt x="906" y="883"/>
                      <a:pt x="454" y="1"/>
                      <a:pt x="205" y="272"/>
                    </a:cubicBezTo>
                    <a:cubicBezTo>
                      <a:pt x="1" y="499"/>
                      <a:pt x="24" y="1132"/>
                      <a:pt x="24" y="1427"/>
                    </a:cubicBezTo>
                    <a:cubicBezTo>
                      <a:pt x="24" y="2219"/>
                      <a:pt x="250" y="3441"/>
                      <a:pt x="657" y="4120"/>
                    </a:cubicBezTo>
                    <a:cubicBezTo>
                      <a:pt x="1449" y="5500"/>
                      <a:pt x="2830" y="6519"/>
                      <a:pt x="4210" y="7220"/>
                    </a:cubicBezTo>
                    <a:cubicBezTo>
                      <a:pt x="4505" y="7356"/>
                      <a:pt x="6089" y="8126"/>
                      <a:pt x="5704" y="7288"/>
                    </a:cubicBezTo>
                    <a:cubicBezTo>
                      <a:pt x="5252" y="6224"/>
                      <a:pt x="4844" y="5138"/>
                      <a:pt x="4210" y="4188"/>
                    </a:cubicBezTo>
                    <a:cubicBezTo>
                      <a:pt x="3396" y="2988"/>
                      <a:pt x="2377" y="1472"/>
                      <a:pt x="1178"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2" name="Google Shape;8442;p25"/>
              <p:cNvSpPr/>
              <p:nvPr/>
            </p:nvSpPr>
            <p:spPr>
              <a:xfrm>
                <a:off x="1838400" y="48516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70" y="2490"/>
                      <a:pt x="1494" y="3192"/>
                    </a:cubicBezTo>
                    <a:cubicBezTo>
                      <a:pt x="1698" y="3395"/>
                      <a:pt x="1901" y="3576"/>
                      <a:pt x="2128" y="3735"/>
                    </a:cubicBezTo>
                    <a:cubicBezTo>
                      <a:pt x="2965" y="4368"/>
                      <a:pt x="3984" y="4957"/>
                      <a:pt x="4979" y="5296"/>
                    </a:cubicBezTo>
                    <a:cubicBezTo>
                      <a:pt x="5772" y="5545"/>
                      <a:pt x="6473" y="5907"/>
                      <a:pt x="7288" y="6088"/>
                    </a:cubicBezTo>
                    <a:lnTo>
                      <a:pt x="7378" y="6088"/>
                    </a:lnTo>
                    <a:cubicBezTo>
                      <a:pt x="7446" y="6043"/>
                      <a:pt x="7401" y="5998"/>
                      <a:pt x="7401" y="5953"/>
                    </a:cubicBezTo>
                    <a:cubicBezTo>
                      <a:pt x="6948" y="4640"/>
                      <a:pt x="5794" y="3124"/>
                      <a:pt x="4753" y="2196"/>
                    </a:cubicBezTo>
                    <a:cubicBezTo>
                      <a:pt x="3667"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3" name="Google Shape;8443;p25"/>
              <p:cNvSpPr/>
              <p:nvPr/>
            </p:nvSpPr>
            <p:spPr>
              <a:xfrm>
                <a:off x="2182840" y="4433588"/>
                <a:ext cx="307745" cy="278734"/>
              </a:xfrm>
              <a:custGeom>
                <a:avLst/>
                <a:gdLst/>
                <a:ahLst/>
                <a:cxnLst/>
                <a:rect l="l" t="t" r="r" b="b"/>
                <a:pathLst>
                  <a:path w="6248" h="5659" fill="none" extrusionOk="0">
                    <a:moveTo>
                      <a:pt x="5138" y="249"/>
                    </a:moveTo>
                    <a:cubicBezTo>
                      <a:pt x="5455" y="114"/>
                      <a:pt x="5885" y="0"/>
                      <a:pt x="6111" y="249"/>
                    </a:cubicBezTo>
                    <a:cubicBezTo>
                      <a:pt x="6247" y="430"/>
                      <a:pt x="6202" y="657"/>
                      <a:pt x="6179" y="860"/>
                    </a:cubicBezTo>
                    <a:cubicBezTo>
                      <a:pt x="6021" y="2015"/>
                      <a:pt x="5297" y="3056"/>
                      <a:pt x="4391" y="3848"/>
                    </a:cubicBezTo>
                    <a:cubicBezTo>
                      <a:pt x="3893" y="4278"/>
                      <a:pt x="3328" y="4640"/>
                      <a:pt x="2762" y="4934"/>
                    </a:cubicBezTo>
                    <a:cubicBezTo>
                      <a:pt x="2332" y="5115"/>
                      <a:pt x="1540" y="5658"/>
                      <a:pt x="1064" y="5545"/>
                    </a:cubicBezTo>
                    <a:cubicBezTo>
                      <a:pt x="1" y="5274"/>
                      <a:pt x="1585" y="3531"/>
                      <a:pt x="1879" y="3191"/>
                    </a:cubicBezTo>
                    <a:cubicBezTo>
                      <a:pt x="2852" y="2105"/>
                      <a:pt x="3803" y="928"/>
                      <a:pt x="5138"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4" name="Google Shape;8444;p25"/>
              <p:cNvSpPr/>
              <p:nvPr/>
            </p:nvSpPr>
            <p:spPr>
              <a:xfrm>
                <a:off x="2239680" y="44436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24" y="2648"/>
                      <a:pt x="2671" y="3938"/>
                    </a:cubicBezTo>
                    <a:cubicBezTo>
                      <a:pt x="3034" y="2829"/>
                      <a:pt x="3169" y="1697"/>
                      <a:pt x="3305" y="543"/>
                    </a:cubicBezTo>
                    <a:cubicBezTo>
                      <a:pt x="2671" y="1946"/>
                      <a:pt x="2106" y="3372"/>
                      <a:pt x="1608" y="4843"/>
                    </a:cubicBezTo>
                    <a:cubicBezTo>
                      <a:pt x="1789" y="3780"/>
                      <a:pt x="1925" y="2716"/>
                      <a:pt x="2083" y="1675"/>
                    </a:cubicBezTo>
                    <a:cubicBezTo>
                      <a:pt x="1630" y="2761"/>
                      <a:pt x="1155" y="3848"/>
                      <a:pt x="702" y="4956"/>
                    </a:cubicBezTo>
                    <a:cubicBezTo>
                      <a:pt x="951"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5" name="Google Shape;8445;p25"/>
              <p:cNvSpPr/>
              <p:nvPr/>
            </p:nvSpPr>
            <p:spPr>
              <a:xfrm>
                <a:off x="2197321" y="4693309"/>
                <a:ext cx="340057" cy="253121"/>
              </a:xfrm>
              <a:custGeom>
                <a:avLst/>
                <a:gdLst/>
                <a:ahLst/>
                <a:cxnLst/>
                <a:rect l="l" t="t" r="r" b="b"/>
                <a:pathLst>
                  <a:path w="6904" h="5139" fill="none" extrusionOk="0">
                    <a:moveTo>
                      <a:pt x="4935" y="408"/>
                    </a:moveTo>
                    <a:cubicBezTo>
                      <a:pt x="5252" y="295"/>
                      <a:pt x="5523" y="182"/>
                      <a:pt x="5840" y="69"/>
                    </a:cubicBezTo>
                    <a:cubicBezTo>
                      <a:pt x="5953" y="23"/>
                      <a:pt x="6089" y="1"/>
                      <a:pt x="6202" y="1"/>
                    </a:cubicBezTo>
                    <a:cubicBezTo>
                      <a:pt x="6904" y="1"/>
                      <a:pt x="6406" y="1064"/>
                      <a:pt x="6270" y="1381"/>
                    </a:cubicBezTo>
                    <a:cubicBezTo>
                      <a:pt x="5749" y="2309"/>
                      <a:pt x="5093" y="3101"/>
                      <a:pt x="4256" y="3758"/>
                    </a:cubicBezTo>
                    <a:cubicBezTo>
                      <a:pt x="3554" y="4278"/>
                      <a:pt x="2785" y="4731"/>
                      <a:pt x="1925" y="4957"/>
                    </a:cubicBezTo>
                    <a:cubicBezTo>
                      <a:pt x="1540" y="5070"/>
                      <a:pt x="1110" y="5115"/>
                      <a:pt x="680" y="5138"/>
                    </a:cubicBezTo>
                    <a:cubicBezTo>
                      <a:pt x="612" y="5138"/>
                      <a:pt x="499" y="5138"/>
                      <a:pt x="408" y="5115"/>
                    </a:cubicBezTo>
                    <a:cubicBezTo>
                      <a:pt x="272" y="5048"/>
                      <a:pt x="114" y="4799"/>
                      <a:pt x="91" y="4663"/>
                    </a:cubicBezTo>
                    <a:cubicBezTo>
                      <a:pt x="1" y="4233"/>
                      <a:pt x="340" y="3780"/>
                      <a:pt x="567" y="3463"/>
                    </a:cubicBezTo>
                    <a:cubicBezTo>
                      <a:pt x="838" y="3124"/>
                      <a:pt x="1178" y="2807"/>
                      <a:pt x="1517" y="2535"/>
                    </a:cubicBezTo>
                    <a:cubicBezTo>
                      <a:pt x="2015" y="2083"/>
                      <a:pt x="2536" y="1653"/>
                      <a:pt x="3124" y="1313"/>
                    </a:cubicBezTo>
                    <a:cubicBezTo>
                      <a:pt x="3713" y="951"/>
                      <a:pt x="4301" y="680"/>
                      <a:pt x="4935"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6" name="Google Shape;8446;p25"/>
              <p:cNvSpPr/>
              <p:nvPr/>
            </p:nvSpPr>
            <p:spPr>
              <a:xfrm>
                <a:off x="2221850" y="4694442"/>
                <a:ext cx="275385" cy="236375"/>
              </a:xfrm>
              <a:custGeom>
                <a:avLst/>
                <a:gdLst/>
                <a:ahLst/>
                <a:cxnLst/>
                <a:rect l="l" t="t" r="r" b="b"/>
                <a:pathLst>
                  <a:path w="5591" h="4799" fill="none" extrusionOk="0">
                    <a:moveTo>
                      <a:pt x="4686" y="2716"/>
                    </a:moveTo>
                    <a:cubicBezTo>
                      <a:pt x="5002" y="1811"/>
                      <a:pt x="5274" y="906"/>
                      <a:pt x="5591" y="0"/>
                    </a:cubicBezTo>
                    <a:cubicBezTo>
                      <a:pt x="5432" y="498"/>
                      <a:pt x="4935" y="1109"/>
                      <a:pt x="4663" y="1562"/>
                    </a:cubicBezTo>
                    <a:cubicBezTo>
                      <a:pt x="4301" y="2173"/>
                      <a:pt x="3961" y="2807"/>
                      <a:pt x="3667" y="3440"/>
                    </a:cubicBezTo>
                    <a:cubicBezTo>
                      <a:pt x="3961" y="2512"/>
                      <a:pt x="4233" y="1562"/>
                      <a:pt x="4210" y="566"/>
                    </a:cubicBezTo>
                    <a:cubicBezTo>
                      <a:pt x="3690" y="1856"/>
                      <a:pt x="3237" y="3169"/>
                      <a:pt x="2852" y="4527"/>
                    </a:cubicBezTo>
                    <a:cubicBezTo>
                      <a:pt x="3011" y="3372"/>
                      <a:pt x="3192" y="2241"/>
                      <a:pt x="3350" y="1064"/>
                    </a:cubicBezTo>
                    <a:cubicBezTo>
                      <a:pt x="3169" y="1630"/>
                      <a:pt x="2988" y="2196"/>
                      <a:pt x="2785" y="2739"/>
                    </a:cubicBezTo>
                    <a:cubicBezTo>
                      <a:pt x="2603" y="3327"/>
                      <a:pt x="2400" y="3961"/>
                      <a:pt x="2060" y="4504"/>
                    </a:cubicBezTo>
                    <a:lnTo>
                      <a:pt x="2898" y="1109"/>
                    </a:lnTo>
                    <a:cubicBezTo>
                      <a:pt x="2422" y="2354"/>
                      <a:pt x="1834" y="3553"/>
                      <a:pt x="1291" y="4798"/>
                    </a:cubicBezTo>
                    <a:cubicBezTo>
                      <a:pt x="1585" y="3825"/>
                      <a:pt x="1947" y="2807"/>
                      <a:pt x="2151" y="1788"/>
                    </a:cubicBezTo>
                    <a:cubicBezTo>
                      <a:pt x="1472" y="2761"/>
                      <a:pt x="748" y="3735"/>
                      <a:pt x="1" y="4662"/>
                    </a:cubicBezTo>
                    <a:cubicBezTo>
                      <a:pt x="250" y="4074"/>
                      <a:pt x="408"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7" name="Google Shape;8447;p25"/>
              <p:cNvSpPr/>
              <p:nvPr/>
            </p:nvSpPr>
            <p:spPr>
              <a:xfrm>
                <a:off x="2211851" y="4721188"/>
                <a:ext cx="299914" cy="230809"/>
              </a:xfrm>
              <a:custGeom>
                <a:avLst/>
                <a:gdLst/>
                <a:ahLst/>
                <a:cxnLst/>
                <a:rect l="l" t="t" r="r" b="b"/>
                <a:pathLst>
                  <a:path w="6089" h="4686" fill="none" extrusionOk="0">
                    <a:moveTo>
                      <a:pt x="6043" y="0"/>
                    </a:moveTo>
                    <a:cubicBezTo>
                      <a:pt x="6088" y="136"/>
                      <a:pt x="6020" y="295"/>
                      <a:pt x="5998" y="453"/>
                    </a:cubicBezTo>
                    <a:cubicBezTo>
                      <a:pt x="5884"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8" name="Google Shape;8448;p25"/>
              <p:cNvSpPr/>
              <p:nvPr/>
            </p:nvSpPr>
            <p:spPr>
              <a:xfrm>
                <a:off x="2180574" y="4896141"/>
                <a:ext cx="424824" cy="265632"/>
              </a:xfrm>
              <a:custGeom>
                <a:avLst/>
                <a:gdLst/>
                <a:ahLst/>
                <a:cxnLst/>
                <a:rect l="l" t="t" r="r" b="b"/>
                <a:pathLst>
                  <a:path w="8625" h="5393" extrusionOk="0">
                    <a:moveTo>
                      <a:pt x="8018" y="1"/>
                    </a:moveTo>
                    <a:cubicBezTo>
                      <a:pt x="7841" y="1"/>
                      <a:pt x="7660" y="26"/>
                      <a:pt x="7470" y="70"/>
                    </a:cubicBezTo>
                    <a:cubicBezTo>
                      <a:pt x="6497" y="228"/>
                      <a:pt x="5546" y="635"/>
                      <a:pt x="4664" y="1133"/>
                    </a:cubicBezTo>
                    <a:cubicBezTo>
                      <a:pt x="3871" y="1586"/>
                      <a:pt x="3170" y="2129"/>
                      <a:pt x="2468" y="2695"/>
                    </a:cubicBezTo>
                    <a:cubicBezTo>
                      <a:pt x="1835" y="3193"/>
                      <a:pt x="1042" y="3691"/>
                      <a:pt x="567" y="4324"/>
                    </a:cubicBezTo>
                    <a:cubicBezTo>
                      <a:pt x="222" y="4756"/>
                      <a:pt x="0" y="5393"/>
                      <a:pt x="686" y="5393"/>
                    </a:cubicBezTo>
                    <a:cubicBezTo>
                      <a:pt x="719" y="5393"/>
                      <a:pt x="755" y="5391"/>
                      <a:pt x="794" y="5388"/>
                    </a:cubicBezTo>
                    <a:cubicBezTo>
                      <a:pt x="1608" y="5320"/>
                      <a:pt x="2446" y="4981"/>
                      <a:pt x="3193" y="4664"/>
                    </a:cubicBezTo>
                    <a:cubicBezTo>
                      <a:pt x="3758" y="4438"/>
                      <a:pt x="4324" y="4211"/>
                      <a:pt x="4913" y="3962"/>
                    </a:cubicBezTo>
                    <a:cubicBezTo>
                      <a:pt x="5343" y="3759"/>
                      <a:pt x="5840" y="3532"/>
                      <a:pt x="6248" y="3238"/>
                    </a:cubicBezTo>
                    <a:cubicBezTo>
                      <a:pt x="7198" y="2582"/>
                      <a:pt x="7809" y="1586"/>
                      <a:pt x="8443" y="658"/>
                    </a:cubicBezTo>
                    <a:cubicBezTo>
                      <a:pt x="8556" y="522"/>
                      <a:pt x="8624" y="296"/>
                      <a:pt x="8511" y="137"/>
                    </a:cubicBezTo>
                    <a:cubicBezTo>
                      <a:pt x="8466" y="92"/>
                      <a:pt x="8375" y="70"/>
                      <a:pt x="8307" y="24"/>
                    </a:cubicBezTo>
                    <a:cubicBezTo>
                      <a:pt x="8211" y="8"/>
                      <a:pt x="8115" y="1"/>
                      <a:pt x="8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9" name="Google Shape;8449;p25"/>
              <p:cNvSpPr/>
              <p:nvPr/>
            </p:nvSpPr>
            <p:spPr>
              <a:xfrm>
                <a:off x="2197321" y="4261934"/>
                <a:ext cx="139392" cy="1044551"/>
              </a:xfrm>
              <a:custGeom>
                <a:avLst/>
                <a:gdLst/>
                <a:ahLst/>
                <a:cxnLst/>
                <a:rect l="l" t="t" r="r" b="b"/>
                <a:pathLst>
                  <a:path w="2830" h="21207" extrusionOk="0">
                    <a:moveTo>
                      <a:pt x="2830" y="0"/>
                    </a:moveTo>
                    <a:cubicBezTo>
                      <a:pt x="2106" y="1652"/>
                      <a:pt x="1585" y="3372"/>
                      <a:pt x="1200" y="5138"/>
                    </a:cubicBezTo>
                    <a:cubicBezTo>
                      <a:pt x="770" y="6880"/>
                      <a:pt x="454" y="8668"/>
                      <a:pt x="295" y="10456"/>
                    </a:cubicBezTo>
                    <a:cubicBezTo>
                      <a:pt x="114" y="12221"/>
                      <a:pt x="1" y="14032"/>
                      <a:pt x="69" y="15842"/>
                    </a:cubicBezTo>
                    <a:cubicBezTo>
                      <a:pt x="69" y="16725"/>
                      <a:pt x="159" y="17630"/>
                      <a:pt x="205" y="18536"/>
                    </a:cubicBezTo>
                    <a:cubicBezTo>
                      <a:pt x="227" y="18966"/>
                      <a:pt x="295" y="19418"/>
                      <a:pt x="340" y="19871"/>
                    </a:cubicBezTo>
                    <a:cubicBezTo>
                      <a:pt x="408" y="20324"/>
                      <a:pt x="454" y="20754"/>
                      <a:pt x="521" y="21206"/>
                    </a:cubicBezTo>
                    <a:cubicBezTo>
                      <a:pt x="454" y="19418"/>
                      <a:pt x="386" y="17608"/>
                      <a:pt x="431" y="15820"/>
                    </a:cubicBezTo>
                    <a:cubicBezTo>
                      <a:pt x="431" y="15390"/>
                      <a:pt x="431" y="14937"/>
                      <a:pt x="454" y="14485"/>
                    </a:cubicBezTo>
                    <a:lnTo>
                      <a:pt x="544" y="13172"/>
                    </a:lnTo>
                    <a:cubicBezTo>
                      <a:pt x="544" y="12719"/>
                      <a:pt x="612" y="12289"/>
                      <a:pt x="635" y="11837"/>
                    </a:cubicBezTo>
                    <a:cubicBezTo>
                      <a:pt x="657" y="11384"/>
                      <a:pt x="680" y="10954"/>
                      <a:pt x="748" y="10501"/>
                    </a:cubicBezTo>
                    <a:lnTo>
                      <a:pt x="884" y="9166"/>
                    </a:lnTo>
                    <a:lnTo>
                      <a:pt x="1087" y="7831"/>
                    </a:lnTo>
                    <a:cubicBezTo>
                      <a:pt x="1223" y="6971"/>
                      <a:pt x="1359" y="6088"/>
                      <a:pt x="1540" y="5205"/>
                    </a:cubicBezTo>
                    <a:cubicBezTo>
                      <a:pt x="1902" y="3463"/>
                      <a:pt x="2309"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0" name="Google Shape;8450;p25"/>
              <p:cNvSpPr/>
              <p:nvPr/>
            </p:nvSpPr>
            <p:spPr>
              <a:xfrm>
                <a:off x="2122650" y="4456984"/>
                <a:ext cx="119345" cy="238345"/>
              </a:xfrm>
              <a:custGeom>
                <a:avLst/>
                <a:gdLst/>
                <a:ahLst/>
                <a:cxnLst/>
                <a:rect l="l" t="t" r="r" b="b"/>
                <a:pathLst>
                  <a:path w="2423" h="4839" extrusionOk="0">
                    <a:moveTo>
                      <a:pt x="1" y="1"/>
                    </a:moveTo>
                    <a:lnTo>
                      <a:pt x="1" y="1"/>
                    </a:lnTo>
                    <a:cubicBezTo>
                      <a:pt x="770" y="1517"/>
                      <a:pt x="1404" y="3101"/>
                      <a:pt x="1924" y="4685"/>
                    </a:cubicBezTo>
                    <a:cubicBezTo>
                      <a:pt x="1958" y="4787"/>
                      <a:pt x="2069" y="4838"/>
                      <a:pt x="2169" y="4838"/>
                    </a:cubicBezTo>
                    <a:cubicBezTo>
                      <a:pt x="2203" y="4838"/>
                      <a:pt x="2235" y="4833"/>
                      <a:pt x="2264" y="4821"/>
                    </a:cubicBezTo>
                    <a:cubicBezTo>
                      <a:pt x="2377" y="4753"/>
                      <a:pt x="2422"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1" name="Google Shape;8451;p25"/>
              <p:cNvSpPr/>
              <p:nvPr/>
            </p:nvSpPr>
            <p:spPr>
              <a:xfrm>
                <a:off x="2219634" y="4520523"/>
                <a:ext cx="194015" cy="171703"/>
              </a:xfrm>
              <a:custGeom>
                <a:avLst/>
                <a:gdLst/>
                <a:ahLst/>
                <a:cxnLst/>
                <a:rect l="l" t="t" r="r" b="b"/>
                <a:pathLst>
                  <a:path w="3939" h="3486" extrusionOk="0">
                    <a:moveTo>
                      <a:pt x="3938" y="1"/>
                    </a:moveTo>
                    <a:lnTo>
                      <a:pt x="114" y="3056"/>
                    </a:lnTo>
                    <a:lnTo>
                      <a:pt x="91" y="3079"/>
                    </a:lnTo>
                    <a:cubicBezTo>
                      <a:pt x="1" y="3169"/>
                      <a:pt x="1" y="3328"/>
                      <a:pt x="91" y="3418"/>
                    </a:cubicBezTo>
                    <a:cubicBezTo>
                      <a:pt x="136" y="3463"/>
                      <a:pt x="199" y="3486"/>
                      <a:pt x="261" y="3486"/>
                    </a:cubicBezTo>
                    <a:cubicBezTo>
                      <a:pt x="323" y="3486"/>
                      <a:pt x="385" y="3463"/>
                      <a:pt x="431" y="3418"/>
                    </a:cubicBezTo>
                    <a:lnTo>
                      <a:pt x="3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2" name="Google Shape;8452;p25"/>
              <p:cNvSpPr/>
              <p:nvPr/>
            </p:nvSpPr>
            <p:spPr>
              <a:xfrm>
                <a:off x="2247512" y="4484862"/>
                <a:ext cx="230809" cy="214062"/>
              </a:xfrm>
              <a:custGeom>
                <a:avLst/>
                <a:gdLst/>
                <a:ahLst/>
                <a:cxnLst/>
                <a:rect l="l" t="t" r="r" b="b"/>
                <a:pathLst>
                  <a:path w="4686" h="4346" fill="none" extrusionOk="0">
                    <a:moveTo>
                      <a:pt x="4640" y="0"/>
                    </a:moveTo>
                    <a:cubicBezTo>
                      <a:pt x="4685" y="793"/>
                      <a:pt x="4391" y="1585"/>
                      <a:pt x="3938" y="2241"/>
                    </a:cubicBezTo>
                    <a:cubicBezTo>
                      <a:pt x="3010" y="3599"/>
                      <a:pt x="1652"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3" name="Google Shape;8453;p25"/>
              <p:cNvSpPr/>
              <p:nvPr/>
            </p:nvSpPr>
            <p:spPr>
              <a:xfrm>
                <a:off x="2023451" y="4705574"/>
                <a:ext cx="198448" cy="231154"/>
              </a:xfrm>
              <a:custGeom>
                <a:avLst/>
                <a:gdLst/>
                <a:ahLst/>
                <a:cxnLst/>
                <a:rect l="l" t="t" r="r" b="b"/>
                <a:pathLst>
                  <a:path w="4029" h="4693" extrusionOk="0">
                    <a:moveTo>
                      <a:pt x="0" y="1"/>
                    </a:moveTo>
                    <a:lnTo>
                      <a:pt x="0" y="1"/>
                    </a:lnTo>
                    <a:cubicBezTo>
                      <a:pt x="476" y="838"/>
                      <a:pt x="1019" y="1630"/>
                      <a:pt x="1607" y="2422"/>
                    </a:cubicBezTo>
                    <a:cubicBezTo>
                      <a:pt x="1924" y="2807"/>
                      <a:pt x="2241" y="3192"/>
                      <a:pt x="2558" y="3554"/>
                    </a:cubicBezTo>
                    <a:cubicBezTo>
                      <a:pt x="2852" y="3939"/>
                      <a:pt x="3191" y="4301"/>
                      <a:pt x="3576" y="4640"/>
                    </a:cubicBezTo>
                    <a:cubicBezTo>
                      <a:pt x="3624" y="4678"/>
                      <a:pt x="3676" y="4692"/>
                      <a:pt x="3728" y="4692"/>
                    </a:cubicBezTo>
                    <a:cubicBezTo>
                      <a:pt x="3800" y="4692"/>
                      <a:pt x="3873" y="4666"/>
                      <a:pt x="3938" y="4640"/>
                    </a:cubicBezTo>
                    <a:cubicBezTo>
                      <a:pt x="4029" y="4527"/>
                      <a:pt x="4029" y="4391"/>
                      <a:pt x="3916" y="4301"/>
                    </a:cubicBezTo>
                    <a:cubicBezTo>
                      <a:pt x="3531" y="4006"/>
                      <a:pt x="3169" y="3667"/>
                      <a:pt x="2829" y="3327"/>
                    </a:cubicBezTo>
                    <a:cubicBezTo>
                      <a:pt x="2467" y="2988"/>
                      <a:pt x="2128" y="2649"/>
                      <a:pt x="1811" y="2286"/>
                    </a:cubicBezTo>
                    <a:cubicBezTo>
                      <a:pt x="1155"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4" name="Google Shape;8454;p25"/>
              <p:cNvSpPr/>
              <p:nvPr/>
            </p:nvSpPr>
            <p:spPr>
              <a:xfrm>
                <a:off x="2197321" y="4807039"/>
                <a:ext cx="202931" cy="130476"/>
              </a:xfrm>
              <a:custGeom>
                <a:avLst/>
                <a:gdLst/>
                <a:ahLst/>
                <a:cxnLst/>
                <a:rect l="l" t="t" r="r" b="b"/>
                <a:pathLst>
                  <a:path w="4120" h="2649" extrusionOk="0">
                    <a:moveTo>
                      <a:pt x="4120" y="0"/>
                    </a:moveTo>
                    <a:lnTo>
                      <a:pt x="4120" y="0"/>
                    </a:lnTo>
                    <a:cubicBezTo>
                      <a:pt x="3509" y="521"/>
                      <a:pt x="2898" y="928"/>
                      <a:pt x="2264" y="1335"/>
                    </a:cubicBezTo>
                    <a:cubicBezTo>
                      <a:pt x="1630" y="1698"/>
                      <a:pt x="951" y="2014"/>
                      <a:pt x="227" y="2173"/>
                    </a:cubicBezTo>
                    <a:lnTo>
                      <a:pt x="205" y="2173"/>
                    </a:lnTo>
                    <a:cubicBezTo>
                      <a:pt x="91" y="2241"/>
                      <a:pt x="1" y="2376"/>
                      <a:pt x="69" y="2490"/>
                    </a:cubicBezTo>
                    <a:cubicBezTo>
                      <a:pt x="103" y="2576"/>
                      <a:pt x="203" y="2649"/>
                      <a:pt x="299" y="2649"/>
                    </a:cubicBezTo>
                    <a:cubicBezTo>
                      <a:pt x="329" y="2649"/>
                      <a:pt x="359" y="2642"/>
                      <a:pt x="386" y="2625"/>
                    </a:cubicBezTo>
                    <a:cubicBezTo>
                      <a:pt x="1110" y="2376"/>
                      <a:pt x="1789" y="1992"/>
                      <a:pt x="2423" y="1539"/>
                    </a:cubicBezTo>
                    <a:cubicBezTo>
                      <a:pt x="3011" y="1086"/>
                      <a:pt x="3599" y="566"/>
                      <a:pt x="4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5" name="Google Shape;8455;p25"/>
            <p:cNvGrpSpPr/>
            <p:nvPr/>
          </p:nvGrpSpPr>
          <p:grpSpPr>
            <a:xfrm flipH="1">
              <a:off x="5533679" y="4451103"/>
              <a:ext cx="769215" cy="1154931"/>
              <a:chOff x="2733806" y="4380153"/>
              <a:chExt cx="769215" cy="1154931"/>
            </a:xfrm>
          </p:grpSpPr>
          <p:sp>
            <p:nvSpPr>
              <p:cNvPr id="8456" name="Google Shape;8456;p25"/>
              <p:cNvSpPr/>
              <p:nvPr/>
            </p:nvSpPr>
            <p:spPr>
              <a:xfrm>
                <a:off x="2817392" y="47747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7" name="Google Shape;8457;p25"/>
              <p:cNvSpPr/>
              <p:nvPr/>
            </p:nvSpPr>
            <p:spPr>
              <a:xfrm>
                <a:off x="2826307" y="47993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25"/>
              <p:cNvSpPr/>
              <p:nvPr/>
            </p:nvSpPr>
            <p:spPr>
              <a:xfrm>
                <a:off x="3140702" y="43801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9" name="Google Shape;8459;p25"/>
              <p:cNvSpPr/>
              <p:nvPr/>
            </p:nvSpPr>
            <p:spPr>
              <a:xfrm>
                <a:off x="3132870" y="44058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0" name="Google Shape;8460;p25"/>
              <p:cNvSpPr/>
              <p:nvPr/>
            </p:nvSpPr>
            <p:spPr>
              <a:xfrm>
                <a:off x="2937821" y="45741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1" name="Google Shape;8461;p25"/>
              <p:cNvSpPr/>
              <p:nvPr/>
            </p:nvSpPr>
            <p:spPr>
              <a:xfrm>
                <a:off x="2923290" y="46097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2" name="Google Shape;8462;p25"/>
              <p:cNvSpPr/>
              <p:nvPr/>
            </p:nvSpPr>
            <p:spPr>
              <a:xfrm>
                <a:off x="2823007" y="47914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3" name="Google Shape;8463;p25"/>
              <p:cNvSpPr/>
              <p:nvPr/>
            </p:nvSpPr>
            <p:spPr>
              <a:xfrm>
                <a:off x="2733806" y="50802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4" name="Google Shape;8464;p25"/>
              <p:cNvSpPr/>
              <p:nvPr/>
            </p:nvSpPr>
            <p:spPr>
              <a:xfrm>
                <a:off x="3079379" y="46621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5" name="Google Shape;8465;p25"/>
              <p:cNvSpPr/>
              <p:nvPr/>
            </p:nvSpPr>
            <p:spPr>
              <a:xfrm>
                <a:off x="3135087" y="46722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6" name="Google Shape;8466;p25"/>
              <p:cNvSpPr/>
              <p:nvPr/>
            </p:nvSpPr>
            <p:spPr>
              <a:xfrm>
                <a:off x="3094993" y="49219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25"/>
              <p:cNvSpPr/>
              <p:nvPr/>
            </p:nvSpPr>
            <p:spPr>
              <a:xfrm>
                <a:off x="3117257" y="49230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25"/>
              <p:cNvSpPr/>
              <p:nvPr/>
            </p:nvSpPr>
            <p:spPr>
              <a:xfrm>
                <a:off x="3107258" y="49497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9" name="Google Shape;8469;p25"/>
              <p:cNvSpPr/>
              <p:nvPr/>
            </p:nvSpPr>
            <p:spPr>
              <a:xfrm>
                <a:off x="3077212" y="51247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0" name="Google Shape;8470;p25"/>
              <p:cNvSpPr/>
              <p:nvPr/>
            </p:nvSpPr>
            <p:spPr>
              <a:xfrm>
                <a:off x="3093860" y="44905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25"/>
              <p:cNvSpPr/>
              <p:nvPr/>
            </p:nvSpPr>
            <p:spPr>
              <a:xfrm>
                <a:off x="3018057" y="46855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25"/>
              <p:cNvSpPr/>
              <p:nvPr/>
            </p:nvSpPr>
            <p:spPr>
              <a:xfrm>
                <a:off x="3116173" y="47491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3" name="Google Shape;8473;p25"/>
              <p:cNvSpPr/>
              <p:nvPr/>
            </p:nvSpPr>
            <p:spPr>
              <a:xfrm>
                <a:off x="3144051" y="47134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4" name="Google Shape;8474;p25"/>
              <p:cNvSpPr/>
              <p:nvPr/>
            </p:nvSpPr>
            <p:spPr>
              <a:xfrm>
                <a:off x="2918857" y="49341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25"/>
              <p:cNvSpPr/>
              <p:nvPr/>
            </p:nvSpPr>
            <p:spPr>
              <a:xfrm>
                <a:off x="3093860" y="50356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6" name="Google Shape;8476;p25"/>
            <p:cNvGrpSpPr/>
            <p:nvPr/>
          </p:nvGrpSpPr>
          <p:grpSpPr>
            <a:xfrm flipH="1">
              <a:off x="4540942" y="4527303"/>
              <a:ext cx="788129" cy="1014456"/>
              <a:chOff x="3707629" y="4456362"/>
              <a:chExt cx="788129" cy="1014456"/>
            </a:xfrm>
          </p:grpSpPr>
          <p:sp>
            <p:nvSpPr>
              <p:cNvPr id="8477" name="Google Shape;8477;p25"/>
              <p:cNvSpPr/>
              <p:nvPr/>
            </p:nvSpPr>
            <p:spPr>
              <a:xfrm>
                <a:off x="3723194" y="50182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8" name="Google Shape;8478;p25"/>
              <p:cNvSpPr/>
              <p:nvPr/>
            </p:nvSpPr>
            <p:spPr>
              <a:xfrm>
                <a:off x="3771168" y="50249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25"/>
              <p:cNvSpPr/>
              <p:nvPr/>
            </p:nvSpPr>
            <p:spPr>
              <a:xfrm>
                <a:off x="3831358" y="44563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25"/>
              <p:cNvSpPr/>
              <p:nvPr/>
            </p:nvSpPr>
            <p:spPr>
              <a:xfrm>
                <a:off x="3835791" y="44898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1" name="Google Shape;8481;p25"/>
              <p:cNvSpPr/>
              <p:nvPr/>
            </p:nvSpPr>
            <p:spPr>
              <a:xfrm>
                <a:off x="3707629" y="47595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2" name="Google Shape;8482;p25"/>
              <p:cNvSpPr/>
              <p:nvPr/>
            </p:nvSpPr>
            <p:spPr>
              <a:xfrm>
                <a:off x="3713195" y="47863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3" name="Google Shape;8483;p25"/>
              <p:cNvSpPr/>
              <p:nvPr/>
            </p:nvSpPr>
            <p:spPr>
              <a:xfrm>
                <a:off x="3747723" y="50382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4" name="Google Shape;8484;p25"/>
              <p:cNvSpPr/>
              <p:nvPr/>
            </p:nvSpPr>
            <p:spPr>
              <a:xfrm>
                <a:off x="3842490" y="52804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485;p25"/>
              <p:cNvSpPr/>
              <p:nvPr/>
            </p:nvSpPr>
            <p:spPr>
              <a:xfrm>
                <a:off x="4015276" y="46224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6" name="Google Shape;8486;p25"/>
              <p:cNvSpPr/>
              <p:nvPr/>
            </p:nvSpPr>
            <p:spPr>
              <a:xfrm>
                <a:off x="4029757" y="46280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7" name="Google Shape;8487;p25"/>
              <p:cNvSpPr/>
              <p:nvPr/>
            </p:nvSpPr>
            <p:spPr>
              <a:xfrm>
                <a:off x="4152402" y="47896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8" name="Google Shape;8488;p25"/>
              <p:cNvSpPr/>
              <p:nvPr/>
            </p:nvSpPr>
            <p:spPr>
              <a:xfrm>
                <a:off x="4155751" y="48153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9" name="Google Shape;8489;p25"/>
              <p:cNvSpPr/>
              <p:nvPr/>
            </p:nvSpPr>
            <p:spPr>
              <a:xfrm>
                <a:off x="4186930" y="48286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0" name="Google Shape;8490;p25"/>
              <p:cNvSpPr/>
              <p:nvPr/>
            </p:nvSpPr>
            <p:spPr>
              <a:xfrm>
                <a:off x="4287262" y="49186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1" name="Google Shape;8491;p25"/>
              <p:cNvSpPr/>
              <p:nvPr/>
            </p:nvSpPr>
            <p:spPr>
              <a:xfrm>
                <a:off x="3880416" y="45645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2" name="Google Shape;8492;p25"/>
              <p:cNvSpPr/>
              <p:nvPr/>
            </p:nvSpPr>
            <p:spPr>
              <a:xfrm>
                <a:off x="3825792" y="48509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3" name="Google Shape;8493;p25"/>
              <p:cNvSpPr/>
              <p:nvPr/>
            </p:nvSpPr>
            <p:spPr>
              <a:xfrm>
                <a:off x="4035323" y="47250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4" name="Google Shape;8494;p25"/>
              <p:cNvSpPr/>
              <p:nvPr/>
            </p:nvSpPr>
            <p:spPr>
              <a:xfrm>
                <a:off x="4072116" y="46615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5" name="Google Shape;8495;p25"/>
              <p:cNvSpPr/>
              <p:nvPr/>
            </p:nvSpPr>
            <p:spPr>
              <a:xfrm>
                <a:off x="3893764" y="51051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6" name="Google Shape;8496;p25"/>
              <p:cNvSpPr/>
              <p:nvPr/>
            </p:nvSpPr>
            <p:spPr>
              <a:xfrm>
                <a:off x="4164667" y="49635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7" name="Google Shape;8497;p25"/>
            <p:cNvGrpSpPr/>
            <p:nvPr/>
          </p:nvGrpSpPr>
          <p:grpSpPr>
            <a:xfrm flipH="1">
              <a:off x="1768812" y="4374903"/>
              <a:ext cx="768082" cy="1156015"/>
              <a:chOff x="6499806" y="4156978"/>
              <a:chExt cx="768082" cy="1156015"/>
            </a:xfrm>
          </p:grpSpPr>
          <p:sp>
            <p:nvSpPr>
              <p:cNvPr id="8498" name="Google Shape;8498;p25"/>
              <p:cNvSpPr/>
              <p:nvPr/>
            </p:nvSpPr>
            <p:spPr>
              <a:xfrm flipH="1">
                <a:off x="6583391"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9" name="Google Shape;8499;p25"/>
              <p:cNvSpPr/>
              <p:nvPr/>
            </p:nvSpPr>
            <p:spPr>
              <a:xfrm flipH="1">
                <a:off x="6591223"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0" name="Google Shape;8500;p25"/>
              <p:cNvSpPr/>
              <p:nvPr/>
            </p:nvSpPr>
            <p:spPr>
              <a:xfrm flipH="1">
                <a:off x="690556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1" name="Google Shape;8501;p25"/>
              <p:cNvSpPr/>
              <p:nvPr/>
            </p:nvSpPr>
            <p:spPr>
              <a:xfrm flipH="1">
                <a:off x="6896653"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2" name="Google Shape;8502;p25"/>
              <p:cNvSpPr/>
              <p:nvPr/>
            </p:nvSpPr>
            <p:spPr>
              <a:xfrm flipH="1">
                <a:off x="6701554"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3" name="Google Shape;8503;p25"/>
              <p:cNvSpPr/>
              <p:nvPr/>
            </p:nvSpPr>
            <p:spPr>
              <a:xfrm flipH="1">
                <a:off x="6688206"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4" name="Google Shape;8504;p25"/>
              <p:cNvSpPr/>
              <p:nvPr/>
            </p:nvSpPr>
            <p:spPr>
              <a:xfrm flipH="1">
                <a:off x="6499806"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25"/>
              <p:cNvSpPr/>
              <p:nvPr/>
            </p:nvSpPr>
            <p:spPr>
              <a:xfrm flipH="1">
                <a:off x="6844246"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6" name="Google Shape;8506;p25"/>
              <p:cNvSpPr/>
              <p:nvPr/>
            </p:nvSpPr>
            <p:spPr>
              <a:xfrm flipH="1">
                <a:off x="6901086"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7" name="Google Shape;8507;p25"/>
              <p:cNvSpPr/>
              <p:nvPr/>
            </p:nvSpPr>
            <p:spPr>
              <a:xfrm flipH="1">
                <a:off x="6858727"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8" name="Google Shape;8508;p25"/>
              <p:cNvSpPr/>
              <p:nvPr/>
            </p:nvSpPr>
            <p:spPr>
              <a:xfrm flipH="1">
                <a:off x="6881039"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9" name="Google Shape;8509;p25"/>
              <p:cNvSpPr/>
              <p:nvPr/>
            </p:nvSpPr>
            <p:spPr>
              <a:xfrm flipH="1">
                <a:off x="6873208"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0" name="Google Shape;8510;p25"/>
              <p:cNvSpPr/>
              <p:nvPr/>
            </p:nvSpPr>
            <p:spPr>
              <a:xfrm flipH="1">
                <a:off x="6841980"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1" name="Google Shape;8511;p25"/>
              <p:cNvSpPr/>
              <p:nvPr/>
            </p:nvSpPr>
            <p:spPr>
              <a:xfrm flipH="1">
                <a:off x="685651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2" name="Google Shape;8512;p25"/>
              <p:cNvSpPr/>
              <p:nvPr/>
            </p:nvSpPr>
            <p:spPr>
              <a:xfrm flipH="1">
                <a:off x="6782923"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3" name="Google Shape;8513;p25"/>
              <p:cNvSpPr/>
              <p:nvPr/>
            </p:nvSpPr>
            <p:spPr>
              <a:xfrm flipH="1">
                <a:off x="6879906"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4" name="Google Shape;8514;p25"/>
              <p:cNvSpPr/>
              <p:nvPr/>
            </p:nvSpPr>
            <p:spPr>
              <a:xfrm flipH="1">
                <a:off x="6907785"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5" name="Google Shape;8515;p25"/>
              <p:cNvSpPr/>
              <p:nvPr/>
            </p:nvSpPr>
            <p:spPr>
              <a:xfrm flipH="1">
                <a:off x="6683724"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6" name="Google Shape;8516;p25"/>
              <p:cNvSpPr/>
              <p:nvPr/>
            </p:nvSpPr>
            <p:spPr>
              <a:xfrm flipH="1">
                <a:off x="6859860"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7" name="Google Shape;8517;p25"/>
            <p:cNvGrpSpPr/>
            <p:nvPr/>
          </p:nvGrpSpPr>
          <p:grpSpPr>
            <a:xfrm flipH="1">
              <a:off x="2594429" y="4451103"/>
              <a:ext cx="769215" cy="1154931"/>
              <a:chOff x="5673057" y="4303953"/>
              <a:chExt cx="769215" cy="1154931"/>
            </a:xfrm>
          </p:grpSpPr>
          <p:sp>
            <p:nvSpPr>
              <p:cNvPr id="8518" name="Google Shape;8518;p25"/>
              <p:cNvSpPr/>
              <p:nvPr/>
            </p:nvSpPr>
            <p:spPr>
              <a:xfrm flipH="1">
                <a:off x="6058773" y="46985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9" name="Google Shape;8519;p25"/>
              <p:cNvSpPr/>
              <p:nvPr/>
            </p:nvSpPr>
            <p:spPr>
              <a:xfrm flipH="1">
                <a:off x="6082169" y="47231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0" name="Google Shape;8520;p25"/>
              <p:cNvSpPr/>
              <p:nvPr/>
            </p:nvSpPr>
            <p:spPr>
              <a:xfrm flipH="1">
                <a:off x="5892635" y="43039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1" name="Google Shape;8521;p25"/>
              <p:cNvSpPr/>
              <p:nvPr/>
            </p:nvSpPr>
            <p:spPr>
              <a:xfrm flipH="1">
                <a:off x="5929429" y="43296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2" name="Google Shape;8522;p25"/>
              <p:cNvSpPr/>
              <p:nvPr/>
            </p:nvSpPr>
            <p:spPr>
              <a:xfrm flipH="1">
                <a:off x="6030894" y="44979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3" name="Google Shape;8523;p25"/>
              <p:cNvSpPr/>
              <p:nvPr/>
            </p:nvSpPr>
            <p:spPr>
              <a:xfrm flipH="1">
                <a:off x="6029761" y="45335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4" name="Google Shape;8524;p25"/>
              <p:cNvSpPr/>
              <p:nvPr/>
            </p:nvSpPr>
            <p:spPr>
              <a:xfrm flipH="1">
                <a:off x="6053157" y="47152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5" name="Google Shape;8525;p25"/>
              <p:cNvSpPr/>
              <p:nvPr/>
            </p:nvSpPr>
            <p:spPr>
              <a:xfrm flipH="1">
                <a:off x="6075470" y="50040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6" name="Google Shape;8526;p25"/>
              <p:cNvSpPr/>
              <p:nvPr/>
            </p:nvSpPr>
            <p:spPr>
              <a:xfrm flipH="1">
                <a:off x="5789003" y="45859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7" name="Google Shape;8527;p25"/>
              <p:cNvSpPr/>
              <p:nvPr/>
            </p:nvSpPr>
            <p:spPr>
              <a:xfrm flipH="1">
                <a:off x="5805700" y="45960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8" name="Google Shape;8528;p25"/>
              <p:cNvSpPr/>
              <p:nvPr/>
            </p:nvSpPr>
            <p:spPr>
              <a:xfrm flipH="1">
                <a:off x="5741078" y="48457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25"/>
              <p:cNvSpPr/>
              <p:nvPr/>
            </p:nvSpPr>
            <p:spPr>
              <a:xfrm flipH="1">
                <a:off x="5783437" y="48468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25"/>
              <p:cNvSpPr/>
              <p:nvPr/>
            </p:nvSpPr>
            <p:spPr>
              <a:xfrm flipH="1">
                <a:off x="5768907" y="48735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1" name="Google Shape;8531;p25"/>
              <p:cNvSpPr/>
              <p:nvPr/>
            </p:nvSpPr>
            <p:spPr>
              <a:xfrm flipH="1">
                <a:off x="5673057" y="50485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2" name="Google Shape;8532;p25"/>
              <p:cNvSpPr/>
              <p:nvPr/>
            </p:nvSpPr>
            <p:spPr>
              <a:xfrm flipH="1">
                <a:off x="5942826" y="44143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25"/>
              <p:cNvSpPr/>
              <p:nvPr/>
            </p:nvSpPr>
            <p:spPr>
              <a:xfrm flipH="1">
                <a:off x="6037593" y="46093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25"/>
              <p:cNvSpPr/>
              <p:nvPr/>
            </p:nvSpPr>
            <p:spPr>
              <a:xfrm flipH="1">
                <a:off x="5867023" y="46729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5" name="Google Shape;8535;p25"/>
              <p:cNvSpPr/>
              <p:nvPr/>
            </p:nvSpPr>
            <p:spPr>
              <a:xfrm flipH="1">
                <a:off x="5802351" y="46372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6" name="Google Shape;8536;p25"/>
              <p:cNvSpPr/>
              <p:nvPr/>
            </p:nvSpPr>
            <p:spPr>
              <a:xfrm flipH="1">
                <a:off x="6058773" y="48579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25"/>
              <p:cNvSpPr/>
              <p:nvPr/>
            </p:nvSpPr>
            <p:spPr>
              <a:xfrm flipH="1">
                <a:off x="5880420" y="49594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8" name="Google Shape;8538;p25"/>
            <p:cNvGrpSpPr/>
            <p:nvPr/>
          </p:nvGrpSpPr>
          <p:grpSpPr>
            <a:xfrm flipH="1">
              <a:off x="852276" y="4603503"/>
              <a:ext cx="788129" cy="1014456"/>
              <a:chOff x="7396296" y="4303962"/>
              <a:chExt cx="788129" cy="1014456"/>
            </a:xfrm>
          </p:grpSpPr>
          <p:sp>
            <p:nvSpPr>
              <p:cNvPr id="8539" name="Google Shape;8539;p25"/>
              <p:cNvSpPr/>
              <p:nvPr/>
            </p:nvSpPr>
            <p:spPr>
              <a:xfrm flipH="1">
                <a:off x="7699460"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0" name="Google Shape;8540;p25"/>
              <p:cNvSpPr/>
              <p:nvPr/>
            </p:nvSpPr>
            <p:spPr>
              <a:xfrm flipH="1">
                <a:off x="7741820"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25"/>
              <p:cNvSpPr/>
              <p:nvPr/>
            </p:nvSpPr>
            <p:spPr>
              <a:xfrm flipH="1">
                <a:off x="7884511"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2" name="Google Shape;8542;p25"/>
              <p:cNvSpPr/>
              <p:nvPr/>
            </p:nvSpPr>
            <p:spPr>
              <a:xfrm flipH="1">
                <a:off x="7911306"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3" name="Google Shape;8543;p25"/>
              <p:cNvSpPr/>
              <p:nvPr/>
            </p:nvSpPr>
            <p:spPr>
              <a:xfrm flipH="1">
                <a:off x="7816539"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4" name="Google Shape;8544;p25"/>
              <p:cNvSpPr/>
              <p:nvPr/>
            </p:nvSpPr>
            <p:spPr>
              <a:xfrm flipH="1">
                <a:off x="7828804"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5" name="Google Shape;8545;p25"/>
              <p:cNvSpPr/>
              <p:nvPr/>
            </p:nvSpPr>
            <p:spPr>
              <a:xfrm flipH="1">
                <a:off x="7677197"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25"/>
              <p:cNvSpPr/>
              <p:nvPr/>
            </p:nvSpPr>
            <p:spPr>
              <a:xfrm flipH="1">
                <a:off x="7583563"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25"/>
              <p:cNvSpPr/>
              <p:nvPr/>
            </p:nvSpPr>
            <p:spPr>
              <a:xfrm flipH="1">
                <a:off x="7731821"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8" name="Google Shape;8548;p25"/>
              <p:cNvSpPr/>
              <p:nvPr/>
            </p:nvSpPr>
            <p:spPr>
              <a:xfrm flipH="1">
                <a:off x="7739603"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9" name="Google Shape;8549;p25"/>
              <p:cNvSpPr/>
              <p:nvPr/>
            </p:nvSpPr>
            <p:spPr>
              <a:xfrm flipH="1">
                <a:off x="7569082"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25"/>
              <p:cNvSpPr/>
              <p:nvPr/>
            </p:nvSpPr>
            <p:spPr>
              <a:xfrm flipH="1">
                <a:off x="7580214"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25"/>
              <p:cNvSpPr/>
              <p:nvPr/>
            </p:nvSpPr>
            <p:spPr>
              <a:xfrm flipH="1">
                <a:off x="7553468"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2" name="Google Shape;8552;p25"/>
              <p:cNvSpPr/>
              <p:nvPr/>
            </p:nvSpPr>
            <p:spPr>
              <a:xfrm flipH="1">
                <a:off x="7396296"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3" name="Google Shape;8553;p25"/>
              <p:cNvSpPr/>
              <p:nvPr/>
            </p:nvSpPr>
            <p:spPr>
              <a:xfrm flipH="1">
                <a:off x="7476532"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25"/>
              <p:cNvSpPr/>
              <p:nvPr/>
            </p:nvSpPr>
            <p:spPr>
              <a:xfrm flipH="1">
                <a:off x="7832153"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25"/>
              <p:cNvSpPr/>
              <p:nvPr/>
            </p:nvSpPr>
            <p:spPr>
              <a:xfrm flipH="1">
                <a:off x="7795360"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25"/>
              <p:cNvSpPr/>
              <p:nvPr/>
            </p:nvSpPr>
            <p:spPr>
              <a:xfrm flipH="1">
                <a:off x="7722906"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7" name="Google Shape;8557;p25"/>
              <p:cNvSpPr/>
              <p:nvPr/>
            </p:nvSpPr>
            <p:spPr>
              <a:xfrm flipH="1">
                <a:off x="7705075"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25"/>
              <p:cNvSpPr/>
              <p:nvPr/>
            </p:nvSpPr>
            <p:spPr>
              <a:xfrm flipH="1">
                <a:off x="7633705"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9" name="Google Shape;8559;p25"/>
            <p:cNvGrpSpPr/>
            <p:nvPr/>
          </p:nvGrpSpPr>
          <p:grpSpPr>
            <a:xfrm flipH="1">
              <a:off x="7255834" y="4603503"/>
              <a:ext cx="788129" cy="1014456"/>
              <a:chOff x="992737" y="4303962"/>
              <a:chExt cx="788129" cy="1014456"/>
            </a:xfrm>
          </p:grpSpPr>
          <p:sp>
            <p:nvSpPr>
              <p:cNvPr id="8560" name="Google Shape;8560;p25"/>
              <p:cNvSpPr/>
              <p:nvPr/>
            </p:nvSpPr>
            <p:spPr>
              <a:xfrm flipH="1">
                <a:off x="1295902"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1" name="Google Shape;8561;p25"/>
              <p:cNvSpPr/>
              <p:nvPr/>
            </p:nvSpPr>
            <p:spPr>
              <a:xfrm flipH="1">
                <a:off x="1338261"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2" name="Google Shape;8562;p25"/>
              <p:cNvSpPr/>
              <p:nvPr/>
            </p:nvSpPr>
            <p:spPr>
              <a:xfrm flipH="1">
                <a:off x="1480953"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3" name="Google Shape;8563;p25"/>
              <p:cNvSpPr/>
              <p:nvPr/>
            </p:nvSpPr>
            <p:spPr>
              <a:xfrm flipH="1">
                <a:off x="1507747"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25"/>
              <p:cNvSpPr/>
              <p:nvPr/>
            </p:nvSpPr>
            <p:spPr>
              <a:xfrm flipH="1">
                <a:off x="1412981"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25"/>
              <p:cNvSpPr/>
              <p:nvPr/>
            </p:nvSpPr>
            <p:spPr>
              <a:xfrm flipH="1">
                <a:off x="1425245"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6" name="Google Shape;8566;p25"/>
              <p:cNvSpPr/>
              <p:nvPr/>
            </p:nvSpPr>
            <p:spPr>
              <a:xfrm flipH="1">
                <a:off x="1273638"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7" name="Google Shape;8567;p25"/>
              <p:cNvSpPr/>
              <p:nvPr/>
            </p:nvSpPr>
            <p:spPr>
              <a:xfrm flipH="1">
                <a:off x="1180004"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8" name="Google Shape;8568;p25"/>
              <p:cNvSpPr/>
              <p:nvPr/>
            </p:nvSpPr>
            <p:spPr>
              <a:xfrm flipH="1">
                <a:off x="1328262"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9" name="Google Shape;8569;p25"/>
              <p:cNvSpPr/>
              <p:nvPr/>
            </p:nvSpPr>
            <p:spPr>
              <a:xfrm flipH="1">
                <a:off x="1336044"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0" name="Google Shape;8570;p25"/>
              <p:cNvSpPr/>
              <p:nvPr/>
            </p:nvSpPr>
            <p:spPr>
              <a:xfrm flipH="1">
                <a:off x="1165524"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1" name="Google Shape;8571;p25"/>
              <p:cNvSpPr/>
              <p:nvPr/>
            </p:nvSpPr>
            <p:spPr>
              <a:xfrm flipH="1">
                <a:off x="1176655"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2" name="Google Shape;8572;p25"/>
              <p:cNvSpPr/>
              <p:nvPr/>
            </p:nvSpPr>
            <p:spPr>
              <a:xfrm flipH="1">
                <a:off x="1149910"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25"/>
              <p:cNvSpPr/>
              <p:nvPr/>
            </p:nvSpPr>
            <p:spPr>
              <a:xfrm flipH="1">
                <a:off x="992737"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4" name="Google Shape;8574;p25"/>
              <p:cNvSpPr/>
              <p:nvPr/>
            </p:nvSpPr>
            <p:spPr>
              <a:xfrm flipH="1">
                <a:off x="1072973"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5" name="Google Shape;8575;p25"/>
              <p:cNvSpPr/>
              <p:nvPr/>
            </p:nvSpPr>
            <p:spPr>
              <a:xfrm flipH="1">
                <a:off x="1428594"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6" name="Google Shape;8576;p25"/>
              <p:cNvSpPr/>
              <p:nvPr/>
            </p:nvSpPr>
            <p:spPr>
              <a:xfrm flipH="1">
                <a:off x="1391801"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7" name="Google Shape;8577;p25"/>
              <p:cNvSpPr/>
              <p:nvPr/>
            </p:nvSpPr>
            <p:spPr>
              <a:xfrm flipH="1">
                <a:off x="1319347"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8" name="Google Shape;8578;p25"/>
              <p:cNvSpPr/>
              <p:nvPr/>
            </p:nvSpPr>
            <p:spPr>
              <a:xfrm flipH="1">
                <a:off x="1301517"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9" name="Google Shape;8579;p25"/>
              <p:cNvSpPr/>
              <p:nvPr/>
            </p:nvSpPr>
            <p:spPr>
              <a:xfrm flipH="1">
                <a:off x="1230146"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0" name="Google Shape;8580;p25"/>
            <p:cNvGrpSpPr/>
            <p:nvPr/>
          </p:nvGrpSpPr>
          <p:grpSpPr>
            <a:xfrm flipH="1">
              <a:off x="8248571" y="4374903"/>
              <a:ext cx="788129" cy="1014456"/>
              <a:chOff x="0" y="4380162"/>
              <a:chExt cx="788129" cy="1014456"/>
            </a:xfrm>
          </p:grpSpPr>
          <p:sp>
            <p:nvSpPr>
              <p:cNvPr id="8581" name="Google Shape;8581;p25"/>
              <p:cNvSpPr/>
              <p:nvPr/>
            </p:nvSpPr>
            <p:spPr>
              <a:xfrm>
                <a:off x="15565" y="49420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2" name="Google Shape;8582;p25"/>
              <p:cNvSpPr/>
              <p:nvPr/>
            </p:nvSpPr>
            <p:spPr>
              <a:xfrm>
                <a:off x="63539" y="49487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3" name="Google Shape;8583;p25"/>
              <p:cNvSpPr/>
              <p:nvPr/>
            </p:nvSpPr>
            <p:spPr>
              <a:xfrm>
                <a:off x="123729" y="43801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4" name="Google Shape;8584;p25"/>
              <p:cNvSpPr/>
              <p:nvPr/>
            </p:nvSpPr>
            <p:spPr>
              <a:xfrm>
                <a:off x="128162" y="44136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5" name="Google Shape;8585;p25"/>
              <p:cNvSpPr/>
              <p:nvPr/>
            </p:nvSpPr>
            <p:spPr>
              <a:xfrm>
                <a:off x="0" y="46833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6" name="Google Shape;8586;p25"/>
              <p:cNvSpPr/>
              <p:nvPr/>
            </p:nvSpPr>
            <p:spPr>
              <a:xfrm>
                <a:off x="5566" y="47101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7" name="Google Shape;8587;p25"/>
              <p:cNvSpPr/>
              <p:nvPr/>
            </p:nvSpPr>
            <p:spPr>
              <a:xfrm>
                <a:off x="40094" y="49620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8" name="Google Shape;8588;p25"/>
              <p:cNvSpPr/>
              <p:nvPr/>
            </p:nvSpPr>
            <p:spPr>
              <a:xfrm>
                <a:off x="134860" y="52042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25"/>
              <p:cNvSpPr/>
              <p:nvPr/>
            </p:nvSpPr>
            <p:spPr>
              <a:xfrm>
                <a:off x="307647" y="45462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0" name="Google Shape;8590;p25"/>
              <p:cNvSpPr/>
              <p:nvPr/>
            </p:nvSpPr>
            <p:spPr>
              <a:xfrm>
                <a:off x="322128" y="45518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1" name="Google Shape;8591;p25"/>
              <p:cNvSpPr/>
              <p:nvPr/>
            </p:nvSpPr>
            <p:spPr>
              <a:xfrm>
                <a:off x="444773" y="47134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2" name="Google Shape;8592;p25"/>
              <p:cNvSpPr/>
              <p:nvPr/>
            </p:nvSpPr>
            <p:spPr>
              <a:xfrm>
                <a:off x="448122" y="47391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25"/>
              <p:cNvSpPr/>
              <p:nvPr/>
            </p:nvSpPr>
            <p:spPr>
              <a:xfrm>
                <a:off x="479300" y="47524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25"/>
              <p:cNvSpPr/>
              <p:nvPr/>
            </p:nvSpPr>
            <p:spPr>
              <a:xfrm>
                <a:off x="579633" y="48424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5" name="Google Shape;8595;p25"/>
              <p:cNvSpPr/>
              <p:nvPr/>
            </p:nvSpPr>
            <p:spPr>
              <a:xfrm>
                <a:off x="172787" y="44883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6" name="Google Shape;8596;p25"/>
              <p:cNvSpPr/>
              <p:nvPr/>
            </p:nvSpPr>
            <p:spPr>
              <a:xfrm>
                <a:off x="118163" y="47747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7" name="Google Shape;8597;p25"/>
              <p:cNvSpPr/>
              <p:nvPr/>
            </p:nvSpPr>
            <p:spPr>
              <a:xfrm>
                <a:off x="327694" y="46488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25"/>
              <p:cNvSpPr/>
              <p:nvPr/>
            </p:nvSpPr>
            <p:spPr>
              <a:xfrm>
                <a:off x="364487" y="45853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9" name="Google Shape;8599;p25"/>
              <p:cNvSpPr/>
              <p:nvPr/>
            </p:nvSpPr>
            <p:spPr>
              <a:xfrm>
                <a:off x="186135" y="50289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0" name="Google Shape;8600;p25"/>
              <p:cNvSpPr/>
              <p:nvPr/>
            </p:nvSpPr>
            <p:spPr>
              <a:xfrm>
                <a:off x="457037" y="48873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1" name="Google Shape;8601;p25"/>
            <p:cNvGrpSpPr/>
            <p:nvPr/>
          </p:nvGrpSpPr>
          <p:grpSpPr>
            <a:xfrm flipH="1">
              <a:off x="-129330" y="4374903"/>
              <a:ext cx="769215" cy="1154931"/>
              <a:chOff x="8396815" y="4456353"/>
              <a:chExt cx="769215" cy="1154931"/>
            </a:xfrm>
          </p:grpSpPr>
          <p:sp>
            <p:nvSpPr>
              <p:cNvPr id="8602" name="Google Shape;8602;p25"/>
              <p:cNvSpPr/>
              <p:nvPr/>
            </p:nvSpPr>
            <p:spPr>
              <a:xfrm flipH="1">
                <a:off x="8782531" y="48509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25"/>
              <p:cNvSpPr/>
              <p:nvPr/>
            </p:nvSpPr>
            <p:spPr>
              <a:xfrm flipH="1">
                <a:off x="8805927" y="48755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25"/>
              <p:cNvSpPr/>
              <p:nvPr/>
            </p:nvSpPr>
            <p:spPr>
              <a:xfrm flipH="1">
                <a:off x="8616394" y="44563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25"/>
              <p:cNvSpPr/>
              <p:nvPr/>
            </p:nvSpPr>
            <p:spPr>
              <a:xfrm flipH="1">
                <a:off x="8653187" y="44820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25"/>
              <p:cNvSpPr/>
              <p:nvPr/>
            </p:nvSpPr>
            <p:spPr>
              <a:xfrm flipH="1">
                <a:off x="8754653" y="46503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25"/>
              <p:cNvSpPr/>
              <p:nvPr/>
            </p:nvSpPr>
            <p:spPr>
              <a:xfrm flipH="1">
                <a:off x="8753520" y="46859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25"/>
              <p:cNvSpPr/>
              <p:nvPr/>
            </p:nvSpPr>
            <p:spPr>
              <a:xfrm flipH="1">
                <a:off x="8776916" y="48676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9" name="Google Shape;8609;p25"/>
              <p:cNvSpPr/>
              <p:nvPr/>
            </p:nvSpPr>
            <p:spPr>
              <a:xfrm flipH="1">
                <a:off x="8799228" y="51564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25"/>
              <p:cNvSpPr/>
              <p:nvPr/>
            </p:nvSpPr>
            <p:spPr>
              <a:xfrm flipH="1">
                <a:off x="8512761" y="47383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25"/>
              <p:cNvSpPr/>
              <p:nvPr/>
            </p:nvSpPr>
            <p:spPr>
              <a:xfrm flipH="1">
                <a:off x="8529459" y="47484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2" name="Google Shape;8612;p25"/>
              <p:cNvSpPr/>
              <p:nvPr/>
            </p:nvSpPr>
            <p:spPr>
              <a:xfrm flipH="1">
                <a:off x="8464836" y="49981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3" name="Google Shape;8613;p25"/>
              <p:cNvSpPr/>
              <p:nvPr/>
            </p:nvSpPr>
            <p:spPr>
              <a:xfrm flipH="1">
                <a:off x="8507195" y="49992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25"/>
              <p:cNvSpPr/>
              <p:nvPr/>
            </p:nvSpPr>
            <p:spPr>
              <a:xfrm flipH="1">
                <a:off x="8492665" y="50259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25"/>
              <p:cNvSpPr/>
              <p:nvPr/>
            </p:nvSpPr>
            <p:spPr>
              <a:xfrm flipH="1">
                <a:off x="8396815" y="52009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25"/>
              <p:cNvSpPr/>
              <p:nvPr/>
            </p:nvSpPr>
            <p:spPr>
              <a:xfrm flipH="1">
                <a:off x="8666585" y="45667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25"/>
              <p:cNvSpPr/>
              <p:nvPr/>
            </p:nvSpPr>
            <p:spPr>
              <a:xfrm flipH="1">
                <a:off x="8761351" y="47617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25"/>
              <p:cNvSpPr/>
              <p:nvPr/>
            </p:nvSpPr>
            <p:spPr>
              <a:xfrm flipH="1">
                <a:off x="8590781" y="48253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25"/>
              <p:cNvSpPr/>
              <p:nvPr/>
            </p:nvSpPr>
            <p:spPr>
              <a:xfrm flipH="1">
                <a:off x="8526109" y="47896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0" name="Google Shape;8620;p25"/>
              <p:cNvSpPr/>
              <p:nvPr/>
            </p:nvSpPr>
            <p:spPr>
              <a:xfrm flipH="1">
                <a:off x="8782531" y="50103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25"/>
              <p:cNvSpPr/>
              <p:nvPr/>
            </p:nvSpPr>
            <p:spPr>
              <a:xfrm flipH="1">
                <a:off x="8604179" y="51118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22" name="Google Shape;8622;p25"/>
            <p:cNvGrpSpPr/>
            <p:nvPr/>
          </p:nvGrpSpPr>
          <p:grpSpPr>
            <a:xfrm flipH="1">
              <a:off x="-107308" y="-12374"/>
              <a:ext cx="4270606" cy="1104740"/>
              <a:chOff x="2637925" y="3469400"/>
              <a:chExt cx="2167600" cy="560725"/>
            </a:xfrm>
          </p:grpSpPr>
          <p:sp>
            <p:nvSpPr>
              <p:cNvPr id="8623" name="Google Shape;8623;p25"/>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25"/>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25"/>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25"/>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25"/>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28" name="Google Shape;8628;p25"/>
            <p:cNvGrpSpPr/>
            <p:nvPr/>
          </p:nvGrpSpPr>
          <p:grpSpPr>
            <a:xfrm flipH="1">
              <a:off x="8408245" y="-314989"/>
              <a:ext cx="476050" cy="2908409"/>
              <a:chOff x="2022900" y="563450"/>
              <a:chExt cx="241625" cy="1476200"/>
            </a:xfrm>
          </p:grpSpPr>
          <p:sp>
            <p:nvSpPr>
              <p:cNvPr id="8629" name="Google Shape;8629;p25"/>
              <p:cNvSpPr/>
              <p:nvPr/>
            </p:nvSpPr>
            <p:spPr>
              <a:xfrm>
                <a:off x="2022900" y="574200"/>
                <a:ext cx="241625" cy="1465450"/>
              </a:xfrm>
              <a:custGeom>
                <a:avLst/>
                <a:gdLst/>
                <a:ahLst/>
                <a:cxnLst/>
                <a:rect l="l" t="t" r="r" b="b"/>
                <a:pathLst>
                  <a:path w="9665" h="58618" fill="none" extrusionOk="0">
                    <a:moveTo>
                      <a:pt x="3689" y="58617"/>
                    </a:moveTo>
                    <a:cubicBezTo>
                      <a:pt x="2512" y="58527"/>
                      <a:pt x="1494" y="57576"/>
                      <a:pt x="1154" y="56399"/>
                    </a:cubicBezTo>
                    <a:cubicBezTo>
                      <a:pt x="815" y="55268"/>
                      <a:pt x="1087" y="54000"/>
                      <a:pt x="1720" y="52982"/>
                    </a:cubicBezTo>
                    <a:cubicBezTo>
                      <a:pt x="1879" y="52710"/>
                      <a:pt x="2105" y="52416"/>
                      <a:pt x="2422" y="52303"/>
                    </a:cubicBezTo>
                    <a:cubicBezTo>
                      <a:pt x="3033" y="52077"/>
                      <a:pt x="3735" y="52733"/>
                      <a:pt x="3644" y="53389"/>
                    </a:cubicBezTo>
                    <a:cubicBezTo>
                      <a:pt x="3553" y="54023"/>
                      <a:pt x="2875" y="54476"/>
                      <a:pt x="2218" y="54408"/>
                    </a:cubicBezTo>
                    <a:cubicBezTo>
                      <a:pt x="1585" y="54340"/>
                      <a:pt x="1041" y="53842"/>
                      <a:pt x="792" y="53231"/>
                    </a:cubicBezTo>
                    <a:cubicBezTo>
                      <a:pt x="340" y="52167"/>
                      <a:pt x="747" y="50877"/>
                      <a:pt x="1381" y="49904"/>
                    </a:cubicBezTo>
                    <a:cubicBezTo>
                      <a:pt x="1992" y="48908"/>
                      <a:pt x="2829" y="48003"/>
                      <a:pt x="3282" y="46917"/>
                    </a:cubicBezTo>
                    <a:cubicBezTo>
                      <a:pt x="3780" y="45672"/>
                      <a:pt x="3757" y="44223"/>
                      <a:pt x="3191" y="42956"/>
                    </a:cubicBezTo>
                    <a:cubicBezTo>
                      <a:pt x="2603" y="41711"/>
                      <a:pt x="1494" y="40738"/>
                      <a:pt x="1041" y="39403"/>
                    </a:cubicBezTo>
                    <a:cubicBezTo>
                      <a:pt x="0" y="36370"/>
                      <a:pt x="3214" y="34175"/>
                      <a:pt x="4685" y="31957"/>
                    </a:cubicBezTo>
                    <a:cubicBezTo>
                      <a:pt x="6292" y="29580"/>
                      <a:pt x="6812" y="26503"/>
                      <a:pt x="6066" y="23696"/>
                    </a:cubicBezTo>
                    <a:cubicBezTo>
                      <a:pt x="5364" y="21048"/>
                      <a:pt x="3553" y="18581"/>
                      <a:pt x="3802" y="15843"/>
                    </a:cubicBezTo>
                    <a:cubicBezTo>
                      <a:pt x="4097" y="12629"/>
                      <a:pt x="7039" y="10366"/>
                      <a:pt x="8442" y="7492"/>
                    </a:cubicBezTo>
                    <a:cubicBezTo>
                      <a:pt x="9574" y="5161"/>
                      <a:pt x="9664" y="2377"/>
                      <a:pt x="8714" y="0"/>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25"/>
              <p:cNvSpPr/>
              <p:nvPr/>
            </p:nvSpPr>
            <p:spPr>
              <a:xfrm>
                <a:off x="2033650" y="563450"/>
                <a:ext cx="220125" cy="1324575"/>
              </a:xfrm>
              <a:custGeom>
                <a:avLst/>
                <a:gdLst/>
                <a:ahLst/>
                <a:cxnLst/>
                <a:rect l="l" t="t" r="r" b="b"/>
                <a:pathLst>
                  <a:path w="8805" h="52983" fill="none" extrusionOk="0">
                    <a:moveTo>
                      <a:pt x="498" y="52982"/>
                    </a:moveTo>
                    <a:cubicBezTo>
                      <a:pt x="0" y="51330"/>
                      <a:pt x="227" y="49451"/>
                      <a:pt x="1109" y="47935"/>
                    </a:cubicBezTo>
                    <a:cubicBezTo>
                      <a:pt x="2082" y="46260"/>
                      <a:pt x="3870" y="44767"/>
                      <a:pt x="3576" y="42865"/>
                    </a:cubicBezTo>
                    <a:cubicBezTo>
                      <a:pt x="3305" y="40987"/>
                      <a:pt x="1132" y="39946"/>
                      <a:pt x="566" y="38158"/>
                    </a:cubicBezTo>
                    <a:cubicBezTo>
                      <a:pt x="181" y="36913"/>
                      <a:pt x="657" y="35533"/>
                      <a:pt x="1358" y="34424"/>
                    </a:cubicBezTo>
                    <a:cubicBezTo>
                      <a:pt x="2105" y="33337"/>
                      <a:pt x="3078" y="32432"/>
                      <a:pt x="3825" y="31346"/>
                    </a:cubicBezTo>
                    <a:cubicBezTo>
                      <a:pt x="5274" y="29309"/>
                      <a:pt x="5930" y="26729"/>
                      <a:pt x="5636" y="24285"/>
                    </a:cubicBezTo>
                    <a:cubicBezTo>
                      <a:pt x="5500" y="23062"/>
                      <a:pt x="5138" y="21908"/>
                      <a:pt x="4934" y="20686"/>
                    </a:cubicBezTo>
                    <a:cubicBezTo>
                      <a:pt x="4617" y="18694"/>
                      <a:pt x="4798" y="16635"/>
                      <a:pt x="5455" y="14711"/>
                    </a:cubicBezTo>
                    <a:cubicBezTo>
                      <a:pt x="5975" y="13127"/>
                      <a:pt x="6835" y="11679"/>
                      <a:pt x="7446" y="10162"/>
                    </a:cubicBezTo>
                    <a:cubicBezTo>
                      <a:pt x="8170" y="8465"/>
                      <a:pt x="8193" y="6745"/>
                      <a:pt x="8465" y="4979"/>
                    </a:cubicBezTo>
                    <a:cubicBezTo>
                      <a:pt x="8736" y="3395"/>
                      <a:pt x="8804" y="1585"/>
                      <a:pt x="8397" y="0"/>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25"/>
              <p:cNvSpPr/>
              <p:nvPr/>
            </p:nvSpPr>
            <p:spPr>
              <a:xfrm>
                <a:off x="2171125" y="1261025"/>
                <a:ext cx="73600" cy="57800"/>
              </a:xfrm>
              <a:custGeom>
                <a:avLst/>
                <a:gdLst/>
                <a:ahLst/>
                <a:cxnLst/>
                <a:rect l="l" t="t" r="r" b="b"/>
                <a:pathLst>
                  <a:path w="2944" h="2312" extrusionOk="0">
                    <a:moveTo>
                      <a:pt x="2445" y="501"/>
                    </a:moveTo>
                    <a:cubicBezTo>
                      <a:pt x="2468" y="501"/>
                      <a:pt x="2490" y="523"/>
                      <a:pt x="2490" y="591"/>
                    </a:cubicBezTo>
                    <a:cubicBezTo>
                      <a:pt x="2490" y="636"/>
                      <a:pt x="2468" y="727"/>
                      <a:pt x="2445" y="817"/>
                    </a:cubicBezTo>
                    <a:cubicBezTo>
                      <a:pt x="2241" y="1270"/>
                      <a:pt x="1925" y="1496"/>
                      <a:pt x="1449" y="1519"/>
                    </a:cubicBezTo>
                    <a:cubicBezTo>
                      <a:pt x="1155" y="1542"/>
                      <a:pt x="861" y="1587"/>
                      <a:pt x="521" y="1632"/>
                    </a:cubicBezTo>
                    <a:cubicBezTo>
                      <a:pt x="635" y="1044"/>
                      <a:pt x="1087" y="591"/>
                      <a:pt x="1381" y="546"/>
                    </a:cubicBezTo>
                    <a:cubicBezTo>
                      <a:pt x="1434" y="538"/>
                      <a:pt x="1489" y="535"/>
                      <a:pt x="1544" y="535"/>
                    </a:cubicBezTo>
                    <a:cubicBezTo>
                      <a:pt x="1704" y="535"/>
                      <a:pt x="1873" y="560"/>
                      <a:pt x="2045" y="560"/>
                    </a:cubicBezTo>
                    <a:cubicBezTo>
                      <a:pt x="2148" y="560"/>
                      <a:pt x="2251" y="551"/>
                      <a:pt x="2355" y="523"/>
                    </a:cubicBezTo>
                    <a:cubicBezTo>
                      <a:pt x="2355" y="501"/>
                      <a:pt x="2400" y="501"/>
                      <a:pt x="2445" y="501"/>
                    </a:cubicBezTo>
                    <a:close/>
                    <a:moveTo>
                      <a:pt x="1430" y="1"/>
                    </a:moveTo>
                    <a:cubicBezTo>
                      <a:pt x="1334" y="1"/>
                      <a:pt x="1242" y="13"/>
                      <a:pt x="1155" y="48"/>
                    </a:cubicBezTo>
                    <a:cubicBezTo>
                      <a:pt x="680" y="139"/>
                      <a:pt x="114" y="1270"/>
                      <a:pt x="23" y="2153"/>
                    </a:cubicBezTo>
                    <a:cubicBezTo>
                      <a:pt x="1" y="2198"/>
                      <a:pt x="1" y="2266"/>
                      <a:pt x="1" y="2311"/>
                    </a:cubicBezTo>
                    <a:cubicBezTo>
                      <a:pt x="69" y="2289"/>
                      <a:pt x="114" y="2221"/>
                      <a:pt x="182" y="2198"/>
                    </a:cubicBezTo>
                    <a:cubicBezTo>
                      <a:pt x="318" y="2107"/>
                      <a:pt x="431" y="2085"/>
                      <a:pt x="544" y="2062"/>
                    </a:cubicBezTo>
                    <a:cubicBezTo>
                      <a:pt x="684" y="2042"/>
                      <a:pt x="819" y="2036"/>
                      <a:pt x="946" y="2036"/>
                    </a:cubicBezTo>
                    <a:cubicBezTo>
                      <a:pt x="1156" y="2036"/>
                      <a:pt x="1346" y="2053"/>
                      <a:pt x="1513" y="2053"/>
                    </a:cubicBezTo>
                    <a:cubicBezTo>
                      <a:pt x="1587" y="2053"/>
                      <a:pt x="1657" y="2049"/>
                      <a:pt x="1721" y="2040"/>
                    </a:cubicBezTo>
                    <a:cubicBezTo>
                      <a:pt x="2241" y="1994"/>
                      <a:pt x="2604" y="1519"/>
                      <a:pt x="2830" y="817"/>
                    </a:cubicBezTo>
                    <a:cubicBezTo>
                      <a:pt x="2898" y="614"/>
                      <a:pt x="2943" y="410"/>
                      <a:pt x="2943" y="252"/>
                    </a:cubicBezTo>
                    <a:cubicBezTo>
                      <a:pt x="2943" y="79"/>
                      <a:pt x="2862" y="20"/>
                      <a:pt x="2712" y="20"/>
                    </a:cubicBezTo>
                    <a:cubicBezTo>
                      <a:pt x="2686" y="20"/>
                      <a:pt x="2657" y="22"/>
                      <a:pt x="2626" y="25"/>
                    </a:cubicBezTo>
                    <a:cubicBezTo>
                      <a:pt x="2513" y="48"/>
                      <a:pt x="2400" y="71"/>
                      <a:pt x="2309" y="71"/>
                    </a:cubicBezTo>
                    <a:cubicBezTo>
                      <a:pt x="2267" y="75"/>
                      <a:pt x="2225" y="77"/>
                      <a:pt x="2183" y="77"/>
                    </a:cubicBezTo>
                    <a:cubicBezTo>
                      <a:pt x="1923" y="77"/>
                      <a:pt x="1666" y="1"/>
                      <a:pt x="1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25"/>
              <p:cNvSpPr/>
              <p:nvPr/>
            </p:nvSpPr>
            <p:spPr>
              <a:xfrm>
                <a:off x="2178500" y="1263900"/>
                <a:ext cx="59425" cy="45875"/>
              </a:xfrm>
              <a:custGeom>
                <a:avLst/>
                <a:gdLst/>
                <a:ahLst/>
                <a:cxnLst/>
                <a:rect l="l" t="t" r="r" b="b"/>
                <a:pathLst>
                  <a:path w="2377" h="1835" extrusionOk="0">
                    <a:moveTo>
                      <a:pt x="1291" y="872"/>
                    </a:moveTo>
                    <a:cubicBezTo>
                      <a:pt x="1270" y="890"/>
                      <a:pt x="1258" y="913"/>
                      <a:pt x="1245" y="951"/>
                    </a:cubicBezTo>
                    <a:lnTo>
                      <a:pt x="1200" y="974"/>
                    </a:lnTo>
                    <a:cubicBezTo>
                      <a:pt x="1064" y="1132"/>
                      <a:pt x="905" y="1268"/>
                      <a:pt x="679" y="1314"/>
                    </a:cubicBezTo>
                    <a:cubicBezTo>
                      <a:pt x="842" y="1109"/>
                      <a:pt x="1080" y="979"/>
                      <a:pt x="1291" y="872"/>
                    </a:cubicBezTo>
                    <a:close/>
                    <a:moveTo>
                      <a:pt x="1743" y="1"/>
                    </a:moveTo>
                    <a:cubicBezTo>
                      <a:pt x="1267" y="295"/>
                      <a:pt x="588" y="340"/>
                      <a:pt x="113" y="1314"/>
                    </a:cubicBezTo>
                    <a:cubicBezTo>
                      <a:pt x="0" y="1540"/>
                      <a:pt x="23" y="1744"/>
                      <a:pt x="158" y="1766"/>
                    </a:cubicBezTo>
                    <a:cubicBezTo>
                      <a:pt x="249" y="1811"/>
                      <a:pt x="294" y="1811"/>
                      <a:pt x="362" y="1811"/>
                    </a:cubicBezTo>
                    <a:cubicBezTo>
                      <a:pt x="375" y="1811"/>
                      <a:pt x="388" y="1797"/>
                      <a:pt x="393" y="1797"/>
                    </a:cubicBezTo>
                    <a:cubicBezTo>
                      <a:pt x="396" y="1797"/>
                      <a:pt x="395" y="1805"/>
                      <a:pt x="385" y="1834"/>
                    </a:cubicBezTo>
                    <a:cubicBezTo>
                      <a:pt x="951" y="1834"/>
                      <a:pt x="1267" y="1721"/>
                      <a:pt x="1516" y="1427"/>
                    </a:cubicBezTo>
                    <a:lnTo>
                      <a:pt x="1539" y="1404"/>
                    </a:lnTo>
                    <a:cubicBezTo>
                      <a:pt x="1833" y="1087"/>
                      <a:pt x="2105" y="793"/>
                      <a:pt x="2376" y="295"/>
                    </a:cubicBezTo>
                    <a:cubicBezTo>
                      <a:pt x="2263" y="272"/>
                      <a:pt x="2173" y="227"/>
                      <a:pt x="2060" y="137"/>
                    </a:cubicBezTo>
                    <a:cubicBezTo>
                      <a:pt x="2037" y="182"/>
                      <a:pt x="1969" y="227"/>
                      <a:pt x="1946" y="272"/>
                    </a:cubicBezTo>
                    <a:cubicBezTo>
                      <a:pt x="1879" y="182"/>
                      <a:pt x="1811" y="69"/>
                      <a:pt x="1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25"/>
              <p:cNvSpPr/>
              <p:nvPr/>
            </p:nvSpPr>
            <p:spPr>
              <a:xfrm>
                <a:off x="2094750" y="1580725"/>
                <a:ext cx="60575" cy="75300"/>
              </a:xfrm>
              <a:custGeom>
                <a:avLst/>
                <a:gdLst/>
                <a:ahLst/>
                <a:cxnLst/>
                <a:rect l="l" t="t" r="r" b="b"/>
                <a:pathLst>
                  <a:path w="2423" h="3012" extrusionOk="0">
                    <a:moveTo>
                      <a:pt x="2032" y="514"/>
                    </a:moveTo>
                    <a:cubicBezTo>
                      <a:pt x="2050" y="514"/>
                      <a:pt x="2071" y="539"/>
                      <a:pt x="2105" y="590"/>
                    </a:cubicBezTo>
                    <a:cubicBezTo>
                      <a:pt x="2128" y="681"/>
                      <a:pt x="2105" y="726"/>
                      <a:pt x="2105" y="839"/>
                    </a:cubicBezTo>
                    <a:cubicBezTo>
                      <a:pt x="2037" y="1314"/>
                      <a:pt x="1811" y="1654"/>
                      <a:pt x="1358" y="1835"/>
                    </a:cubicBezTo>
                    <a:cubicBezTo>
                      <a:pt x="1087" y="1948"/>
                      <a:pt x="793" y="2061"/>
                      <a:pt x="476" y="2220"/>
                    </a:cubicBezTo>
                    <a:cubicBezTo>
                      <a:pt x="431" y="1609"/>
                      <a:pt x="702" y="1043"/>
                      <a:pt x="1019" y="884"/>
                    </a:cubicBezTo>
                    <a:cubicBezTo>
                      <a:pt x="1268" y="726"/>
                      <a:pt x="1607" y="726"/>
                      <a:pt x="1924" y="568"/>
                    </a:cubicBezTo>
                    <a:cubicBezTo>
                      <a:pt x="1947" y="568"/>
                      <a:pt x="1992" y="522"/>
                      <a:pt x="2015" y="522"/>
                    </a:cubicBezTo>
                    <a:cubicBezTo>
                      <a:pt x="2020" y="517"/>
                      <a:pt x="2026" y="514"/>
                      <a:pt x="2032" y="514"/>
                    </a:cubicBezTo>
                    <a:close/>
                    <a:moveTo>
                      <a:pt x="2193" y="1"/>
                    </a:moveTo>
                    <a:cubicBezTo>
                      <a:pt x="2144" y="1"/>
                      <a:pt x="2085" y="16"/>
                      <a:pt x="2015" y="47"/>
                    </a:cubicBezTo>
                    <a:cubicBezTo>
                      <a:pt x="1902" y="115"/>
                      <a:pt x="1811" y="160"/>
                      <a:pt x="1721" y="183"/>
                    </a:cubicBezTo>
                    <a:cubicBezTo>
                      <a:pt x="1358" y="364"/>
                      <a:pt x="906" y="296"/>
                      <a:pt x="634" y="522"/>
                    </a:cubicBezTo>
                    <a:cubicBezTo>
                      <a:pt x="204" y="726"/>
                      <a:pt x="1" y="1993"/>
                      <a:pt x="204" y="2853"/>
                    </a:cubicBezTo>
                    <a:cubicBezTo>
                      <a:pt x="204" y="2899"/>
                      <a:pt x="227" y="2967"/>
                      <a:pt x="227" y="3012"/>
                    </a:cubicBezTo>
                    <a:cubicBezTo>
                      <a:pt x="249" y="2967"/>
                      <a:pt x="317" y="2899"/>
                      <a:pt x="340" y="2853"/>
                    </a:cubicBezTo>
                    <a:cubicBezTo>
                      <a:pt x="453" y="2763"/>
                      <a:pt x="544" y="2672"/>
                      <a:pt x="657" y="2627"/>
                    </a:cubicBezTo>
                    <a:cubicBezTo>
                      <a:pt x="1087" y="2401"/>
                      <a:pt x="1494" y="2378"/>
                      <a:pt x="1743" y="2220"/>
                    </a:cubicBezTo>
                    <a:cubicBezTo>
                      <a:pt x="2241" y="2039"/>
                      <a:pt x="2422" y="1473"/>
                      <a:pt x="2422" y="726"/>
                    </a:cubicBezTo>
                    <a:cubicBezTo>
                      <a:pt x="2422" y="522"/>
                      <a:pt x="2422" y="296"/>
                      <a:pt x="2377" y="160"/>
                    </a:cubicBezTo>
                    <a:cubicBezTo>
                      <a:pt x="2347" y="56"/>
                      <a:pt x="2288" y="1"/>
                      <a:pt x="2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25"/>
              <p:cNvSpPr/>
              <p:nvPr/>
            </p:nvSpPr>
            <p:spPr>
              <a:xfrm>
                <a:off x="2102675" y="1587550"/>
                <a:ext cx="48125" cy="55475"/>
              </a:xfrm>
              <a:custGeom>
                <a:avLst/>
                <a:gdLst/>
                <a:ahLst/>
                <a:cxnLst/>
                <a:rect l="l" t="t" r="r" b="b"/>
                <a:pathLst>
                  <a:path w="1925" h="2219" extrusionOk="0">
                    <a:moveTo>
                      <a:pt x="1041" y="974"/>
                    </a:moveTo>
                    <a:cubicBezTo>
                      <a:pt x="1019" y="996"/>
                      <a:pt x="996" y="1041"/>
                      <a:pt x="974" y="1087"/>
                    </a:cubicBezTo>
                    <a:cubicBezTo>
                      <a:pt x="951" y="1087"/>
                      <a:pt x="951" y="1109"/>
                      <a:pt x="951" y="1109"/>
                    </a:cubicBezTo>
                    <a:cubicBezTo>
                      <a:pt x="838" y="1313"/>
                      <a:pt x="725" y="1471"/>
                      <a:pt x="544" y="1607"/>
                    </a:cubicBezTo>
                    <a:cubicBezTo>
                      <a:pt x="679" y="1336"/>
                      <a:pt x="838" y="1132"/>
                      <a:pt x="1041" y="974"/>
                    </a:cubicBezTo>
                    <a:close/>
                    <a:moveTo>
                      <a:pt x="1223" y="0"/>
                    </a:moveTo>
                    <a:cubicBezTo>
                      <a:pt x="838" y="453"/>
                      <a:pt x="227" y="679"/>
                      <a:pt x="46" y="1788"/>
                    </a:cubicBezTo>
                    <a:cubicBezTo>
                      <a:pt x="0" y="2060"/>
                      <a:pt x="91" y="2218"/>
                      <a:pt x="227" y="2218"/>
                    </a:cubicBezTo>
                    <a:cubicBezTo>
                      <a:pt x="272" y="2218"/>
                      <a:pt x="340" y="2218"/>
                      <a:pt x="385" y="2173"/>
                    </a:cubicBezTo>
                    <a:cubicBezTo>
                      <a:pt x="430" y="2150"/>
                      <a:pt x="453" y="2150"/>
                      <a:pt x="476" y="2128"/>
                    </a:cubicBezTo>
                    <a:cubicBezTo>
                      <a:pt x="1019" y="1992"/>
                      <a:pt x="1268" y="1788"/>
                      <a:pt x="1449" y="1426"/>
                    </a:cubicBezTo>
                    <a:cubicBezTo>
                      <a:pt x="1471" y="1426"/>
                      <a:pt x="1471" y="1381"/>
                      <a:pt x="1471" y="1381"/>
                    </a:cubicBezTo>
                    <a:cubicBezTo>
                      <a:pt x="1675" y="1041"/>
                      <a:pt x="1811" y="657"/>
                      <a:pt x="1924" y="114"/>
                    </a:cubicBezTo>
                    <a:cubicBezTo>
                      <a:pt x="1811" y="114"/>
                      <a:pt x="1675" y="91"/>
                      <a:pt x="1562" y="23"/>
                    </a:cubicBezTo>
                    <a:cubicBezTo>
                      <a:pt x="1562" y="91"/>
                      <a:pt x="1517" y="136"/>
                      <a:pt x="1494" y="204"/>
                    </a:cubicBezTo>
                    <a:cubicBezTo>
                      <a:pt x="1404" y="136"/>
                      <a:pt x="1290" y="91"/>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25"/>
              <p:cNvSpPr/>
              <p:nvPr/>
            </p:nvSpPr>
            <p:spPr>
              <a:xfrm>
                <a:off x="2031950" y="1737475"/>
                <a:ext cx="40750" cy="84900"/>
              </a:xfrm>
              <a:custGeom>
                <a:avLst/>
                <a:gdLst/>
                <a:ahLst/>
                <a:cxnLst/>
                <a:rect l="l" t="t" r="r" b="b"/>
                <a:pathLst>
                  <a:path w="1630" h="3396" fill="none" extrusionOk="0">
                    <a:moveTo>
                      <a:pt x="362" y="227"/>
                    </a:moveTo>
                    <a:cubicBezTo>
                      <a:pt x="430" y="182"/>
                      <a:pt x="453" y="91"/>
                      <a:pt x="521" y="69"/>
                    </a:cubicBezTo>
                    <a:cubicBezTo>
                      <a:pt x="679" y="1"/>
                      <a:pt x="838" y="24"/>
                      <a:pt x="996" y="91"/>
                    </a:cubicBezTo>
                    <a:cubicBezTo>
                      <a:pt x="1132" y="137"/>
                      <a:pt x="1177" y="250"/>
                      <a:pt x="1245" y="363"/>
                    </a:cubicBezTo>
                    <a:cubicBezTo>
                      <a:pt x="1517" y="884"/>
                      <a:pt x="1630" y="1449"/>
                      <a:pt x="1607" y="2015"/>
                    </a:cubicBezTo>
                    <a:cubicBezTo>
                      <a:pt x="1607" y="2490"/>
                      <a:pt x="1607" y="3056"/>
                      <a:pt x="1019" y="3396"/>
                    </a:cubicBezTo>
                    <a:cubicBezTo>
                      <a:pt x="362" y="2943"/>
                      <a:pt x="68" y="2128"/>
                      <a:pt x="23" y="1472"/>
                    </a:cubicBezTo>
                    <a:cubicBezTo>
                      <a:pt x="0" y="1087"/>
                      <a:pt x="114" y="635"/>
                      <a:pt x="362" y="227"/>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25"/>
              <p:cNvSpPr/>
              <p:nvPr/>
            </p:nvSpPr>
            <p:spPr>
              <a:xfrm>
                <a:off x="2090225" y="1282575"/>
                <a:ext cx="73575" cy="78100"/>
              </a:xfrm>
              <a:custGeom>
                <a:avLst/>
                <a:gdLst/>
                <a:ahLst/>
                <a:cxnLst/>
                <a:rect l="l" t="t" r="r" b="b"/>
                <a:pathLst>
                  <a:path w="2943" h="3124" fill="none" extrusionOk="0">
                    <a:moveTo>
                      <a:pt x="136" y="385"/>
                    </a:moveTo>
                    <a:cubicBezTo>
                      <a:pt x="272" y="114"/>
                      <a:pt x="770" y="1"/>
                      <a:pt x="1336" y="114"/>
                    </a:cubicBezTo>
                    <a:cubicBezTo>
                      <a:pt x="1992" y="227"/>
                      <a:pt x="2377" y="589"/>
                      <a:pt x="2558" y="906"/>
                    </a:cubicBezTo>
                    <a:cubicBezTo>
                      <a:pt x="2943" y="1540"/>
                      <a:pt x="2694" y="2422"/>
                      <a:pt x="2422" y="3033"/>
                    </a:cubicBezTo>
                    <a:cubicBezTo>
                      <a:pt x="2445" y="3124"/>
                      <a:pt x="2037" y="2717"/>
                      <a:pt x="1902" y="2671"/>
                    </a:cubicBezTo>
                    <a:cubicBezTo>
                      <a:pt x="1562" y="2400"/>
                      <a:pt x="1177" y="2106"/>
                      <a:pt x="657" y="1562"/>
                    </a:cubicBezTo>
                    <a:cubicBezTo>
                      <a:pt x="317" y="1223"/>
                      <a:pt x="0" y="838"/>
                      <a:pt x="91" y="521"/>
                    </a:cubicBezTo>
                    <a:cubicBezTo>
                      <a:pt x="68" y="431"/>
                      <a:pt x="91" y="408"/>
                      <a:pt x="136" y="385"/>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25"/>
              <p:cNvSpPr/>
              <p:nvPr/>
            </p:nvSpPr>
            <p:spPr>
              <a:xfrm>
                <a:off x="2172825" y="722450"/>
                <a:ext cx="49825" cy="60550"/>
              </a:xfrm>
              <a:custGeom>
                <a:avLst/>
                <a:gdLst/>
                <a:ahLst/>
                <a:cxnLst/>
                <a:rect l="l" t="t" r="r" b="b"/>
                <a:pathLst>
                  <a:path w="1993" h="2422" fill="none" extrusionOk="0">
                    <a:moveTo>
                      <a:pt x="69" y="634"/>
                    </a:moveTo>
                    <a:cubicBezTo>
                      <a:pt x="182" y="430"/>
                      <a:pt x="476" y="272"/>
                      <a:pt x="793" y="158"/>
                    </a:cubicBezTo>
                    <a:cubicBezTo>
                      <a:pt x="1155" y="0"/>
                      <a:pt x="1404" y="158"/>
                      <a:pt x="1585" y="385"/>
                    </a:cubicBezTo>
                    <a:cubicBezTo>
                      <a:pt x="1879" y="815"/>
                      <a:pt x="1992" y="1856"/>
                      <a:pt x="1766" y="2422"/>
                    </a:cubicBezTo>
                    <a:cubicBezTo>
                      <a:pt x="1743" y="2422"/>
                      <a:pt x="1178" y="2150"/>
                      <a:pt x="1087" y="2195"/>
                    </a:cubicBezTo>
                    <a:cubicBezTo>
                      <a:pt x="748" y="2105"/>
                      <a:pt x="499" y="1924"/>
                      <a:pt x="272" y="1539"/>
                    </a:cubicBezTo>
                    <a:cubicBezTo>
                      <a:pt x="114" y="1245"/>
                      <a:pt x="1" y="951"/>
                      <a:pt x="69" y="724"/>
                    </a:cubicBezTo>
                    <a:cubicBezTo>
                      <a:pt x="46" y="679"/>
                      <a:pt x="46" y="656"/>
                      <a:pt x="69" y="634"/>
                    </a:cubicBezTo>
                    <a:close/>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25"/>
              <p:cNvSpPr/>
              <p:nvPr/>
            </p:nvSpPr>
            <p:spPr>
              <a:xfrm>
                <a:off x="2173400" y="735450"/>
                <a:ext cx="45850" cy="39075"/>
              </a:xfrm>
              <a:custGeom>
                <a:avLst/>
                <a:gdLst/>
                <a:ahLst/>
                <a:cxnLst/>
                <a:rect l="l" t="t" r="r" b="b"/>
                <a:pathLst>
                  <a:path w="1834" h="1563" fill="none" extrusionOk="0">
                    <a:moveTo>
                      <a:pt x="0" y="566"/>
                    </a:moveTo>
                    <a:cubicBezTo>
                      <a:pt x="498" y="1132"/>
                      <a:pt x="1041" y="1291"/>
                      <a:pt x="1494" y="1517"/>
                    </a:cubicBezTo>
                    <a:cubicBezTo>
                      <a:pt x="1517" y="1562"/>
                      <a:pt x="1607" y="1562"/>
                      <a:pt x="1675" y="1494"/>
                    </a:cubicBezTo>
                    <a:cubicBezTo>
                      <a:pt x="1698" y="1472"/>
                      <a:pt x="1698" y="1449"/>
                      <a:pt x="1698" y="1404"/>
                    </a:cubicBezTo>
                    <a:cubicBezTo>
                      <a:pt x="1834" y="793"/>
                      <a:pt x="317" y="317"/>
                      <a:pt x="249" y="23"/>
                    </a:cubicBezTo>
                    <a:cubicBezTo>
                      <a:pt x="906" y="1"/>
                      <a:pt x="1245" y="23"/>
                      <a:pt x="1743" y="589"/>
                    </a:cubicBezTo>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9" name="Google Shape;8639;p25"/>
            <p:cNvGrpSpPr/>
            <p:nvPr/>
          </p:nvGrpSpPr>
          <p:grpSpPr>
            <a:xfrm flipH="1">
              <a:off x="157903" y="-99961"/>
              <a:ext cx="380199" cy="2861617"/>
              <a:chOff x="3345725" y="238675"/>
              <a:chExt cx="192975" cy="1452450"/>
            </a:xfrm>
          </p:grpSpPr>
          <p:sp>
            <p:nvSpPr>
              <p:cNvPr id="8640" name="Google Shape;8640;p25"/>
              <p:cNvSpPr/>
              <p:nvPr/>
            </p:nvSpPr>
            <p:spPr>
              <a:xfrm>
                <a:off x="3345725" y="250550"/>
                <a:ext cx="185625" cy="1427550"/>
              </a:xfrm>
              <a:custGeom>
                <a:avLst/>
                <a:gdLst/>
                <a:ahLst/>
                <a:cxnLst/>
                <a:rect l="l" t="t" r="r" b="b"/>
                <a:pathLst>
                  <a:path w="7425" h="57102" fill="none" extrusionOk="0">
                    <a:moveTo>
                      <a:pt x="4233" y="54635"/>
                    </a:moveTo>
                    <a:cubicBezTo>
                      <a:pt x="3599" y="54069"/>
                      <a:pt x="4346" y="53345"/>
                      <a:pt x="4957" y="53322"/>
                    </a:cubicBezTo>
                    <a:cubicBezTo>
                      <a:pt x="7424" y="53254"/>
                      <a:pt x="6293" y="56309"/>
                      <a:pt x="4708" y="56785"/>
                    </a:cubicBezTo>
                    <a:cubicBezTo>
                      <a:pt x="3690" y="57102"/>
                      <a:pt x="2445" y="56604"/>
                      <a:pt x="1993" y="55630"/>
                    </a:cubicBezTo>
                    <a:cubicBezTo>
                      <a:pt x="1744" y="55133"/>
                      <a:pt x="1744" y="54521"/>
                      <a:pt x="1811" y="53956"/>
                    </a:cubicBezTo>
                    <a:cubicBezTo>
                      <a:pt x="2015" y="52801"/>
                      <a:pt x="2581" y="51783"/>
                      <a:pt x="3102" y="50742"/>
                    </a:cubicBezTo>
                    <a:cubicBezTo>
                      <a:pt x="3667" y="49610"/>
                      <a:pt x="4278" y="48479"/>
                      <a:pt x="4618" y="47234"/>
                    </a:cubicBezTo>
                    <a:cubicBezTo>
                      <a:pt x="4957" y="45921"/>
                      <a:pt x="4754" y="44450"/>
                      <a:pt x="4029" y="43319"/>
                    </a:cubicBezTo>
                    <a:cubicBezTo>
                      <a:pt x="3283" y="42164"/>
                      <a:pt x="2038" y="41327"/>
                      <a:pt x="1427" y="40082"/>
                    </a:cubicBezTo>
                    <a:cubicBezTo>
                      <a:pt x="1" y="37208"/>
                      <a:pt x="2898" y="34605"/>
                      <a:pt x="4075" y="32229"/>
                    </a:cubicBezTo>
                    <a:cubicBezTo>
                      <a:pt x="5387" y="29672"/>
                      <a:pt x="5501" y="26526"/>
                      <a:pt x="4392" y="23855"/>
                    </a:cubicBezTo>
                    <a:cubicBezTo>
                      <a:pt x="3350" y="21320"/>
                      <a:pt x="1223" y="19102"/>
                      <a:pt x="1133" y="16364"/>
                    </a:cubicBezTo>
                    <a:cubicBezTo>
                      <a:pt x="997" y="13150"/>
                      <a:pt x="3622" y="10525"/>
                      <a:pt x="4686" y="7469"/>
                    </a:cubicBezTo>
                    <a:cubicBezTo>
                      <a:pt x="5501" y="5048"/>
                      <a:pt x="5206" y="2241"/>
                      <a:pt x="3962" y="1"/>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25"/>
              <p:cNvSpPr/>
              <p:nvPr/>
            </p:nvSpPr>
            <p:spPr>
              <a:xfrm>
                <a:off x="3360103" y="238675"/>
                <a:ext cx="143750" cy="1452450"/>
              </a:xfrm>
              <a:custGeom>
                <a:avLst/>
                <a:gdLst/>
                <a:ahLst/>
                <a:cxnLst/>
                <a:rect l="l" t="t" r="r" b="b"/>
                <a:pathLst>
                  <a:path w="5750" h="58098" fill="none" extrusionOk="0">
                    <a:moveTo>
                      <a:pt x="5749" y="56083"/>
                    </a:moveTo>
                    <a:cubicBezTo>
                      <a:pt x="5432" y="56694"/>
                      <a:pt x="5025" y="57373"/>
                      <a:pt x="4369" y="57667"/>
                    </a:cubicBezTo>
                    <a:cubicBezTo>
                      <a:pt x="3396" y="58029"/>
                      <a:pt x="1970" y="58097"/>
                      <a:pt x="1110" y="57418"/>
                    </a:cubicBezTo>
                    <a:cubicBezTo>
                      <a:pt x="974" y="57260"/>
                      <a:pt x="861" y="57101"/>
                      <a:pt x="748" y="56920"/>
                    </a:cubicBezTo>
                    <a:cubicBezTo>
                      <a:pt x="1" y="55630"/>
                      <a:pt x="612" y="54521"/>
                      <a:pt x="1291" y="53299"/>
                    </a:cubicBezTo>
                    <a:cubicBezTo>
                      <a:pt x="1857" y="52281"/>
                      <a:pt x="2694" y="51421"/>
                      <a:pt x="3305" y="50425"/>
                    </a:cubicBezTo>
                    <a:cubicBezTo>
                      <a:pt x="4618" y="48365"/>
                      <a:pt x="5251" y="45197"/>
                      <a:pt x="4120" y="42934"/>
                    </a:cubicBezTo>
                    <a:cubicBezTo>
                      <a:pt x="3282" y="41281"/>
                      <a:pt x="1359" y="40580"/>
                      <a:pt x="612" y="38905"/>
                    </a:cubicBezTo>
                    <a:cubicBezTo>
                      <a:pt x="46" y="37728"/>
                      <a:pt x="340" y="36280"/>
                      <a:pt x="906" y="35080"/>
                    </a:cubicBezTo>
                    <a:cubicBezTo>
                      <a:pt x="1494" y="33903"/>
                      <a:pt x="2332" y="32885"/>
                      <a:pt x="2943" y="31685"/>
                    </a:cubicBezTo>
                    <a:cubicBezTo>
                      <a:pt x="4142" y="29490"/>
                      <a:pt x="4437" y="26865"/>
                      <a:pt x="3826" y="24421"/>
                    </a:cubicBezTo>
                    <a:cubicBezTo>
                      <a:pt x="3509" y="23244"/>
                      <a:pt x="3011" y="22135"/>
                      <a:pt x="2671" y="20981"/>
                    </a:cubicBezTo>
                    <a:cubicBezTo>
                      <a:pt x="2106" y="19057"/>
                      <a:pt x="2015" y="16952"/>
                      <a:pt x="2400" y="15006"/>
                    </a:cubicBezTo>
                    <a:cubicBezTo>
                      <a:pt x="2739" y="13354"/>
                      <a:pt x="3373" y="11837"/>
                      <a:pt x="3803" y="10230"/>
                    </a:cubicBezTo>
                    <a:cubicBezTo>
                      <a:pt x="4278" y="8442"/>
                      <a:pt x="4074" y="6745"/>
                      <a:pt x="4142" y="4934"/>
                    </a:cubicBezTo>
                    <a:cubicBezTo>
                      <a:pt x="4188" y="3350"/>
                      <a:pt x="4029" y="1517"/>
                      <a:pt x="3418" y="1"/>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25"/>
              <p:cNvSpPr/>
              <p:nvPr/>
            </p:nvSpPr>
            <p:spPr>
              <a:xfrm>
                <a:off x="3471350" y="932250"/>
                <a:ext cx="67350" cy="65750"/>
              </a:xfrm>
              <a:custGeom>
                <a:avLst/>
                <a:gdLst/>
                <a:ahLst/>
                <a:cxnLst/>
                <a:rect l="l" t="t" r="r" b="b"/>
                <a:pathLst>
                  <a:path w="2694" h="2630" extrusionOk="0">
                    <a:moveTo>
                      <a:pt x="2218" y="502"/>
                    </a:moveTo>
                    <a:cubicBezTo>
                      <a:pt x="2263" y="502"/>
                      <a:pt x="2286" y="525"/>
                      <a:pt x="2286" y="593"/>
                    </a:cubicBezTo>
                    <a:cubicBezTo>
                      <a:pt x="2309" y="638"/>
                      <a:pt x="2286" y="729"/>
                      <a:pt x="2263" y="819"/>
                    </a:cubicBezTo>
                    <a:cubicBezTo>
                      <a:pt x="2105" y="1295"/>
                      <a:pt x="1833" y="1566"/>
                      <a:pt x="1358" y="1657"/>
                    </a:cubicBezTo>
                    <a:cubicBezTo>
                      <a:pt x="1041" y="1725"/>
                      <a:pt x="747" y="1770"/>
                      <a:pt x="408" y="1883"/>
                    </a:cubicBezTo>
                    <a:cubicBezTo>
                      <a:pt x="476" y="1295"/>
                      <a:pt x="838" y="774"/>
                      <a:pt x="1200" y="706"/>
                    </a:cubicBezTo>
                    <a:cubicBezTo>
                      <a:pt x="1471" y="593"/>
                      <a:pt x="1811" y="638"/>
                      <a:pt x="2150" y="525"/>
                    </a:cubicBezTo>
                    <a:cubicBezTo>
                      <a:pt x="2173" y="525"/>
                      <a:pt x="2196" y="502"/>
                      <a:pt x="2218" y="502"/>
                    </a:cubicBezTo>
                    <a:close/>
                    <a:moveTo>
                      <a:pt x="2473" y="1"/>
                    </a:moveTo>
                    <a:cubicBezTo>
                      <a:pt x="2432" y="1"/>
                      <a:pt x="2385" y="9"/>
                      <a:pt x="2331" y="27"/>
                    </a:cubicBezTo>
                    <a:cubicBezTo>
                      <a:pt x="2218" y="50"/>
                      <a:pt x="2105" y="72"/>
                      <a:pt x="2037" y="95"/>
                    </a:cubicBezTo>
                    <a:cubicBezTo>
                      <a:pt x="1607" y="208"/>
                      <a:pt x="1177" y="72"/>
                      <a:pt x="860" y="253"/>
                    </a:cubicBezTo>
                    <a:cubicBezTo>
                      <a:pt x="385" y="367"/>
                      <a:pt x="0" y="1566"/>
                      <a:pt x="23" y="2449"/>
                    </a:cubicBezTo>
                    <a:lnTo>
                      <a:pt x="23" y="2630"/>
                    </a:lnTo>
                    <a:cubicBezTo>
                      <a:pt x="68" y="2562"/>
                      <a:pt x="113" y="2494"/>
                      <a:pt x="159" y="2471"/>
                    </a:cubicBezTo>
                    <a:cubicBezTo>
                      <a:pt x="272" y="2404"/>
                      <a:pt x="385" y="2336"/>
                      <a:pt x="498" y="2313"/>
                    </a:cubicBezTo>
                    <a:cubicBezTo>
                      <a:pt x="973" y="2177"/>
                      <a:pt x="1381" y="2222"/>
                      <a:pt x="1720" y="2109"/>
                    </a:cubicBezTo>
                    <a:cubicBezTo>
                      <a:pt x="2218" y="1996"/>
                      <a:pt x="2512" y="1498"/>
                      <a:pt x="2648" y="751"/>
                    </a:cubicBezTo>
                    <a:cubicBezTo>
                      <a:pt x="2671" y="548"/>
                      <a:pt x="2693" y="367"/>
                      <a:pt x="2671" y="186"/>
                    </a:cubicBezTo>
                    <a:cubicBezTo>
                      <a:pt x="2654" y="69"/>
                      <a:pt x="2588" y="1"/>
                      <a:pt x="2473"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25"/>
              <p:cNvSpPr/>
              <p:nvPr/>
            </p:nvSpPr>
            <p:spPr>
              <a:xfrm>
                <a:off x="3475875" y="936300"/>
                <a:ext cx="55475" cy="50400"/>
              </a:xfrm>
              <a:custGeom>
                <a:avLst/>
                <a:gdLst/>
                <a:ahLst/>
                <a:cxnLst/>
                <a:rect l="l" t="t" r="r" b="b"/>
                <a:pathLst>
                  <a:path w="2219" h="2016" extrusionOk="0">
                    <a:moveTo>
                      <a:pt x="1239" y="938"/>
                    </a:moveTo>
                    <a:cubicBezTo>
                      <a:pt x="1211" y="967"/>
                      <a:pt x="1200" y="1004"/>
                      <a:pt x="1200" y="1019"/>
                    </a:cubicBezTo>
                    <a:lnTo>
                      <a:pt x="1177" y="1042"/>
                    </a:lnTo>
                    <a:cubicBezTo>
                      <a:pt x="1019" y="1223"/>
                      <a:pt x="860" y="1381"/>
                      <a:pt x="657" y="1472"/>
                    </a:cubicBezTo>
                    <a:cubicBezTo>
                      <a:pt x="845" y="1242"/>
                      <a:pt x="1033" y="1070"/>
                      <a:pt x="1239" y="938"/>
                    </a:cubicBezTo>
                    <a:close/>
                    <a:moveTo>
                      <a:pt x="1539" y="1"/>
                    </a:moveTo>
                    <a:cubicBezTo>
                      <a:pt x="1109" y="363"/>
                      <a:pt x="453" y="476"/>
                      <a:pt x="91" y="1517"/>
                    </a:cubicBezTo>
                    <a:cubicBezTo>
                      <a:pt x="0" y="1789"/>
                      <a:pt x="68" y="1947"/>
                      <a:pt x="204" y="1970"/>
                    </a:cubicBezTo>
                    <a:cubicBezTo>
                      <a:pt x="234" y="1985"/>
                      <a:pt x="259" y="1990"/>
                      <a:pt x="282" y="1990"/>
                    </a:cubicBezTo>
                    <a:cubicBezTo>
                      <a:pt x="327" y="1990"/>
                      <a:pt x="362" y="1970"/>
                      <a:pt x="408" y="1970"/>
                    </a:cubicBezTo>
                    <a:cubicBezTo>
                      <a:pt x="453" y="1970"/>
                      <a:pt x="498" y="1970"/>
                      <a:pt x="453" y="2015"/>
                    </a:cubicBezTo>
                    <a:cubicBezTo>
                      <a:pt x="1019" y="1947"/>
                      <a:pt x="1313" y="1789"/>
                      <a:pt x="1539" y="1472"/>
                    </a:cubicBezTo>
                    <a:lnTo>
                      <a:pt x="1562" y="1449"/>
                    </a:lnTo>
                    <a:cubicBezTo>
                      <a:pt x="1788" y="1133"/>
                      <a:pt x="2015" y="770"/>
                      <a:pt x="2218" y="250"/>
                    </a:cubicBezTo>
                    <a:cubicBezTo>
                      <a:pt x="2105" y="227"/>
                      <a:pt x="1992" y="205"/>
                      <a:pt x="1879" y="114"/>
                    </a:cubicBezTo>
                    <a:cubicBezTo>
                      <a:pt x="1856" y="159"/>
                      <a:pt x="1811" y="205"/>
                      <a:pt x="1788" y="250"/>
                    </a:cubicBezTo>
                    <a:lnTo>
                      <a:pt x="1539" y="1"/>
                    </a:ln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25"/>
              <p:cNvSpPr/>
              <p:nvPr/>
            </p:nvSpPr>
            <p:spPr>
              <a:xfrm>
                <a:off x="3435700" y="1260450"/>
                <a:ext cx="58875" cy="81000"/>
              </a:xfrm>
              <a:custGeom>
                <a:avLst/>
                <a:gdLst/>
                <a:ahLst/>
                <a:cxnLst/>
                <a:rect l="l" t="t" r="r" b="b"/>
                <a:pathLst>
                  <a:path w="2355" h="3240" extrusionOk="0">
                    <a:moveTo>
                      <a:pt x="1834" y="546"/>
                    </a:moveTo>
                    <a:cubicBezTo>
                      <a:pt x="1879" y="546"/>
                      <a:pt x="1902" y="569"/>
                      <a:pt x="1924" y="614"/>
                    </a:cubicBezTo>
                    <a:cubicBezTo>
                      <a:pt x="1947" y="659"/>
                      <a:pt x="1947" y="727"/>
                      <a:pt x="1947" y="840"/>
                    </a:cubicBezTo>
                    <a:cubicBezTo>
                      <a:pt x="1992" y="1338"/>
                      <a:pt x="1788" y="1678"/>
                      <a:pt x="1358" y="1904"/>
                    </a:cubicBezTo>
                    <a:cubicBezTo>
                      <a:pt x="1109" y="2085"/>
                      <a:pt x="815" y="2221"/>
                      <a:pt x="544" y="2425"/>
                    </a:cubicBezTo>
                    <a:cubicBezTo>
                      <a:pt x="408" y="1836"/>
                      <a:pt x="589" y="1225"/>
                      <a:pt x="906" y="1067"/>
                    </a:cubicBezTo>
                    <a:cubicBezTo>
                      <a:pt x="1132" y="863"/>
                      <a:pt x="1472" y="840"/>
                      <a:pt x="1766" y="614"/>
                    </a:cubicBezTo>
                    <a:cubicBezTo>
                      <a:pt x="1788" y="569"/>
                      <a:pt x="1811" y="546"/>
                      <a:pt x="1834" y="546"/>
                    </a:cubicBezTo>
                    <a:close/>
                    <a:moveTo>
                      <a:pt x="1942" y="0"/>
                    </a:moveTo>
                    <a:cubicBezTo>
                      <a:pt x="1890" y="0"/>
                      <a:pt x="1832" y="24"/>
                      <a:pt x="1766" y="71"/>
                    </a:cubicBezTo>
                    <a:lnTo>
                      <a:pt x="1494" y="252"/>
                    </a:lnTo>
                    <a:cubicBezTo>
                      <a:pt x="1155" y="456"/>
                      <a:pt x="702" y="433"/>
                      <a:pt x="453" y="727"/>
                    </a:cubicBezTo>
                    <a:cubicBezTo>
                      <a:pt x="23" y="976"/>
                      <a:pt x="0" y="2244"/>
                      <a:pt x="317" y="3081"/>
                    </a:cubicBezTo>
                    <a:cubicBezTo>
                      <a:pt x="340" y="3126"/>
                      <a:pt x="340" y="3194"/>
                      <a:pt x="363" y="3239"/>
                    </a:cubicBezTo>
                    <a:lnTo>
                      <a:pt x="453" y="3081"/>
                    </a:lnTo>
                    <a:cubicBezTo>
                      <a:pt x="544" y="2923"/>
                      <a:pt x="657" y="2855"/>
                      <a:pt x="747" y="2787"/>
                    </a:cubicBezTo>
                    <a:cubicBezTo>
                      <a:pt x="1132" y="2538"/>
                      <a:pt x="1562" y="2447"/>
                      <a:pt x="1788" y="2244"/>
                    </a:cubicBezTo>
                    <a:cubicBezTo>
                      <a:pt x="2241" y="1995"/>
                      <a:pt x="2354" y="1406"/>
                      <a:pt x="2264" y="659"/>
                    </a:cubicBezTo>
                    <a:cubicBezTo>
                      <a:pt x="2241" y="501"/>
                      <a:pt x="2218" y="275"/>
                      <a:pt x="2128" y="139"/>
                    </a:cubicBezTo>
                    <a:cubicBezTo>
                      <a:pt x="2075" y="46"/>
                      <a:pt x="2015" y="0"/>
                      <a:pt x="19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25"/>
              <p:cNvSpPr/>
              <p:nvPr/>
            </p:nvSpPr>
            <p:spPr>
              <a:xfrm>
                <a:off x="3444750" y="1270125"/>
                <a:ext cx="41325" cy="57250"/>
              </a:xfrm>
              <a:custGeom>
                <a:avLst/>
                <a:gdLst/>
                <a:ahLst/>
                <a:cxnLst/>
                <a:rect l="l" t="t" r="r" b="b"/>
                <a:pathLst>
                  <a:path w="1653" h="2290" extrusionOk="0">
                    <a:moveTo>
                      <a:pt x="883" y="929"/>
                    </a:moveTo>
                    <a:cubicBezTo>
                      <a:pt x="883" y="997"/>
                      <a:pt x="861" y="1019"/>
                      <a:pt x="793" y="1065"/>
                    </a:cubicBezTo>
                    <a:lnTo>
                      <a:pt x="793" y="1087"/>
                    </a:lnTo>
                    <a:cubicBezTo>
                      <a:pt x="725" y="1291"/>
                      <a:pt x="634" y="1495"/>
                      <a:pt x="453" y="1630"/>
                    </a:cubicBezTo>
                    <a:cubicBezTo>
                      <a:pt x="566" y="1359"/>
                      <a:pt x="725" y="1132"/>
                      <a:pt x="883" y="929"/>
                    </a:cubicBezTo>
                    <a:close/>
                    <a:moveTo>
                      <a:pt x="906" y="1"/>
                    </a:moveTo>
                    <a:cubicBezTo>
                      <a:pt x="634" y="476"/>
                      <a:pt x="46" y="793"/>
                      <a:pt x="1" y="1902"/>
                    </a:cubicBezTo>
                    <a:cubicBezTo>
                      <a:pt x="1" y="2154"/>
                      <a:pt x="79" y="2289"/>
                      <a:pt x="198" y="2289"/>
                    </a:cubicBezTo>
                    <a:cubicBezTo>
                      <a:pt x="208" y="2289"/>
                      <a:pt x="217" y="2288"/>
                      <a:pt x="227" y="2287"/>
                    </a:cubicBezTo>
                    <a:cubicBezTo>
                      <a:pt x="295" y="2287"/>
                      <a:pt x="340" y="2264"/>
                      <a:pt x="408" y="2241"/>
                    </a:cubicBezTo>
                    <a:cubicBezTo>
                      <a:pt x="431" y="2196"/>
                      <a:pt x="453" y="2196"/>
                      <a:pt x="521" y="2196"/>
                    </a:cubicBezTo>
                    <a:cubicBezTo>
                      <a:pt x="1019" y="1970"/>
                      <a:pt x="1245" y="1743"/>
                      <a:pt x="1358" y="1381"/>
                    </a:cubicBezTo>
                    <a:lnTo>
                      <a:pt x="1358" y="1359"/>
                    </a:lnTo>
                    <a:cubicBezTo>
                      <a:pt x="1494" y="997"/>
                      <a:pt x="1607" y="589"/>
                      <a:pt x="1653" y="23"/>
                    </a:cubicBezTo>
                    <a:lnTo>
                      <a:pt x="1653" y="23"/>
                    </a:lnTo>
                    <a:cubicBezTo>
                      <a:pt x="1620" y="30"/>
                      <a:pt x="1586" y="33"/>
                      <a:pt x="1552" y="33"/>
                    </a:cubicBezTo>
                    <a:cubicBezTo>
                      <a:pt x="1469" y="33"/>
                      <a:pt x="1380" y="17"/>
                      <a:pt x="1268" y="1"/>
                    </a:cubicBezTo>
                    <a:cubicBezTo>
                      <a:pt x="1245" y="46"/>
                      <a:pt x="1245" y="114"/>
                      <a:pt x="1223" y="159"/>
                    </a:cubicBezTo>
                    <a:cubicBezTo>
                      <a:pt x="1110" y="114"/>
                      <a:pt x="1019" y="46"/>
                      <a:pt x="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25"/>
              <p:cNvSpPr/>
              <p:nvPr/>
            </p:nvSpPr>
            <p:spPr>
              <a:xfrm>
                <a:off x="3390425" y="1428550"/>
                <a:ext cx="47550" cy="82650"/>
              </a:xfrm>
              <a:custGeom>
                <a:avLst/>
                <a:gdLst/>
                <a:ahLst/>
                <a:cxnLst/>
                <a:rect l="l" t="t" r="r" b="b"/>
                <a:pathLst>
                  <a:path w="1902" h="3306" fill="none" extrusionOk="0">
                    <a:moveTo>
                      <a:pt x="295" y="272"/>
                    </a:moveTo>
                    <a:cubicBezTo>
                      <a:pt x="318" y="227"/>
                      <a:pt x="363" y="137"/>
                      <a:pt x="431" y="91"/>
                    </a:cubicBezTo>
                    <a:cubicBezTo>
                      <a:pt x="544" y="1"/>
                      <a:pt x="748" y="1"/>
                      <a:pt x="884" y="46"/>
                    </a:cubicBezTo>
                    <a:cubicBezTo>
                      <a:pt x="1019" y="114"/>
                      <a:pt x="1110" y="204"/>
                      <a:pt x="1155" y="318"/>
                    </a:cubicBezTo>
                    <a:cubicBezTo>
                      <a:pt x="1495" y="793"/>
                      <a:pt x="1676" y="1336"/>
                      <a:pt x="1766" y="1857"/>
                    </a:cubicBezTo>
                    <a:cubicBezTo>
                      <a:pt x="1811" y="2355"/>
                      <a:pt x="1902" y="2920"/>
                      <a:pt x="1359" y="3305"/>
                    </a:cubicBezTo>
                    <a:cubicBezTo>
                      <a:pt x="657" y="2943"/>
                      <a:pt x="250" y="2151"/>
                      <a:pt x="114" y="1517"/>
                    </a:cubicBezTo>
                    <a:cubicBezTo>
                      <a:pt x="1" y="1155"/>
                      <a:pt x="69" y="702"/>
                      <a:pt x="295" y="272"/>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25"/>
              <p:cNvSpPr/>
              <p:nvPr/>
            </p:nvSpPr>
            <p:spPr>
              <a:xfrm>
                <a:off x="3395525" y="1432525"/>
                <a:ext cx="39075" cy="72450"/>
              </a:xfrm>
              <a:custGeom>
                <a:avLst/>
                <a:gdLst/>
                <a:ahLst/>
                <a:cxnLst/>
                <a:rect l="l" t="t" r="r" b="b"/>
                <a:pathLst>
                  <a:path w="1563" h="2898" fill="none" extrusionOk="0">
                    <a:moveTo>
                      <a:pt x="1" y="294"/>
                    </a:moveTo>
                    <a:cubicBezTo>
                      <a:pt x="227" y="1087"/>
                      <a:pt x="566" y="2014"/>
                      <a:pt x="1042" y="2761"/>
                    </a:cubicBezTo>
                    <a:cubicBezTo>
                      <a:pt x="1064" y="2807"/>
                      <a:pt x="1155" y="2897"/>
                      <a:pt x="1245" y="2829"/>
                    </a:cubicBezTo>
                    <a:cubicBezTo>
                      <a:pt x="1291" y="2807"/>
                      <a:pt x="1291" y="2784"/>
                      <a:pt x="1313" y="2761"/>
                    </a:cubicBezTo>
                    <a:cubicBezTo>
                      <a:pt x="1562" y="2263"/>
                      <a:pt x="1268" y="1811"/>
                      <a:pt x="996" y="1403"/>
                    </a:cubicBezTo>
                    <a:cubicBezTo>
                      <a:pt x="725" y="973"/>
                      <a:pt x="476" y="498"/>
                      <a:pt x="317" y="0"/>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25"/>
              <p:cNvSpPr/>
              <p:nvPr/>
            </p:nvSpPr>
            <p:spPr>
              <a:xfrm>
                <a:off x="3389300" y="970250"/>
                <a:ext cx="75275" cy="71325"/>
              </a:xfrm>
              <a:custGeom>
                <a:avLst/>
                <a:gdLst/>
                <a:ahLst/>
                <a:cxnLst/>
                <a:rect l="l" t="t" r="r" b="b"/>
                <a:pathLst>
                  <a:path w="3011" h="2853" fill="none" extrusionOk="0">
                    <a:moveTo>
                      <a:pt x="68" y="453"/>
                    </a:moveTo>
                    <a:cubicBezTo>
                      <a:pt x="182" y="182"/>
                      <a:pt x="702" y="1"/>
                      <a:pt x="1245" y="23"/>
                    </a:cubicBezTo>
                    <a:cubicBezTo>
                      <a:pt x="1924" y="46"/>
                      <a:pt x="2332" y="363"/>
                      <a:pt x="2535" y="657"/>
                    </a:cubicBezTo>
                    <a:cubicBezTo>
                      <a:pt x="3011" y="1223"/>
                      <a:pt x="2875" y="2128"/>
                      <a:pt x="2649" y="2762"/>
                    </a:cubicBezTo>
                    <a:cubicBezTo>
                      <a:pt x="2671" y="2852"/>
                      <a:pt x="2219" y="2513"/>
                      <a:pt x="2105" y="2468"/>
                    </a:cubicBezTo>
                    <a:cubicBezTo>
                      <a:pt x="1743" y="2241"/>
                      <a:pt x="1291" y="1970"/>
                      <a:pt x="725" y="1517"/>
                    </a:cubicBezTo>
                    <a:cubicBezTo>
                      <a:pt x="363" y="1246"/>
                      <a:pt x="1" y="884"/>
                      <a:pt x="23" y="567"/>
                    </a:cubicBezTo>
                    <a:cubicBezTo>
                      <a:pt x="46" y="499"/>
                      <a:pt x="46" y="476"/>
                      <a:pt x="68"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25"/>
              <p:cNvSpPr/>
              <p:nvPr/>
            </p:nvSpPr>
            <p:spPr>
              <a:xfrm>
                <a:off x="3399475" y="403900"/>
                <a:ext cx="52650" cy="57725"/>
              </a:xfrm>
              <a:custGeom>
                <a:avLst/>
                <a:gdLst/>
                <a:ahLst/>
                <a:cxnLst/>
                <a:rect l="l" t="t" r="r" b="b"/>
                <a:pathLst>
                  <a:path w="2106" h="2309" fill="none" extrusionOk="0">
                    <a:moveTo>
                      <a:pt x="46" y="724"/>
                    </a:moveTo>
                    <a:cubicBezTo>
                      <a:pt x="114" y="521"/>
                      <a:pt x="386" y="294"/>
                      <a:pt x="657" y="159"/>
                    </a:cubicBezTo>
                    <a:cubicBezTo>
                      <a:pt x="997" y="0"/>
                      <a:pt x="1291" y="68"/>
                      <a:pt x="1472" y="294"/>
                    </a:cubicBezTo>
                    <a:cubicBezTo>
                      <a:pt x="1857" y="702"/>
                      <a:pt x="2106" y="1720"/>
                      <a:pt x="1925" y="2309"/>
                    </a:cubicBezTo>
                    <a:cubicBezTo>
                      <a:pt x="1902" y="2309"/>
                      <a:pt x="1314" y="2150"/>
                      <a:pt x="1246" y="2195"/>
                    </a:cubicBezTo>
                    <a:cubicBezTo>
                      <a:pt x="906" y="2173"/>
                      <a:pt x="635" y="2037"/>
                      <a:pt x="340" y="1652"/>
                    </a:cubicBezTo>
                    <a:cubicBezTo>
                      <a:pt x="159" y="1403"/>
                      <a:pt x="1" y="1087"/>
                      <a:pt x="46" y="860"/>
                    </a:cubicBezTo>
                    <a:cubicBezTo>
                      <a:pt x="1" y="792"/>
                      <a:pt x="46" y="747"/>
                      <a:pt x="46" y="724"/>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25"/>
              <p:cNvSpPr/>
              <p:nvPr/>
            </p:nvSpPr>
            <p:spPr>
              <a:xfrm>
                <a:off x="3401175" y="416350"/>
                <a:ext cx="47550" cy="36800"/>
              </a:xfrm>
              <a:custGeom>
                <a:avLst/>
                <a:gdLst/>
                <a:ahLst/>
                <a:cxnLst/>
                <a:rect l="l" t="t" r="r" b="b"/>
                <a:pathLst>
                  <a:path w="1902" h="1472" fill="none" extrusionOk="0">
                    <a:moveTo>
                      <a:pt x="1" y="679"/>
                    </a:moveTo>
                    <a:cubicBezTo>
                      <a:pt x="589" y="1154"/>
                      <a:pt x="1132" y="1267"/>
                      <a:pt x="1608" y="1449"/>
                    </a:cubicBezTo>
                    <a:cubicBezTo>
                      <a:pt x="1630" y="1449"/>
                      <a:pt x="1721" y="1471"/>
                      <a:pt x="1789" y="1381"/>
                    </a:cubicBezTo>
                    <a:cubicBezTo>
                      <a:pt x="1811" y="1358"/>
                      <a:pt x="1811" y="1335"/>
                      <a:pt x="1811" y="1313"/>
                    </a:cubicBezTo>
                    <a:cubicBezTo>
                      <a:pt x="1902" y="679"/>
                      <a:pt x="272" y="407"/>
                      <a:pt x="205" y="113"/>
                    </a:cubicBezTo>
                    <a:cubicBezTo>
                      <a:pt x="816" y="0"/>
                      <a:pt x="1155" y="0"/>
                      <a:pt x="1744" y="475"/>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1" name="Google Shape;8651;p25"/>
            <p:cNvGrpSpPr/>
            <p:nvPr/>
          </p:nvGrpSpPr>
          <p:grpSpPr>
            <a:xfrm flipH="1">
              <a:off x="4143650" y="50105"/>
              <a:ext cx="237508" cy="247359"/>
              <a:chOff x="2650925" y="4637475"/>
              <a:chExt cx="120550" cy="125550"/>
            </a:xfrm>
          </p:grpSpPr>
          <p:sp>
            <p:nvSpPr>
              <p:cNvPr id="8652" name="Google Shape;8652;p25"/>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25"/>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4" name="Google Shape;8654;p25"/>
            <p:cNvGrpSpPr/>
            <p:nvPr/>
          </p:nvGrpSpPr>
          <p:grpSpPr>
            <a:xfrm>
              <a:off x="2292678" y="-192431"/>
              <a:ext cx="949833" cy="732422"/>
              <a:chOff x="4866600" y="2956225"/>
              <a:chExt cx="482100" cy="371750"/>
            </a:xfrm>
          </p:grpSpPr>
          <p:sp>
            <p:nvSpPr>
              <p:cNvPr id="8655" name="Google Shape;8655;p25"/>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25"/>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25"/>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25"/>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25"/>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25"/>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25"/>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25"/>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3" name="Google Shape;8663;p25"/>
            <p:cNvGrpSpPr/>
            <p:nvPr/>
          </p:nvGrpSpPr>
          <p:grpSpPr>
            <a:xfrm flipH="1">
              <a:off x="-136244" y="-85850"/>
              <a:ext cx="950917" cy="732471"/>
              <a:chOff x="4850200" y="2392675"/>
              <a:chExt cx="482650" cy="371775"/>
            </a:xfrm>
          </p:grpSpPr>
          <p:sp>
            <p:nvSpPr>
              <p:cNvPr id="8664" name="Google Shape;8664;p25"/>
              <p:cNvSpPr/>
              <p:nvPr/>
            </p:nvSpPr>
            <p:spPr>
              <a:xfrm>
                <a:off x="4913000" y="2407950"/>
                <a:ext cx="419850" cy="314050"/>
              </a:xfrm>
              <a:custGeom>
                <a:avLst/>
                <a:gdLst/>
                <a:ahLst/>
                <a:cxnLst/>
                <a:rect l="l" t="t" r="r" b="b"/>
                <a:pathLst>
                  <a:path w="16794" h="12562" fill="none" extrusionOk="0">
                    <a:moveTo>
                      <a:pt x="227" y="1"/>
                    </a:moveTo>
                    <a:cubicBezTo>
                      <a:pt x="69" y="3034"/>
                      <a:pt x="1" y="6247"/>
                      <a:pt x="1630" y="8827"/>
                    </a:cubicBezTo>
                    <a:cubicBezTo>
                      <a:pt x="2807" y="10706"/>
                      <a:pt x="4844" y="11996"/>
                      <a:pt x="7017" y="12290"/>
                    </a:cubicBezTo>
                    <a:cubicBezTo>
                      <a:pt x="9212" y="12562"/>
                      <a:pt x="11520" y="11837"/>
                      <a:pt x="13172" y="10366"/>
                    </a:cubicBezTo>
                    <a:cubicBezTo>
                      <a:pt x="15843" y="7899"/>
                      <a:pt x="16386" y="3939"/>
                      <a:pt x="16794" y="318"/>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25"/>
              <p:cNvSpPr/>
              <p:nvPr/>
            </p:nvSpPr>
            <p:spPr>
              <a:xfrm>
                <a:off x="4892075" y="2392675"/>
                <a:ext cx="419275" cy="314050"/>
              </a:xfrm>
              <a:custGeom>
                <a:avLst/>
                <a:gdLst/>
                <a:ahLst/>
                <a:cxnLst/>
                <a:rect l="l" t="t" r="r" b="b"/>
                <a:pathLst>
                  <a:path w="16771" h="12562" fill="none" extrusionOk="0">
                    <a:moveTo>
                      <a:pt x="227" y="1"/>
                    </a:moveTo>
                    <a:cubicBezTo>
                      <a:pt x="46" y="3011"/>
                      <a:pt x="0" y="6247"/>
                      <a:pt x="1607" y="8827"/>
                    </a:cubicBezTo>
                    <a:cubicBezTo>
                      <a:pt x="2807" y="10683"/>
                      <a:pt x="4844" y="11996"/>
                      <a:pt x="7016" y="12267"/>
                    </a:cubicBezTo>
                    <a:cubicBezTo>
                      <a:pt x="9189" y="12562"/>
                      <a:pt x="11520" y="11815"/>
                      <a:pt x="13149" y="10344"/>
                    </a:cubicBezTo>
                    <a:cubicBezTo>
                      <a:pt x="15843" y="7877"/>
                      <a:pt x="16386" y="3916"/>
                      <a:pt x="16771" y="295"/>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25"/>
              <p:cNvSpPr/>
              <p:nvPr/>
            </p:nvSpPr>
            <p:spPr>
              <a:xfrm>
                <a:off x="5184600" y="2665975"/>
                <a:ext cx="65075" cy="98475"/>
              </a:xfrm>
              <a:custGeom>
                <a:avLst/>
                <a:gdLst/>
                <a:ahLst/>
                <a:cxnLst/>
                <a:rect l="l" t="t" r="r" b="b"/>
                <a:pathLst>
                  <a:path w="2603" h="3939" fill="none" extrusionOk="0">
                    <a:moveTo>
                      <a:pt x="611" y="3848"/>
                    </a:moveTo>
                    <a:cubicBezTo>
                      <a:pt x="521" y="3915"/>
                      <a:pt x="430" y="3938"/>
                      <a:pt x="339" y="3938"/>
                    </a:cubicBezTo>
                    <a:cubicBezTo>
                      <a:pt x="204" y="3938"/>
                      <a:pt x="68" y="3802"/>
                      <a:pt x="45" y="3666"/>
                    </a:cubicBezTo>
                    <a:cubicBezTo>
                      <a:pt x="0" y="3508"/>
                      <a:pt x="0" y="3350"/>
                      <a:pt x="68" y="3214"/>
                    </a:cubicBezTo>
                    <a:cubicBezTo>
                      <a:pt x="226" y="2490"/>
                      <a:pt x="566" y="1811"/>
                      <a:pt x="973" y="1200"/>
                    </a:cubicBezTo>
                    <a:cubicBezTo>
                      <a:pt x="1335" y="656"/>
                      <a:pt x="1765" y="23"/>
                      <a:pt x="2444" y="0"/>
                    </a:cubicBezTo>
                    <a:cubicBezTo>
                      <a:pt x="2603" y="860"/>
                      <a:pt x="2218" y="1924"/>
                      <a:pt x="1788" y="2671"/>
                    </a:cubicBezTo>
                    <a:cubicBezTo>
                      <a:pt x="1516" y="3146"/>
                      <a:pt x="1109" y="3576"/>
                      <a:pt x="611"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25"/>
              <p:cNvSpPr/>
              <p:nvPr/>
            </p:nvSpPr>
            <p:spPr>
              <a:xfrm>
                <a:off x="4850200" y="2520550"/>
                <a:ext cx="90550" cy="76975"/>
              </a:xfrm>
              <a:custGeom>
                <a:avLst/>
                <a:gdLst/>
                <a:ahLst/>
                <a:cxnLst/>
                <a:rect l="l" t="t" r="r" b="b"/>
                <a:pathLst>
                  <a:path w="3622" h="3079" fill="none" extrusionOk="0">
                    <a:moveTo>
                      <a:pt x="68" y="544"/>
                    </a:moveTo>
                    <a:cubicBezTo>
                      <a:pt x="23" y="453"/>
                      <a:pt x="0" y="363"/>
                      <a:pt x="23" y="250"/>
                    </a:cubicBezTo>
                    <a:cubicBezTo>
                      <a:pt x="68" y="114"/>
                      <a:pt x="227" y="1"/>
                      <a:pt x="363" y="1"/>
                    </a:cubicBezTo>
                    <a:cubicBezTo>
                      <a:pt x="521" y="1"/>
                      <a:pt x="679" y="23"/>
                      <a:pt x="815" y="114"/>
                    </a:cubicBezTo>
                    <a:cubicBezTo>
                      <a:pt x="1494" y="385"/>
                      <a:pt x="2105" y="838"/>
                      <a:pt x="2626" y="1381"/>
                    </a:cubicBezTo>
                    <a:cubicBezTo>
                      <a:pt x="3078" y="1834"/>
                      <a:pt x="3622" y="2377"/>
                      <a:pt x="3531" y="3056"/>
                    </a:cubicBezTo>
                    <a:cubicBezTo>
                      <a:pt x="2648" y="3079"/>
                      <a:pt x="1675" y="2490"/>
                      <a:pt x="1042" y="1924"/>
                    </a:cubicBezTo>
                    <a:cubicBezTo>
                      <a:pt x="589" y="1562"/>
                      <a:pt x="249" y="1064"/>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25"/>
              <p:cNvSpPr/>
              <p:nvPr/>
            </p:nvSpPr>
            <p:spPr>
              <a:xfrm>
                <a:off x="4853025" y="2526775"/>
                <a:ext cx="79800" cy="61700"/>
              </a:xfrm>
              <a:custGeom>
                <a:avLst/>
                <a:gdLst/>
                <a:ahLst/>
                <a:cxnLst/>
                <a:rect l="l" t="t" r="r" b="b"/>
                <a:pathLst>
                  <a:path w="3192" h="2468" fill="none" extrusionOk="0">
                    <a:moveTo>
                      <a:pt x="1" y="476"/>
                    </a:moveTo>
                    <a:cubicBezTo>
                      <a:pt x="861" y="1155"/>
                      <a:pt x="1924" y="1924"/>
                      <a:pt x="2920" y="2400"/>
                    </a:cubicBezTo>
                    <a:cubicBezTo>
                      <a:pt x="3011" y="2445"/>
                      <a:pt x="3124" y="2467"/>
                      <a:pt x="3169" y="2377"/>
                    </a:cubicBezTo>
                    <a:cubicBezTo>
                      <a:pt x="3192" y="2354"/>
                      <a:pt x="3169" y="2286"/>
                      <a:pt x="3169" y="2241"/>
                    </a:cubicBezTo>
                    <a:cubicBezTo>
                      <a:pt x="2943" y="1607"/>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25"/>
              <p:cNvSpPr/>
              <p:nvPr/>
            </p:nvSpPr>
            <p:spPr>
              <a:xfrm>
                <a:off x="5036350" y="2649000"/>
                <a:ext cx="79225" cy="53775"/>
              </a:xfrm>
              <a:custGeom>
                <a:avLst/>
                <a:gdLst/>
                <a:ahLst/>
                <a:cxnLst/>
                <a:rect l="l" t="t" r="r" b="b"/>
                <a:pathLst>
                  <a:path w="3169" h="2151" fill="none" extrusionOk="0">
                    <a:moveTo>
                      <a:pt x="2762" y="204"/>
                    </a:moveTo>
                    <a:cubicBezTo>
                      <a:pt x="2988" y="385"/>
                      <a:pt x="3169" y="679"/>
                      <a:pt x="3101" y="973"/>
                    </a:cubicBezTo>
                    <a:cubicBezTo>
                      <a:pt x="3033" y="1313"/>
                      <a:pt x="2716" y="1539"/>
                      <a:pt x="2399" y="1675"/>
                    </a:cubicBezTo>
                    <a:cubicBezTo>
                      <a:pt x="1788" y="1969"/>
                      <a:pt x="770" y="2150"/>
                      <a:pt x="91" y="1879"/>
                    </a:cubicBezTo>
                    <a:cubicBezTo>
                      <a:pt x="0" y="1856"/>
                      <a:pt x="544" y="1019"/>
                      <a:pt x="566" y="973"/>
                    </a:cubicBezTo>
                    <a:cubicBezTo>
                      <a:pt x="883" y="566"/>
                      <a:pt x="1177" y="294"/>
                      <a:pt x="1675" y="113"/>
                    </a:cubicBezTo>
                    <a:cubicBezTo>
                      <a:pt x="1969" y="0"/>
                      <a:pt x="2332" y="0"/>
                      <a:pt x="2648" y="159"/>
                    </a:cubicBezTo>
                    <a:cubicBezTo>
                      <a:pt x="2694" y="159"/>
                      <a:pt x="2739" y="181"/>
                      <a:pt x="2762"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25"/>
              <p:cNvSpPr/>
              <p:nvPr/>
            </p:nvSpPr>
            <p:spPr>
              <a:xfrm>
                <a:off x="5048800" y="2649000"/>
                <a:ext cx="59425" cy="46400"/>
              </a:xfrm>
              <a:custGeom>
                <a:avLst/>
                <a:gdLst/>
                <a:ahLst/>
                <a:cxnLst/>
                <a:rect l="l" t="t" r="r" b="b"/>
                <a:pathLst>
                  <a:path w="2377" h="1856" fill="none" extrusionOk="0">
                    <a:moveTo>
                      <a:pt x="1743" y="0"/>
                    </a:moveTo>
                    <a:cubicBezTo>
                      <a:pt x="1200" y="430"/>
                      <a:pt x="453" y="951"/>
                      <a:pt x="68" y="1539"/>
                    </a:cubicBezTo>
                    <a:cubicBezTo>
                      <a:pt x="46" y="1584"/>
                      <a:pt x="0" y="1675"/>
                      <a:pt x="68" y="1720"/>
                    </a:cubicBezTo>
                    <a:cubicBezTo>
                      <a:pt x="91" y="1765"/>
                      <a:pt x="113" y="1765"/>
                      <a:pt x="159" y="1788"/>
                    </a:cubicBezTo>
                    <a:cubicBezTo>
                      <a:pt x="611" y="1833"/>
                      <a:pt x="2105" y="317"/>
                      <a:pt x="2377" y="407"/>
                    </a:cubicBezTo>
                    <a:cubicBezTo>
                      <a:pt x="2241" y="1019"/>
                      <a:pt x="1788" y="1245"/>
                      <a:pt x="1087" y="1856"/>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1" name="Google Shape;8671;p25"/>
            <p:cNvGrpSpPr/>
            <p:nvPr/>
          </p:nvGrpSpPr>
          <p:grpSpPr>
            <a:xfrm flipH="1">
              <a:off x="998536" y="-192990"/>
              <a:ext cx="950917" cy="733555"/>
              <a:chOff x="2920825" y="1027400"/>
              <a:chExt cx="482650" cy="372325"/>
            </a:xfrm>
          </p:grpSpPr>
          <p:sp>
            <p:nvSpPr>
              <p:cNvPr id="8672" name="Google Shape;8672;p25"/>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25"/>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25"/>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25"/>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25"/>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25"/>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25"/>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9" name="Google Shape;8679;p25"/>
            <p:cNvGrpSpPr/>
            <p:nvPr/>
          </p:nvGrpSpPr>
          <p:grpSpPr>
            <a:xfrm flipH="1">
              <a:off x="98400" y="1618281"/>
              <a:ext cx="241941" cy="218741"/>
              <a:chOff x="2097025" y="4644575"/>
              <a:chExt cx="122800" cy="111025"/>
            </a:xfrm>
          </p:grpSpPr>
          <p:sp>
            <p:nvSpPr>
              <p:cNvPr id="8680" name="Google Shape;8680;p25"/>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25"/>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82" name="Google Shape;8682;p25"/>
            <p:cNvGrpSpPr/>
            <p:nvPr/>
          </p:nvGrpSpPr>
          <p:grpSpPr>
            <a:xfrm flipH="1">
              <a:off x="1245663" y="4761717"/>
              <a:ext cx="541806" cy="382373"/>
              <a:chOff x="674132" y="5262167"/>
              <a:chExt cx="541806" cy="382373"/>
            </a:xfrm>
          </p:grpSpPr>
          <p:sp>
            <p:nvSpPr>
              <p:cNvPr id="8683" name="Google Shape;8683;p25"/>
              <p:cNvSpPr/>
              <p:nvPr/>
            </p:nvSpPr>
            <p:spPr>
              <a:xfrm>
                <a:off x="967353" y="5622179"/>
                <a:ext cx="1133" cy="22362"/>
              </a:xfrm>
              <a:custGeom>
                <a:avLst/>
                <a:gdLst/>
                <a:ahLst/>
                <a:cxnLst/>
                <a:rect l="l" t="t" r="r" b="b"/>
                <a:pathLst>
                  <a:path w="23" h="454" fill="none" extrusionOk="0">
                    <a:moveTo>
                      <a:pt x="23" y="0"/>
                    </a:moveTo>
                    <a:lnTo>
                      <a:pt x="0" y="453"/>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25"/>
              <p:cNvSpPr/>
              <p:nvPr/>
            </p:nvSpPr>
            <p:spPr>
              <a:xfrm>
                <a:off x="912728" y="5618829"/>
                <a:ext cx="2266" cy="23445"/>
              </a:xfrm>
              <a:custGeom>
                <a:avLst/>
                <a:gdLst/>
                <a:ahLst/>
                <a:cxnLst/>
                <a:rect l="l" t="t" r="r" b="b"/>
                <a:pathLst>
                  <a:path w="46" h="476" fill="none" extrusionOk="0">
                    <a:moveTo>
                      <a:pt x="45" y="1"/>
                    </a:moveTo>
                    <a:lnTo>
                      <a:pt x="0" y="476"/>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25"/>
              <p:cNvSpPr/>
              <p:nvPr/>
            </p:nvSpPr>
            <p:spPr>
              <a:xfrm>
                <a:off x="674132" y="5406339"/>
                <a:ext cx="89250" cy="93240"/>
              </a:xfrm>
              <a:custGeom>
                <a:avLst/>
                <a:gdLst/>
                <a:ahLst/>
                <a:cxnLst/>
                <a:rect l="l" t="t" r="r" b="b"/>
                <a:pathLst>
                  <a:path w="1812" h="1893" extrusionOk="0">
                    <a:moveTo>
                      <a:pt x="1234" y="1"/>
                    </a:moveTo>
                    <a:cubicBezTo>
                      <a:pt x="1170" y="1"/>
                      <a:pt x="1098" y="16"/>
                      <a:pt x="1019" y="37"/>
                    </a:cubicBezTo>
                    <a:cubicBezTo>
                      <a:pt x="748" y="82"/>
                      <a:pt x="408" y="150"/>
                      <a:pt x="91" y="218"/>
                    </a:cubicBezTo>
                    <a:cubicBezTo>
                      <a:pt x="69" y="218"/>
                      <a:pt x="23" y="263"/>
                      <a:pt x="23" y="263"/>
                    </a:cubicBezTo>
                    <a:cubicBezTo>
                      <a:pt x="1" y="286"/>
                      <a:pt x="23" y="331"/>
                      <a:pt x="69" y="377"/>
                    </a:cubicBezTo>
                    <a:cubicBezTo>
                      <a:pt x="589" y="942"/>
                      <a:pt x="1223" y="1418"/>
                      <a:pt x="1811" y="1893"/>
                    </a:cubicBezTo>
                    <a:cubicBezTo>
                      <a:pt x="1766" y="1350"/>
                      <a:pt x="1676" y="829"/>
                      <a:pt x="1540" y="286"/>
                    </a:cubicBezTo>
                    <a:cubicBezTo>
                      <a:pt x="1478" y="69"/>
                      <a:pt x="1374" y="1"/>
                      <a:pt x="1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25"/>
              <p:cNvSpPr/>
              <p:nvPr/>
            </p:nvSpPr>
            <p:spPr>
              <a:xfrm>
                <a:off x="728757" y="5262167"/>
                <a:ext cx="487181" cy="346066"/>
              </a:xfrm>
              <a:custGeom>
                <a:avLst/>
                <a:gdLst/>
                <a:ahLst/>
                <a:cxnLst/>
                <a:rect l="l" t="t" r="r" b="b"/>
                <a:pathLst>
                  <a:path w="9891" h="7026" extrusionOk="0">
                    <a:moveTo>
                      <a:pt x="3039" y="0"/>
                    </a:moveTo>
                    <a:cubicBezTo>
                      <a:pt x="2713" y="0"/>
                      <a:pt x="2389" y="58"/>
                      <a:pt x="2083" y="180"/>
                    </a:cubicBezTo>
                    <a:cubicBezTo>
                      <a:pt x="2038" y="180"/>
                      <a:pt x="2015" y="226"/>
                      <a:pt x="1947" y="248"/>
                    </a:cubicBezTo>
                    <a:cubicBezTo>
                      <a:pt x="1336" y="565"/>
                      <a:pt x="770" y="1154"/>
                      <a:pt x="431" y="1719"/>
                    </a:cubicBezTo>
                    <a:cubicBezTo>
                      <a:pt x="227" y="2285"/>
                      <a:pt x="1" y="2693"/>
                      <a:pt x="46" y="3326"/>
                    </a:cubicBezTo>
                    <a:cubicBezTo>
                      <a:pt x="114" y="3869"/>
                      <a:pt x="318" y="4390"/>
                      <a:pt x="589" y="4888"/>
                    </a:cubicBezTo>
                    <a:cubicBezTo>
                      <a:pt x="1155" y="5884"/>
                      <a:pt x="1947" y="6495"/>
                      <a:pt x="3056" y="6789"/>
                    </a:cubicBezTo>
                    <a:cubicBezTo>
                      <a:pt x="3651" y="6943"/>
                      <a:pt x="4263" y="7025"/>
                      <a:pt x="4870" y="7025"/>
                    </a:cubicBezTo>
                    <a:cubicBezTo>
                      <a:pt x="6319" y="7025"/>
                      <a:pt x="7736" y="6554"/>
                      <a:pt x="8805" y="5454"/>
                    </a:cubicBezTo>
                    <a:cubicBezTo>
                      <a:pt x="9054" y="5205"/>
                      <a:pt x="9891" y="4231"/>
                      <a:pt x="9167" y="4141"/>
                    </a:cubicBezTo>
                    <a:cubicBezTo>
                      <a:pt x="8465" y="4096"/>
                      <a:pt x="7831" y="4209"/>
                      <a:pt x="7220" y="3779"/>
                    </a:cubicBezTo>
                    <a:cubicBezTo>
                      <a:pt x="6655" y="3417"/>
                      <a:pt x="6360" y="2738"/>
                      <a:pt x="6089" y="2104"/>
                    </a:cubicBezTo>
                    <a:cubicBezTo>
                      <a:pt x="5704" y="1267"/>
                      <a:pt x="5093" y="610"/>
                      <a:pt x="4210" y="248"/>
                    </a:cubicBezTo>
                    <a:cubicBezTo>
                      <a:pt x="3837" y="87"/>
                      <a:pt x="3437" y="0"/>
                      <a:pt x="30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25"/>
              <p:cNvSpPr/>
              <p:nvPr/>
            </p:nvSpPr>
            <p:spPr>
              <a:xfrm>
                <a:off x="731023" y="5266551"/>
                <a:ext cx="448171" cy="355670"/>
              </a:xfrm>
              <a:custGeom>
                <a:avLst/>
                <a:gdLst/>
                <a:ahLst/>
                <a:cxnLst/>
                <a:rect l="l" t="t" r="r" b="b"/>
                <a:pathLst>
                  <a:path w="9099" h="7221" fill="none" extrusionOk="0">
                    <a:moveTo>
                      <a:pt x="1901" y="408"/>
                    </a:moveTo>
                    <a:cubicBezTo>
                      <a:pt x="1969" y="386"/>
                      <a:pt x="1992" y="340"/>
                      <a:pt x="2037" y="340"/>
                    </a:cubicBezTo>
                    <a:cubicBezTo>
                      <a:pt x="2829" y="1"/>
                      <a:pt x="3780" y="159"/>
                      <a:pt x="4526" y="521"/>
                    </a:cubicBezTo>
                    <a:cubicBezTo>
                      <a:pt x="5160" y="838"/>
                      <a:pt x="5635" y="1336"/>
                      <a:pt x="6088" y="1857"/>
                    </a:cubicBezTo>
                    <a:cubicBezTo>
                      <a:pt x="6518" y="2355"/>
                      <a:pt x="6858" y="2988"/>
                      <a:pt x="7355" y="3373"/>
                    </a:cubicBezTo>
                    <a:cubicBezTo>
                      <a:pt x="7650" y="3599"/>
                      <a:pt x="8012" y="3735"/>
                      <a:pt x="8351" y="3939"/>
                    </a:cubicBezTo>
                    <a:cubicBezTo>
                      <a:pt x="8668" y="4120"/>
                      <a:pt x="9098" y="4256"/>
                      <a:pt x="8940" y="4663"/>
                    </a:cubicBezTo>
                    <a:cubicBezTo>
                      <a:pt x="8668" y="5365"/>
                      <a:pt x="8193" y="5998"/>
                      <a:pt x="7559" y="6406"/>
                    </a:cubicBezTo>
                    <a:cubicBezTo>
                      <a:pt x="6880" y="6836"/>
                      <a:pt x="6111" y="7107"/>
                      <a:pt x="5319" y="7175"/>
                    </a:cubicBezTo>
                    <a:cubicBezTo>
                      <a:pt x="4572" y="7220"/>
                      <a:pt x="3802" y="7153"/>
                      <a:pt x="3055" y="6949"/>
                    </a:cubicBezTo>
                    <a:cubicBezTo>
                      <a:pt x="1969" y="6655"/>
                      <a:pt x="1177" y="6044"/>
                      <a:pt x="611" y="5048"/>
                    </a:cubicBezTo>
                    <a:cubicBezTo>
                      <a:pt x="317" y="4572"/>
                      <a:pt x="113" y="4029"/>
                      <a:pt x="68" y="3486"/>
                    </a:cubicBezTo>
                    <a:cubicBezTo>
                      <a:pt x="0" y="2875"/>
                      <a:pt x="226" y="2445"/>
                      <a:pt x="430" y="1879"/>
                    </a:cubicBezTo>
                    <a:cubicBezTo>
                      <a:pt x="724" y="1313"/>
                      <a:pt x="1290" y="725"/>
                      <a:pt x="1901" y="408"/>
                    </a:cubicBezTo>
                    <a:close/>
                  </a:path>
                </a:pathLst>
              </a:custGeom>
              <a:noFill/>
              <a:ln w="51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25"/>
              <p:cNvSpPr/>
              <p:nvPr/>
            </p:nvSpPr>
            <p:spPr>
              <a:xfrm>
                <a:off x="865885" y="5389198"/>
                <a:ext cx="148307" cy="131560"/>
              </a:xfrm>
              <a:custGeom>
                <a:avLst/>
                <a:gdLst/>
                <a:ahLst/>
                <a:cxnLst/>
                <a:rect l="l" t="t" r="r" b="b"/>
                <a:pathLst>
                  <a:path w="3011" h="2671" extrusionOk="0">
                    <a:moveTo>
                      <a:pt x="1675" y="0"/>
                    </a:moveTo>
                    <a:lnTo>
                      <a:pt x="1675" y="0"/>
                    </a:lnTo>
                    <a:cubicBezTo>
                      <a:pt x="1743" y="476"/>
                      <a:pt x="1947" y="928"/>
                      <a:pt x="2218" y="1313"/>
                    </a:cubicBezTo>
                    <a:cubicBezTo>
                      <a:pt x="2354" y="1517"/>
                      <a:pt x="2558" y="1652"/>
                      <a:pt x="2648" y="1811"/>
                    </a:cubicBezTo>
                    <a:cubicBezTo>
                      <a:pt x="2762" y="1969"/>
                      <a:pt x="2716" y="2128"/>
                      <a:pt x="2581" y="2241"/>
                    </a:cubicBezTo>
                    <a:cubicBezTo>
                      <a:pt x="2445" y="2377"/>
                      <a:pt x="2241" y="2422"/>
                      <a:pt x="2015" y="2422"/>
                    </a:cubicBezTo>
                    <a:lnTo>
                      <a:pt x="1336" y="2422"/>
                    </a:lnTo>
                    <a:cubicBezTo>
                      <a:pt x="883" y="2422"/>
                      <a:pt x="431" y="2377"/>
                      <a:pt x="1" y="2196"/>
                    </a:cubicBezTo>
                    <a:lnTo>
                      <a:pt x="1" y="2196"/>
                    </a:lnTo>
                    <a:cubicBezTo>
                      <a:pt x="385" y="2467"/>
                      <a:pt x="861" y="2580"/>
                      <a:pt x="1313" y="2648"/>
                    </a:cubicBezTo>
                    <a:cubicBezTo>
                      <a:pt x="1562" y="2648"/>
                      <a:pt x="1788" y="2671"/>
                      <a:pt x="2015" y="2671"/>
                    </a:cubicBezTo>
                    <a:cubicBezTo>
                      <a:pt x="2241" y="2671"/>
                      <a:pt x="2535" y="2648"/>
                      <a:pt x="2762" y="2445"/>
                    </a:cubicBezTo>
                    <a:cubicBezTo>
                      <a:pt x="2875" y="2354"/>
                      <a:pt x="2943" y="2218"/>
                      <a:pt x="2988" y="2082"/>
                    </a:cubicBezTo>
                    <a:cubicBezTo>
                      <a:pt x="3011" y="1901"/>
                      <a:pt x="2965" y="1766"/>
                      <a:pt x="2875" y="1652"/>
                    </a:cubicBezTo>
                    <a:cubicBezTo>
                      <a:pt x="2739" y="1426"/>
                      <a:pt x="2535" y="1313"/>
                      <a:pt x="2400" y="1132"/>
                    </a:cubicBezTo>
                    <a:cubicBezTo>
                      <a:pt x="2105" y="838"/>
                      <a:pt x="1856" y="43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25"/>
              <p:cNvSpPr/>
              <p:nvPr/>
            </p:nvSpPr>
            <p:spPr>
              <a:xfrm>
                <a:off x="778949" y="5379150"/>
                <a:ext cx="29011" cy="27928"/>
              </a:xfrm>
              <a:custGeom>
                <a:avLst/>
                <a:gdLst/>
                <a:ahLst/>
                <a:cxnLst/>
                <a:rect l="l" t="t" r="r" b="b"/>
                <a:pathLst>
                  <a:path w="589" h="567" extrusionOk="0">
                    <a:moveTo>
                      <a:pt x="227" y="1"/>
                    </a:moveTo>
                    <a:cubicBezTo>
                      <a:pt x="0" y="114"/>
                      <a:pt x="0" y="566"/>
                      <a:pt x="317" y="566"/>
                    </a:cubicBezTo>
                    <a:cubicBezTo>
                      <a:pt x="430" y="566"/>
                      <a:pt x="498" y="499"/>
                      <a:pt x="543" y="408"/>
                    </a:cubicBezTo>
                    <a:cubicBezTo>
                      <a:pt x="589" y="340"/>
                      <a:pt x="589" y="204"/>
                      <a:pt x="543" y="159"/>
                    </a:cubicBezTo>
                    <a:cubicBezTo>
                      <a:pt x="498" y="136"/>
                      <a:pt x="498" y="114"/>
                      <a:pt x="475" y="69"/>
                    </a:cubicBezTo>
                    <a:cubicBezTo>
                      <a:pt x="453" y="23"/>
                      <a:pt x="362"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0" name="Google Shape;8690;p25"/>
            <p:cNvGrpSpPr/>
            <p:nvPr/>
          </p:nvGrpSpPr>
          <p:grpSpPr>
            <a:xfrm flipH="1">
              <a:off x="3330315" y="-787725"/>
              <a:ext cx="292131" cy="1327718"/>
              <a:chOff x="2806525" y="620025"/>
              <a:chExt cx="148275" cy="673900"/>
            </a:xfrm>
          </p:grpSpPr>
          <p:sp>
            <p:nvSpPr>
              <p:cNvPr id="8691" name="Google Shape;8691;p25"/>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25"/>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25"/>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25"/>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25"/>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25"/>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25"/>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25"/>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9" name="Google Shape;8699;p25"/>
            <p:cNvGrpSpPr/>
            <p:nvPr/>
          </p:nvGrpSpPr>
          <p:grpSpPr>
            <a:xfrm flipH="1">
              <a:off x="756588" y="327843"/>
              <a:ext cx="241941" cy="218741"/>
              <a:chOff x="2097025" y="4644575"/>
              <a:chExt cx="122800" cy="111025"/>
            </a:xfrm>
          </p:grpSpPr>
          <p:sp>
            <p:nvSpPr>
              <p:cNvPr id="8700" name="Google Shape;8700;p25"/>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25"/>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2" name="Google Shape;8702;p25"/>
            <p:cNvGrpSpPr/>
            <p:nvPr/>
          </p:nvGrpSpPr>
          <p:grpSpPr>
            <a:xfrm flipH="1">
              <a:off x="6794661" y="-192990"/>
              <a:ext cx="950917" cy="733555"/>
              <a:chOff x="2920825" y="1027400"/>
              <a:chExt cx="482650" cy="372325"/>
            </a:xfrm>
          </p:grpSpPr>
          <p:sp>
            <p:nvSpPr>
              <p:cNvPr id="8703" name="Google Shape;8703;p25"/>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25"/>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25"/>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25"/>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25"/>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25"/>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25"/>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0" name="Google Shape;8710;p25"/>
            <p:cNvGrpSpPr/>
            <p:nvPr/>
          </p:nvGrpSpPr>
          <p:grpSpPr>
            <a:xfrm>
              <a:off x="8170750" y="80492"/>
              <a:ext cx="237508" cy="247359"/>
              <a:chOff x="2650925" y="4637475"/>
              <a:chExt cx="120550" cy="125550"/>
            </a:xfrm>
          </p:grpSpPr>
          <p:sp>
            <p:nvSpPr>
              <p:cNvPr id="8711" name="Google Shape;8711;p25"/>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25"/>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3" name="Google Shape;8713;p25"/>
            <p:cNvGrpSpPr/>
            <p:nvPr/>
          </p:nvGrpSpPr>
          <p:grpSpPr>
            <a:xfrm flipH="1">
              <a:off x="7255838" y="64418"/>
              <a:ext cx="241941" cy="218741"/>
              <a:chOff x="2097025" y="4644575"/>
              <a:chExt cx="122800" cy="111025"/>
            </a:xfrm>
          </p:grpSpPr>
          <p:sp>
            <p:nvSpPr>
              <p:cNvPr id="8714" name="Google Shape;8714;p25"/>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25"/>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6" name="Google Shape;8716;p25"/>
            <p:cNvGrpSpPr/>
            <p:nvPr/>
          </p:nvGrpSpPr>
          <p:grpSpPr>
            <a:xfrm flipH="1">
              <a:off x="3661928" y="-192431"/>
              <a:ext cx="949833" cy="732422"/>
              <a:chOff x="4866600" y="2956225"/>
              <a:chExt cx="482100" cy="371750"/>
            </a:xfrm>
          </p:grpSpPr>
          <p:sp>
            <p:nvSpPr>
              <p:cNvPr id="8717" name="Google Shape;8717;p25"/>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25"/>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25"/>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25"/>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25"/>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25"/>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25"/>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25"/>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5" name="Google Shape;8725;p25"/>
            <p:cNvGrpSpPr/>
            <p:nvPr/>
          </p:nvGrpSpPr>
          <p:grpSpPr>
            <a:xfrm flipH="1">
              <a:off x="5661378" y="-344831"/>
              <a:ext cx="949833" cy="732422"/>
              <a:chOff x="4866600" y="2956225"/>
              <a:chExt cx="482100" cy="371750"/>
            </a:xfrm>
          </p:grpSpPr>
          <p:sp>
            <p:nvSpPr>
              <p:cNvPr id="8726" name="Google Shape;8726;p25"/>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25"/>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25"/>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25"/>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25"/>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25"/>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25"/>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25"/>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734" name="Google Shape;8734;p25"/>
          <p:cNvSpPr txBox="1">
            <a:spLocks noGrp="1"/>
          </p:cNvSpPr>
          <p:nvPr>
            <p:ph type="title"/>
          </p:nvPr>
        </p:nvSpPr>
        <p:spPr>
          <a:xfrm>
            <a:off x="720000" y="2233337"/>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735" name="Google Shape;8735;p25"/>
          <p:cNvSpPr txBox="1">
            <a:spLocks noGrp="1"/>
          </p:cNvSpPr>
          <p:nvPr>
            <p:ph type="subTitle" idx="1"/>
          </p:nvPr>
        </p:nvSpPr>
        <p:spPr>
          <a:xfrm>
            <a:off x="720000" y="2571737"/>
            <a:ext cx="2246400" cy="84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8736" name="Google Shape;8736;p25"/>
          <p:cNvSpPr txBox="1">
            <a:spLocks noGrp="1"/>
          </p:cNvSpPr>
          <p:nvPr>
            <p:ph type="title" idx="2"/>
          </p:nvPr>
        </p:nvSpPr>
        <p:spPr>
          <a:xfrm>
            <a:off x="6177600" y="2233337"/>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737" name="Google Shape;8737;p25"/>
          <p:cNvSpPr txBox="1">
            <a:spLocks noGrp="1"/>
          </p:cNvSpPr>
          <p:nvPr>
            <p:ph type="subTitle" idx="3"/>
          </p:nvPr>
        </p:nvSpPr>
        <p:spPr>
          <a:xfrm>
            <a:off x="6177600" y="2571737"/>
            <a:ext cx="2246400" cy="84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8738" name="Google Shape;8738;p25"/>
          <p:cNvSpPr txBox="1">
            <a:spLocks noGrp="1"/>
          </p:cNvSpPr>
          <p:nvPr>
            <p:ph type="title" idx="4"/>
          </p:nvPr>
        </p:nvSpPr>
        <p:spPr>
          <a:xfrm>
            <a:off x="3448800" y="2233337"/>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739" name="Google Shape;8739;p25"/>
          <p:cNvSpPr txBox="1">
            <a:spLocks noGrp="1"/>
          </p:cNvSpPr>
          <p:nvPr>
            <p:ph type="subTitle" idx="5"/>
          </p:nvPr>
        </p:nvSpPr>
        <p:spPr>
          <a:xfrm>
            <a:off x="3448800" y="2571750"/>
            <a:ext cx="2246400" cy="84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8740" name="Google Shape;8740;p25"/>
          <p:cNvSpPr txBox="1">
            <a:spLocks noGrp="1"/>
          </p:cNvSpPr>
          <p:nvPr>
            <p:ph type="title" idx="6"/>
          </p:nvPr>
        </p:nvSpPr>
        <p:spPr>
          <a:xfrm>
            <a:off x="720000" y="540000"/>
            <a:ext cx="77040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741" name="Google Shape;8741;p25"/>
          <p:cNvSpPr txBox="1">
            <a:spLocks noGrp="1"/>
          </p:cNvSpPr>
          <p:nvPr>
            <p:ph type="title" idx="7" hasCustomPrompt="1"/>
          </p:nvPr>
        </p:nvSpPr>
        <p:spPr>
          <a:xfrm>
            <a:off x="1591200" y="1889464"/>
            <a:ext cx="504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0">
                <a:latin typeface="Nunito Black"/>
                <a:ea typeface="Nunito Black"/>
                <a:cs typeface="Nunito Black"/>
                <a:sym typeface="Nunito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742" name="Google Shape;8742;p25"/>
          <p:cNvSpPr txBox="1">
            <a:spLocks noGrp="1"/>
          </p:cNvSpPr>
          <p:nvPr>
            <p:ph type="title" idx="8" hasCustomPrompt="1"/>
          </p:nvPr>
        </p:nvSpPr>
        <p:spPr>
          <a:xfrm>
            <a:off x="4320000" y="1889464"/>
            <a:ext cx="504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0">
                <a:latin typeface="Nunito Black"/>
                <a:ea typeface="Nunito Black"/>
                <a:cs typeface="Nunito Black"/>
                <a:sym typeface="Nunito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743" name="Google Shape;8743;p25"/>
          <p:cNvSpPr txBox="1">
            <a:spLocks noGrp="1"/>
          </p:cNvSpPr>
          <p:nvPr>
            <p:ph type="title" idx="9" hasCustomPrompt="1"/>
          </p:nvPr>
        </p:nvSpPr>
        <p:spPr>
          <a:xfrm>
            <a:off x="7048800" y="1889464"/>
            <a:ext cx="504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0">
                <a:latin typeface="Nunito Black"/>
                <a:ea typeface="Nunito Black"/>
                <a:cs typeface="Nunito Black"/>
                <a:sym typeface="Nunito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_4_1">
    <p:spTree>
      <p:nvGrpSpPr>
        <p:cNvPr id="1" name="Shape 8744"/>
        <p:cNvGrpSpPr/>
        <p:nvPr/>
      </p:nvGrpSpPr>
      <p:grpSpPr>
        <a:xfrm>
          <a:off x="0" y="0"/>
          <a:ext cx="0" cy="0"/>
          <a:chOff x="0" y="0"/>
          <a:chExt cx="0" cy="0"/>
        </a:xfrm>
      </p:grpSpPr>
      <p:grpSp>
        <p:nvGrpSpPr>
          <p:cNvPr id="8745" name="Google Shape;8745;p26"/>
          <p:cNvGrpSpPr/>
          <p:nvPr/>
        </p:nvGrpSpPr>
        <p:grpSpPr>
          <a:xfrm>
            <a:off x="-12777" y="-314989"/>
            <a:ext cx="9309188" cy="5932949"/>
            <a:chOff x="-12777" y="-314989"/>
            <a:chExt cx="9309188" cy="5932949"/>
          </a:xfrm>
        </p:grpSpPr>
        <p:grpSp>
          <p:nvGrpSpPr>
            <p:cNvPr id="8746" name="Google Shape;8746;p26"/>
            <p:cNvGrpSpPr/>
            <p:nvPr/>
          </p:nvGrpSpPr>
          <p:grpSpPr>
            <a:xfrm flipH="1">
              <a:off x="3697581" y="4374903"/>
              <a:ext cx="768082" cy="1156015"/>
              <a:chOff x="4700366" y="4156978"/>
              <a:chExt cx="768082" cy="1156015"/>
            </a:xfrm>
          </p:grpSpPr>
          <p:sp>
            <p:nvSpPr>
              <p:cNvPr id="8747" name="Google Shape;8747;p26"/>
              <p:cNvSpPr/>
              <p:nvPr/>
            </p:nvSpPr>
            <p:spPr>
              <a:xfrm>
                <a:off x="5084949"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26"/>
              <p:cNvSpPr/>
              <p:nvPr/>
            </p:nvSpPr>
            <p:spPr>
              <a:xfrm>
                <a:off x="5109478"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26"/>
              <p:cNvSpPr/>
              <p:nvPr/>
            </p:nvSpPr>
            <p:spPr>
              <a:xfrm>
                <a:off x="492107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26"/>
              <p:cNvSpPr/>
              <p:nvPr/>
            </p:nvSpPr>
            <p:spPr>
              <a:xfrm>
                <a:off x="4956739"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26"/>
              <p:cNvSpPr/>
              <p:nvPr/>
            </p:nvSpPr>
            <p:spPr>
              <a:xfrm>
                <a:off x="5059288"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26"/>
              <p:cNvSpPr/>
              <p:nvPr/>
            </p:nvSpPr>
            <p:spPr>
              <a:xfrm>
                <a:off x="5055938"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26"/>
              <p:cNvSpPr/>
              <p:nvPr/>
            </p:nvSpPr>
            <p:spPr>
              <a:xfrm>
                <a:off x="5101647"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26"/>
              <p:cNvSpPr/>
              <p:nvPr/>
            </p:nvSpPr>
            <p:spPr>
              <a:xfrm>
                <a:off x="4816313"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26"/>
              <p:cNvSpPr/>
              <p:nvPr/>
            </p:nvSpPr>
            <p:spPr>
              <a:xfrm>
                <a:off x="4831877"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26"/>
              <p:cNvSpPr/>
              <p:nvPr/>
            </p:nvSpPr>
            <p:spPr>
              <a:xfrm>
                <a:off x="4769471"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26"/>
              <p:cNvSpPr/>
              <p:nvPr/>
            </p:nvSpPr>
            <p:spPr>
              <a:xfrm>
                <a:off x="4810698"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26"/>
              <p:cNvSpPr/>
              <p:nvPr/>
            </p:nvSpPr>
            <p:spPr>
              <a:xfrm>
                <a:off x="4795133"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26"/>
              <p:cNvSpPr/>
              <p:nvPr/>
            </p:nvSpPr>
            <p:spPr>
              <a:xfrm>
                <a:off x="4700366"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26"/>
              <p:cNvSpPr/>
              <p:nvPr/>
            </p:nvSpPr>
            <p:spPr>
              <a:xfrm>
                <a:off x="497122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26"/>
              <p:cNvSpPr/>
              <p:nvPr/>
            </p:nvSpPr>
            <p:spPr>
              <a:xfrm>
                <a:off x="5065986"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26"/>
              <p:cNvSpPr/>
              <p:nvPr/>
            </p:nvSpPr>
            <p:spPr>
              <a:xfrm>
                <a:off x="4894333"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26"/>
              <p:cNvSpPr/>
              <p:nvPr/>
            </p:nvSpPr>
            <p:spPr>
              <a:xfrm>
                <a:off x="4830794"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26"/>
              <p:cNvSpPr/>
              <p:nvPr/>
            </p:nvSpPr>
            <p:spPr>
              <a:xfrm>
                <a:off x="5087166"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26"/>
              <p:cNvSpPr/>
              <p:nvPr/>
            </p:nvSpPr>
            <p:spPr>
              <a:xfrm>
                <a:off x="4908814"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66" name="Google Shape;8766;p26"/>
            <p:cNvGrpSpPr/>
            <p:nvPr/>
          </p:nvGrpSpPr>
          <p:grpSpPr>
            <a:xfrm flipH="1">
              <a:off x="6560632" y="4374903"/>
              <a:ext cx="766999" cy="1154931"/>
              <a:chOff x="1838400" y="4151553"/>
              <a:chExt cx="766999" cy="1154931"/>
            </a:xfrm>
          </p:grpSpPr>
          <p:sp>
            <p:nvSpPr>
              <p:cNvPr id="8767" name="Google Shape;8767;p26"/>
              <p:cNvSpPr/>
              <p:nvPr/>
            </p:nvSpPr>
            <p:spPr>
              <a:xfrm>
                <a:off x="1921986" y="4546185"/>
                <a:ext cx="299914" cy="395764"/>
              </a:xfrm>
              <a:custGeom>
                <a:avLst/>
                <a:gdLst/>
                <a:ahLst/>
                <a:cxnLst/>
                <a:rect l="l" t="t" r="r" b="b"/>
                <a:pathLst>
                  <a:path w="6089" h="8035" fill="none" extrusionOk="0">
                    <a:moveTo>
                      <a:pt x="137" y="2377"/>
                    </a:moveTo>
                    <a:cubicBezTo>
                      <a:pt x="227" y="2874"/>
                      <a:pt x="431" y="3327"/>
                      <a:pt x="612" y="3734"/>
                    </a:cubicBezTo>
                    <a:cubicBezTo>
                      <a:pt x="1042" y="4572"/>
                      <a:pt x="1698" y="5273"/>
                      <a:pt x="2377" y="5885"/>
                    </a:cubicBezTo>
                    <a:cubicBezTo>
                      <a:pt x="3373" y="6790"/>
                      <a:pt x="4437" y="7740"/>
                      <a:pt x="5795" y="8012"/>
                    </a:cubicBezTo>
                    <a:cubicBezTo>
                      <a:pt x="5930" y="8035"/>
                      <a:pt x="5998" y="7650"/>
                      <a:pt x="6044" y="7514"/>
                    </a:cubicBezTo>
                    <a:cubicBezTo>
                      <a:pt x="6089" y="7424"/>
                      <a:pt x="6044" y="7333"/>
                      <a:pt x="5998" y="7242"/>
                    </a:cubicBezTo>
                    <a:cubicBezTo>
                      <a:pt x="5455" y="6111"/>
                      <a:pt x="5116" y="5477"/>
                      <a:pt x="4527" y="4368"/>
                    </a:cubicBezTo>
                    <a:cubicBezTo>
                      <a:pt x="3893" y="3214"/>
                      <a:pt x="3011" y="2263"/>
                      <a:pt x="2241" y="1222"/>
                    </a:cubicBezTo>
                    <a:cubicBezTo>
                      <a:pt x="2038" y="973"/>
                      <a:pt x="1743" y="747"/>
                      <a:pt x="1472" y="566"/>
                    </a:cubicBezTo>
                    <a:cubicBezTo>
                      <a:pt x="1178" y="430"/>
                      <a:pt x="861" y="227"/>
                      <a:pt x="567" y="159"/>
                    </a:cubicBezTo>
                    <a:cubicBezTo>
                      <a:pt x="1" y="0"/>
                      <a:pt x="23" y="1200"/>
                      <a:pt x="23" y="1471"/>
                    </a:cubicBezTo>
                    <a:cubicBezTo>
                      <a:pt x="46"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26"/>
              <p:cNvSpPr/>
              <p:nvPr/>
            </p:nvSpPr>
            <p:spPr>
              <a:xfrm>
                <a:off x="1929817" y="4570714"/>
                <a:ext cx="267553" cy="362320"/>
              </a:xfrm>
              <a:custGeom>
                <a:avLst/>
                <a:gdLst/>
                <a:ahLst/>
                <a:cxnLst/>
                <a:rect l="l" t="t" r="r" b="b"/>
                <a:pathLst>
                  <a:path w="5432" h="7356" fill="none" extrusionOk="0">
                    <a:moveTo>
                      <a:pt x="0" y="1833"/>
                    </a:moveTo>
                    <a:cubicBezTo>
                      <a:pt x="181" y="1200"/>
                      <a:pt x="430" y="566"/>
                      <a:pt x="792" y="0"/>
                    </a:cubicBezTo>
                    <a:cubicBezTo>
                      <a:pt x="543" y="905"/>
                      <a:pt x="430" y="1856"/>
                      <a:pt x="453" y="2784"/>
                    </a:cubicBezTo>
                    <a:cubicBezTo>
                      <a:pt x="679" y="1879"/>
                      <a:pt x="973" y="973"/>
                      <a:pt x="1313" y="113"/>
                    </a:cubicBezTo>
                    <a:cubicBezTo>
                      <a:pt x="1313" y="521"/>
                      <a:pt x="1177" y="951"/>
                      <a:pt x="1087" y="1381"/>
                    </a:cubicBezTo>
                    <a:cubicBezTo>
                      <a:pt x="905" y="2150"/>
                      <a:pt x="838" y="2965"/>
                      <a:pt x="838" y="3757"/>
                    </a:cubicBezTo>
                    <a:cubicBezTo>
                      <a:pt x="905" y="3734"/>
                      <a:pt x="951" y="3621"/>
                      <a:pt x="973" y="3531"/>
                    </a:cubicBezTo>
                    <a:cubicBezTo>
                      <a:pt x="1245" y="2558"/>
                      <a:pt x="1517" y="1607"/>
                      <a:pt x="1698" y="634"/>
                    </a:cubicBezTo>
                    <a:cubicBezTo>
                      <a:pt x="1652" y="951"/>
                      <a:pt x="1698" y="1313"/>
                      <a:pt x="1652" y="1652"/>
                    </a:cubicBezTo>
                    <a:cubicBezTo>
                      <a:pt x="1630" y="1946"/>
                      <a:pt x="1584" y="2173"/>
                      <a:pt x="1584" y="2490"/>
                    </a:cubicBezTo>
                    <a:cubicBezTo>
                      <a:pt x="1630" y="3214"/>
                      <a:pt x="1517" y="3983"/>
                      <a:pt x="1426" y="4708"/>
                    </a:cubicBezTo>
                    <a:cubicBezTo>
                      <a:pt x="1811" y="3621"/>
                      <a:pt x="2128" y="2512"/>
                      <a:pt x="2331" y="1381"/>
                    </a:cubicBezTo>
                    <a:cubicBezTo>
                      <a:pt x="2422" y="2037"/>
                      <a:pt x="2354" y="2671"/>
                      <a:pt x="2309" y="3327"/>
                    </a:cubicBezTo>
                    <a:cubicBezTo>
                      <a:pt x="2241" y="4074"/>
                      <a:pt x="2196" y="4821"/>
                      <a:pt x="2128" y="5568"/>
                    </a:cubicBezTo>
                    <a:cubicBezTo>
                      <a:pt x="2128" y="5273"/>
                      <a:pt x="2354" y="4934"/>
                      <a:pt x="2444" y="4685"/>
                    </a:cubicBezTo>
                    <a:cubicBezTo>
                      <a:pt x="2490" y="4436"/>
                      <a:pt x="2535" y="4187"/>
                      <a:pt x="2580" y="3915"/>
                    </a:cubicBezTo>
                    <a:cubicBezTo>
                      <a:pt x="2716" y="3350"/>
                      <a:pt x="2920" y="2761"/>
                      <a:pt x="3259" y="2286"/>
                    </a:cubicBezTo>
                    <a:cubicBezTo>
                      <a:pt x="3033" y="3485"/>
                      <a:pt x="2784" y="4685"/>
                      <a:pt x="2558" y="5907"/>
                    </a:cubicBezTo>
                    <a:cubicBezTo>
                      <a:pt x="2874" y="4934"/>
                      <a:pt x="3169" y="3938"/>
                      <a:pt x="3486" y="2988"/>
                    </a:cubicBezTo>
                    <a:cubicBezTo>
                      <a:pt x="3440" y="4119"/>
                      <a:pt x="3372" y="5273"/>
                      <a:pt x="3350" y="6405"/>
                    </a:cubicBezTo>
                    <a:cubicBezTo>
                      <a:pt x="3553" y="5477"/>
                      <a:pt x="3734" y="4549"/>
                      <a:pt x="3961" y="3621"/>
                    </a:cubicBezTo>
                    <a:cubicBezTo>
                      <a:pt x="3916" y="4708"/>
                      <a:pt x="3893" y="5794"/>
                      <a:pt x="3825" y="6903"/>
                    </a:cubicBezTo>
                    <a:cubicBezTo>
                      <a:pt x="4006" y="6518"/>
                      <a:pt x="4142" y="6133"/>
                      <a:pt x="4255" y="5726"/>
                    </a:cubicBezTo>
                    <a:cubicBezTo>
                      <a:pt x="4368" y="5387"/>
                      <a:pt x="4391" y="4866"/>
                      <a:pt x="4594" y="4594"/>
                    </a:cubicBezTo>
                    <a:cubicBezTo>
                      <a:pt x="4753" y="5500"/>
                      <a:pt x="4798" y="6450"/>
                      <a:pt x="4979" y="7356"/>
                    </a:cubicBezTo>
                    <a:cubicBezTo>
                      <a:pt x="5206" y="7039"/>
                      <a:pt x="5364" y="6699"/>
                      <a:pt x="5432"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26"/>
              <p:cNvSpPr/>
              <p:nvPr/>
            </p:nvSpPr>
            <p:spPr>
              <a:xfrm>
                <a:off x="2243030" y="4151553"/>
                <a:ext cx="142741" cy="431474"/>
              </a:xfrm>
              <a:custGeom>
                <a:avLst/>
                <a:gdLst/>
                <a:ahLst/>
                <a:cxnLst/>
                <a:rect l="l" t="t" r="r" b="b"/>
                <a:pathLst>
                  <a:path w="2898" h="8760" fill="none" extrusionOk="0">
                    <a:moveTo>
                      <a:pt x="2852" y="2920"/>
                    </a:moveTo>
                    <a:cubicBezTo>
                      <a:pt x="2898" y="2083"/>
                      <a:pt x="2852" y="1200"/>
                      <a:pt x="2739" y="363"/>
                    </a:cubicBezTo>
                    <a:cubicBezTo>
                      <a:pt x="2694" y="249"/>
                      <a:pt x="2671" y="68"/>
                      <a:pt x="2558" y="46"/>
                    </a:cubicBezTo>
                    <a:cubicBezTo>
                      <a:pt x="2445" y="0"/>
                      <a:pt x="2332" y="91"/>
                      <a:pt x="2241" y="182"/>
                    </a:cubicBezTo>
                    <a:cubicBezTo>
                      <a:pt x="1540" y="1245"/>
                      <a:pt x="974" y="2332"/>
                      <a:pt x="612" y="3576"/>
                    </a:cubicBezTo>
                    <a:cubicBezTo>
                      <a:pt x="295" y="4595"/>
                      <a:pt x="182" y="5613"/>
                      <a:pt x="159" y="6654"/>
                    </a:cubicBezTo>
                    <a:cubicBezTo>
                      <a:pt x="159" y="7152"/>
                      <a:pt x="91" y="7650"/>
                      <a:pt x="46" y="8125"/>
                    </a:cubicBezTo>
                    <a:cubicBezTo>
                      <a:pt x="1" y="8442"/>
                      <a:pt x="46" y="8759"/>
                      <a:pt x="408" y="8352"/>
                    </a:cubicBezTo>
                    <a:cubicBezTo>
                      <a:pt x="702" y="8080"/>
                      <a:pt x="951" y="7786"/>
                      <a:pt x="1178" y="7469"/>
                    </a:cubicBezTo>
                    <a:cubicBezTo>
                      <a:pt x="1947" y="6518"/>
                      <a:pt x="2513" y="5477"/>
                      <a:pt x="2694" y="4187"/>
                    </a:cubicBezTo>
                    <a:cubicBezTo>
                      <a:pt x="2898" y="2897"/>
                      <a:pt x="2671" y="1698"/>
                      <a:pt x="2196" y="453"/>
                    </a:cubicBezTo>
                    <a:lnTo>
                      <a:pt x="2355" y="5545"/>
                    </a:lnTo>
                    <a:cubicBezTo>
                      <a:pt x="1970" y="4346"/>
                      <a:pt x="1630" y="3124"/>
                      <a:pt x="1313" y="1879"/>
                    </a:cubicBezTo>
                    <a:lnTo>
                      <a:pt x="1065" y="7469"/>
                    </a:lnTo>
                    <a:cubicBezTo>
                      <a:pt x="657" y="6609"/>
                      <a:pt x="408" y="5658"/>
                      <a:pt x="272" y="4708"/>
                    </a:cubicBezTo>
                    <a:cubicBezTo>
                      <a:pt x="408" y="5817"/>
                      <a:pt x="408" y="6949"/>
                      <a:pt x="318"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26"/>
              <p:cNvSpPr/>
              <p:nvPr/>
            </p:nvSpPr>
            <p:spPr>
              <a:xfrm>
                <a:off x="2235247" y="4177215"/>
                <a:ext cx="114863" cy="361187"/>
              </a:xfrm>
              <a:custGeom>
                <a:avLst/>
                <a:gdLst/>
                <a:ahLst/>
                <a:cxnLst/>
                <a:rect l="l" t="t" r="r" b="b"/>
                <a:pathLst>
                  <a:path w="2332" h="7333" fill="none" extrusionOk="0">
                    <a:moveTo>
                      <a:pt x="2331" y="0"/>
                    </a:moveTo>
                    <a:lnTo>
                      <a:pt x="1992" y="430"/>
                    </a:lnTo>
                    <a:cubicBezTo>
                      <a:pt x="1585" y="905"/>
                      <a:pt x="1200" y="1426"/>
                      <a:pt x="883" y="1992"/>
                    </a:cubicBezTo>
                    <a:cubicBezTo>
                      <a:pt x="0" y="3598"/>
                      <a:pt x="68" y="5545"/>
                      <a:pt x="430"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26"/>
              <p:cNvSpPr/>
              <p:nvPr/>
            </p:nvSpPr>
            <p:spPr>
              <a:xfrm>
                <a:off x="2041281" y="4345520"/>
                <a:ext cx="208496" cy="394680"/>
              </a:xfrm>
              <a:custGeom>
                <a:avLst/>
                <a:gdLst/>
                <a:ahLst/>
                <a:cxnLst/>
                <a:rect l="l" t="t" r="r" b="b"/>
                <a:pathLst>
                  <a:path w="4233" h="8013" fill="none" extrusionOk="0">
                    <a:moveTo>
                      <a:pt x="4052" y="5658"/>
                    </a:moveTo>
                    <a:cubicBezTo>
                      <a:pt x="4029" y="6315"/>
                      <a:pt x="3803" y="6971"/>
                      <a:pt x="3395" y="7469"/>
                    </a:cubicBezTo>
                    <a:lnTo>
                      <a:pt x="3395" y="3395"/>
                    </a:lnTo>
                    <a:cubicBezTo>
                      <a:pt x="3395" y="3169"/>
                      <a:pt x="3350" y="2897"/>
                      <a:pt x="3124" y="2875"/>
                    </a:cubicBezTo>
                    <a:cubicBezTo>
                      <a:pt x="2807" y="3961"/>
                      <a:pt x="2535" y="5093"/>
                      <a:pt x="2218" y="6202"/>
                    </a:cubicBezTo>
                    <a:cubicBezTo>
                      <a:pt x="1879" y="4572"/>
                      <a:pt x="2671" y="2829"/>
                      <a:pt x="2331" y="1177"/>
                    </a:cubicBezTo>
                    <a:cubicBezTo>
                      <a:pt x="1901" y="2264"/>
                      <a:pt x="1562" y="3373"/>
                      <a:pt x="1290" y="4504"/>
                    </a:cubicBezTo>
                    <a:cubicBezTo>
                      <a:pt x="1336" y="3101"/>
                      <a:pt x="1358" y="1653"/>
                      <a:pt x="1290" y="227"/>
                    </a:cubicBezTo>
                    <a:cubicBezTo>
                      <a:pt x="906" y="770"/>
                      <a:pt x="544" y="1472"/>
                      <a:pt x="453" y="2128"/>
                    </a:cubicBezTo>
                    <a:cubicBezTo>
                      <a:pt x="385" y="2580"/>
                      <a:pt x="634" y="3124"/>
                      <a:pt x="793" y="3576"/>
                    </a:cubicBezTo>
                    <a:cubicBezTo>
                      <a:pt x="1132" y="4414"/>
                      <a:pt x="1471" y="5274"/>
                      <a:pt x="1992" y="6043"/>
                    </a:cubicBezTo>
                    <a:cubicBezTo>
                      <a:pt x="2196" y="6315"/>
                      <a:pt x="3622" y="8012"/>
                      <a:pt x="3893" y="7130"/>
                    </a:cubicBezTo>
                    <a:cubicBezTo>
                      <a:pt x="4187" y="6088"/>
                      <a:pt x="4233" y="5047"/>
                      <a:pt x="3916" y="4029"/>
                    </a:cubicBezTo>
                    <a:cubicBezTo>
                      <a:pt x="3735" y="3441"/>
                      <a:pt x="3486" y="2875"/>
                      <a:pt x="3146" y="2332"/>
                    </a:cubicBezTo>
                    <a:cubicBezTo>
                      <a:pt x="2716" y="1653"/>
                      <a:pt x="1585" y="0"/>
                      <a:pt x="611" y="181"/>
                    </a:cubicBezTo>
                    <a:cubicBezTo>
                      <a:pt x="0" y="295"/>
                      <a:pt x="114"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26"/>
              <p:cNvSpPr/>
              <p:nvPr/>
            </p:nvSpPr>
            <p:spPr>
              <a:xfrm>
                <a:off x="2026800" y="4381180"/>
                <a:ext cx="224110" cy="336707"/>
              </a:xfrm>
              <a:custGeom>
                <a:avLst/>
                <a:gdLst/>
                <a:ahLst/>
                <a:cxnLst/>
                <a:rect l="l" t="t" r="r" b="b"/>
                <a:pathLst>
                  <a:path w="4550" h="6836" fill="none" extrusionOk="0">
                    <a:moveTo>
                      <a:pt x="1154" y="3531"/>
                    </a:moveTo>
                    <a:cubicBezTo>
                      <a:pt x="1607" y="4708"/>
                      <a:pt x="2060" y="5930"/>
                      <a:pt x="3237" y="6587"/>
                    </a:cubicBezTo>
                    <a:cubicBezTo>
                      <a:pt x="3486" y="6722"/>
                      <a:pt x="3848" y="6836"/>
                      <a:pt x="4097" y="6632"/>
                    </a:cubicBezTo>
                    <a:cubicBezTo>
                      <a:pt x="4232" y="6519"/>
                      <a:pt x="4300" y="6292"/>
                      <a:pt x="4323" y="6134"/>
                    </a:cubicBezTo>
                    <a:cubicBezTo>
                      <a:pt x="4549" y="4753"/>
                      <a:pt x="4232" y="3463"/>
                      <a:pt x="3531" y="2309"/>
                    </a:cubicBezTo>
                    <a:cubicBezTo>
                      <a:pt x="3101" y="1630"/>
                      <a:pt x="1969" y="1"/>
                      <a:pt x="973" y="159"/>
                    </a:cubicBezTo>
                    <a:cubicBezTo>
                      <a:pt x="0" y="295"/>
                      <a:pt x="951" y="3056"/>
                      <a:pt x="1154"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26"/>
              <p:cNvSpPr/>
              <p:nvPr/>
            </p:nvSpPr>
            <p:spPr>
              <a:xfrm>
                <a:off x="1927551" y="4562882"/>
                <a:ext cx="299914" cy="400246"/>
              </a:xfrm>
              <a:custGeom>
                <a:avLst/>
                <a:gdLst/>
                <a:ahLst/>
                <a:cxnLst/>
                <a:rect l="l" t="t" r="r" b="b"/>
                <a:pathLst>
                  <a:path w="6089" h="8126" fill="none" extrusionOk="0">
                    <a:moveTo>
                      <a:pt x="1178" y="657"/>
                    </a:moveTo>
                    <a:cubicBezTo>
                      <a:pt x="1178" y="657"/>
                      <a:pt x="1155" y="1087"/>
                      <a:pt x="1133" y="1064"/>
                    </a:cubicBezTo>
                    <a:cubicBezTo>
                      <a:pt x="906" y="883"/>
                      <a:pt x="454" y="1"/>
                      <a:pt x="205" y="272"/>
                    </a:cubicBezTo>
                    <a:cubicBezTo>
                      <a:pt x="1" y="499"/>
                      <a:pt x="24" y="1132"/>
                      <a:pt x="24" y="1427"/>
                    </a:cubicBezTo>
                    <a:cubicBezTo>
                      <a:pt x="24" y="2219"/>
                      <a:pt x="250" y="3441"/>
                      <a:pt x="657" y="4120"/>
                    </a:cubicBezTo>
                    <a:cubicBezTo>
                      <a:pt x="1449" y="5500"/>
                      <a:pt x="2830" y="6519"/>
                      <a:pt x="4210" y="7220"/>
                    </a:cubicBezTo>
                    <a:cubicBezTo>
                      <a:pt x="4505" y="7356"/>
                      <a:pt x="6089" y="8126"/>
                      <a:pt x="5704" y="7288"/>
                    </a:cubicBezTo>
                    <a:cubicBezTo>
                      <a:pt x="5252" y="6224"/>
                      <a:pt x="4844" y="5138"/>
                      <a:pt x="4210" y="4188"/>
                    </a:cubicBezTo>
                    <a:cubicBezTo>
                      <a:pt x="3396" y="2988"/>
                      <a:pt x="2377" y="1472"/>
                      <a:pt x="1178"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26"/>
              <p:cNvSpPr/>
              <p:nvPr/>
            </p:nvSpPr>
            <p:spPr>
              <a:xfrm>
                <a:off x="1838400" y="48516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70" y="2490"/>
                      <a:pt x="1494" y="3192"/>
                    </a:cubicBezTo>
                    <a:cubicBezTo>
                      <a:pt x="1698" y="3395"/>
                      <a:pt x="1901" y="3576"/>
                      <a:pt x="2128" y="3735"/>
                    </a:cubicBezTo>
                    <a:cubicBezTo>
                      <a:pt x="2965" y="4368"/>
                      <a:pt x="3984" y="4957"/>
                      <a:pt x="4979" y="5296"/>
                    </a:cubicBezTo>
                    <a:cubicBezTo>
                      <a:pt x="5772" y="5545"/>
                      <a:pt x="6473" y="5907"/>
                      <a:pt x="7288" y="6088"/>
                    </a:cubicBezTo>
                    <a:lnTo>
                      <a:pt x="7378" y="6088"/>
                    </a:lnTo>
                    <a:cubicBezTo>
                      <a:pt x="7446" y="6043"/>
                      <a:pt x="7401" y="5998"/>
                      <a:pt x="7401" y="5953"/>
                    </a:cubicBezTo>
                    <a:cubicBezTo>
                      <a:pt x="6948" y="4640"/>
                      <a:pt x="5794" y="3124"/>
                      <a:pt x="4753" y="2196"/>
                    </a:cubicBezTo>
                    <a:cubicBezTo>
                      <a:pt x="3667"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26"/>
              <p:cNvSpPr/>
              <p:nvPr/>
            </p:nvSpPr>
            <p:spPr>
              <a:xfrm>
                <a:off x="2182840" y="4433588"/>
                <a:ext cx="307745" cy="278734"/>
              </a:xfrm>
              <a:custGeom>
                <a:avLst/>
                <a:gdLst/>
                <a:ahLst/>
                <a:cxnLst/>
                <a:rect l="l" t="t" r="r" b="b"/>
                <a:pathLst>
                  <a:path w="6248" h="5659" fill="none" extrusionOk="0">
                    <a:moveTo>
                      <a:pt x="5138" y="249"/>
                    </a:moveTo>
                    <a:cubicBezTo>
                      <a:pt x="5455" y="114"/>
                      <a:pt x="5885" y="0"/>
                      <a:pt x="6111" y="249"/>
                    </a:cubicBezTo>
                    <a:cubicBezTo>
                      <a:pt x="6247" y="430"/>
                      <a:pt x="6202" y="657"/>
                      <a:pt x="6179" y="860"/>
                    </a:cubicBezTo>
                    <a:cubicBezTo>
                      <a:pt x="6021" y="2015"/>
                      <a:pt x="5297" y="3056"/>
                      <a:pt x="4391" y="3848"/>
                    </a:cubicBezTo>
                    <a:cubicBezTo>
                      <a:pt x="3893" y="4278"/>
                      <a:pt x="3328" y="4640"/>
                      <a:pt x="2762" y="4934"/>
                    </a:cubicBezTo>
                    <a:cubicBezTo>
                      <a:pt x="2332" y="5115"/>
                      <a:pt x="1540" y="5658"/>
                      <a:pt x="1064" y="5545"/>
                    </a:cubicBezTo>
                    <a:cubicBezTo>
                      <a:pt x="1" y="5274"/>
                      <a:pt x="1585" y="3531"/>
                      <a:pt x="1879" y="3191"/>
                    </a:cubicBezTo>
                    <a:cubicBezTo>
                      <a:pt x="2852" y="2105"/>
                      <a:pt x="3803" y="928"/>
                      <a:pt x="5138"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26"/>
              <p:cNvSpPr/>
              <p:nvPr/>
            </p:nvSpPr>
            <p:spPr>
              <a:xfrm>
                <a:off x="2239680" y="44436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24" y="2648"/>
                      <a:pt x="2671" y="3938"/>
                    </a:cubicBezTo>
                    <a:cubicBezTo>
                      <a:pt x="3034" y="2829"/>
                      <a:pt x="3169" y="1697"/>
                      <a:pt x="3305" y="543"/>
                    </a:cubicBezTo>
                    <a:cubicBezTo>
                      <a:pt x="2671" y="1946"/>
                      <a:pt x="2106" y="3372"/>
                      <a:pt x="1608" y="4843"/>
                    </a:cubicBezTo>
                    <a:cubicBezTo>
                      <a:pt x="1789" y="3780"/>
                      <a:pt x="1925" y="2716"/>
                      <a:pt x="2083" y="1675"/>
                    </a:cubicBezTo>
                    <a:cubicBezTo>
                      <a:pt x="1630" y="2761"/>
                      <a:pt x="1155" y="3848"/>
                      <a:pt x="702" y="4956"/>
                    </a:cubicBezTo>
                    <a:cubicBezTo>
                      <a:pt x="951"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26"/>
              <p:cNvSpPr/>
              <p:nvPr/>
            </p:nvSpPr>
            <p:spPr>
              <a:xfrm>
                <a:off x="2197321" y="4693309"/>
                <a:ext cx="340057" cy="253121"/>
              </a:xfrm>
              <a:custGeom>
                <a:avLst/>
                <a:gdLst/>
                <a:ahLst/>
                <a:cxnLst/>
                <a:rect l="l" t="t" r="r" b="b"/>
                <a:pathLst>
                  <a:path w="6904" h="5139" fill="none" extrusionOk="0">
                    <a:moveTo>
                      <a:pt x="4935" y="408"/>
                    </a:moveTo>
                    <a:cubicBezTo>
                      <a:pt x="5252" y="295"/>
                      <a:pt x="5523" y="182"/>
                      <a:pt x="5840" y="69"/>
                    </a:cubicBezTo>
                    <a:cubicBezTo>
                      <a:pt x="5953" y="23"/>
                      <a:pt x="6089" y="1"/>
                      <a:pt x="6202" y="1"/>
                    </a:cubicBezTo>
                    <a:cubicBezTo>
                      <a:pt x="6904" y="1"/>
                      <a:pt x="6406" y="1064"/>
                      <a:pt x="6270" y="1381"/>
                    </a:cubicBezTo>
                    <a:cubicBezTo>
                      <a:pt x="5749" y="2309"/>
                      <a:pt x="5093" y="3101"/>
                      <a:pt x="4256" y="3758"/>
                    </a:cubicBezTo>
                    <a:cubicBezTo>
                      <a:pt x="3554" y="4278"/>
                      <a:pt x="2785" y="4731"/>
                      <a:pt x="1925" y="4957"/>
                    </a:cubicBezTo>
                    <a:cubicBezTo>
                      <a:pt x="1540" y="5070"/>
                      <a:pt x="1110" y="5115"/>
                      <a:pt x="680" y="5138"/>
                    </a:cubicBezTo>
                    <a:cubicBezTo>
                      <a:pt x="612" y="5138"/>
                      <a:pt x="499" y="5138"/>
                      <a:pt x="408" y="5115"/>
                    </a:cubicBezTo>
                    <a:cubicBezTo>
                      <a:pt x="272" y="5048"/>
                      <a:pt x="114" y="4799"/>
                      <a:pt x="91" y="4663"/>
                    </a:cubicBezTo>
                    <a:cubicBezTo>
                      <a:pt x="1" y="4233"/>
                      <a:pt x="340" y="3780"/>
                      <a:pt x="567" y="3463"/>
                    </a:cubicBezTo>
                    <a:cubicBezTo>
                      <a:pt x="838" y="3124"/>
                      <a:pt x="1178" y="2807"/>
                      <a:pt x="1517" y="2535"/>
                    </a:cubicBezTo>
                    <a:cubicBezTo>
                      <a:pt x="2015" y="2083"/>
                      <a:pt x="2536" y="1653"/>
                      <a:pt x="3124" y="1313"/>
                    </a:cubicBezTo>
                    <a:cubicBezTo>
                      <a:pt x="3713" y="951"/>
                      <a:pt x="4301" y="680"/>
                      <a:pt x="4935"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26"/>
              <p:cNvSpPr/>
              <p:nvPr/>
            </p:nvSpPr>
            <p:spPr>
              <a:xfrm>
                <a:off x="2221850" y="4694442"/>
                <a:ext cx="275385" cy="236375"/>
              </a:xfrm>
              <a:custGeom>
                <a:avLst/>
                <a:gdLst/>
                <a:ahLst/>
                <a:cxnLst/>
                <a:rect l="l" t="t" r="r" b="b"/>
                <a:pathLst>
                  <a:path w="5591" h="4799" fill="none" extrusionOk="0">
                    <a:moveTo>
                      <a:pt x="4686" y="2716"/>
                    </a:moveTo>
                    <a:cubicBezTo>
                      <a:pt x="5002" y="1811"/>
                      <a:pt x="5274" y="906"/>
                      <a:pt x="5591" y="0"/>
                    </a:cubicBezTo>
                    <a:cubicBezTo>
                      <a:pt x="5432" y="498"/>
                      <a:pt x="4935" y="1109"/>
                      <a:pt x="4663" y="1562"/>
                    </a:cubicBezTo>
                    <a:cubicBezTo>
                      <a:pt x="4301" y="2173"/>
                      <a:pt x="3961" y="2807"/>
                      <a:pt x="3667" y="3440"/>
                    </a:cubicBezTo>
                    <a:cubicBezTo>
                      <a:pt x="3961" y="2512"/>
                      <a:pt x="4233" y="1562"/>
                      <a:pt x="4210" y="566"/>
                    </a:cubicBezTo>
                    <a:cubicBezTo>
                      <a:pt x="3690" y="1856"/>
                      <a:pt x="3237" y="3169"/>
                      <a:pt x="2852" y="4527"/>
                    </a:cubicBezTo>
                    <a:cubicBezTo>
                      <a:pt x="3011" y="3372"/>
                      <a:pt x="3192" y="2241"/>
                      <a:pt x="3350" y="1064"/>
                    </a:cubicBezTo>
                    <a:cubicBezTo>
                      <a:pt x="3169" y="1630"/>
                      <a:pt x="2988" y="2196"/>
                      <a:pt x="2785" y="2739"/>
                    </a:cubicBezTo>
                    <a:cubicBezTo>
                      <a:pt x="2603" y="3327"/>
                      <a:pt x="2400" y="3961"/>
                      <a:pt x="2060" y="4504"/>
                    </a:cubicBezTo>
                    <a:lnTo>
                      <a:pt x="2898" y="1109"/>
                    </a:lnTo>
                    <a:cubicBezTo>
                      <a:pt x="2422" y="2354"/>
                      <a:pt x="1834" y="3553"/>
                      <a:pt x="1291" y="4798"/>
                    </a:cubicBezTo>
                    <a:cubicBezTo>
                      <a:pt x="1585" y="3825"/>
                      <a:pt x="1947" y="2807"/>
                      <a:pt x="2151" y="1788"/>
                    </a:cubicBezTo>
                    <a:cubicBezTo>
                      <a:pt x="1472" y="2761"/>
                      <a:pt x="748" y="3735"/>
                      <a:pt x="1" y="4662"/>
                    </a:cubicBezTo>
                    <a:cubicBezTo>
                      <a:pt x="250" y="4074"/>
                      <a:pt x="408"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26"/>
              <p:cNvSpPr/>
              <p:nvPr/>
            </p:nvSpPr>
            <p:spPr>
              <a:xfrm>
                <a:off x="2211851" y="4721188"/>
                <a:ext cx="299914" cy="230809"/>
              </a:xfrm>
              <a:custGeom>
                <a:avLst/>
                <a:gdLst/>
                <a:ahLst/>
                <a:cxnLst/>
                <a:rect l="l" t="t" r="r" b="b"/>
                <a:pathLst>
                  <a:path w="6089" h="4686" fill="none" extrusionOk="0">
                    <a:moveTo>
                      <a:pt x="6043" y="0"/>
                    </a:moveTo>
                    <a:cubicBezTo>
                      <a:pt x="6088" y="136"/>
                      <a:pt x="6020" y="295"/>
                      <a:pt x="5998" y="453"/>
                    </a:cubicBezTo>
                    <a:cubicBezTo>
                      <a:pt x="5884"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26"/>
              <p:cNvSpPr/>
              <p:nvPr/>
            </p:nvSpPr>
            <p:spPr>
              <a:xfrm>
                <a:off x="2180574" y="4896141"/>
                <a:ext cx="424824" cy="265632"/>
              </a:xfrm>
              <a:custGeom>
                <a:avLst/>
                <a:gdLst/>
                <a:ahLst/>
                <a:cxnLst/>
                <a:rect l="l" t="t" r="r" b="b"/>
                <a:pathLst>
                  <a:path w="8625" h="5393" extrusionOk="0">
                    <a:moveTo>
                      <a:pt x="8018" y="1"/>
                    </a:moveTo>
                    <a:cubicBezTo>
                      <a:pt x="7841" y="1"/>
                      <a:pt x="7660" y="26"/>
                      <a:pt x="7470" y="70"/>
                    </a:cubicBezTo>
                    <a:cubicBezTo>
                      <a:pt x="6497" y="228"/>
                      <a:pt x="5546" y="635"/>
                      <a:pt x="4664" y="1133"/>
                    </a:cubicBezTo>
                    <a:cubicBezTo>
                      <a:pt x="3871" y="1586"/>
                      <a:pt x="3170" y="2129"/>
                      <a:pt x="2468" y="2695"/>
                    </a:cubicBezTo>
                    <a:cubicBezTo>
                      <a:pt x="1835" y="3193"/>
                      <a:pt x="1042" y="3691"/>
                      <a:pt x="567" y="4324"/>
                    </a:cubicBezTo>
                    <a:cubicBezTo>
                      <a:pt x="222" y="4756"/>
                      <a:pt x="0" y="5393"/>
                      <a:pt x="686" y="5393"/>
                    </a:cubicBezTo>
                    <a:cubicBezTo>
                      <a:pt x="719" y="5393"/>
                      <a:pt x="755" y="5391"/>
                      <a:pt x="794" y="5388"/>
                    </a:cubicBezTo>
                    <a:cubicBezTo>
                      <a:pt x="1608" y="5320"/>
                      <a:pt x="2446" y="4981"/>
                      <a:pt x="3193" y="4664"/>
                    </a:cubicBezTo>
                    <a:cubicBezTo>
                      <a:pt x="3758" y="4438"/>
                      <a:pt x="4324" y="4211"/>
                      <a:pt x="4913" y="3962"/>
                    </a:cubicBezTo>
                    <a:cubicBezTo>
                      <a:pt x="5343" y="3759"/>
                      <a:pt x="5840" y="3532"/>
                      <a:pt x="6248" y="3238"/>
                    </a:cubicBezTo>
                    <a:cubicBezTo>
                      <a:pt x="7198" y="2582"/>
                      <a:pt x="7809" y="1586"/>
                      <a:pt x="8443" y="658"/>
                    </a:cubicBezTo>
                    <a:cubicBezTo>
                      <a:pt x="8556" y="522"/>
                      <a:pt x="8624" y="296"/>
                      <a:pt x="8511" y="137"/>
                    </a:cubicBezTo>
                    <a:cubicBezTo>
                      <a:pt x="8466" y="92"/>
                      <a:pt x="8375" y="70"/>
                      <a:pt x="8307" y="24"/>
                    </a:cubicBezTo>
                    <a:cubicBezTo>
                      <a:pt x="8211" y="8"/>
                      <a:pt x="8115" y="1"/>
                      <a:pt x="8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26"/>
              <p:cNvSpPr/>
              <p:nvPr/>
            </p:nvSpPr>
            <p:spPr>
              <a:xfrm>
                <a:off x="2197321" y="4261934"/>
                <a:ext cx="139392" cy="1044551"/>
              </a:xfrm>
              <a:custGeom>
                <a:avLst/>
                <a:gdLst/>
                <a:ahLst/>
                <a:cxnLst/>
                <a:rect l="l" t="t" r="r" b="b"/>
                <a:pathLst>
                  <a:path w="2830" h="21207" extrusionOk="0">
                    <a:moveTo>
                      <a:pt x="2830" y="0"/>
                    </a:moveTo>
                    <a:cubicBezTo>
                      <a:pt x="2106" y="1652"/>
                      <a:pt x="1585" y="3372"/>
                      <a:pt x="1200" y="5138"/>
                    </a:cubicBezTo>
                    <a:cubicBezTo>
                      <a:pt x="770" y="6880"/>
                      <a:pt x="454" y="8668"/>
                      <a:pt x="295" y="10456"/>
                    </a:cubicBezTo>
                    <a:cubicBezTo>
                      <a:pt x="114" y="12221"/>
                      <a:pt x="1" y="14032"/>
                      <a:pt x="69" y="15842"/>
                    </a:cubicBezTo>
                    <a:cubicBezTo>
                      <a:pt x="69" y="16725"/>
                      <a:pt x="159" y="17630"/>
                      <a:pt x="205" y="18536"/>
                    </a:cubicBezTo>
                    <a:cubicBezTo>
                      <a:pt x="227" y="18966"/>
                      <a:pt x="295" y="19418"/>
                      <a:pt x="340" y="19871"/>
                    </a:cubicBezTo>
                    <a:cubicBezTo>
                      <a:pt x="408" y="20324"/>
                      <a:pt x="454" y="20754"/>
                      <a:pt x="521" y="21206"/>
                    </a:cubicBezTo>
                    <a:cubicBezTo>
                      <a:pt x="454" y="19418"/>
                      <a:pt x="386" y="17608"/>
                      <a:pt x="431" y="15820"/>
                    </a:cubicBezTo>
                    <a:cubicBezTo>
                      <a:pt x="431" y="15390"/>
                      <a:pt x="431" y="14937"/>
                      <a:pt x="454" y="14485"/>
                    </a:cubicBezTo>
                    <a:lnTo>
                      <a:pt x="544" y="13172"/>
                    </a:lnTo>
                    <a:cubicBezTo>
                      <a:pt x="544" y="12719"/>
                      <a:pt x="612" y="12289"/>
                      <a:pt x="635" y="11837"/>
                    </a:cubicBezTo>
                    <a:cubicBezTo>
                      <a:pt x="657" y="11384"/>
                      <a:pt x="680" y="10954"/>
                      <a:pt x="748" y="10501"/>
                    </a:cubicBezTo>
                    <a:lnTo>
                      <a:pt x="884" y="9166"/>
                    </a:lnTo>
                    <a:lnTo>
                      <a:pt x="1087" y="7831"/>
                    </a:lnTo>
                    <a:cubicBezTo>
                      <a:pt x="1223" y="6971"/>
                      <a:pt x="1359" y="6088"/>
                      <a:pt x="1540" y="5205"/>
                    </a:cubicBezTo>
                    <a:cubicBezTo>
                      <a:pt x="1902" y="3463"/>
                      <a:pt x="2309"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26"/>
              <p:cNvSpPr/>
              <p:nvPr/>
            </p:nvSpPr>
            <p:spPr>
              <a:xfrm>
                <a:off x="2122650" y="4456984"/>
                <a:ext cx="119345" cy="238345"/>
              </a:xfrm>
              <a:custGeom>
                <a:avLst/>
                <a:gdLst/>
                <a:ahLst/>
                <a:cxnLst/>
                <a:rect l="l" t="t" r="r" b="b"/>
                <a:pathLst>
                  <a:path w="2423" h="4839" extrusionOk="0">
                    <a:moveTo>
                      <a:pt x="1" y="1"/>
                    </a:moveTo>
                    <a:lnTo>
                      <a:pt x="1" y="1"/>
                    </a:lnTo>
                    <a:cubicBezTo>
                      <a:pt x="770" y="1517"/>
                      <a:pt x="1404" y="3101"/>
                      <a:pt x="1924" y="4685"/>
                    </a:cubicBezTo>
                    <a:cubicBezTo>
                      <a:pt x="1958" y="4787"/>
                      <a:pt x="2069" y="4838"/>
                      <a:pt x="2169" y="4838"/>
                    </a:cubicBezTo>
                    <a:cubicBezTo>
                      <a:pt x="2203" y="4838"/>
                      <a:pt x="2235" y="4833"/>
                      <a:pt x="2264" y="4821"/>
                    </a:cubicBezTo>
                    <a:cubicBezTo>
                      <a:pt x="2377" y="4753"/>
                      <a:pt x="2422"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26"/>
              <p:cNvSpPr/>
              <p:nvPr/>
            </p:nvSpPr>
            <p:spPr>
              <a:xfrm>
                <a:off x="2219634" y="4520523"/>
                <a:ext cx="194015" cy="171703"/>
              </a:xfrm>
              <a:custGeom>
                <a:avLst/>
                <a:gdLst/>
                <a:ahLst/>
                <a:cxnLst/>
                <a:rect l="l" t="t" r="r" b="b"/>
                <a:pathLst>
                  <a:path w="3939" h="3486" extrusionOk="0">
                    <a:moveTo>
                      <a:pt x="3938" y="1"/>
                    </a:moveTo>
                    <a:lnTo>
                      <a:pt x="114" y="3056"/>
                    </a:lnTo>
                    <a:lnTo>
                      <a:pt x="91" y="3079"/>
                    </a:lnTo>
                    <a:cubicBezTo>
                      <a:pt x="1" y="3169"/>
                      <a:pt x="1" y="3328"/>
                      <a:pt x="91" y="3418"/>
                    </a:cubicBezTo>
                    <a:cubicBezTo>
                      <a:pt x="136" y="3463"/>
                      <a:pt x="199" y="3486"/>
                      <a:pt x="261" y="3486"/>
                    </a:cubicBezTo>
                    <a:cubicBezTo>
                      <a:pt x="323" y="3486"/>
                      <a:pt x="385" y="3463"/>
                      <a:pt x="431" y="3418"/>
                    </a:cubicBezTo>
                    <a:lnTo>
                      <a:pt x="3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26"/>
              <p:cNvSpPr/>
              <p:nvPr/>
            </p:nvSpPr>
            <p:spPr>
              <a:xfrm>
                <a:off x="2247512" y="4484862"/>
                <a:ext cx="230809" cy="214062"/>
              </a:xfrm>
              <a:custGeom>
                <a:avLst/>
                <a:gdLst/>
                <a:ahLst/>
                <a:cxnLst/>
                <a:rect l="l" t="t" r="r" b="b"/>
                <a:pathLst>
                  <a:path w="4686" h="4346" fill="none" extrusionOk="0">
                    <a:moveTo>
                      <a:pt x="4640" y="0"/>
                    </a:moveTo>
                    <a:cubicBezTo>
                      <a:pt x="4685" y="793"/>
                      <a:pt x="4391" y="1585"/>
                      <a:pt x="3938" y="2241"/>
                    </a:cubicBezTo>
                    <a:cubicBezTo>
                      <a:pt x="3010" y="3599"/>
                      <a:pt x="1652"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26"/>
              <p:cNvSpPr/>
              <p:nvPr/>
            </p:nvSpPr>
            <p:spPr>
              <a:xfrm>
                <a:off x="2023451" y="4705574"/>
                <a:ext cx="198448" cy="231154"/>
              </a:xfrm>
              <a:custGeom>
                <a:avLst/>
                <a:gdLst/>
                <a:ahLst/>
                <a:cxnLst/>
                <a:rect l="l" t="t" r="r" b="b"/>
                <a:pathLst>
                  <a:path w="4029" h="4693" extrusionOk="0">
                    <a:moveTo>
                      <a:pt x="0" y="1"/>
                    </a:moveTo>
                    <a:lnTo>
                      <a:pt x="0" y="1"/>
                    </a:lnTo>
                    <a:cubicBezTo>
                      <a:pt x="476" y="838"/>
                      <a:pt x="1019" y="1630"/>
                      <a:pt x="1607" y="2422"/>
                    </a:cubicBezTo>
                    <a:cubicBezTo>
                      <a:pt x="1924" y="2807"/>
                      <a:pt x="2241" y="3192"/>
                      <a:pt x="2558" y="3554"/>
                    </a:cubicBezTo>
                    <a:cubicBezTo>
                      <a:pt x="2852" y="3939"/>
                      <a:pt x="3191" y="4301"/>
                      <a:pt x="3576" y="4640"/>
                    </a:cubicBezTo>
                    <a:cubicBezTo>
                      <a:pt x="3624" y="4678"/>
                      <a:pt x="3676" y="4692"/>
                      <a:pt x="3728" y="4692"/>
                    </a:cubicBezTo>
                    <a:cubicBezTo>
                      <a:pt x="3800" y="4692"/>
                      <a:pt x="3873" y="4666"/>
                      <a:pt x="3938" y="4640"/>
                    </a:cubicBezTo>
                    <a:cubicBezTo>
                      <a:pt x="4029" y="4527"/>
                      <a:pt x="4029" y="4391"/>
                      <a:pt x="3916" y="4301"/>
                    </a:cubicBezTo>
                    <a:cubicBezTo>
                      <a:pt x="3531" y="4006"/>
                      <a:pt x="3169" y="3667"/>
                      <a:pt x="2829" y="3327"/>
                    </a:cubicBezTo>
                    <a:cubicBezTo>
                      <a:pt x="2467" y="2988"/>
                      <a:pt x="2128" y="2649"/>
                      <a:pt x="1811" y="2286"/>
                    </a:cubicBezTo>
                    <a:cubicBezTo>
                      <a:pt x="1155"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26"/>
              <p:cNvSpPr/>
              <p:nvPr/>
            </p:nvSpPr>
            <p:spPr>
              <a:xfrm>
                <a:off x="2197321" y="4807039"/>
                <a:ext cx="202931" cy="130476"/>
              </a:xfrm>
              <a:custGeom>
                <a:avLst/>
                <a:gdLst/>
                <a:ahLst/>
                <a:cxnLst/>
                <a:rect l="l" t="t" r="r" b="b"/>
                <a:pathLst>
                  <a:path w="4120" h="2649" extrusionOk="0">
                    <a:moveTo>
                      <a:pt x="4120" y="0"/>
                    </a:moveTo>
                    <a:lnTo>
                      <a:pt x="4120" y="0"/>
                    </a:lnTo>
                    <a:cubicBezTo>
                      <a:pt x="3509" y="521"/>
                      <a:pt x="2898" y="928"/>
                      <a:pt x="2264" y="1335"/>
                    </a:cubicBezTo>
                    <a:cubicBezTo>
                      <a:pt x="1630" y="1698"/>
                      <a:pt x="951" y="2014"/>
                      <a:pt x="227" y="2173"/>
                    </a:cubicBezTo>
                    <a:lnTo>
                      <a:pt x="205" y="2173"/>
                    </a:lnTo>
                    <a:cubicBezTo>
                      <a:pt x="91" y="2241"/>
                      <a:pt x="1" y="2376"/>
                      <a:pt x="69" y="2490"/>
                    </a:cubicBezTo>
                    <a:cubicBezTo>
                      <a:pt x="103" y="2576"/>
                      <a:pt x="203" y="2649"/>
                      <a:pt x="299" y="2649"/>
                    </a:cubicBezTo>
                    <a:cubicBezTo>
                      <a:pt x="329" y="2649"/>
                      <a:pt x="359" y="2642"/>
                      <a:pt x="386" y="2625"/>
                    </a:cubicBezTo>
                    <a:cubicBezTo>
                      <a:pt x="1110" y="2376"/>
                      <a:pt x="1789" y="1992"/>
                      <a:pt x="2423" y="1539"/>
                    </a:cubicBezTo>
                    <a:cubicBezTo>
                      <a:pt x="3011" y="1086"/>
                      <a:pt x="3599" y="566"/>
                      <a:pt x="4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87" name="Google Shape;8787;p26"/>
            <p:cNvGrpSpPr/>
            <p:nvPr/>
          </p:nvGrpSpPr>
          <p:grpSpPr>
            <a:xfrm flipH="1">
              <a:off x="5663009" y="4451103"/>
              <a:ext cx="769215" cy="1154931"/>
              <a:chOff x="2733806" y="4380153"/>
              <a:chExt cx="769215" cy="1154931"/>
            </a:xfrm>
          </p:grpSpPr>
          <p:sp>
            <p:nvSpPr>
              <p:cNvPr id="8788" name="Google Shape;8788;p26"/>
              <p:cNvSpPr/>
              <p:nvPr/>
            </p:nvSpPr>
            <p:spPr>
              <a:xfrm>
                <a:off x="2817392" y="47747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26"/>
              <p:cNvSpPr/>
              <p:nvPr/>
            </p:nvSpPr>
            <p:spPr>
              <a:xfrm>
                <a:off x="2826307" y="47993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26"/>
              <p:cNvSpPr/>
              <p:nvPr/>
            </p:nvSpPr>
            <p:spPr>
              <a:xfrm>
                <a:off x="3140702" y="43801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26"/>
              <p:cNvSpPr/>
              <p:nvPr/>
            </p:nvSpPr>
            <p:spPr>
              <a:xfrm>
                <a:off x="3132870" y="44058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26"/>
              <p:cNvSpPr/>
              <p:nvPr/>
            </p:nvSpPr>
            <p:spPr>
              <a:xfrm>
                <a:off x="2937821" y="45741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26"/>
              <p:cNvSpPr/>
              <p:nvPr/>
            </p:nvSpPr>
            <p:spPr>
              <a:xfrm>
                <a:off x="2923290" y="46097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26"/>
              <p:cNvSpPr/>
              <p:nvPr/>
            </p:nvSpPr>
            <p:spPr>
              <a:xfrm>
                <a:off x="2823007" y="47914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26"/>
              <p:cNvSpPr/>
              <p:nvPr/>
            </p:nvSpPr>
            <p:spPr>
              <a:xfrm>
                <a:off x="2733806" y="50802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26"/>
              <p:cNvSpPr/>
              <p:nvPr/>
            </p:nvSpPr>
            <p:spPr>
              <a:xfrm>
                <a:off x="3079379" y="46621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26"/>
              <p:cNvSpPr/>
              <p:nvPr/>
            </p:nvSpPr>
            <p:spPr>
              <a:xfrm>
                <a:off x="3135087" y="46722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26"/>
              <p:cNvSpPr/>
              <p:nvPr/>
            </p:nvSpPr>
            <p:spPr>
              <a:xfrm>
                <a:off x="3094993" y="49219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26"/>
              <p:cNvSpPr/>
              <p:nvPr/>
            </p:nvSpPr>
            <p:spPr>
              <a:xfrm>
                <a:off x="3117257" y="49230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26"/>
              <p:cNvSpPr/>
              <p:nvPr/>
            </p:nvSpPr>
            <p:spPr>
              <a:xfrm>
                <a:off x="3107258" y="49497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26"/>
              <p:cNvSpPr/>
              <p:nvPr/>
            </p:nvSpPr>
            <p:spPr>
              <a:xfrm>
                <a:off x="3077212" y="51247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26"/>
              <p:cNvSpPr/>
              <p:nvPr/>
            </p:nvSpPr>
            <p:spPr>
              <a:xfrm>
                <a:off x="3093860" y="44905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3" name="Google Shape;8803;p26"/>
              <p:cNvSpPr/>
              <p:nvPr/>
            </p:nvSpPr>
            <p:spPr>
              <a:xfrm>
                <a:off x="3018057" y="46855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26"/>
              <p:cNvSpPr/>
              <p:nvPr/>
            </p:nvSpPr>
            <p:spPr>
              <a:xfrm>
                <a:off x="3116173" y="47491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26"/>
              <p:cNvSpPr/>
              <p:nvPr/>
            </p:nvSpPr>
            <p:spPr>
              <a:xfrm>
                <a:off x="3144051" y="47134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26"/>
              <p:cNvSpPr/>
              <p:nvPr/>
            </p:nvSpPr>
            <p:spPr>
              <a:xfrm>
                <a:off x="2918857" y="49341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7" name="Google Shape;8807;p26"/>
              <p:cNvSpPr/>
              <p:nvPr/>
            </p:nvSpPr>
            <p:spPr>
              <a:xfrm>
                <a:off x="3093860" y="50356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8" name="Google Shape;8808;p26"/>
            <p:cNvGrpSpPr/>
            <p:nvPr/>
          </p:nvGrpSpPr>
          <p:grpSpPr>
            <a:xfrm flipH="1">
              <a:off x="4670272" y="4527303"/>
              <a:ext cx="788129" cy="1014456"/>
              <a:chOff x="3707629" y="4456362"/>
              <a:chExt cx="788129" cy="1014456"/>
            </a:xfrm>
          </p:grpSpPr>
          <p:sp>
            <p:nvSpPr>
              <p:cNvPr id="8809" name="Google Shape;8809;p26"/>
              <p:cNvSpPr/>
              <p:nvPr/>
            </p:nvSpPr>
            <p:spPr>
              <a:xfrm>
                <a:off x="3723194" y="50182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26"/>
              <p:cNvSpPr/>
              <p:nvPr/>
            </p:nvSpPr>
            <p:spPr>
              <a:xfrm>
                <a:off x="3771168" y="50249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1" name="Google Shape;8811;p26"/>
              <p:cNvSpPr/>
              <p:nvPr/>
            </p:nvSpPr>
            <p:spPr>
              <a:xfrm>
                <a:off x="3831358" y="44563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26"/>
              <p:cNvSpPr/>
              <p:nvPr/>
            </p:nvSpPr>
            <p:spPr>
              <a:xfrm>
                <a:off x="3835791" y="44898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26"/>
              <p:cNvSpPr/>
              <p:nvPr/>
            </p:nvSpPr>
            <p:spPr>
              <a:xfrm>
                <a:off x="3707629" y="47595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26"/>
              <p:cNvSpPr/>
              <p:nvPr/>
            </p:nvSpPr>
            <p:spPr>
              <a:xfrm>
                <a:off x="3713195" y="47863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5" name="Google Shape;8815;p26"/>
              <p:cNvSpPr/>
              <p:nvPr/>
            </p:nvSpPr>
            <p:spPr>
              <a:xfrm>
                <a:off x="3747723" y="50382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6" name="Google Shape;8816;p26"/>
              <p:cNvSpPr/>
              <p:nvPr/>
            </p:nvSpPr>
            <p:spPr>
              <a:xfrm>
                <a:off x="3842490" y="52804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26"/>
              <p:cNvSpPr/>
              <p:nvPr/>
            </p:nvSpPr>
            <p:spPr>
              <a:xfrm>
                <a:off x="4015276" y="46224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26"/>
              <p:cNvSpPr/>
              <p:nvPr/>
            </p:nvSpPr>
            <p:spPr>
              <a:xfrm>
                <a:off x="4029757" y="46280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26"/>
              <p:cNvSpPr/>
              <p:nvPr/>
            </p:nvSpPr>
            <p:spPr>
              <a:xfrm>
                <a:off x="4152402" y="47896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26"/>
              <p:cNvSpPr/>
              <p:nvPr/>
            </p:nvSpPr>
            <p:spPr>
              <a:xfrm>
                <a:off x="4155751" y="48153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26"/>
              <p:cNvSpPr/>
              <p:nvPr/>
            </p:nvSpPr>
            <p:spPr>
              <a:xfrm>
                <a:off x="4186930" y="48286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26"/>
              <p:cNvSpPr/>
              <p:nvPr/>
            </p:nvSpPr>
            <p:spPr>
              <a:xfrm>
                <a:off x="4287262" y="49186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26"/>
              <p:cNvSpPr/>
              <p:nvPr/>
            </p:nvSpPr>
            <p:spPr>
              <a:xfrm>
                <a:off x="3880416" y="45645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26"/>
              <p:cNvSpPr/>
              <p:nvPr/>
            </p:nvSpPr>
            <p:spPr>
              <a:xfrm>
                <a:off x="3825792" y="48509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26"/>
              <p:cNvSpPr/>
              <p:nvPr/>
            </p:nvSpPr>
            <p:spPr>
              <a:xfrm>
                <a:off x="4035323" y="47250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26"/>
              <p:cNvSpPr/>
              <p:nvPr/>
            </p:nvSpPr>
            <p:spPr>
              <a:xfrm>
                <a:off x="4072116" y="46615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26"/>
              <p:cNvSpPr/>
              <p:nvPr/>
            </p:nvSpPr>
            <p:spPr>
              <a:xfrm>
                <a:off x="3893764" y="51051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26"/>
              <p:cNvSpPr/>
              <p:nvPr/>
            </p:nvSpPr>
            <p:spPr>
              <a:xfrm>
                <a:off x="4164667" y="49635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29" name="Google Shape;8829;p26"/>
            <p:cNvGrpSpPr/>
            <p:nvPr/>
          </p:nvGrpSpPr>
          <p:grpSpPr>
            <a:xfrm flipH="1">
              <a:off x="1898142" y="4374903"/>
              <a:ext cx="768082" cy="1156015"/>
              <a:chOff x="6499806" y="4156978"/>
              <a:chExt cx="768082" cy="1156015"/>
            </a:xfrm>
          </p:grpSpPr>
          <p:sp>
            <p:nvSpPr>
              <p:cNvPr id="8830" name="Google Shape;8830;p26"/>
              <p:cNvSpPr/>
              <p:nvPr/>
            </p:nvSpPr>
            <p:spPr>
              <a:xfrm flipH="1">
                <a:off x="6583391"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1" name="Google Shape;8831;p26"/>
              <p:cNvSpPr/>
              <p:nvPr/>
            </p:nvSpPr>
            <p:spPr>
              <a:xfrm flipH="1">
                <a:off x="6591223"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26"/>
              <p:cNvSpPr/>
              <p:nvPr/>
            </p:nvSpPr>
            <p:spPr>
              <a:xfrm flipH="1">
                <a:off x="690556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26"/>
              <p:cNvSpPr/>
              <p:nvPr/>
            </p:nvSpPr>
            <p:spPr>
              <a:xfrm flipH="1">
                <a:off x="6896653"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26"/>
              <p:cNvSpPr/>
              <p:nvPr/>
            </p:nvSpPr>
            <p:spPr>
              <a:xfrm flipH="1">
                <a:off x="6701554"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26"/>
              <p:cNvSpPr/>
              <p:nvPr/>
            </p:nvSpPr>
            <p:spPr>
              <a:xfrm flipH="1">
                <a:off x="6688206"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26"/>
              <p:cNvSpPr/>
              <p:nvPr/>
            </p:nvSpPr>
            <p:spPr>
              <a:xfrm flipH="1">
                <a:off x="6499806"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26"/>
              <p:cNvSpPr/>
              <p:nvPr/>
            </p:nvSpPr>
            <p:spPr>
              <a:xfrm flipH="1">
                <a:off x="6844246"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8" name="Google Shape;8838;p26"/>
              <p:cNvSpPr/>
              <p:nvPr/>
            </p:nvSpPr>
            <p:spPr>
              <a:xfrm flipH="1">
                <a:off x="6901086"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26"/>
              <p:cNvSpPr/>
              <p:nvPr/>
            </p:nvSpPr>
            <p:spPr>
              <a:xfrm flipH="1">
                <a:off x="6858727"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0" name="Google Shape;8840;p26"/>
              <p:cNvSpPr/>
              <p:nvPr/>
            </p:nvSpPr>
            <p:spPr>
              <a:xfrm flipH="1">
                <a:off x="6881039"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1" name="Google Shape;8841;p26"/>
              <p:cNvSpPr/>
              <p:nvPr/>
            </p:nvSpPr>
            <p:spPr>
              <a:xfrm flipH="1">
                <a:off x="6873208"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26"/>
              <p:cNvSpPr/>
              <p:nvPr/>
            </p:nvSpPr>
            <p:spPr>
              <a:xfrm flipH="1">
                <a:off x="6841980"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26"/>
              <p:cNvSpPr/>
              <p:nvPr/>
            </p:nvSpPr>
            <p:spPr>
              <a:xfrm flipH="1">
                <a:off x="685651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26"/>
              <p:cNvSpPr/>
              <p:nvPr/>
            </p:nvSpPr>
            <p:spPr>
              <a:xfrm flipH="1">
                <a:off x="6782923"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5" name="Google Shape;8845;p26"/>
              <p:cNvSpPr/>
              <p:nvPr/>
            </p:nvSpPr>
            <p:spPr>
              <a:xfrm flipH="1">
                <a:off x="6879906"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6" name="Google Shape;8846;p26"/>
              <p:cNvSpPr/>
              <p:nvPr/>
            </p:nvSpPr>
            <p:spPr>
              <a:xfrm flipH="1">
                <a:off x="6907785"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26"/>
              <p:cNvSpPr/>
              <p:nvPr/>
            </p:nvSpPr>
            <p:spPr>
              <a:xfrm flipH="1">
                <a:off x="6683724"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26"/>
              <p:cNvSpPr/>
              <p:nvPr/>
            </p:nvSpPr>
            <p:spPr>
              <a:xfrm flipH="1">
                <a:off x="6859860"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9" name="Google Shape;8849;p26"/>
            <p:cNvGrpSpPr/>
            <p:nvPr/>
          </p:nvGrpSpPr>
          <p:grpSpPr>
            <a:xfrm flipH="1">
              <a:off x="2723758" y="4451103"/>
              <a:ext cx="769215" cy="1154931"/>
              <a:chOff x="5673057" y="4303953"/>
              <a:chExt cx="769215" cy="1154931"/>
            </a:xfrm>
          </p:grpSpPr>
          <p:sp>
            <p:nvSpPr>
              <p:cNvPr id="8850" name="Google Shape;8850;p26"/>
              <p:cNvSpPr/>
              <p:nvPr/>
            </p:nvSpPr>
            <p:spPr>
              <a:xfrm flipH="1">
                <a:off x="6058773" y="46985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26"/>
              <p:cNvSpPr/>
              <p:nvPr/>
            </p:nvSpPr>
            <p:spPr>
              <a:xfrm flipH="1">
                <a:off x="6082169" y="47231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26"/>
              <p:cNvSpPr/>
              <p:nvPr/>
            </p:nvSpPr>
            <p:spPr>
              <a:xfrm flipH="1">
                <a:off x="5892635" y="43039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3" name="Google Shape;8853;p26"/>
              <p:cNvSpPr/>
              <p:nvPr/>
            </p:nvSpPr>
            <p:spPr>
              <a:xfrm flipH="1">
                <a:off x="5929429" y="43296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4" name="Google Shape;8854;p26"/>
              <p:cNvSpPr/>
              <p:nvPr/>
            </p:nvSpPr>
            <p:spPr>
              <a:xfrm flipH="1">
                <a:off x="6030894" y="44979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26"/>
              <p:cNvSpPr/>
              <p:nvPr/>
            </p:nvSpPr>
            <p:spPr>
              <a:xfrm flipH="1">
                <a:off x="6029761" y="45335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26"/>
              <p:cNvSpPr/>
              <p:nvPr/>
            </p:nvSpPr>
            <p:spPr>
              <a:xfrm flipH="1">
                <a:off x="6053157" y="47152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26"/>
              <p:cNvSpPr/>
              <p:nvPr/>
            </p:nvSpPr>
            <p:spPr>
              <a:xfrm flipH="1">
                <a:off x="6075470" y="50040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8" name="Google Shape;8858;p26"/>
              <p:cNvSpPr/>
              <p:nvPr/>
            </p:nvSpPr>
            <p:spPr>
              <a:xfrm flipH="1">
                <a:off x="5789003" y="45859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26"/>
              <p:cNvSpPr/>
              <p:nvPr/>
            </p:nvSpPr>
            <p:spPr>
              <a:xfrm flipH="1">
                <a:off x="5805700" y="45960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26"/>
              <p:cNvSpPr/>
              <p:nvPr/>
            </p:nvSpPr>
            <p:spPr>
              <a:xfrm flipH="1">
                <a:off x="5741078" y="48457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26"/>
              <p:cNvSpPr/>
              <p:nvPr/>
            </p:nvSpPr>
            <p:spPr>
              <a:xfrm flipH="1">
                <a:off x="5783437" y="48468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26"/>
              <p:cNvSpPr/>
              <p:nvPr/>
            </p:nvSpPr>
            <p:spPr>
              <a:xfrm flipH="1">
                <a:off x="5768907" y="48735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26"/>
              <p:cNvSpPr/>
              <p:nvPr/>
            </p:nvSpPr>
            <p:spPr>
              <a:xfrm flipH="1">
                <a:off x="5673057" y="50485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26"/>
              <p:cNvSpPr/>
              <p:nvPr/>
            </p:nvSpPr>
            <p:spPr>
              <a:xfrm flipH="1">
                <a:off x="5942826" y="44143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26"/>
              <p:cNvSpPr/>
              <p:nvPr/>
            </p:nvSpPr>
            <p:spPr>
              <a:xfrm flipH="1">
                <a:off x="6037593" y="46093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26"/>
              <p:cNvSpPr/>
              <p:nvPr/>
            </p:nvSpPr>
            <p:spPr>
              <a:xfrm flipH="1">
                <a:off x="5867023" y="46729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26"/>
              <p:cNvSpPr/>
              <p:nvPr/>
            </p:nvSpPr>
            <p:spPr>
              <a:xfrm flipH="1">
                <a:off x="5802351" y="46372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26"/>
              <p:cNvSpPr/>
              <p:nvPr/>
            </p:nvSpPr>
            <p:spPr>
              <a:xfrm flipH="1">
                <a:off x="6058773" y="48579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26"/>
              <p:cNvSpPr/>
              <p:nvPr/>
            </p:nvSpPr>
            <p:spPr>
              <a:xfrm flipH="1">
                <a:off x="5880420" y="49594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0" name="Google Shape;8870;p26"/>
            <p:cNvGrpSpPr/>
            <p:nvPr/>
          </p:nvGrpSpPr>
          <p:grpSpPr>
            <a:xfrm flipH="1">
              <a:off x="981605" y="4603503"/>
              <a:ext cx="788129" cy="1014456"/>
              <a:chOff x="7396296" y="4303962"/>
              <a:chExt cx="788129" cy="1014456"/>
            </a:xfrm>
          </p:grpSpPr>
          <p:sp>
            <p:nvSpPr>
              <p:cNvPr id="8871" name="Google Shape;8871;p26"/>
              <p:cNvSpPr/>
              <p:nvPr/>
            </p:nvSpPr>
            <p:spPr>
              <a:xfrm flipH="1">
                <a:off x="7699460"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26"/>
              <p:cNvSpPr/>
              <p:nvPr/>
            </p:nvSpPr>
            <p:spPr>
              <a:xfrm flipH="1">
                <a:off x="7741820"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26"/>
              <p:cNvSpPr/>
              <p:nvPr/>
            </p:nvSpPr>
            <p:spPr>
              <a:xfrm flipH="1">
                <a:off x="7884511"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26"/>
              <p:cNvSpPr/>
              <p:nvPr/>
            </p:nvSpPr>
            <p:spPr>
              <a:xfrm flipH="1">
                <a:off x="7911306"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26"/>
              <p:cNvSpPr/>
              <p:nvPr/>
            </p:nvSpPr>
            <p:spPr>
              <a:xfrm flipH="1">
                <a:off x="7816539"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6" name="Google Shape;8876;p26"/>
              <p:cNvSpPr/>
              <p:nvPr/>
            </p:nvSpPr>
            <p:spPr>
              <a:xfrm flipH="1">
                <a:off x="7828804"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7" name="Google Shape;8877;p26"/>
              <p:cNvSpPr/>
              <p:nvPr/>
            </p:nvSpPr>
            <p:spPr>
              <a:xfrm flipH="1">
                <a:off x="7677197"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26"/>
              <p:cNvSpPr/>
              <p:nvPr/>
            </p:nvSpPr>
            <p:spPr>
              <a:xfrm flipH="1">
                <a:off x="7583563"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26"/>
              <p:cNvSpPr/>
              <p:nvPr/>
            </p:nvSpPr>
            <p:spPr>
              <a:xfrm flipH="1">
                <a:off x="7731821"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0" name="Google Shape;8880;p26"/>
              <p:cNvSpPr/>
              <p:nvPr/>
            </p:nvSpPr>
            <p:spPr>
              <a:xfrm flipH="1">
                <a:off x="7739603"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26"/>
              <p:cNvSpPr/>
              <p:nvPr/>
            </p:nvSpPr>
            <p:spPr>
              <a:xfrm flipH="1">
                <a:off x="7569082"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26"/>
              <p:cNvSpPr/>
              <p:nvPr/>
            </p:nvSpPr>
            <p:spPr>
              <a:xfrm flipH="1">
                <a:off x="7580214"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26"/>
              <p:cNvSpPr/>
              <p:nvPr/>
            </p:nvSpPr>
            <p:spPr>
              <a:xfrm flipH="1">
                <a:off x="7553468"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4" name="Google Shape;8884;p26"/>
              <p:cNvSpPr/>
              <p:nvPr/>
            </p:nvSpPr>
            <p:spPr>
              <a:xfrm flipH="1">
                <a:off x="7396296"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5" name="Google Shape;8885;p26"/>
              <p:cNvSpPr/>
              <p:nvPr/>
            </p:nvSpPr>
            <p:spPr>
              <a:xfrm flipH="1">
                <a:off x="7476532"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6" name="Google Shape;8886;p26"/>
              <p:cNvSpPr/>
              <p:nvPr/>
            </p:nvSpPr>
            <p:spPr>
              <a:xfrm flipH="1">
                <a:off x="7832153"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7" name="Google Shape;8887;p26"/>
              <p:cNvSpPr/>
              <p:nvPr/>
            </p:nvSpPr>
            <p:spPr>
              <a:xfrm flipH="1">
                <a:off x="7795360"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8" name="Google Shape;8888;p26"/>
              <p:cNvSpPr/>
              <p:nvPr/>
            </p:nvSpPr>
            <p:spPr>
              <a:xfrm flipH="1">
                <a:off x="7722906"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9" name="Google Shape;8889;p26"/>
              <p:cNvSpPr/>
              <p:nvPr/>
            </p:nvSpPr>
            <p:spPr>
              <a:xfrm flipH="1">
                <a:off x="7705075"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0" name="Google Shape;8890;p26"/>
              <p:cNvSpPr/>
              <p:nvPr/>
            </p:nvSpPr>
            <p:spPr>
              <a:xfrm flipH="1">
                <a:off x="7633705"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91" name="Google Shape;8891;p26"/>
            <p:cNvGrpSpPr/>
            <p:nvPr/>
          </p:nvGrpSpPr>
          <p:grpSpPr>
            <a:xfrm flipH="1">
              <a:off x="7385164" y="4603503"/>
              <a:ext cx="788129" cy="1014456"/>
              <a:chOff x="992737" y="4303962"/>
              <a:chExt cx="788129" cy="1014456"/>
            </a:xfrm>
          </p:grpSpPr>
          <p:sp>
            <p:nvSpPr>
              <p:cNvPr id="8892" name="Google Shape;8892;p26"/>
              <p:cNvSpPr/>
              <p:nvPr/>
            </p:nvSpPr>
            <p:spPr>
              <a:xfrm flipH="1">
                <a:off x="1295902"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3" name="Google Shape;8893;p26"/>
              <p:cNvSpPr/>
              <p:nvPr/>
            </p:nvSpPr>
            <p:spPr>
              <a:xfrm flipH="1">
                <a:off x="1338261"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4" name="Google Shape;8894;p26"/>
              <p:cNvSpPr/>
              <p:nvPr/>
            </p:nvSpPr>
            <p:spPr>
              <a:xfrm flipH="1">
                <a:off x="1480953"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5" name="Google Shape;8895;p26"/>
              <p:cNvSpPr/>
              <p:nvPr/>
            </p:nvSpPr>
            <p:spPr>
              <a:xfrm flipH="1">
                <a:off x="1507747"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6" name="Google Shape;8896;p26"/>
              <p:cNvSpPr/>
              <p:nvPr/>
            </p:nvSpPr>
            <p:spPr>
              <a:xfrm flipH="1">
                <a:off x="1412981"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7" name="Google Shape;8897;p26"/>
              <p:cNvSpPr/>
              <p:nvPr/>
            </p:nvSpPr>
            <p:spPr>
              <a:xfrm flipH="1">
                <a:off x="1425245"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8" name="Google Shape;8898;p26"/>
              <p:cNvSpPr/>
              <p:nvPr/>
            </p:nvSpPr>
            <p:spPr>
              <a:xfrm flipH="1">
                <a:off x="1273638"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9" name="Google Shape;8899;p26"/>
              <p:cNvSpPr/>
              <p:nvPr/>
            </p:nvSpPr>
            <p:spPr>
              <a:xfrm flipH="1">
                <a:off x="1180004"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0" name="Google Shape;8900;p26"/>
              <p:cNvSpPr/>
              <p:nvPr/>
            </p:nvSpPr>
            <p:spPr>
              <a:xfrm flipH="1">
                <a:off x="1328262"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1" name="Google Shape;8901;p26"/>
              <p:cNvSpPr/>
              <p:nvPr/>
            </p:nvSpPr>
            <p:spPr>
              <a:xfrm flipH="1">
                <a:off x="1336044"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2" name="Google Shape;8902;p26"/>
              <p:cNvSpPr/>
              <p:nvPr/>
            </p:nvSpPr>
            <p:spPr>
              <a:xfrm flipH="1">
                <a:off x="1165524"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3" name="Google Shape;8903;p26"/>
              <p:cNvSpPr/>
              <p:nvPr/>
            </p:nvSpPr>
            <p:spPr>
              <a:xfrm flipH="1">
                <a:off x="1176655"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4" name="Google Shape;8904;p26"/>
              <p:cNvSpPr/>
              <p:nvPr/>
            </p:nvSpPr>
            <p:spPr>
              <a:xfrm flipH="1">
                <a:off x="1149910"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5" name="Google Shape;8905;p26"/>
              <p:cNvSpPr/>
              <p:nvPr/>
            </p:nvSpPr>
            <p:spPr>
              <a:xfrm flipH="1">
                <a:off x="992737"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6" name="Google Shape;8906;p26"/>
              <p:cNvSpPr/>
              <p:nvPr/>
            </p:nvSpPr>
            <p:spPr>
              <a:xfrm flipH="1">
                <a:off x="1072973"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7" name="Google Shape;8907;p26"/>
              <p:cNvSpPr/>
              <p:nvPr/>
            </p:nvSpPr>
            <p:spPr>
              <a:xfrm flipH="1">
                <a:off x="1428594"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8" name="Google Shape;8908;p26"/>
              <p:cNvSpPr/>
              <p:nvPr/>
            </p:nvSpPr>
            <p:spPr>
              <a:xfrm flipH="1">
                <a:off x="1391801"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9" name="Google Shape;8909;p26"/>
              <p:cNvSpPr/>
              <p:nvPr/>
            </p:nvSpPr>
            <p:spPr>
              <a:xfrm flipH="1">
                <a:off x="1319347"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0" name="Google Shape;8910;p26"/>
              <p:cNvSpPr/>
              <p:nvPr/>
            </p:nvSpPr>
            <p:spPr>
              <a:xfrm flipH="1">
                <a:off x="1301517"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1" name="Google Shape;8911;p26"/>
              <p:cNvSpPr/>
              <p:nvPr/>
            </p:nvSpPr>
            <p:spPr>
              <a:xfrm flipH="1">
                <a:off x="1230146"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2" name="Google Shape;8912;p26"/>
            <p:cNvGrpSpPr/>
            <p:nvPr/>
          </p:nvGrpSpPr>
          <p:grpSpPr>
            <a:xfrm flipH="1">
              <a:off x="8377901" y="4374903"/>
              <a:ext cx="788129" cy="1014456"/>
              <a:chOff x="0" y="4380162"/>
              <a:chExt cx="788129" cy="1014456"/>
            </a:xfrm>
          </p:grpSpPr>
          <p:sp>
            <p:nvSpPr>
              <p:cNvPr id="8913" name="Google Shape;8913;p26"/>
              <p:cNvSpPr/>
              <p:nvPr/>
            </p:nvSpPr>
            <p:spPr>
              <a:xfrm>
                <a:off x="15565" y="49420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4" name="Google Shape;8914;p26"/>
              <p:cNvSpPr/>
              <p:nvPr/>
            </p:nvSpPr>
            <p:spPr>
              <a:xfrm>
                <a:off x="63539" y="49487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5" name="Google Shape;8915;p26"/>
              <p:cNvSpPr/>
              <p:nvPr/>
            </p:nvSpPr>
            <p:spPr>
              <a:xfrm>
                <a:off x="123729" y="43801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26"/>
              <p:cNvSpPr/>
              <p:nvPr/>
            </p:nvSpPr>
            <p:spPr>
              <a:xfrm>
                <a:off x="128162" y="44136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26"/>
              <p:cNvSpPr/>
              <p:nvPr/>
            </p:nvSpPr>
            <p:spPr>
              <a:xfrm>
                <a:off x="0" y="46833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8" name="Google Shape;8918;p26"/>
              <p:cNvSpPr/>
              <p:nvPr/>
            </p:nvSpPr>
            <p:spPr>
              <a:xfrm>
                <a:off x="5566" y="47101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9" name="Google Shape;8919;p26"/>
              <p:cNvSpPr/>
              <p:nvPr/>
            </p:nvSpPr>
            <p:spPr>
              <a:xfrm>
                <a:off x="40094" y="49620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26"/>
              <p:cNvSpPr/>
              <p:nvPr/>
            </p:nvSpPr>
            <p:spPr>
              <a:xfrm>
                <a:off x="134860" y="52042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1" name="Google Shape;8921;p26"/>
              <p:cNvSpPr/>
              <p:nvPr/>
            </p:nvSpPr>
            <p:spPr>
              <a:xfrm>
                <a:off x="307647" y="45462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2" name="Google Shape;8922;p26"/>
              <p:cNvSpPr/>
              <p:nvPr/>
            </p:nvSpPr>
            <p:spPr>
              <a:xfrm>
                <a:off x="322128" y="45518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3" name="Google Shape;8923;p26"/>
              <p:cNvSpPr/>
              <p:nvPr/>
            </p:nvSpPr>
            <p:spPr>
              <a:xfrm>
                <a:off x="444773" y="47134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26"/>
              <p:cNvSpPr/>
              <p:nvPr/>
            </p:nvSpPr>
            <p:spPr>
              <a:xfrm>
                <a:off x="448122" y="47391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5" name="Google Shape;8925;p26"/>
              <p:cNvSpPr/>
              <p:nvPr/>
            </p:nvSpPr>
            <p:spPr>
              <a:xfrm>
                <a:off x="479300" y="47524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6" name="Google Shape;8926;p26"/>
              <p:cNvSpPr/>
              <p:nvPr/>
            </p:nvSpPr>
            <p:spPr>
              <a:xfrm>
                <a:off x="579633" y="48424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7" name="Google Shape;8927;p26"/>
              <p:cNvSpPr/>
              <p:nvPr/>
            </p:nvSpPr>
            <p:spPr>
              <a:xfrm>
                <a:off x="172787" y="44883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8" name="Google Shape;8928;p26"/>
              <p:cNvSpPr/>
              <p:nvPr/>
            </p:nvSpPr>
            <p:spPr>
              <a:xfrm>
                <a:off x="118163" y="47747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9" name="Google Shape;8929;p26"/>
              <p:cNvSpPr/>
              <p:nvPr/>
            </p:nvSpPr>
            <p:spPr>
              <a:xfrm>
                <a:off x="327694" y="46488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26"/>
              <p:cNvSpPr/>
              <p:nvPr/>
            </p:nvSpPr>
            <p:spPr>
              <a:xfrm>
                <a:off x="364487" y="45853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1" name="Google Shape;8931;p26"/>
              <p:cNvSpPr/>
              <p:nvPr/>
            </p:nvSpPr>
            <p:spPr>
              <a:xfrm>
                <a:off x="186135" y="50289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26"/>
              <p:cNvSpPr/>
              <p:nvPr/>
            </p:nvSpPr>
            <p:spPr>
              <a:xfrm>
                <a:off x="457037" y="48873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33" name="Google Shape;8933;p26"/>
            <p:cNvGrpSpPr/>
            <p:nvPr/>
          </p:nvGrpSpPr>
          <p:grpSpPr>
            <a:xfrm flipH="1">
              <a:off x="0" y="4374903"/>
              <a:ext cx="769215" cy="1154931"/>
              <a:chOff x="8396815" y="4456353"/>
              <a:chExt cx="769215" cy="1154931"/>
            </a:xfrm>
          </p:grpSpPr>
          <p:sp>
            <p:nvSpPr>
              <p:cNvPr id="8934" name="Google Shape;8934;p26"/>
              <p:cNvSpPr/>
              <p:nvPr/>
            </p:nvSpPr>
            <p:spPr>
              <a:xfrm flipH="1">
                <a:off x="8782531" y="48509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5" name="Google Shape;8935;p26"/>
              <p:cNvSpPr/>
              <p:nvPr/>
            </p:nvSpPr>
            <p:spPr>
              <a:xfrm flipH="1">
                <a:off x="8805927" y="48755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6" name="Google Shape;8936;p26"/>
              <p:cNvSpPr/>
              <p:nvPr/>
            </p:nvSpPr>
            <p:spPr>
              <a:xfrm flipH="1">
                <a:off x="8616394" y="44563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7" name="Google Shape;8937;p26"/>
              <p:cNvSpPr/>
              <p:nvPr/>
            </p:nvSpPr>
            <p:spPr>
              <a:xfrm flipH="1">
                <a:off x="8653187" y="44820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8" name="Google Shape;8938;p26"/>
              <p:cNvSpPr/>
              <p:nvPr/>
            </p:nvSpPr>
            <p:spPr>
              <a:xfrm flipH="1">
                <a:off x="8754653" y="46503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26"/>
              <p:cNvSpPr/>
              <p:nvPr/>
            </p:nvSpPr>
            <p:spPr>
              <a:xfrm flipH="1">
                <a:off x="8753520" y="46859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26"/>
              <p:cNvSpPr/>
              <p:nvPr/>
            </p:nvSpPr>
            <p:spPr>
              <a:xfrm flipH="1">
                <a:off x="8776916" y="48676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26"/>
              <p:cNvSpPr/>
              <p:nvPr/>
            </p:nvSpPr>
            <p:spPr>
              <a:xfrm flipH="1">
                <a:off x="8799228" y="51564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2" name="Google Shape;8942;p26"/>
              <p:cNvSpPr/>
              <p:nvPr/>
            </p:nvSpPr>
            <p:spPr>
              <a:xfrm flipH="1">
                <a:off x="8512761" y="47383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3" name="Google Shape;8943;p26"/>
              <p:cNvSpPr/>
              <p:nvPr/>
            </p:nvSpPr>
            <p:spPr>
              <a:xfrm flipH="1">
                <a:off x="8529459" y="47484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26"/>
              <p:cNvSpPr/>
              <p:nvPr/>
            </p:nvSpPr>
            <p:spPr>
              <a:xfrm flipH="1">
                <a:off x="8464836" y="49981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26"/>
              <p:cNvSpPr/>
              <p:nvPr/>
            </p:nvSpPr>
            <p:spPr>
              <a:xfrm flipH="1">
                <a:off x="8507195" y="49992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6" name="Google Shape;8946;p26"/>
              <p:cNvSpPr/>
              <p:nvPr/>
            </p:nvSpPr>
            <p:spPr>
              <a:xfrm flipH="1">
                <a:off x="8492665" y="50259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7" name="Google Shape;8947;p26"/>
              <p:cNvSpPr/>
              <p:nvPr/>
            </p:nvSpPr>
            <p:spPr>
              <a:xfrm flipH="1">
                <a:off x="8396815" y="52009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26"/>
              <p:cNvSpPr/>
              <p:nvPr/>
            </p:nvSpPr>
            <p:spPr>
              <a:xfrm flipH="1">
                <a:off x="8666585" y="45667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26"/>
              <p:cNvSpPr/>
              <p:nvPr/>
            </p:nvSpPr>
            <p:spPr>
              <a:xfrm flipH="1">
                <a:off x="8761351" y="47617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26"/>
              <p:cNvSpPr/>
              <p:nvPr/>
            </p:nvSpPr>
            <p:spPr>
              <a:xfrm flipH="1">
                <a:off x="8590781" y="48253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26"/>
              <p:cNvSpPr/>
              <p:nvPr/>
            </p:nvSpPr>
            <p:spPr>
              <a:xfrm flipH="1">
                <a:off x="8526109" y="47896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26"/>
              <p:cNvSpPr/>
              <p:nvPr/>
            </p:nvSpPr>
            <p:spPr>
              <a:xfrm flipH="1">
                <a:off x="8782531" y="50103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26"/>
              <p:cNvSpPr/>
              <p:nvPr/>
            </p:nvSpPr>
            <p:spPr>
              <a:xfrm flipH="1">
                <a:off x="8604179" y="51118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4" name="Google Shape;8954;p26"/>
            <p:cNvGrpSpPr/>
            <p:nvPr/>
          </p:nvGrpSpPr>
          <p:grpSpPr>
            <a:xfrm flipH="1">
              <a:off x="16159" y="-88574"/>
              <a:ext cx="4270606" cy="1104740"/>
              <a:chOff x="2637925" y="3469400"/>
              <a:chExt cx="2167600" cy="560725"/>
            </a:xfrm>
          </p:grpSpPr>
          <p:sp>
            <p:nvSpPr>
              <p:cNvPr id="8955" name="Google Shape;8955;p26"/>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6" name="Google Shape;8956;p26"/>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26"/>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26"/>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26"/>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0" name="Google Shape;8960;p26"/>
            <p:cNvGrpSpPr/>
            <p:nvPr/>
          </p:nvGrpSpPr>
          <p:grpSpPr>
            <a:xfrm flipH="1">
              <a:off x="8531712" y="-314989"/>
              <a:ext cx="476050" cy="2908409"/>
              <a:chOff x="2022900" y="563450"/>
              <a:chExt cx="241625" cy="1476200"/>
            </a:xfrm>
          </p:grpSpPr>
          <p:sp>
            <p:nvSpPr>
              <p:cNvPr id="8961" name="Google Shape;8961;p26"/>
              <p:cNvSpPr/>
              <p:nvPr/>
            </p:nvSpPr>
            <p:spPr>
              <a:xfrm>
                <a:off x="2022900" y="574200"/>
                <a:ext cx="241625" cy="1465450"/>
              </a:xfrm>
              <a:custGeom>
                <a:avLst/>
                <a:gdLst/>
                <a:ahLst/>
                <a:cxnLst/>
                <a:rect l="l" t="t" r="r" b="b"/>
                <a:pathLst>
                  <a:path w="9665" h="58618" fill="none" extrusionOk="0">
                    <a:moveTo>
                      <a:pt x="3689" y="58617"/>
                    </a:moveTo>
                    <a:cubicBezTo>
                      <a:pt x="2512" y="58527"/>
                      <a:pt x="1494" y="57576"/>
                      <a:pt x="1154" y="56399"/>
                    </a:cubicBezTo>
                    <a:cubicBezTo>
                      <a:pt x="815" y="55268"/>
                      <a:pt x="1087" y="54000"/>
                      <a:pt x="1720" y="52982"/>
                    </a:cubicBezTo>
                    <a:cubicBezTo>
                      <a:pt x="1879" y="52710"/>
                      <a:pt x="2105" y="52416"/>
                      <a:pt x="2422" y="52303"/>
                    </a:cubicBezTo>
                    <a:cubicBezTo>
                      <a:pt x="3033" y="52077"/>
                      <a:pt x="3735" y="52733"/>
                      <a:pt x="3644" y="53389"/>
                    </a:cubicBezTo>
                    <a:cubicBezTo>
                      <a:pt x="3553" y="54023"/>
                      <a:pt x="2875" y="54476"/>
                      <a:pt x="2218" y="54408"/>
                    </a:cubicBezTo>
                    <a:cubicBezTo>
                      <a:pt x="1585" y="54340"/>
                      <a:pt x="1041" y="53842"/>
                      <a:pt x="792" y="53231"/>
                    </a:cubicBezTo>
                    <a:cubicBezTo>
                      <a:pt x="340" y="52167"/>
                      <a:pt x="747" y="50877"/>
                      <a:pt x="1381" y="49904"/>
                    </a:cubicBezTo>
                    <a:cubicBezTo>
                      <a:pt x="1992" y="48908"/>
                      <a:pt x="2829" y="48003"/>
                      <a:pt x="3282" y="46917"/>
                    </a:cubicBezTo>
                    <a:cubicBezTo>
                      <a:pt x="3780" y="45672"/>
                      <a:pt x="3757" y="44223"/>
                      <a:pt x="3191" y="42956"/>
                    </a:cubicBezTo>
                    <a:cubicBezTo>
                      <a:pt x="2603" y="41711"/>
                      <a:pt x="1494" y="40738"/>
                      <a:pt x="1041" y="39403"/>
                    </a:cubicBezTo>
                    <a:cubicBezTo>
                      <a:pt x="0" y="36370"/>
                      <a:pt x="3214" y="34175"/>
                      <a:pt x="4685" y="31957"/>
                    </a:cubicBezTo>
                    <a:cubicBezTo>
                      <a:pt x="6292" y="29580"/>
                      <a:pt x="6812" y="26503"/>
                      <a:pt x="6066" y="23696"/>
                    </a:cubicBezTo>
                    <a:cubicBezTo>
                      <a:pt x="5364" y="21048"/>
                      <a:pt x="3553" y="18581"/>
                      <a:pt x="3802" y="15843"/>
                    </a:cubicBezTo>
                    <a:cubicBezTo>
                      <a:pt x="4097" y="12629"/>
                      <a:pt x="7039" y="10366"/>
                      <a:pt x="8442" y="7492"/>
                    </a:cubicBezTo>
                    <a:cubicBezTo>
                      <a:pt x="9574" y="5161"/>
                      <a:pt x="9664" y="2377"/>
                      <a:pt x="8714" y="0"/>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26"/>
              <p:cNvSpPr/>
              <p:nvPr/>
            </p:nvSpPr>
            <p:spPr>
              <a:xfrm>
                <a:off x="2033650" y="563450"/>
                <a:ext cx="220125" cy="1324575"/>
              </a:xfrm>
              <a:custGeom>
                <a:avLst/>
                <a:gdLst/>
                <a:ahLst/>
                <a:cxnLst/>
                <a:rect l="l" t="t" r="r" b="b"/>
                <a:pathLst>
                  <a:path w="8805" h="52983" fill="none" extrusionOk="0">
                    <a:moveTo>
                      <a:pt x="498" y="52982"/>
                    </a:moveTo>
                    <a:cubicBezTo>
                      <a:pt x="0" y="51330"/>
                      <a:pt x="227" y="49451"/>
                      <a:pt x="1109" y="47935"/>
                    </a:cubicBezTo>
                    <a:cubicBezTo>
                      <a:pt x="2082" y="46260"/>
                      <a:pt x="3870" y="44767"/>
                      <a:pt x="3576" y="42865"/>
                    </a:cubicBezTo>
                    <a:cubicBezTo>
                      <a:pt x="3305" y="40987"/>
                      <a:pt x="1132" y="39946"/>
                      <a:pt x="566" y="38158"/>
                    </a:cubicBezTo>
                    <a:cubicBezTo>
                      <a:pt x="181" y="36913"/>
                      <a:pt x="657" y="35533"/>
                      <a:pt x="1358" y="34424"/>
                    </a:cubicBezTo>
                    <a:cubicBezTo>
                      <a:pt x="2105" y="33337"/>
                      <a:pt x="3078" y="32432"/>
                      <a:pt x="3825" y="31346"/>
                    </a:cubicBezTo>
                    <a:cubicBezTo>
                      <a:pt x="5274" y="29309"/>
                      <a:pt x="5930" y="26729"/>
                      <a:pt x="5636" y="24285"/>
                    </a:cubicBezTo>
                    <a:cubicBezTo>
                      <a:pt x="5500" y="23062"/>
                      <a:pt x="5138" y="21908"/>
                      <a:pt x="4934" y="20686"/>
                    </a:cubicBezTo>
                    <a:cubicBezTo>
                      <a:pt x="4617" y="18694"/>
                      <a:pt x="4798" y="16635"/>
                      <a:pt x="5455" y="14711"/>
                    </a:cubicBezTo>
                    <a:cubicBezTo>
                      <a:pt x="5975" y="13127"/>
                      <a:pt x="6835" y="11679"/>
                      <a:pt x="7446" y="10162"/>
                    </a:cubicBezTo>
                    <a:cubicBezTo>
                      <a:pt x="8170" y="8465"/>
                      <a:pt x="8193" y="6745"/>
                      <a:pt x="8465" y="4979"/>
                    </a:cubicBezTo>
                    <a:cubicBezTo>
                      <a:pt x="8736" y="3395"/>
                      <a:pt x="8804" y="1585"/>
                      <a:pt x="8397" y="0"/>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26"/>
              <p:cNvSpPr/>
              <p:nvPr/>
            </p:nvSpPr>
            <p:spPr>
              <a:xfrm>
                <a:off x="2171125" y="1261025"/>
                <a:ext cx="73600" cy="57800"/>
              </a:xfrm>
              <a:custGeom>
                <a:avLst/>
                <a:gdLst/>
                <a:ahLst/>
                <a:cxnLst/>
                <a:rect l="l" t="t" r="r" b="b"/>
                <a:pathLst>
                  <a:path w="2944" h="2312" extrusionOk="0">
                    <a:moveTo>
                      <a:pt x="2445" y="501"/>
                    </a:moveTo>
                    <a:cubicBezTo>
                      <a:pt x="2468" y="501"/>
                      <a:pt x="2490" y="523"/>
                      <a:pt x="2490" y="591"/>
                    </a:cubicBezTo>
                    <a:cubicBezTo>
                      <a:pt x="2490" y="636"/>
                      <a:pt x="2468" y="727"/>
                      <a:pt x="2445" y="817"/>
                    </a:cubicBezTo>
                    <a:cubicBezTo>
                      <a:pt x="2241" y="1270"/>
                      <a:pt x="1925" y="1496"/>
                      <a:pt x="1449" y="1519"/>
                    </a:cubicBezTo>
                    <a:cubicBezTo>
                      <a:pt x="1155" y="1542"/>
                      <a:pt x="861" y="1587"/>
                      <a:pt x="521" y="1632"/>
                    </a:cubicBezTo>
                    <a:cubicBezTo>
                      <a:pt x="635" y="1044"/>
                      <a:pt x="1087" y="591"/>
                      <a:pt x="1381" y="546"/>
                    </a:cubicBezTo>
                    <a:cubicBezTo>
                      <a:pt x="1434" y="538"/>
                      <a:pt x="1489" y="535"/>
                      <a:pt x="1544" y="535"/>
                    </a:cubicBezTo>
                    <a:cubicBezTo>
                      <a:pt x="1704" y="535"/>
                      <a:pt x="1873" y="560"/>
                      <a:pt x="2045" y="560"/>
                    </a:cubicBezTo>
                    <a:cubicBezTo>
                      <a:pt x="2148" y="560"/>
                      <a:pt x="2251" y="551"/>
                      <a:pt x="2355" y="523"/>
                    </a:cubicBezTo>
                    <a:cubicBezTo>
                      <a:pt x="2355" y="501"/>
                      <a:pt x="2400" y="501"/>
                      <a:pt x="2445" y="501"/>
                    </a:cubicBezTo>
                    <a:close/>
                    <a:moveTo>
                      <a:pt x="1430" y="1"/>
                    </a:moveTo>
                    <a:cubicBezTo>
                      <a:pt x="1334" y="1"/>
                      <a:pt x="1242" y="13"/>
                      <a:pt x="1155" y="48"/>
                    </a:cubicBezTo>
                    <a:cubicBezTo>
                      <a:pt x="680" y="139"/>
                      <a:pt x="114" y="1270"/>
                      <a:pt x="23" y="2153"/>
                    </a:cubicBezTo>
                    <a:cubicBezTo>
                      <a:pt x="1" y="2198"/>
                      <a:pt x="1" y="2266"/>
                      <a:pt x="1" y="2311"/>
                    </a:cubicBezTo>
                    <a:cubicBezTo>
                      <a:pt x="69" y="2289"/>
                      <a:pt x="114" y="2221"/>
                      <a:pt x="182" y="2198"/>
                    </a:cubicBezTo>
                    <a:cubicBezTo>
                      <a:pt x="318" y="2107"/>
                      <a:pt x="431" y="2085"/>
                      <a:pt x="544" y="2062"/>
                    </a:cubicBezTo>
                    <a:cubicBezTo>
                      <a:pt x="684" y="2042"/>
                      <a:pt x="819" y="2036"/>
                      <a:pt x="946" y="2036"/>
                    </a:cubicBezTo>
                    <a:cubicBezTo>
                      <a:pt x="1156" y="2036"/>
                      <a:pt x="1346" y="2053"/>
                      <a:pt x="1513" y="2053"/>
                    </a:cubicBezTo>
                    <a:cubicBezTo>
                      <a:pt x="1587" y="2053"/>
                      <a:pt x="1657" y="2049"/>
                      <a:pt x="1721" y="2040"/>
                    </a:cubicBezTo>
                    <a:cubicBezTo>
                      <a:pt x="2241" y="1994"/>
                      <a:pt x="2604" y="1519"/>
                      <a:pt x="2830" y="817"/>
                    </a:cubicBezTo>
                    <a:cubicBezTo>
                      <a:pt x="2898" y="614"/>
                      <a:pt x="2943" y="410"/>
                      <a:pt x="2943" y="252"/>
                    </a:cubicBezTo>
                    <a:cubicBezTo>
                      <a:pt x="2943" y="79"/>
                      <a:pt x="2862" y="20"/>
                      <a:pt x="2712" y="20"/>
                    </a:cubicBezTo>
                    <a:cubicBezTo>
                      <a:pt x="2686" y="20"/>
                      <a:pt x="2657" y="22"/>
                      <a:pt x="2626" y="25"/>
                    </a:cubicBezTo>
                    <a:cubicBezTo>
                      <a:pt x="2513" y="48"/>
                      <a:pt x="2400" y="71"/>
                      <a:pt x="2309" y="71"/>
                    </a:cubicBezTo>
                    <a:cubicBezTo>
                      <a:pt x="2267" y="75"/>
                      <a:pt x="2225" y="77"/>
                      <a:pt x="2183" y="77"/>
                    </a:cubicBezTo>
                    <a:cubicBezTo>
                      <a:pt x="1923" y="77"/>
                      <a:pt x="1666" y="1"/>
                      <a:pt x="1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4" name="Google Shape;8964;p26"/>
              <p:cNvSpPr/>
              <p:nvPr/>
            </p:nvSpPr>
            <p:spPr>
              <a:xfrm>
                <a:off x="2178500" y="1263900"/>
                <a:ext cx="59425" cy="45875"/>
              </a:xfrm>
              <a:custGeom>
                <a:avLst/>
                <a:gdLst/>
                <a:ahLst/>
                <a:cxnLst/>
                <a:rect l="l" t="t" r="r" b="b"/>
                <a:pathLst>
                  <a:path w="2377" h="1835" extrusionOk="0">
                    <a:moveTo>
                      <a:pt x="1291" y="872"/>
                    </a:moveTo>
                    <a:cubicBezTo>
                      <a:pt x="1270" y="890"/>
                      <a:pt x="1258" y="913"/>
                      <a:pt x="1245" y="951"/>
                    </a:cubicBezTo>
                    <a:lnTo>
                      <a:pt x="1200" y="974"/>
                    </a:lnTo>
                    <a:cubicBezTo>
                      <a:pt x="1064" y="1132"/>
                      <a:pt x="905" y="1268"/>
                      <a:pt x="679" y="1314"/>
                    </a:cubicBezTo>
                    <a:cubicBezTo>
                      <a:pt x="842" y="1109"/>
                      <a:pt x="1080" y="979"/>
                      <a:pt x="1291" y="872"/>
                    </a:cubicBezTo>
                    <a:close/>
                    <a:moveTo>
                      <a:pt x="1743" y="1"/>
                    </a:moveTo>
                    <a:cubicBezTo>
                      <a:pt x="1267" y="295"/>
                      <a:pt x="588" y="340"/>
                      <a:pt x="113" y="1314"/>
                    </a:cubicBezTo>
                    <a:cubicBezTo>
                      <a:pt x="0" y="1540"/>
                      <a:pt x="23" y="1744"/>
                      <a:pt x="158" y="1766"/>
                    </a:cubicBezTo>
                    <a:cubicBezTo>
                      <a:pt x="249" y="1811"/>
                      <a:pt x="294" y="1811"/>
                      <a:pt x="362" y="1811"/>
                    </a:cubicBezTo>
                    <a:cubicBezTo>
                      <a:pt x="375" y="1811"/>
                      <a:pt x="388" y="1797"/>
                      <a:pt x="393" y="1797"/>
                    </a:cubicBezTo>
                    <a:cubicBezTo>
                      <a:pt x="396" y="1797"/>
                      <a:pt x="395" y="1805"/>
                      <a:pt x="385" y="1834"/>
                    </a:cubicBezTo>
                    <a:cubicBezTo>
                      <a:pt x="951" y="1834"/>
                      <a:pt x="1267" y="1721"/>
                      <a:pt x="1516" y="1427"/>
                    </a:cubicBezTo>
                    <a:lnTo>
                      <a:pt x="1539" y="1404"/>
                    </a:lnTo>
                    <a:cubicBezTo>
                      <a:pt x="1833" y="1087"/>
                      <a:pt x="2105" y="793"/>
                      <a:pt x="2376" y="295"/>
                    </a:cubicBezTo>
                    <a:cubicBezTo>
                      <a:pt x="2263" y="272"/>
                      <a:pt x="2173" y="227"/>
                      <a:pt x="2060" y="137"/>
                    </a:cubicBezTo>
                    <a:cubicBezTo>
                      <a:pt x="2037" y="182"/>
                      <a:pt x="1969" y="227"/>
                      <a:pt x="1946" y="272"/>
                    </a:cubicBezTo>
                    <a:cubicBezTo>
                      <a:pt x="1879" y="182"/>
                      <a:pt x="1811" y="69"/>
                      <a:pt x="1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26"/>
              <p:cNvSpPr/>
              <p:nvPr/>
            </p:nvSpPr>
            <p:spPr>
              <a:xfrm>
                <a:off x="2094750" y="1580725"/>
                <a:ext cx="60575" cy="75300"/>
              </a:xfrm>
              <a:custGeom>
                <a:avLst/>
                <a:gdLst/>
                <a:ahLst/>
                <a:cxnLst/>
                <a:rect l="l" t="t" r="r" b="b"/>
                <a:pathLst>
                  <a:path w="2423" h="3012" extrusionOk="0">
                    <a:moveTo>
                      <a:pt x="2032" y="514"/>
                    </a:moveTo>
                    <a:cubicBezTo>
                      <a:pt x="2050" y="514"/>
                      <a:pt x="2071" y="539"/>
                      <a:pt x="2105" y="590"/>
                    </a:cubicBezTo>
                    <a:cubicBezTo>
                      <a:pt x="2128" y="681"/>
                      <a:pt x="2105" y="726"/>
                      <a:pt x="2105" y="839"/>
                    </a:cubicBezTo>
                    <a:cubicBezTo>
                      <a:pt x="2037" y="1314"/>
                      <a:pt x="1811" y="1654"/>
                      <a:pt x="1358" y="1835"/>
                    </a:cubicBezTo>
                    <a:cubicBezTo>
                      <a:pt x="1087" y="1948"/>
                      <a:pt x="793" y="2061"/>
                      <a:pt x="476" y="2220"/>
                    </a:cubicBezTo>
                    <a:cubicBezTo>
                      <a:pt x="431" y="1609"/>
                      <a:pt x="702" y="1043"/>
                      <a:pt x="1019" y="884"/>
                    </a:cubicBezTo>
                    <a:cubicBezTo>
                      <a:pt x="1268" y="726"/>
                      <a:pt x="1607" y="726"/>
                      <a:pt x="1924" y="568"/>
                    </a:cubicBezTo>
                    <a:cubicBezTo>
                      <a:pt x="1947" y="568"/>
                      <a:pt x="1992" y="522"/>
                      <a:pt x="2015" y="522"/>
                    </a:cubicBezTo>
                    <a:cubicBezTo>
                      <a:pt x="2020" y="517"/>
                      <a:pt x="2026" y="514"/>
                      <a:pt x="2032" y="514"/>
                    </a:cubicBezTo>
                    <a:close/>
                    <a:moveTo>
                      <a:pt x="2193" y="1"/>
                    </a:moveTo>
                    <a:cubicBezTo>
                      <a:pt x="2144" y="1"/>
                      <a:pt x="2085" y="16"/>
                      <a:pt x="2015" y="47"/>
                    </a:cubicBezTo>
                    <a:cubicBezTo>
                      <a:pt x="1902" y="115"/>
                      <a:pt x="1811" y="160"/>
                      <a:pt x="1721" y="183"/>
                    </a:cubicBezTo>
                    <a:cubicBezTo>
                      <a:pt x="1358" y="364"/>
                      <a:pt x="906" y="296"/>
                      <a:pt x="634" y="522"/>
                    </a:cubicBezTo>
                    <a:cubicBezTo>
                      <a:pt x="204" y="726"/>
                      <a:pt x="1" y="1993"/>
                      <a:pt x="204" y="2853"/>
                    </a:cubicBezTo>
                    <a:cubicBezTo>
                      <a:pt x="204" y="2899"/>
                      <a:pt x="227" y="2967"/>
                      <a:pt x="227" y="3012"/>
                    </a:cubicBezTo>
                    <a:cubicBezTo>
                      <a:pt x="249" y="2967"/>
                      <a:pt x="317" y="2899"/>
                      <a:pt x="340" y="2853"/>
                    </a:cubicBezTo>
                    <a:cubicBezTo>
                      <a:pt x="453" y="2763"/>
                      <a:pt x="544" y="2672"/>
                      <a:pt x="657" y="2627"/>
                    </a:cubicBezTo>
                    <a:cubicBezTo>
                      <a:pt x="1087" y="2401"/>
                      <a:pt x="1494" y="2378"/>
                      <a:pt x="1743" y="2220"/>
                    </a:cubicBezTo>
                    <a:cubicBezTo>
                      <a:pt x="2241" y="2039"/>
                      <a:pt x="2422" y="1473"/>
                      <a:pt x="2422" y="726"/>
                    </a:cubicBezTo>
                    <a:cubicBezTo>
                      <a:pt x="2422" y="522"/>
                      <a:pt x="2422" y="296"/>
                      <a:pt x="2377" y="160"/>
                    </a:cubicBezTo>
                    <a:cubicBezTo>
                      <a:pt x="2347" y="56"/>
                      <a:pt x="2288" y="1"/>
                      <a:pt x="2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26"/>
              <p:cNvSpPr/>
              <p:nvPr/>
            </p:nvSpPr>
            <p:spPr>
              <a:xfrm>
                <a:off x="2102675" y="1587550"/>
                <a:ext cx="48125" cy="55475"/>
              </a:xfrm>
              <a:custGeom>
                <a:avLst/>
                <a:gdLst/>
                <a:ahLst/>
                <a:cxnLst/>
                <a:rect l="l" t="t" r="r" b="b"/>
                <a:pathLst>
                  <a:path w="1925" h="2219" extrusionOk="0">
                    <a:moveTo>
                      <a:pt x="1041" y="974"/>
                    </a:moveTo>
                    <a:cubicBezTo>
                      <a:pt x="1019" y="996"/>
                      <a:pt x="996" y="1041"/>
                      <a:pt x="974" y="1087"/>
                    </a:cubicBezTo>
                    <a:cubicBezTo>
                      <a:pt x="951" y="1087"/>
                      <a:pt x="951" y="1109"/>
                      <a:pt x="951" y="1109"/>
                    </a:cubicBezTo>
                    <a:cubicBezTo>
                      <a:pt x="838" y="1313"/>
                      <a:pt x="725" y="1471"/>
                      <a:pt x="544" y="1607"/>
                    </a:cubicBezTo>
                    <a:cubicBezTo>
                      <a:pt x="679" y="1336"/>
                      <a:pt x="838" y="1132"/>
                      <a:pt x="1041" y="974"/>
                    </a:cubicBezTo>
                    <a:close/>
                    <a:moveTo>
                      <a:pt x="1223" y="0"/>
                    </a:moveTo>
                    <a:cubicBezTo>
                      <a:pt x="838" y="453"/>
                      <a:pt x="227" y="679"/>
                      <a:pt x="46" y="1788"/>
                    </a:cubicBezTo>
                    <a:cubicBezTo>
                      <a:pt x="0" y="2060"/>
                      <a:pt x="91" y="2218"/>
                      <a:pt x="227" y="2218"/>
                    </a:cubicBezTo>
                    <a:cubicBezTo>
                      <a:pt x="272" y="2218"/>
                      <a:pt x="340" y="2218"/>
                      <a:pt x="385" y="2173"/>
                    </a:cubicBezTo>
                    <a:cubicBezTo>
                      <a:pt x="430" y="2150"/>
                      <a:pt x="453" y="2150"/>
                      <a:pt x="476" y="2128"/>
                    </a:cubicBezTo>
                    <a:cubicBezTo>
                      <a:pt x="1019" y="1992"/>
                      <a:pt x="1268" y="1788"/>
                      <a:pt x="1449" y="1426"/>
                    </a:cubicBezTo>
                    <a:cubicBezTo>
                      <a:pt x="1471" y="1426"/>
                      <a:pt x="1471" y="1381"/>
                      <a:pt x="1471" y="1381"/>
                    </a:cubicBezTo>
                    <a:cubicBezTo>
                      <a:pt x="1675" y="1041"/>
                      <a:pt x="1811" y="657"/>
                      <a:pt x="1924" y="114"/>
                    </a:cubicBezTo>
                    <a:cubicBezTo>
                      <a:pt x="1811" y="114"/>
                      <a:pt x="1675" y="91"/>
                      <a:pt x="1562" y="23"/>
                    </a:cubicBezTo>
                    <a:cubicBezTo>
                      <a:pt x="1562" y="91"/>
                      <a:pt x="1517" y="136"/>
                      <a:pt x="1494" y="204"/>
                    </a:cubicBezTo>
                    <a:cubicBezTo>
                      <a:pt x="1404" y="136"/>
                      <a:pt x="1290" y="91"/>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26"/>
              <p:cNvSpPr/>
              <p:nvPr/>
            </p:nvSpPr>
            <p:spPr>
              <a:xfrm>
                <a:off x="2031950" y="1737475"/>
                <a:ext cx="40750" cy="84900"/>
              </a:xfrm>
              <a:custGeom>
                <a:avLst/>
                <a:gdLst/>
                <a:ahLst/>
                <a:cxnLst/>
                <a:rect l="l" t="t" r="r" b="b"/>
                <a:pathLst>
                  <a:path w="1630" h="3396" fill="none" extrusionOk="0">
                    <a:moveTo>
                      <a:pt x="362" y="227"/>
                    </a:moveTo>
                    <a:cubicBezTo>
                      <a:pt x="430" y="182"/>
                      <a:pt x="453" y="91"/>
                      <a:pt x="521" y="69"/>
                    </a:cubicBezTo>
                    <a:cubicBezTo>
                      <a:pt x="679" y="1"/>
                      <a:pt x="838" y="24"/>
                      <a:pt x="996" y="91"/>
                    </a:cubicBezTo>
                    <a:cubicBezTo>
                      <a:pt x="1132" y="137"/>
                      <a:pt x="1177" y="250"/>
                      <a:pt x="1245" y="363"/>
                    </a:cubicBezTo>
                    <a:cubicBezTo>
                      <a:pt x="1517" y="884"/>
                      <a:pt x="1630" y="1449"/>
                      <a:pt x="1607" y="2015"/>
                    </a:cubicBezTo>
                    <a:cubicBezTo>
                      <a:pt x="1607" y="2490"/>
                      <a:pt x="1607" y="3056"/>
                      <a:pt x="1019" y="3396"/>
                    </a:cubicBezTo>
                    <a:cubicBezTo>
                      <a:pt x="362" y="2943"/>
                      <a:pt x="68" y="2128"/>
                      <a:pt x="23" y="1472"/>
                    </a:cubicBezTo>
                    <a:cubicBezTo>
                      <a:pt x="0" y="1087"/>
                      <a:pt x="114" y="635"/>
                      <a:pt x="362" y="227"/>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26"/>
              <p:cNvSpPr/>
              <p:nvPr/>
            </p:nvSpPr>
            <p:spPr>
              <a:xfrm>
                <a:off x="2090225" y="1282575"/>
                <a:ext cx="73575" cy="78100"/>
              </a:xfrm>
              <a:custGeom>
                <a:avLst/>
                <a:gdLst/>
                <a:ahLst/>
                <a:cxnLst/>
                <a:rect l="l" t="t" r="r" b="b"/>
                <a:pathLst>
                  <a:path w="2943" h="3124" fill="none" extrusionOk="0">
                    <a:moveTo>
                      <a:pt x="136" y="385"/>
                    </a:moveTo>
                    <a:cubicBezTo>
                      <a:pt x="272" y="114"/>
                      <a:pt x="770" y="1"/>
                      <a:pt x="1336" y="114"/>
                    </a:cubicBezTo>
                    <a:cubicBezTo>
                      <a:pt x="1992" y="227"/>
                      <a:pt x="2377" y="589"/>
                      <a:pt x="2558" y="906"/>
                    </a:cubicBezTo>
                    <a:cubicBezTo>
                      <a:pt x="2943" y="1540"/>
                      <a:pt x="2694" y="2422"/>
                      <a:pt x="2422" y="3033"/>
                    </a:cubicBezTo>
                    <a:cubicBezTo>
                      <a:pt x="2445" y="3124"/>
                      <a:pt x="2037" y="2717"/>
                      <a:pt x="1902" y="2671"/>
                    </a:cubicBezTo>
                    <a:cubicBezTo>
                      <a:pt x="1562" y="2400"/>
                      <a:pt x="1177" y="2106"/>
                      <a:pt x="657" y="1562"/>
                    </a:cubicBezTo>
                    <a:cubicBezTo>
                      <a:pt x="317" y="1223"/>
                      <a:pt x="0" y="838"/>
                      <a:pt x="91" y="521"/>
                    </a:cubicBezTo>
                    <a:cubicBezTo>
                      <a:pt x="68" y="431"/>
                      <a:pt x="91" y="408"/>
                      <a:pt x="136" y="385"/>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26"/>
              <p:cNvSpPr/>
              <p:nvPr/>
            </p:nvSpPr>
            <p:spPr>
              <a:xfrm>
                <a:off x="2172825" y="722450"/>
                <a:ext cx="49825" cy="60550"/>
              </a:xfrm>
              <a:custGeom>
                <a:avLst/>
                <a:gdLst/>
                <a:ahLst/>
                <a:cxnLst/>
                <a:rect l="l" t="t" r="r" b="b"/>
                <a:pathLst>
                  <a:path w="1993" h="2422" fill="none" extrusionOk="0">
                    <a:moveTo>
                      <a:pt x="69" y="634"/>
                    </a:moveTo>
                    <a:cubicBezTo>
                      <a:pt x="182" y="430"/>
                      <a:pt x="476" y="272"/>
                      <a:pt x="793" y="158"/>
                    </a:cubicBezTo>
                    <a:cubicBezTo>
                      <a:pt x="1155" y="0"/>
                      <a:pt x="1404" y="158"/>
                      <a:pt x="1585" y="385"/>
                    </a:cubicBezTo>
                    <a:cubicBezTo>
                      <a:pt x="1879" y="815"/>
                      <a:pt x="1992" y="1856"/>
                      <a:pt x="1766" y="2422"/>
                    </a:cubicBezTo>
                    <a:cubicBezTo>
                      <a:pt x="1743" y="2422"/>
                      <a:pt x="1178" y="2150"/>
                      <a:pt x="1087" y="2195"/>
                    </a:cubicBezTo>
                    <a:cubicBezTo>
                      <a:pt x="748" y="2105"/>
                      <a:pt x="499" y="1924"/>
                      <a:pt x="272" y="1539"/>
                    </a:cubicBezTo>
                    <a:cubicBezTo>
                      <a:pt x="114" y="1245"/>
                      <a:pt x="1" y="951"/>
                      <a:pt x="69" y="724"/>
                    </a:cubicBezTo>
                    <a:cubicBezTo>
                      <a:pt x="46" y="679"/>
                      <a:pt x="46" y="656"/>
                      <a:pt x="69" y="634"/>
                    </a:cubicBezTo>
                    <a:close/>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26"/>
              <p:cNvSpPr/>
              <p:nvPr/>
            </p:nvSpPr>
            <p:spPr>
              <a:xfrm>
                <a:off x="2173400" y="735450"/>
                <a:ext cx="45850" cy="39075"/>
              </a:xfrm>
              <a:custGeom>
                <a:avLst/>
                <a:gdLst/>
                <a:ahLst/>
                <a:cxnLst/>
                <a:rect l="l" t="t" r="r" b="b"/>
                <a:pathLst>
                  <a:path w="1834" h="1563" fill="none" extrusionOk="0">
                    <a:moveTo>
                      <a:pt x="0" y="566"/>
                    </a:moveTo>
                    <a:cubicBezTo>
                      <a:pt x="498" y="1132"/>
                      <a:pt x="1041" y="1291"/>
                      <a:pt x="1494" y="1517"/>
                    </a:cubicBezTo>
                    <a:cubicBezTo>
                      <a:pt x="1517" y="1562"/>
                      <a:pt x="1607" y="1562"/>
                      <a:pt x="1675" y="1494"/>
                    </a:cubicBezTo>
                    <a:cubicBezTo>
                      <a:pt x="1698" y="1472"/>
                      <a:pt x="1698" y="1449"/>
                      <a:pt x="1698" y="1404"/>
                    </a:cubicBezTo>
                    <a:cubicBezTo>
                      <a:pt x="1834" y="793"/>
                      <a:pt x="317" y="317"/>
                      <a:pt x="249" y="23"/>
                    </a:cubicBezTo>
                    <a:cubicBezTo>
                      <a:pt x="906" y="1"/>
                      <a:pt x="1245" y="23"/>
                      <a:pt x="1743" y="589"/>
                    </a:cubicBezTo>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1" name="Google Shape;8971;p26"/>
            <p:cNvGrpSpPr/>
            <p:nvPr/>
          </p:nvGrpSpPr>
          <p:grpSpPr>
            <a:xfrm flipH="1">
              <a:off x="267257" y="-99961"/>
              <a:ext cx="380199" cy="2861617"/>
              <a:chOff x="3345725" y="238675"/>
              <a:chExt cx="192975" cy="1452450"/>
            </a:xfrm>
          </p:grpSpPr>
          <p:sp>
            <p:nvSpPr>
              <p:cNvPr id="8972" name="Google Shape;8972;p26"/>
              <p:cNvSpPr/>
              <p:nvPr/>
            </p:nvSpPr>
            <p:spPr>
              <a:xfrm>
                <a:off x="3345725" y="250550"/>
                <a:ext cx="185625" cy="1427550"/>
              </a:xfrm>
              <a:custGeom>
                <a:avLst/>
                <a:gdLst/>
                <a:ahLst/>
                <a:cxnLst/>
                <a:rect l="l" t="t" r="r" b="b"/>
                <a:pathLst>
                  <a:path w="7425" h="57102" fill="none" extrusionOk="0">
                    <a:moveTo>
                      <a:pt x="4233" y="54635"/>
                    </a:moveTo>
                    <a:cubicBezTo>
                      <a:pt x="3599" y="54069"/>
                      <a:pt x="4346" y="53345"/>
                      <a:pt x="4957" y="53322"/>
                    </a:cubicBezTo>
                    <a:cubicBezTo>
                      <a:pt x="7424" y="53254"/>
                      <a:pt x="6293" y="56309"/>
                      <a:pt x="4708" y="56785"/>
                    </a:cubicBezTo>
                    <a:cubicBezTo>
                      <a:pt x="3690" y="57102"/>
                      <a:pt x="2445" y="56604"/>
                      <a:pt x="1993" y="55630"/>
                    </a:cubicBezTo>
                    <a:cubicBezTo>
                      <a:pt x="1744" y="55133"/>
                      <a:pt x="1744" y="54521"/>
                      <a:pt x="1811" y="53956"/>
                    </a:cubicBezTo>
                    <a:cubicBezTo>
                      <a:pt x="2015" y="52801"/>
                      <a:pt x="2581" y="51783"/>
                      <a:pt x="3102" y="50742"/>
                    </a:cubicBezTo>
                    <a:cubicBezTo>
                      <a:pt x="3667" y="49610"/>
                      <a:pt x="4278" y="48479"/>
                      <a:pt x="4618" y="47234"/>
                    </a:cubicBezTo>
                    <a:cubicBezTo>
                      <a:pt x="4957" y="45921"/>
                      <a:pt x="4754" y="44450"/>
                      <a:pt x="4029" y="43319"/>
                    </a:cubicBezTo>
                    <a:cubicBezTo>
                      <a:pt x="3283" y="42164"/>
                      <a:pt x="2038" y="41327"/>
                      <a:pt x="1427" y="40082"/>
                    </a:cubicBezTo>
                    <a:cubicBezTo>
                      <a:pt x="1" y="37208"/>
                      <a:pt x="2898" y="34605"/>
                      <a:pt x="4075" y="32229"/>
                    </a:cubicBezTo>
                    <a:cubicBezTo>
                      <a:pt x="5387" y="29672"/>
                      <a:pt x="5501" y="26526"/>
                      <a:pt x="4392" y="23855"/>
                    </a:cubicBezTo>
                    <a:cubicBezTo>
                      <a:pt x="3350" y="21320"/>
                      <a:pt x="1223" y="19102"/>
                      <a:pt x="1133" y="16364"/>
                    </a:cubicBezTo>
                    <a:cubicBezTo>
                      <a:pt x="997" y="13150"/>
                      <a:pt x="3622" y="10525"/>
                      <a:pt x="4686" y="7469"/>
                    </a:cubicBezTo>
                    <a:cubicBezTo>
                      <a:pt x="5501" y="5048"/>
                      <a:pt x="5206" y="2241"/>
                      <a:pt x="3962" y="1"/>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26"/>
              <p:cNvSpPr/>
              <p:nvPr/>
            </p:nvSpPr>
            <p:spPr>
              <a:xfrm>
                <a:off x="3360103" y="238675"/>
                <a:ext cx="143750" cy="1452450"/>
              </a:xfrm>
              <a:custGeom>
                <a:avLst/>
                <a:gdLst/>
                <a:ahLst/>
                <a:cxnLst/>
                <a:rect l="l" t="t" r="r" b="b"/>
                <a:pathLst>
                  <a:path w="5750" h="58098" fill="none" extrusionOk="0">
                    <a:moveTo>
                      <a:pt x="5749" y="56083"/>
                    </a:moveTo>
                    <a:cubicBezTo>
                      <a:pt x="5432" y="56694"/>
                      <a:pt x="5025" y="57373"/>
                      <a:pt x="4369" y="57667"/>
                    </a:cubicBezTo>
                    <a:cubicBezTo>
                      <a:pt x="3396" y="58029"/>
                      <a:pt x="1970" y="58097"/>
                      <a:pt x="1110" y="57418"/>
                    </a:cubicBezTo>
                    <a:cubicBezTo>
                      <a:pt x="974" y="57260"/>
                      <a:pt x="861" y="57101"/>
                      <a:pt x="748" y="56920"/>
                    </a:cubicBezTo>
                    <a:cubicBezTo>
                      <a:pt x="1" y="55630"/>
                      <a:pt x="612" y="54521"/>
                      <a:pt x="1291" y="53299"/>
                    </a:cubicBezTo>
                    <a:cubicBezTo>
                      <a:pt x="1857" y="52281"/>
                      <a:pt x="2694" y="51421"/>
                      <a:pt x="3305" y="50425"/>
                    </a:cubicBezTo>
                    <a:cubicBezTo>
                      <a:pt x="4618" y="48365"/>
                      <a:pt x="5251" y="45197"/>
                      <a:pt x="4120" y="42934"/>
                    </a:cubicBezTo>
                    <a:cubicBezTo>
                      <a:pt x="3282" y="41281"/>
                      <a:pt x="1359" y="40580"/>
                      <a:pt x="612" y="38905"/>
                    </a:cubicBezTo>
                    <a:cubicBezTo>
                      <a:pt x="46" y="37728"/>
                      <a:pt x="340" y="36280"/>
                      <a:pt x="906" y="35080"/>
                    </a:cubicBezTo>
                    <a:cubicBezTo>
                      <a:pt x="1494" y="33903"/>
                      <a:pt x="2332" y="32885"/>
                      <a:pt x="2943" y="31685"/>
                    </a:cubicBezTo>
                    <a:cubicBezTo>
                      <a:pt x="4142" y="29490"/>
                      <a:pt x="4437" y="26865"/>
                      <a:pt x="3826" y="24421"/>
                    </a:cubicBezTo>
                    <a:cubicBezTo>
                      <a:pt x="3509" y="23244"/>
                      <a:pt x="3011" y="22135"/>
                      <a:pt x="2671" y="20981"/>
                    </a:cubicBezTo>
                    <a:cubicBezTo>
                      <a:pt x="2106" y="19057"/>
                      <a:pt x="2015" y="16952"/>
                      <a:pt x="2400" y="15006"/>
                    </a:cubicBezTo>
                    <a:cubicBezTo>
                      <a:pt x="2739" y="13354"/>
                      <a:pt x="3373" y="11837"/>
                      <a:pt x="3803" y="10230"/>
                    </a:cubicBezTo>
                    <a:cubicBezTo>
                      <a:pt x="4278" y="8442"/>
                      <a:pt x="4074" y="6745"/>
                      <a:pt x="4142" y="4934"/>
                    </a:cubicBezTo>
                    <a:cubicBezTo>
                      <a:pt x="4188" y="3350"/>
                      <a:pt x="4029" y="1517"/>
                      <a:pt x="3418" y="1"/>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26"/>
              <p:cNvSpPr/>
              <p:nvPr/>
            </p:nvSpPr>
            <p:spPr>
              <a:xfrm>
                <a:off x="3471350" y="932250"/>
                <a:ext cx="67350" cy="65750"/>
              </a:xfrm>
              <a:custGeom>
                <a:avLst/>
                <a:gdLst/>
                <a:ahLst/>
                <a:cxnLst/>
                <a:rect l="l" t="t" r="r" b="b"/>
                <a:pathLst>
                  <a:path w="2694" h="2630" extrusionOk="0">
                    <a:moveTo>
                      <a:pt x="2218" y="502"/>
                    </a:moveTo>
                    <a:cubicBezTo>
                      <a:pt x="2263" y="502"/>
                      <a:pt x="2286" y="525"/>
                      <a:pt x="2286" y="593"/>
                    </a:cubicBezTo>
                    <a:cubicBezTo>
                      <a:pt x="2309" y="638"/>
                      <a:pt x="2286" y="729"/>
                      <a:pt x="2263" y="819"/>
                    </a:cubicBezTo>
                    <a:cubicBezTo>
                      <a:pt x="2105" y="1295"/>
                      <a:pt x="1833" y="1566"/>
                      <a:pt x="1358" y="1657"/>
                    </a:cubicBezTo>
                    <a:cubicBezTo>
                      <a:pt x="1041" y="1725"/>
                      <a:pt x="747" y="1770"/>
                      <a:pt x="408" y="1883"/>
                    </a:cubicBezTo>
                    <a:cubicBezTo>
                      <a:pt x="476" y="1295"/>
                      <a:pt x="838" y="774"/>
                      <a:pt x="1200" y="706"/>
                    </a:cubicBezTo>
                    <a:cubicBezTo>
                      <a:pt x="1471" y="593"/>
                      <a:pt x="1811" y="638"/>
                      <a:pt x="2150" y="525"/>
                    </a:cubicBezTo>
                    <a:cubicBezTo>
                      <a:pt x="2173" y="525"/>
                      <a:pt x="2196" y="502"/>
                      <a:pt x="2218" y="502"/>
                    </a:cubicBezTo>
                    <a:close/>
                    <a:moveTo>
                      <a:pt x="2473" y="1"/>
                    </a:moveTo>
                    <a:cubicBezTo>
                      <a:pt x="2432" y="1"/>
                      <a:pt x="2385" y="9"/>
                      <a:pt x="2331" y="27"/>
                    </a:cubicBezTo>
                    <a:cubicBezTo>
                      <a:pt x="2218" y="50"/>
                      <a:pt x="2105" y="72"/>
                      <a:pt x="2037" y="95"/>
                    </a:cubicBezTo>
                    <a:cubicBezTo>
                      <a:pt x="1607" y="208"/>
                      <a:pt x="1177" y="72"/>
                      <a:pt x="860" y="253"/>
                    </a:cubicBezTo>
                    <a:cubicBezTo>
                      <a:pt x="385" y="367"/>
                      <a:pt x="0" y="1566"/>
                      <a:pt x="23" y="2449"/>
                    </a:cubicBezTo>
                    <a:lnTo>
                      <a:pt x="23" y="2630"/>
                    </a:lnTo>
                    <a:cubicBezTo>
                      <a:pt x="68" y="2562"/>
                      <a:pt x="113" y="2494"/>
                      <a:pt x="159" y="2471"/>
                    </a:cubicBezTo>
                    <a:cubicBezTo>
                      <a:pt x="272" y="2404"/>
                      <a:pt x="385" y="2336"/>
                      <a:pt x="498" y="2313"/>
                    </a:cubicBezTo>
                    <a:cubicBezTo>
                      <a:pt x="973" y="2177"/>
                      <a:pt x="1381" y="2222"/>
                      <a:pt x="1720" y="2109"/>
                    </a:cubicBezTo>
                    <a:cubicBezTo>
                      <a:pt x="2218" y="1996"/>
                      <a:pt x="2512" y="1498"/>
                      <a:pt x="2648" y="751"/>
                    </a:cubicBezTo>
                    <a:cubicBezTo>
                      <a:pt x="2671" y="548"/>
                      <a:pt x="2693" y="367"/>
                      <a:pt x="2671" y="186"/>
                    </a:cubicBezTo>
                    <a:cubicBezTo>
                      <a:pt x="2654" y="69"/>
                      <a:pt x="2588" y="1"/>
                      <a:pt x="2473"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26"/>
              <p:cNvSpPr/>
              <p:nvPr/>
            </p:nvSpPr>
            <p:spPr>
              <a:xfrm>
                <a:off x="3475875" y="936300"/>
                <a:ext cx="55475" cy="50400"/>
              </a:xfrm>
              <a:custGeom>
                <a:avLst/>
                <a:gdLst/>
                <a:ahLst/>
                <a:cxnLst/>
                <a:rect l="l" t="t" r="r" b="b"/>
                <a:pathLst>
                  <a:path w="2219" h="2016" extrusionOk="0">
                    <a:moveTo>
                      <a:pt x="1239" y="938"/>
                    </a:moveTo>
                    <a:cubicBezTo>
                      <a:pt x="1211" y="967"/>
                      <a:pt x="1200" y="1004"/>
                      <a:pt x="1200" y="1019"/>
                    </a:cubicBezTo>
                    <a:lnTo>
                      <a:pt x="1177" y="1042"/>
                    </a:lnTo>
                    <a:cubicBezTo>
                      <a:pt x="1019" y="1223"/>
                      <a:pt x="860" y="1381"/>
                      <a:pt x="657" y="1472"/>
                    </a:cubicBezTo>
                    <a:cubicBezTo>
                      <a:pt x="845" y="1242"/>
                      <a:pt x="1033" y="1070"/>
                      <a:pt x="1239" y="938"/>
                    </a:cubicBezTo>
                    <a:close/>
                    <a:moveTo>
                      <a:pt x="1539" y="1"/>
                    </a:moveTo>
                    <a:cubicBezTo>
                      <a:pt x="1109" y="363"/>
                      <a:pt x="453" y="476"/>
                      <a:pt x="91" y="1517"/>
                    </a:cubicBezTo>
                    <a:cubicBezTo>
                      <a:pt x="0" y="1789"/>
                      <a:pt x="68" y="1947"/>
                      <a:pt x="204" y="1970"/>
                    </a:cubicBezTo>
                    <a:cubicBezTo>
                      <a:pt x="234" y="1985"/>
                      <a:pt x="259" y="1990"/>
                      <a:pt x="282" y="1990"/>
                    </a:cubicBezTo>
                    <a:cubicBezTo>
                      <a:pt x="327" y="1990"/>
                      <a:pt x="362" y="1970"/>
                      <a:pt x="408" y="1970"/>
                    </a:cubicBezTo>
                    <a:cubicBezTo>
                      <a:pt x="453" y="1970"/>
                      <a:pt x="498" y="1970"/>
                      <a:pt x="453" y="2015"/>
                    </a:cubicBezTo>
                    <a:cubicBezTo>
                      <a:pt x="1019" y="1947"/>
                      <a:pt x="1313" y="1789"/>
                      <a:pt x="1539" y="1472"/>
                    </a:cubicBezTo>
                    <a:lnTo>
                      <a:pt x="1562" y="1449"/>
                    </a:lnTo>
                    <a:cubicBezTo>
                      <a:pt x="1788" y="1133"/>
                      <a:pt x="2015" y="770"/>
                      <a:pt x="2218" y="250"/>
                    </a:cubicBezTo>
                    <a:cubicBezTo>
                      <a:pt x="2105" y="227"/>
                      <a:pt x="1992" y="205"/>
                      <a:pt x="1879" y="114"/>
                    </a:cubicBezTo>
                    <a:cubicBezTo>
                      <a:pt x="1856" y="159"/>
                      <a:pt x="1811" y="205"/>
                      <a:pt x="1788" y="250"/>
                    </a:cubicBezTo>
                    <a:lnTo>
                      <a:pt x="1539" y="1"/>
                    </a:ln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26"/>
              <p:cNvSpPr/>
              <p:nvPr/>
            </p:nvSpPr>
            <p:spPr>
              <a:xfrm>
                <a:off x="3435700" y="1260450"/>
                <a:ext cx="58875" cy="81000"/>
              </a:xfrm>
              <a:custGeom>
                <a:avLst/>
                <a:gdLst/>
                <a:ahLst/>
                <a:cxnLst/>
                <a:rect l="l" t="t" r="r" b="b"/>
                <a:pathLst>
                  <a:path w="2355" h="3240" extrusionOk="0">
                    <a:moveTo>
                      <a:pt x="1834" y="546"/>
                    </a:moveTo>
                    <a:cubicBezTo>
                      <a:pt x="1879" y="546"/>
                      <a:pt x="1902" y="569"/>
                      <a:pt x="1924" y="614"/>
                    </a:cubicBezTo>
                    <a:cubicBezTo>
                      <a:pt x="1947" y="659"/>
                      <a:pt x="1947" y="727"/>
                      <a:pt x="1947" y="840"/>
                    </a:cubicBezTo>
                    <a:cubicBezTo>
                      <a:pt x="1992" y="1338"/>
                      <a:pt x="1788" y="1678"/>
                      <a:pt x="1358" y="1904"/>
                    </a:cubicBezTo>
                    <a:cubicBezTo>
                      <a:pt x="1109" y="2085"/>
                      <a:pt x="815" y="2221"/>
                      <a:pt x="544" y="2425"/>
                    </a:cubicBezTo>
                    <a:cubicBezTo>
                      <a:pt x="408" y="1836"/>
                      <a:pt x="589" y="1225"/>
                      <a:pt x="906" y="1067"/>
                    </a:cubicBezTo>
                    <a:cubicBezTo>
                      <a:pt x="1132" y="863"/>
                      <a:pt x="1472" y="840"/>
                      <a:pt x="1766" y="614"/>
                    </a:cubicBezTo>
                    <a:cubicBezTo>
                      <a:pt x="1788" y="569"/>
                      <a:pt x="1811" y="546"/>
                      <a:pt x="1834" y="546"/>
                    </a:cubicBezTo>
                    <a:close/>
                    <a:moveTo>
                      <a:pt x="1942" y="0"/>
                    </a:moveTo>
                    <a:cubicBezTo>
                      <a:pt x="1890" y="0"/>
                      <a:pt x="1832" y="24"/>
                      <a:pt x="1766" y="71"/>
                    </a:cubicBezTo>
                    <a:lnTo>
                      <a:pt x="1494" y="252"/>
                    </a:lnTo>
                    <a:cubicBezTo>
                      <a:pt x="1155" y="456"/>
                      <a:pt x="702" y="433"/>
                      <a:pt x="453" y="727"/>
                    </a:cubicBezTo>
                    <a:cubicBezTo>
                      <a:pt x="23" y="976"/>
                      <a:pt x="0" y="2244"/>
                      <a:pt x="317" y="3081"/>
                    </a:cubicBezTo>
                    <a:cubicBezTo>
                      <a:pt x="340" y="3126"/>
                      <a:pt x="340" y="3194"/>
                      <a:pt x="363" y="3239"/>
                    </a:cubicBezTo>
                    <a:lnTo>
                      <a:pt x="453" y="3081"/>
                    </a:lnTo>
                    <a:cubicBezTo>
                      <a:pt x="544" y="2923"/>
                      <a:pt x="657" y="2855"/>
                      <a:pt x="747" y="2787"/>
                    </a:cubicBezTo>
                    <a:cubicBezTo>
                      <a:pt x="1132" y="2538"/>
                      <a:pt x="1562" y="2447"/>
                      <a:pt x="1788" y="2244"/>
                    </a:cubicBezTo>
                    <a:cubicBezTo>
                      <a:pt x="2241" y="1995"/>
                      <a:pt x="2354" y="1406"/>
                      <a:pt x="2264" y="659"/>
                    </a:cubicBezTo>
                    <a:cubicBezTo>
                      <a:pt x="2241" y="501"/>
                      <a:pt x="2218" y="275"/>
                      <a:pt x="2128" y="139"/>
                    </a:cubicBezTo>
                    <a:cubicBezTo>
                      <a:pt x="2075" y="46"/>
                      <a:pt x="2015" y="0"/>
                      <a:pt x="19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26"/>
              <p:cNvSpPr/>
              <p:nvPr/>
            </p:nvSpPr>
            <p:spPr>
              <a:xfrm>
                <a:off x="3444750" y="1270125"/>
                <a:ext cx="41325" cy="57250"/>
              </a:xfrm>
              <a:custGeom>
                <a:avLst/>
                <a:gdLst/>
                <a:ahLst/>
                <a:cxnLst/>
                <a:rect l="l" t="t" r="r" b="b"/>
                <a:pathLst>
                  <a:path w="1653" h="2290" extrusionOk="0">
                    <a:moveTo>
                      <a:pt x="883" y="929"/>
                    </a:moveTo>
                    <a:cubicBezTo>
                      <a:pt x="883" y="997"/>
                      <a:pt x="861" y="1019"/>
                      <a:pt x="793" y="1065"/>
                    </a:cubicBezTo>
                    <a:lnTo>
                      <a:pt x="793" y="1087"/>
                    </a:lnTo>
                    <a:cubicBezTo>
                      <a:pt x="725" y="1291"/>
                      <a:pt x="634" y="1495"/>
                      <a:pt x="453" y="1630"/>
                    </a:cubicBezTo>
                    <a:cubicBezTo>
                      <a:pt x="566" y="1359"/>
                      <a:pt x="725" y="1132"/>
                      <a:pt x="883" y="929"/>
                    </a:cubicBezTo>
                    <a:close/>
                    <a:moveTo>
                      <a:pt x="906" y="1"/>
                    </a:moveTo>
                    <a:cubicBezTo>
                      <a:pt x="634" y="476"/>
                      <a:pt x="46" y="793"/>
                      <a:pt x="1" y="1902"/>
                    </a:cubicBezTo>
                    <a:cubicBezTo>
                      <a:pt x="1" y="2154"/>
                      <a:pt x="79" y="2289"/>
                      <a:pt x="198" y="2289"/>
                    </a:cubicBezTo>
                    <a:cubicBezTo>
                      <a:pt x="208" y="2289"/>
                      <a:pt x="217" y="2288"/>
                      <a:pt x="227" y="2287"/>
                    </a:cubicBezTo>
                    <a:cubicBezTo>
                      <a:pt x="295" y="2287"/>
                      <a:pt x="340" y="2264"/>
                      <a:pt x="408" y="2241"/>
                    </a:cubicBezTo>
                    <a:cubicBezTo>
                      <a:pt x="431" y="2196"/>
                      <a:pt x="453" y="2196"/>
                      <a:pt x="521" y="2196"/>
                    </a:cubicBezTo>
                    <a:cubicBezTo>
                      <a:pt x="1019" y="1970"/>
                      <a:pt x="1245" y="1743"/>
                      <a:pt x="1358" y="1381"/>
                    </a:cubicBezTo>
                    <a:lnTo>
                      <a:pt x="1358" y="1359"/>
                    </a:lnTo>
                    <a:cubicBezTo>
                      <a:pt x="1494" y="997"/>
                      <a:pt x="1607" y="589"/>
                      <a:pt x="1653" y="23"/>
                    </a:cubicBezTo>
                    <a:lnTo>
                      <a:pt x="1653" y="23"/>
                    </a:lnTo>
                    <a:cubicBezTo>
                      <a:pt x="1620" y="30"/>
                      <a:pt x="1586" y="33"/>
                      <a:pt x="1552" y="33"/>
                    </a:cubicBezTo>
                    <a:cubicBezTo>
                      <a:pt x="1469" y="33"/>
                      <a:pt x="1380" y="17"/>
                      <a:pt x="1268" y="1"/>
                    </a:cubicBezTo>
                    <a:cubicBezTo>
                      <a:pt x="1245" y="46"/>
                      <a:pt x="1245" y="114"/>
                      <a:pt x="1223" y="159"/>
                    </a:cubicBezTo>
                    <a:cubicBezTo>
                      <a:pt x="1110" y="114"/>
                      <a:pt x="1019" y="46"/>
                      <a:pt x="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26"/>
              <p:cNvSpPr/>
              <p:nvPr/>
            </p:nvSpPr>
            <p:spPr>
              <a:xfrm>
                <a:off x="3390425" y="1428550"/>
                <a:ext cx="47550" cy="82650"/>
              </a:xfrm>
              <a:custGeom>
                <a:avLst/>
                <a:gdLst/>
                <a:ahLst/>
                <a:cxnLst/>
                <a:rect l="l" t="t" r="r" b="b"/>
                <a:pathLst>
                  <a:path w="1902" h="3306" fill="none" extrusionOk="0">
                    <a:moveTo>
                      <a:pt x="295" y="272"/>
                    </a:moveTo>
                    <a:cubicBezTo>
                      <a:pt x="318" y="227"/>
                      <a:pt x="363" y="137"/>
                      <a:pt x="431" y="91"/>
                    </a:cubicBezTo>
                    <a:cubicBezTo>
                      <a:pt x="544" y="1"/>
                      <a:pt x="748" y="1"/>
                      <a:pt x="884" y="46"/>
                    </a:cubicBezTo>
                    <a:cubicBezTo>
                      <a:pt x="1019" y="114"/>
                      <a:pt x="1110" y="204"/>
                      <a:pt x="1155" y="318"/>
                    </a:cubicBezTo>
                    <a:cubicBezTo>
                      <a:pt x="1495" y="793"/>
                      <a:pt x="1676" y="1336"/>
                      <a:pt x="1766" y="1857"/>
                    </a:cubicBezTo>
                    <a:cubicBezTo>
                      <a:pt x="1811" y="2355"/>
                      <a:pt x="1902" y="2920"/>
                      <a:pt x="1359" y="3305"/>
                    </a:cubicBezTo>
                    <a:cubicBezTo>
                      <a:pt x="657" y="2943"/>
                      <a:pt x="250" y="2151"/>
                      <a:pt x="114" y="1517"/>
                    </a:cubicBezTo>
                    <a:cubicBezTo>
                      <a:pt x="1" y="1155"/>
                      <a:pt x="69" y="702"/>
                      <a:pt x="295" y="272"/>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26"/>
              <p:cNvSpPr/>
              <p:nvPr/>
            </p:nvSpPr>
            <p:spPr>
              <a:xfrm>
                <a:off x="3395525" y="1432525"/>
                <a:ext cx="39075" cy="72450"/>
              </a:xfrm>
              <a:custGeom>
                <a:avLst/>
                <a:gdLst/>
                <a:ahLst/>
                <a:cxnLst/>
                <a:rect l="l" t="t" r="r" b="b"/>
                <a:pathLst>
                  <a:path w="1563" h="2898" fill="none" extrusionOk="0">
                    <a:moveTo>
                      <a:pt x="1" y="294"/>
                    </a:moveTo>
                    <a:cubicBezTo>
                      <a:pt x="227" y="1087"/>
                      <a:pt x="566" y="2014"/>
                      <a:pt x="1042" y="2761"/>
                    </a:cubicBezTo>
                    <a:cubicBezTo>
                      <a:pt x="1064" y="2807"/>
                      <a:pt x="1155" y="2897"/>
                      <a:pt x="1245" y="2829"/>
                    </a:cubicBezTo>
                    <a:cubicBezTo>
                      <a:pt x="1291" y="2807"/>
                      <a:pt x="1291" y="2784"/>
                      <a:pt x="1313" y="2761"/>
                    </a:cubicBezTo>
                    <a:cubicBezTo>
                      <a:pt x="1562" y="2263"/>
                      <a:pt x="1268" y="1811"/>
                      <a:pt x="996" y="1403"/>
                    </a:cubicBezTo>
                    <a:cubicBezTo>
                      <a:pt x="725" y="973"/>
                      <a:pt x="476" y="498"/>
                      <a:pt x="317" y="0"/>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26"/>
              <p:cNvSpPr/>
              <p:nvPr/>
            </p:nvSpPr>
            <p:spPr>
              <a:xfrm>
                <a:off x="3389300" y="970250"/>
                <a:ext cx="75275" cy="71325"/>
              </a:xfrm>
              <a:custGeom>
                <a:avLst/>
                <a:gdLst/>
                <a:ahLst/>
                <a:cxnLst/>
                <a:rect l="l" t="t" r="r" b="b"/>
                <a:pathLst>
                  <a:path w="3011" h="2853" fill="none" extrusionOk="0">
                    <a:moveTo>
                      <a:pt x="68" y="453"/>
                    </a:moveTo>
                    <a:cubicBezTo>
                      <a:pt x="182" y="182"/>
                      <a:pt x="702" y="1"/>
                      <a:pt x="1245" y="23"/>
                    </a:cubicBezTo>
                    <a:cubicBezTo>
                      <a:pt x="1924" y="46"/>
                      <a:pt x="2332" y="363"/>
                      <a:pt x="2535" y="657"/>
                    </a:cubicBezTo>
                    <a:cubicBezTo>
                      <a:pt x="3011" y="1223"/>
                      <a:pt x="2875" y="2128"/>
                      <a:pt x="2649" y="2762"/>
                    </a:cubicBezTo>
                    <a:cubicBezTo>
                      <a:pt x="2671" y="2852"/>
                      <a:pt x="2219" y="2513"/>
                      <a:pt x="2105" y="2468"/>
                    </a:cubicBezTo>
                    <a:cubicBezTo>
                      <a:pt x="1743" y="2241"/>
                      <a:pt x="1291" y="1970"/>
                      <a:pt x="725" y="1517"/>
                    </a:cubicBezTo>
                    <a:cubicBezTo>
                      <a:pt x="363" y="1246"/>
                      <a:pt x="1" y="884"/>
                      <a:pt x="23" y="567"/>
                    </a:cubicBezTo>
                    <a:cubicBezTo>
                      <a:pt x="46" y="499"/>
                      <a:pt x="46" y="476"/>
                      <a:pt x="68"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26"/>
              <p:cNvSpPr/>
              <p:nvPr/>
            </p:nvSpPr>
            <p:spPr>
              <a:xfrm>
                <a:off x="3399475" y="403900"/>
                <a:ext cx="52650" cy="57725"/>
              </a:xfrm>
              <a:custGeom>
                <a:avLst/>
                <a:gdLst/>
                <a:ahLst/>
                <a:cxnLst/>
                <a:rect l="l" t="t" r="r" b="b"/>
                <a:pathLst>
                  <a:path w="2106" h="2309" fill="none" extrusionOk="0">
                    <a:moveTo>
                      <a:pt x="46" y="724"/>
                    </a:moveTo>
                    <a:cubicBezTo>
                      <a:pt x="114" y="521"/>
                      <a:pt x="386" y="294"/>
                      <a:pt x="657" y="159"/>
                    </a:cubicBezTo>
                    <a:cubicBezTo>
                      <a:pt x="997" y="0"/>
                      <a:pt x="1291" y="68"/>
                      <a:pt x="1472" y="294"/>
                    </a:cubicBezTo>
                    <a:cubicBezTo>
                      <a:pt x="1857" y="702"/>
                      <a:pt x="2106" y="1720"/>
                      <a:pt x="1925" y="2309"/>
                    </a:cubicBezTo>
                    <a:cubicBezTo>
                      <a:pt x="1902" y="2309"/>
                      <a:pt x="1314" y="2150"/>
                      <a:pt x="1246" y="2195"/>
                    </a:cubicBezTo>
                    <a:cubicBezTo>
                      <a:pt x="906" y="2173"/>
                      <a:pt x="635" y="2037"/>
                      <a:pt x="340" y="1652"/>
                    </a:cubicBezTo>
                    <a:cubicBezTo>
                      <a:pt x="159" y="1403"/>
                      <a:pt x="1" y="1087"/>
                      <a:pt x="46" y="860"/>
                    </a:cubicBezTo>
                    <a:cubicBezTo>
                      <a:pt x="1" y="792"/>
                      <a:pt x="46" y="747"/>
                      <a:pt x="46" y="724"/>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26"/>
              <p:cNvSpPr/>
              <p:nvPr/>
            </p:nvSpPr>
            <p:spPr>
              <a:xfrm>
                <a:off x="3401175" y="416350"/>
                <a:ext cx="47550" cy="36800"/>
              </a:xfrm>
              <a:custGeom>
                <a:avLst/>
                <a:gdLst/>
                <a:ahLst/>
                <a:cxnLst/>
                <a:rect l="l" t="t" r="r" b="b"/>
                <a:pathLst>
                  <a:path w="1902" h="1472" fill="none" extrusionOk="0">
                    <a:moveTo>
                      <a:pt x="1" y="679"/>
                    </a:moveTo>
                    <a:cubicBezTo>
                      <a:pt x="589" y="1154"/>
                      <a:pt x="1132" y="1267"/>
                      <a:pt x="1608" y="1449"/>
                    </a:cubicBezTo>
                    <a:cubicBezTo>
                      <a:pt x="1630" y="1449"/>
                      <a:pt x="1721" y="1471"/>
                      <a:pt x="1789" y="1381"/>
                    </a:cubicBezTo>
                    <a:cubicBezTo>
                      <a:pt x="1811" y="1358"/>
                      <a:pt x="1811" y="1335"/>
                      <a:pt x="1811" y="1313"/>
                    </a:cubicBezTo>
                    <a:cubicBezTo>
                      <a:pt x="1902" y="679"/>
                      <a:pt x="272" y="407"/>
                      <a:pt x="205" y="113"/>
                    </a:cubicBezTo>
                    <a:cubicBezTo>
                      <a:pt x="816" y="0"/>
                      <a:pt x="1155" y="0"/>
                      <a:pt x="1744" y="475"/>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3" name="Google Shape;8983;p26"/>
            <p:cNvGrpSpPr/>
            <p:nvPr/>
          </p:nvGrpSpPr>
          <p:grpSpPr>
            <a:xfrm flipH="1">
              <a:off x="4278991" y="36717"/>
              <a:ext cx="237508" cy="247359"/>
              <a:chOff x="2557768" y="4608335"/>
              <a:chExt cx="120550" cy="125550"/>
            </a:xfrm>
          </p:grpSpPr>
          <p:sp>
            <p:nvSpPr>
              <p:cNvPr id="8984" name="Google Shape;8984;p26"/>
              <p:cNvSpPr/>
              <p:nvPr/>
            </p:nvSpPr>
            <p:spPr>
              <a:xfrm>
                <a:off x="2557768" y="460833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5" name="Google Shape;8985;p26"/>
              <p:cNvSpPr/>
              <p:nvPr/>
            </p:nvSpPr>
            <p:spPr>
              <a:xfrm>
                <a:off x="2591718" y="464593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6" name="Google Shape;8986;p26"/>
            <p:cNvGrpSpPr/>
            <p:nvPr/>
          </p:nvGrpSpPr>
          <p:grpSpPr>
            <a:xfrm flipH="1">
              <a:off x="2416145" y="-162031"/>
              <a:ext cx="949833" cy="732422"/>
              <a:chOff x="4866600" y="2956225"/>
              <a:chExt cx="482100" cy="371750"/>
            </a:xfrm>
          </p:grpSpPr>
          <p:sp>
            <p:nvSpPr>
              <p:cNvPr id="8987" name="Google Shape;8987;p26"/>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26"/>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26"/>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26"/>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26"/>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26"/>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26"/>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26"/>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95" name="Google Shape;8995;p26"/>
            <p:cNvGrpSpPr/>
            <p:nvPr/>
          </p:nvGrpSpPr>
          <p:grpSpPr>
            <a:xfrm flipH="1">
              <a:off x="-12777" y="-85850"/>
              <a:ext cx="950917" cy="732471"/>
              <a:chOff x="4850200" y="2392675"/>
              <a:chExt cx="482650" cy="371775"/>
            </a:xfrm>
          </p:grpSpPr>
          <p:sp>
            <p:nvSpPr>
              <p:cNvPr id="8996" name="Google Shape;8996;p26"/>
              <p:cNvSpPr/>
              <p:nvPr/>
            </p:nvSpPr>
            <p:spPr>
              <a:xfrm>
                <a:off x="4913000" y="2407950"/>
                <a:ext cx="419850" cy="314050"/>
              </a:xfrm>
              <a:custGeom>
                <a:avLst/>
                <a:gdLst/>
                <a:ahLst/>
                <a:cxnLst/>
                <a:rect l="l" t="t" r="r" b="b"/>
                <a:pathLst>
                  <a:path w="16794" h="12562" fill="none" extrusionOk="0">
                    <a:moveTo>
                      <a:pt x="227" y="1"/>
                    </a:moveTo>
                    <a:cubicBezTo>
                      <a:pt x="69" y="3034"/>
                      <a:pt x="1" y="6247"/>
                      <a:pt x="1630" y="8827"/>
                    </a:cubicBezTo>
                    <a:cubicBezTo>
                      <a:pt x="2807" y="10706"/>
                      <a:pt x="4844" y="11996"/>
                      <a:pt x="7017" y="12290"/>
                    </a:cubicBezTo>
                    <a:cubicBezTo>
                      <a:pt x="9212" y="12562"/>
                      <a:pt x="11520" y="11837"/>
                      <a:pt x="13172" y="10366"/>
                    </a:cubicBezTo>
                    <a:cubicBezTo>
                      <a:pt x="15843" y="7899"/>
                      <a:pt x="16386" y="3939"/>
                      <a:pt x="16794" y="318"/>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26"/>
              <p:cNvSpPr/>
              <p:nvPr/>
            </p:nvSpPr>
            <p:spPr>
              <a:xfrm>
                <a:off x="4892075" y="2392675"/>
                <a:ext cx="419275" cy="314050"/>
              </a:xfrm>
              <a:custGeom>
                <a:avLst/>
                <a:gdLst/>
                <a:ahLst/>
                <a:cxnLst/>
                <a:rect l="l" t="t" r="r" b="b"/>
                <a:pathLst>
                  <a:path w="16771" h="12562" fill="none" extrusionOk="0">
                    <a:moveTo>
                      <a:pt x="227" y="1"/>
                    </a:moveTo>
                    <a:cubicBezTo>
                      <a:pt x="46" y="3011"/>
                      <a:pt x="0" y="6247"/>
                      <a:pt x="1607" y="8827"/>
                    </a:cubicBezTo>
                    <a:cubicBezTo>
                      <a:pt x="2807" y="10683"/>
                      <a:pt x="4844" y="11996"/>
                      <a:pt x="7016" y="12267"/>
                    </a:cubicBezTo>
                    <a:cubicBezTo>
                      <a:pt x="9189" y="12562"/>
                      <a:pt x="11520" y="11815"/>
                      <a:pt x="13149" y="10344"/>
                    </a:cubicBezTo>
                    <a:cubicBezTo>
                      <a:pt x="15843" y="7877"/>
                      <a:pt x="16386" y="3916"/>
                      <a:pt x="16771" y="295"/>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26"/>
              <p:cNvSpPr/>
              <p:nvPr/>
            </p:nvSpPr>
            <p:spPr>
              <a:xfrm>
                <a:off x="5184600" y="2665975"/>
                <a:ext cx="65075" cy="98475"/>
              </a:xfrm>
              <a:custGeom>
                <a:avLst/>
                <a:gdLst/>
                <a:ahLst/>
                <a:cxnLst/>
                <a:rect l="l" t="t" r="r" b="b"/>
                <a:pathLst>
                  <a:path w="2603" h="3939" fill="none" extrusionOk="0">
                    <a:moveTo>
                      <a:pt x="611" y="3848"/>
                    </a:moveTo>
                    <a:cubicBezTo>
                      <a:pt x="521" y="3915"/>
                      <a:pt x="430" y="3938"/>
                      <a:pt x="339" y="3938"/>
                    </a:cubicBezTo>
                    <a:cubicBezTo>
                      <a:pt x="204" y="3938"/>
                      <a:pt x="68" y="3802"/>
                      <a:pt x="45" y="3666"/>
                    </a:cubicBezTo>
                    <a:cubicBezTo>
                      <a:pt x="0" y="3508"/>
                      <a:pt x="0" y="3350"/>
                      <a:pt x="68" y="3214"/>
                    </a:cubicBezTo>
                    <a:cubicBezTo>
                      <a:pt x="226" y="2490"/>
                      <a:pt x="566" y="1811"/>
                      <a:pt x="973" y="1200"/>
                    </a:cubicBezTo>
                    <a:cubicBezTo>
                      <a:pt x="1335" y="656"/>
                      <a:pt x="1765" y="23"/>
                      <a:pt x="2444" y="0"/>
                    </a:cubicBezTo>
                    <a:cubicBezTo>
                      <a:pt x="2603" y="860"/>
                      <a:pt x="2218" y="1924"/>
                      <a:pt x="1788" y="2671"/>
                    </a:cubicBezTo>
                    <a:cubicBezTo>
                      <a:pt x="1516" y="3146"/>
                      <a:pt x="1109" y="3576"/>
                      <a:pt x="611"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26"/>
              <p:cNvSpPr/>
              <p:nvPr/>
            </p:nvSpPr>
            <p:spPr>
              <a:xfrm>
                <a:off x="4850200" y="2520550"/>
                <a:ext cx="90550" cy="76975"/>
              </a:xfrm>
              <a:custGeom>
                <a:avLst/>
                <a:gdLst/>
                <a:ahLst/>
                <a:cxnLst/>
                <a:rect l="l" t="t" r="r" b="b"/>
                <a:pathLst>
                  <a:path w="3622" h="3079" fill="none" extrusionOk="0">
                    <a:moveTo>
                      <a:pt x="68" y="544"/>
                    </a:moveTo>
                    <a:cubicBezTo>
                      <a:pt x="23" y="453"/>
                      <a:pt x="0" y="363"/>
                      <a:pt x="23" y="250"/>
                    </a:cubicBezTo>
                    <a:cubicBezTo>
                      <a:pt x="68" y="114"/>
                      <a:pt x="227" y="1"/>
                      <a:pt x="363" y="1"/>
                    </a:cubicBezTo>
                    <a:cubicBezTo>
                      <a:pt x="521" y="1"/>
                      <a:pt x="679" y="23"/>
                      <a:pt x="815" y="114"/>
                    </a:cubicBezTo>
                    <a:cubicBezTo>
                      <a:pt x="1494" y="385"/>
                      <a:pt x="2105" y="838"/>
                      <a:pt x="2626" y="1381"/>
                    </a:cubicBezTo>
                    <a:cubicBezTo>
                      <a:pt x="3078" y="1834"/>
                      <a:pt x="3622" y="2377"/>
                      <a:pt x="3531" y="3056"/>
                    </a:cubicBezTo>
                    <a:cubicBezTo>
                      <a:pt x="2648" y="3079"/>
                      <a:pt x="1675" y="2490"/>
                      <a:pt x="1042" y="1924"/>
                    </a:cubicBezTo>
                    <a:cubicBezTo>
                      <a:pt x="589" y="1562"/>
                      <a:pt x="249" y="1064"/>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26"/>
              <p:cNvSpPr/>
              <p:nvPr/>
            </p:nvSpPr>
            <p:spPr>
              <a:xfrm>
                <a:off x="4853025" y="2526775"/>
                <a:ext cx="79800" cy="61700"/>
              </a:xfrm>
              <a:custGeom>
                <a:avLst/>
                <a:gdLst/>
                <a:ahLst/>
                <a:cxnLst/>
                <a:rect l="l" t="t" r="r" b="b"/>
                <a:pathLst>
                  <a:path w="3192" h="2468" fill="none" extrusionOk="0">
                    <a:moveTo>
                      <a:pt x="1" y="476"/>
                    </a:moveTo>
                    <a:cubicBezTo>
                      <a:pt x="861" y="1155"/>
                      <a:pt x="1924" y="1924"/>
                      <a:pt x="2920" y="2400"/>
                    </a:cubicBezTo>
                    <a:cubicBezTo>
                      <a:pt x="3011" y="2445"/>
                      <a:pt x="3124" y="2467"/>
                      <a:pt x="3169" y="2377"/>
                    </a:cubicBezTo>
                    <a:cubicBezTo>
                      <a:pt x="3192" y="2354"/>
                      <a:pt x="3169" y="2286"/>
                      <a:pt x="3169" y="2241"/>
                    </a:cubicBezTo>
                    <a:cubicBezTo>
                      <a:pt x="2943" y="1607"/>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26"/>
              <p:cNvSpPr/>
              <p:nvPr/>
            </p:nvSpPr>
            <p:spPr>
              <a:xfrm>
                <a:off x="5036350" y="2649000"/>
                <a:ext cx="79225" cy="53775"/>
              </a:xfrm>
              <a:custGeom>
                <a:avLst/>
                <a:gdLst/>
                <a:ahLst/>
                <a:cxnLst/>
                <a:rect l="l" t="t" r="r" b="b"/>
                <a:pathLst>
                  <a:path w="3169" h="2151" fill="none" extrusionOk="0">
                    <a:moveTo>
                      <a:pt x="2762" y="204"/>
                    </a:moveTo>
                    <a:cubicBezTo>
                      <a:pt x="2988" y="385"/>
                      <a:pt x="3169" y="679"/>
                      <a:pt x="3101" y="973"/>
                    </a:cubicBezTo>
                    <a:cubicBezTo>
                      <a:pt x="3033" y="1313"/>
                      <a:pt x="2716" y="1539"/>
                      <a:pt x="2399" y="1675"/>
                    </a:cubicBezTo>
                    <a:cubicBezTo>
                      <a:pt x="1788" y="1969"/>
                      <a:pt x="770" y="2150"/>
                      <a:pt x="91" y="1879"/>
                    </a:cubicBezTo>
                    <a:cubicBezTo>
                      <a:pt x="0" y="1856"/>
                      <a:pt x="544" y="1019"/>
                      <a:pt x="566" y="973"/>
                    </a:cubicBezTo>
                    <a:cubicBezTo>
                      <a:pt x="883" y="566"/>
                      <a:pt x="1177" y="294"/>
                      <a:pt x="1675" y="113"/>
                    </a:cubicBezTo>
                    <a:cubicBezTo>
                      <a:pt x="1969" y="0"/>
                      <a:pt x="2332" y="0"/>
                      <a:pt x="2648" y="159"/>
                    </a:cubicBezTo>
                    <a:cubicBezTo>
                      <a:pt x="2694" y="159"/>
                      <a:pt x="2739" y="181"/>
                      <a:pt x="2762"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26"/>
              <p:cNvSpPr/>
              <p:nvPr/>
            </p:nvSpPr>
            <p:spPr>
              <a:xfrm>
                <a:off x="5048800" y="2649000"/>
                <a:ext cx="59425" cy="46400"/>
              </a:xfrm>
              <a:custGeom>
                <a:avLst/>
                <a:gdLst/>
                <a:ahLst/>
                <a:cxnLst/>
                <a:rect l="l" t="t" r="r" b="b"/>
                <a:pathLst>
                  <a:path w="2377" h="1856" fill="none" extrusionOk="0">
                    <a:moveTo>
                      <a:pt x="1743" y="0"/>
                    </a:moveTo>
                    <a:cubicBezTo>
                      <a:pt x="1200" y="430"/>
                      <a:pt x="453" y="951"/>
                      <a:pt x="68" y="1539"/>
                    </a:cubicBezTo>
                    <a:cubicBezTo>
                      <a:pt x="46" y="1584"/>
                      <a:pt x="0" y="1675"/>
                      <a:pt x="68" y="1720"/>
                    </a:cubicBezTo>
                    <a:cubicBezTo>
                      <a:pt x="91" y="1765"/>
                      <a:pt x="113" y="1765"/>
                      <a:pt x="159" y="1788"/>
                    </a:cubicBezTo>
                    <a:cubicBezTo>
                      <a:pt x="611" y="1833"/>
                      <a:pt x="2105" y="317"/>
                      <a:pt x="2377" y="407"/>
                    </a:cubicBezTo>
                    <a:cubicBezTo>
                      <a:pt x="2241" y="1019"/>
                      <a:pt x="1788" y="1245"/>
                      <a:pt x="1087" y="1856"/>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3" name="Google Shape;9003;p26"/>
            <p:cNvGrpSpPr/>
            <p:nvPr/>
          </p:nvGrpSpPr>
          <p:grpSpPr>
            <a:xfrm flipH="1">
              <a:off x="1122003" y="-162602"/>
              <a:ext cx="950917" cy="733555"/>
              <a:chOff x="2920825" y="1027400"/>
              <a:chExt cx="482650" cy="372325"/>
            </a:xfrm>
          </p:grpSpPr>
          <p:sp>
            <p:nvSpPr>
              <p:cNvPr id="9004" name="Google Shape;9004;p26"/>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26"/>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26"/>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26"/>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26"/>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26"/>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26"/>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1" name="Google Shape;9011;p26"/>
            <p:cNvGrpSpPr/>
            <p:nvPr/>
          </p:nvGrpSpPr>
          <p:grpSpPr>
            <a:xfrm flipH="1">
              <a:off x="81805" y="2094306"/>
              <a:ext cx="241941" cy="218741"/>
              <a:chOff x="2097025" y="4644575"/>
              <a:chExt cx="122800" cy="111025"/>
            </a:xfrm>
          </p:grpSpPr>
          <p:sp>
            <p:nvSpPr>
              <p:cNvPr id="9012" name="Google Shape;9012;p26"/>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26"/>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4" name="Google Shape;9014;p26"/>
            <p:cNvGrpSpPr/>
            <p:nvPr/>
          </p:nvGrpSpPr>
          <p:grpSpPr>
            <a:xfrm flipH="1">
              <a:off x="4843967" y="51031"/>
              <a:ext cx="241941" cy="218741"/>
              <a:chOff x="2097025" y="4644575"/>
              <a:chExt cx="122800" cy="111025"/>
            </a:xfrm>
          </p:grpSpPr>
          <p:sp>
            <p:nvSpPr>
              <p:cNvPr id="9015" name="Google Shape;9015;p26"/>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6" name="Google Shape;9016;p26"/>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7" name="Google Shape;9017;p26"/>
            <p:cNvGrpSpPr/>
            <p:nvPr/>
          </p:nvGrpSpPr>
          <p:grpSpPr>
            <a:xfrm>
              <a:off x="5025806" y="-12374"/>
              <a:ext cx="4270606" cy="1104740"/>
              <a:chOff x="2637925" y="3469400"/>
              <a:chExt cx="2167600" cy="560725"/>
            </a:xfrm>
          </p:grpSpPr>
          <p:sp>
            <p:nvSpPr>
              <p:cNvPr id="9018" name="Google Shape;9018;p26"/>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9" name="Google Shape;9019;p26"/>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26"/>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1" name="Google Shape;9021;p26"/>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2" name="Google Shape;9022;p26"/>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23" name="Google Shape;9023;p26"/>
            <p:cNvGrpSpPr/>
            <p:nvPr/>
          </p:nvGrpSpPr>
          <p:grpSpPr>
            <a:xfrm flipH="1">
              <a:off x="5784845" y="-178631"/>
              <a:ext cx="949833" cy="732422"/>
              <a:chOff x="4866600" y="2956225"/>
              <a:chExt cx="482100" cy="371750"/>
            </a:xfrm>
          </p:grpSpPr>
          <p:sp>
            <p:nvSpPr>
              <p:cNvPr id="9024" name="Google Shape;9024;p26"/>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26"/>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26"/>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26"/>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26"/>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26"/>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26"/>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26"/>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2" name="Google Shape;9032;p26"/>
            <p:cNvGrpSpPr/>
            <p:nvPr/>
          </p:nvGrpSpPr>
          <p:grpSpPr>
            <a:xfrm flipH="1">
              <a:off x="6918128" y="-238802"/>
              <a:ext cx="950917" cy="733555"/>
              <a:chOff x="2920825" y="1027400"/>
              <a:chExt cx="482650" cy="372325"/>
            </a:xfrm>
          </p:grpSpPr>
          <p:sp>
            <p:nvSpPr>
              <p:cNvPr id="9033" name="Google Shape;9033;p26"/>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26"/>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26"/>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26"/>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26"/>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26"/>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26"/>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40" name="Google Shape;9040;p26"/>
            <p:cNvGrpSpPr/>
            <p:nvPr/>
          </p:nvGrpSpPr>
          <p:grpSpPr>
            <a:xfrm>
              <a:off x="8148032" y="-203525"/>
              <a:ext cx="292131" cy="1327718"/>
              <a:chOff x="2806525" y="620025"/>
              <a:chExt cx="148275" cy="673900"/>
            </a:xfrm>
          </p:grpSpPr>
          <p:sp>
            <p:nvSpPr>
              <p:cNvPr id="9041" name="Google Shape;9041;p26"/>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26"/>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26"/>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26"/>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26"/>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26"/>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26"/>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26"/>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49" name="Google Shape;9049;p26"/>
            <p:cNvGrpSpPr/>
            <p:nvPr/>
          </p:nvGrpSpPr>
          <p:grpSpPr>
            <a:xfrm>
              <a:off x="7889791" y="156705"/>
              <a:ext cx="237508" cy="247359"/>
              <a:chOff x="2650925" y="4637475"/>
              <a:chExt cx="120550" cy="125550"/>
            </a:xfrm>
          </p:grpSpPr>
          <p:sp>
            <p:nvSpPr>
              <p:cNvPr id="9050" name="Google Shape;9050;p26"/>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26"/>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2" name="Google Shape;9052;p26"/>
            <p:cNvGrpSpPr/>
            <p:nvPr/>
          </p:nvGrpSpPr>
          <p:grpSpPr>
            <a:xfrm flipH="1">
              <a:off x="8440180" y="1425306"/>
              <a:ext cx="241941" cy="218741"/>
              <a:chOff x="2097025" y="4644575"/>
              <a:chExt cx="122800" cy="111025"/>
            </a:xfrm>
          </p:grpSpPr>
          <p:sp>
            <p:nvSpPr>
              <p:cNvPr id="9053" name="Google Shape;9053;p26"/>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26"/>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5" name="Google Shape;9055;p26"/>
            <p:cNvGrpSpPr/>
            <p:nvPr/>
          </p:nvGrpSpPr>
          <p:grpSpPr>
            <a:xfrm flipH="1">
              <a:off x="5979130" y="51031"/>
              <a:ext cx="241941" cy="218741"/>
              <a:chOff x="2097025" y="4644575"/>
              <a:chExt cx="122800" cy="111025"/>
            </a:xfrm>
          </p:grpSpPr>
          <p:sp>
            <p:nvSpPr>
              <p:cNvPr id="9056" name="Google Shape;9056;p26"/>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26"/>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8" name="Google Shape;9058;p26"/>
            <p:cNvGrpSpPr/>
            <p:nvPr/>
          </p:nvGrpSpPr>
          <p:grpSpPr>
            <a:xfrm flipH="1">
              <a:off x="3785395" y="-178631"/>
              <a:ext cx="949833" cy="732422"/>
              <a:chOff x="4866600" y="2956225"/>
              <a:chExt cx="482100" cy="371750"/>
            </a:xfrm>
          </p:grpSpPr>
          <p:sp>
            <p:nvSpPr>
              <p:cNvPr id="9059" name="Google Shape;9059;p26"/>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26"/>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26"/>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26"/>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26"/>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26"/>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26"/>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26"/>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67" name="Google Shape;9067;p26"/>
          <p:cNvSpPr txBox="1">
            <a:spLocks noGrp="1"/>
          </p:cNvSpPr>
          <p:nvPr>
            <p:ph type="title"/>
          </p:nvPr>
        </p:nvSpPr>
        <p:spPr>
          <a:xfrm>
            <a:off x="2159200" y="1570363"/>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068" name="Google Shape;9068;p26"/>
          <p:cNvSpPr txBox="1">
            <a:spLocks noGrp="1"/>
          </p:cNvSpPr>
          <p:nvPr>
            <p:ph type="subTitle" idx="1"/>
          </p:nvPr>
        </p:nvSpPr>
        <p:spPr>
          <a:xfrm>
            <a:off x="2159200" y="1908763"/>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9069" name="Google Shape;9069;p26"/>
          <p:cNvSpPr txBox="1">
            <a:spLocks noGrp="1"/>
          </p:cNvSpPr>
          <p:nvPr>
            <p:ph type="title" idx="2"/>
          </p:nvPr>
        </p:nvSpPr>
        <p:spPr>
          <a:xfrm>
            <a:off x="5843588" y="1570363"/>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070" name="Google Shape;9070;p26"/>
          <p:cNvSpPr txBox="1">
            <a:spLocks noGrp="1"/>
          </p:cNvSpPr>
          <p:nvPr>
            <p:ph type="subTitle" idx="3"/>
          </p:nvPr>
        </p:nvSpPr>
        <p:spPr>
          <a:xfrm>
            <a:off x="5843588" y="1908763"/>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9071" name="Google Shape;9071;p26"/>
          <p:cNvSpPr txBox="1">
            <a:spLocks noGrp="1"/>
          </p:cNvSpPr>
          <p:nvPr>
            <p:ph type="title" idx="4"/>
          </p:nvPr>
        </p:nvSpPr>
        <p:spPr>
          <a:xfrm>
            <a:off x="2159200" y="2938325"/>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072" name="Google Shape;9072;p26"/>
          <p:cNvSpPr txBox="1">
            <a:spLocks noGrp="1"/>
          </p:cNvSpPr>
          <p:nvPr>
            <p:ph type="subTitle" idx="5"/>
          </p:nvPr>
        </p:nvSpPr>
        <p:spPr>
          <a:xfrm>
            <a:off x="2159200" y="3276725"/>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9073" name="Google Shape;9073;p26"/>
          <p:cNvSpPr txBox="1">
            <a:spLocks noGrp="1"/>
          </p:cNvSpPr>
          <p:nvPr>
            <p:ph type="title" idx="6"/>
          </p:nvPr>
        </p:nvSpPr>
        <p:spPr>
          <a:xfrm>
            <a:off x="5843588" y="2938325"/>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074" name="Google Shape;9074;p26"/>
          <p:cNvSpPr txBox="1">
            <a:spLocks noGrp="1"/>
          </p:cNvSpPr>
          <p:nvPr>
            <p:ph type="subTitle" idx="7"/>
          </p:nvPr>
        </p:nvSpPr>
        <p:spPr>
          <a:xfrm>
            <a:off x="5843588" y="3276725"/>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9075" name="Google Shape;9075;p26"/>
          <p:cNvSpPr txBox="1">
            <a:spLocks noGrp="1"/>
          </p:cNvSpPr>
          <p:nvPr>
            <p:ph type="title" idx="8"/>
          </p:nvPr>
        </p:nvSpPr>
        <p:spPr>
          <a:xfrm>
            <a:off x="720000" y="540000"/>
            <a:ext cx="77040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CUSTOM_12">
    <p:spTree>
      <p:nvGrpSpPr>
        <p:cNvPr id="1" name="Shape 9076"/>
        <p:cNvGrpSpPr/>
        <p:nvPr/>
      </p:nvGrpSpPr>
      <p:grpSpPr>
        <a:xfrm>
          <a:off x="0" y="0"/>
          <a:ext cx="0" cy="0"/>
          <a:chOff x="0" y="0"/>
          <a:chExt cx="0" cy="0"/>
        </a:xfrm>
      </p:grpSpPr>
      <p:grpSp>
        <p:nvGrpSpPr>
          <p:cNvPr id="9077" name="Google Shape;9077;p27"/>
          <p:cNvGrpSpPr/>
          <p:nvPr/>
        </p:nvGrpSpPr>
        <p:grpSpPr>
          <a:xfrm>
            <a:off x="-136244" y="-589188"/>
            <a:ext cx="9302274" cy="6207147"/>
            <a:chOff x="-136244" y="-589188"/>
            <a:chExt cx="9302274" cy="6207147"/>
          </a:xfrm>
        </p:grpSpPr>
        <p:grpSp>
          <p:nvGrpSpPr>
            <p:cNvPr id="9078" name="Google Shape;9078;p27"/>
            <p:cNvGrpSpPr/>
            <p:nvPr/>
          </p:nvGrpSpPr>
          <p:grpSpPr>
            <a:xfrm>
              <a:off x="478047" y="1425306"/>
              <a:ext cx="241941" cy="218741"/>
              <a:chOff x="2097025" y="4644575"/>
              <a:chExt cx="122800" cy="111025"/>
            </a:xfrm>
          </p:grpSpPr>
          <p:sp>
            <p:nvSpPr>
              <p:cNvPr id="9079" name="Google Shape;9079;p27"/>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27"/>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1" name="Google Shape;9081;p27"/>
            <p:cNvGrpSpPr/>
            <p:nvPr/>
          </p:nvGrpSpPr>
          <p:grpSpPr>
            <a:xfrm>
              <a:off x="152406" y="-314989"/>
              <a:ext cx="476050" cy="2908409"/>
              <a:chOff x="2022900" y="563450"/>
              <a:chExt cx="241625" cy="1476200"/>
            </a:xfrm>
          </p:grpSpPr>
          <p:sp>
            <p:nvSpPr>
              <p:cNvPr id="9082" name="Google Shape;9082;p27"/>
              <p:cNvSpPr/>
              <p:nvPr/>
            </p:nvSpPr>
            <p:spPr>
              <a:xfrm>
                <a:off x="2022900" y="574200"/>
                <a:ext cx="241625" cy="1465450"/>
              </a:xfrm>
              <a:custGeom>
                <a:avLst/>
                <a:gdLst/>
                <a:ahLst/>
                <a:cxnLst/>
                <a:rect l="l" t="t" r="r" b="b"/>
                <a:pathLst>
                  <a:path w="9665" h="58618" fill="none" extrusionOk="0">
                    <a:moveTo>
                      <a:pt x="3689" y="58617"/>
                    </a:moveTo>
                    <a:cubicBezTo>
                      <a:pt x="2512" y="58527"/>
                      <a:pt x="1494" y="57576"/>
                      <a:pt x="1154" y="56399"/>
                    </a:cubicBezTo>
                    <a:cubicBezTo>
                      <a:pt x="815" y="55268"/>
                      <a:pt x="1087" y="54000"/>
                      <a:pt x="1720" y="52982"/>
                    </a:cubicBezTo>
                    <a:cubicBezTo>
                      <a:pt x="1879" y="52710"/>
                      <a:pt x="2105" y="52416"/>
                      <a:pt x="2422" y="52303"/>
                    </a:cubicBezTo>
                    <a:cubicBezTo>
                      <a:pt x="3033" y="52077"/>
                      <a:pt x="3735" y="52733"/>
                      <a:pt x="3644" y="53389"/>
                    </a:cubicBezTo>
                    <a:cubicBezTo>
                      <a:pt x="3553" y="54023"/>
                      <a:pt x="2875" y="54476"/>
                      <a:pt x="2218" y="54408"/>
                    </a:cubicBezTo>
                    <a:cubicBezTo>
                      <a:pt x="1585" y="54340"/>
                      <a:pt x="1041" y="53842"/>
                      <a:pt x="792" y="53231"/>
                    </a:cubicBezTo>
                    <a:cubicBezTo>
                      <a:pt x="340" y="52167"/>
                      <a:pt x="747" y="50877"/>
                      <a:pt x="1381" y="49904"/>
                    </a:cubicBezTo>
                    <a:cubicBezTo>
                      <a:pt x="1992" y="48908"/>
                      <a:pt x="2829" y="48003"/>
                      <a:pt x="3282" y="46917"/>
                    </a:cubicBezTo>
                    <a:cubicBezTo>
                      <a:pt x="3780" y="45672"/>
                      <a:pt x="3757" y="44223"/>
                      <a:pt x="3191" y="42956"/>
                    </a:cubicBezTo>
                    <a:cubicBezTo>
                      <a:pt x="2603" y="41711"/>
                      <a:pt x="1494" y="40738"/>
                      <a:pt x="1041" y="39403"/>
                    </a:cubicBezTo>
                    <a:cubicBezTo>
                      <a:pt x="0" y="36370"/>
                      <a:pt x="3214" y="34175"/>
                      <a:pt x="4685" y="31957"/>
                    </a:cubicBezTo>
                    <a:cubicBezTo>
                      <a:pt x="6292" y="29580"/>
                      <a:pt x="6812" y="26503"/>
                      <a:pt x="6066" y="23696"/>
                    </a:cubicBezTo>
                    <a:cubicBezTo>
                      <a:pt x="5364" y="21048"/>
                      <a:pt x="3553" y="18581"/>
                      <a:pt x="3802" y="15843"/>
                    </a:cubicBezTo>
                    <a:cubicBezTo>
                      <a:pt x="4097" y="12629"/>
                      <a:pt x="7039" y="10366"/>
                      <a:pt x="8442" y="7492"/>
                    </a:cubicBezTo>
                    <a:cubicBezTo>
                      <a:pt x="9574" y="5161"/>
                      <a:pt x="9664" y="2377"/>
                      <a:pt x="8714" y="0"/>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27"/>
              <p:cNvSpPr/>
              <p:nvPr/>
            </p:nvSpPr>
            <p:spPr>
              <a:xfrm>
                <a:off x="2033650" y="563450"/>
                <a:ext cx="220125" cy="1324575"/>
              </a:xfrm>
              <a:custGeom>
                <a:avLst/>
                <a:gdLst/>
                <a:ahLst/>
                <a:cxnLst/>
                <a:rect l="l" t="t" r="r" b="b"/>
                <a:pathLst>
                  <a:path w="8805" h="52983" fill="none" extrusionOk="0">
                    <a:moveTo>
                      <a:pt x="498" y="52982"/>
                    </a:moveTo>
                    <a:cubicBezTo>
                      <a:pt x="0" y="51330"/>
                      <a:pt x="227" y="49451"/>
                      <a:pt x="1109" y="47935"/>
                    </a:cubicBezTo>
                    <a:cubicBezTo>
                      <a:pt x="2082" y="46260"/>
                      <a:pt x="3870" y="44767"/>
                      <a:pt x="3576" y="42865"/>
                    </a:cubicBezTo>
                    <a:cubicBezTo>
                      <a:pt x="3305" y="40987"/>
                      <a:pt x="1132" y="39946"/>
                      <a:pt x="566" y="38158"/>
                    </a:cubicBezTo>
                    <a:cubicBezTo>
                      <a:pt x="181" y="36913"/>
                      <a:pt x="657" y="35533"/>
                      <a:pt x="1358" y="34424"/>
                    </a:cubicBezTo>
                    <a:cubicBezTo>
                      <a:pt x="2105" y="33337"/>
                      <a:pt x="3078" y="32432"/>
                      <a:pt x="3825" y="31346"/>
                    </a:cubicBezTo>
                    <a:cubicBezTo>
                      <a:pt x="5274" y="29309"/>
                      <a:pt x="5930" y="26729"/>
                      <a:pt x="5636" y="24285"/>
                    </a:cubicBezTo>
                    <a:cubicBezTo>
                      <a:pt x="5500" y="23062"/>
                      <a:pt x="5138" y="21908"/>
                      <a:pt x="4934" y="20686"/>
                    </a:cubicBezTo>
                    <a:cubicBezTo>
                      <a:pt x="4617" y="18694"/>
                      <a:pt x="4798" y="16635"/>
                      <a:pt x="5455" y="14711"/>
                    </a:cubicBezTo>
                    <a:cubicBezTo>
                      <a:pt x="5975" y="13127"/>
                      <a:pt x="6835" y="11679"/>
                      <a:pt x="7446" y="10162"/>
                    </a:cubicBezTo>
                    <a:cubicBezTo>
                      <a:pt x="8170" y="8465"/>
                      <a:pt x="8193" y="6745"/>
                      <a:pt x="8465" y="4979"/>
                    </a:cubicBezTo>
                    <a:cubicBezTo>
                      <a:pt x="8736" y="3395"/>
                      <a:pt x="8804" y="1585"/>
                      <a:pt x="8397" y="0"/>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27"/>
              <p:cNvSpPr/>
              <p:nvPr/>
            </p:nvSpPr>
            <p:spPr>
              <a:xfrm>
                <a:off x="2171125" y="1261025"/>
                <a:ext cx="73600" cy="57800"/>
              </a:xfrm>
              <a:custGeom>
                <a:avLst/>
                <a:gdLst/>
                <a:ahLst/>
                <a:cxnLst/>
                <a:rect l="l" t="t" r="r" b="b"/>
                <a:pathLst>
                  <a:path w="2944" h="2312" extrusionOk="0">
                    <a:moveTo>
                      <a:pt x="2445" y="501"/>
                    </a:moveTo>
                    <a:cubicBezTo>
                      <a:pt x="2468" y="501"/>
                      <a:pt x="2490" y="523"/>
                      <a:pt x="2490" y="591"/>
                    </a:cubicBezTo>
                    <a:cubicBezTo>
                      <a:pt x="2490" y="636"/>
                      <a:pt x="2468" y="727"/>
                      <a:pt x="2445" y="817"/>
                    </a:cubicBezTo>
                    <a:cubicBezTo>
                      <a:pt x="2241" y="1270"/>
                      <a:pt x="1925" y="1496"/>
                      <a:pt x="1449" y="1519"/>
                    </a:cubicBezTo>
                    <a:cubicBezTo>
                      <a:pt x="1155" y="1542"/>
                      <a:pt x="861" y="1587"/>
                      <a:pt x="521" y="1632"/>
                    </a:cubicBezTo>
                    <a:cubicBezTo>
                      <a:pt x="635" y="1044"/>
                      <a:pt x="1087" y="591"/>
                      <a:pt x="1381" y="546"/>
                    </a:cubicBezTo>
                    <a:cubicBezTo>
                      <a:pt x="1434" y="538"/>
                      <a:pt x="1489" y="535"/>
                      <a:pt x="1544" y="535"/>
                    </a:cubicBezTo>
                    <a:cubicBezTo>
                      <a:pt x="1704" y="535"/>
                      <a:pt x="1873" y="560"/>
                      <a:pt x="2045" y="560"/>
                    </a:cubicBezTo>
                    <a:cubicBezTo>
                      <a:pt x="2148" y="560"/>
                      <a:pt x="2251" y="551"/>
                      <a:pt x="2355" y="523"/>
                    </a:cubicBezTo>
                    <a:cubicBezTo>
                      <a:pt x="2355" y="501"/>
                      <a:pt x="2400" y="501"/>
                      <a:pt x="2445" y="501"/>
                    </a:cubicBezTo>
                    <a:close/>
                    <a:moveTo>
                      <a:pt x="1430" y="1"/>
                    </a:moveTo>
                    <a:cubicBezTo>
                      <a:pt x="1334" y="1"/>
                      <a:pt x="1242" y="13"/>
                      <a:pt x="1155" y="48"/>
                    </a:cubicBezTo>
                    <a:cubicBezTo>
                      <a:pt x="680" y="139"/>
                      <a:pt x="114" y="1270"/>
                      <a:pt x="23" y="2153"/>
                    </a:cubicBezTo>
                    <a:cubicBezTo>
                      <a:pt x="1" y="2198"/>
                      <a:pt x="1" y="2266"/>
                      <a:pt x="1" y="2311"/>
                    </a:cubicBezTo>
                    <a:cubicBezTo>
                      <a:pt x="69" y="2289"/>
                      <a:pt x="114" y="2221"/>
                      <a:pt x="182" y="2198"/>
                    </a:cubicBezTo>
                    <a:cubicBezTo>
                      <a:pt x="318" y="2107"/>
                      <a:pt x="431" y="2085"/>
                      <a:pt x="544" y="2062"/>
                    </a:cubicBezTo>
                    <a:cubicBezTo>
                      <a:pt x="684" y="2042"/>
                      <a:pt x="819" y="2036"/>
                      <a:pt x="946" y="2036"/>
                    </a:cubicBezTo>
                    <a:cubicBezTo>
                      <a:pt x="1156" y="2036"/>
                      <a:pt x="1346" y="2053"/>
                      <a:pt x="1513" y="2053"/>
                    </a:cubicBezTo>
                    <a:cubicBezTo>
                      <a:pt x="1587" y="2053"/>
                      <a:pt x="1657" y="2049"/>
                      <a:pt x="1721" y="2040"/>
                    </a:cubicBezTo>
                    <a:cubicBezTo>
                      <a:pt x="2241" y="1994"/>
                      <a:pt x="2604" y="1519"/>
                      <a:pt x="2830" y="817"/>
                    </a:cubicBezTo>
                    <a:cubicBezTo>
                      <a:pt x="2898" y="614"/>
                      <a:pt x="2943" y="410"/>
                      <a:pt x="2943" y="252"/>
                    </a:cubicBezTo>
                    <a:cubicBezTo>
                      <a:pt x="2943" y="79"/>
                      <a:pt x="2862" y="20"/>
                      <a:pt x="2712" y="20"/>
                    </a:cubicBezTo>
                    <a:cubicBezTo>
                      <a:pt x="2686" y="20"/>
                      <a:pt x="2657" y="22"/>
                      <a:pt x="2626" y="25"/>
                    </a:cubicBezTo>
                    <a:cubicBezTo>
                      <a:pt x="2513" y="48"/>
                      <a:pt x="2400" y="71"/>
                      <a:pt x="2309" y="71"/>
                    </a:cubicBezTo>
                    <a:cubicBezTo>
                      <a:pt x="2267" y="75"/>
                      <a:pt x="2225" y="77"/>
                      <a:pt x="2183" y="77"/>
                    </a:cubicBezTo>
                    <a:cubicBezTo>
                      <a:pt x="1923" y="77"/>
                      <a:pt x="1666" y="1"/>
                      <a:pt x="1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27"/>
              <p:cNvSpPr/>
              <p:nvPr/>
            </p:nvSpPr>
            <p:spPr>
              <a:xfrm>
                <a:off x="2178500" y="1263900"/>
                <a:ext cx="59425" cy="45875"/>
              </a:xfrm>
              <a:custGeom>
                <a:avLst/>
                <a:gdLst/>
                <a:ahLst/>
                <a:cxnLst/>
                <a:rect l="l" t="t" r="r" b="b"/>
                <a:pathLst>
                  <a:path w="2377" h="1835" extrusionOk="0">
                    <a:moveTo>
                      <a:pt x="1291" y="872"/>
                    </a:moveTo>
                    <a:cubicBezTo>
                      <a:pt x="1270" y="890"/>
                      <a:pt x="1258" y="913"/>
                      <a:pt x="1245" y="951"/>
                    </a:cubicBezTo>
                    <a:lnTo>
                      <a:pt x="1200" y="974"/>
                    </a:lnTo>
                    <a:cubicBezTo>
                      <a:pt x="1064" y="1132"/>
                      <a:pt x="905" y="1268"/>
                      <a:pt x="679" y="1314"/>
                    </a:cubicBezTo>
                    <a:cubicBezTo>
                      <a:pt x="842" y="1109"/>
                      <a:pt x="1080" y="979"/>
                      <a:pt x="1291" y="872"/>
                    </a:cubicBezTo>
                    <a:close/>
                    <a:moveTo>
                      <a:pt x="1743" y="1"/>
                    </a:moveTo>
                    <a:cubicBezTo>
                      <a:pt x="1267" y="295"/>
                      <a:pt x="588" y="340"/>
                      <a:pt x="113" y="1314"/>
                    </a:cubicBezTo>
                    <a:cubicBezTo>
                      <a:pt x="0" y="1540"/>
                      <a:pt x="23" y="1744"/>
                      <a:pt x="158" y="1766"/>
                    </a:cubicBezTo>
                    <a:cubicBezTo>
                      <a:pt x="249" y="1811"/>
                      <a:pt x="294" y="1811"/>
                      <a:pt x="362" y="1811"/>
                    </a:cubicBezTo>
                    <a:cubicBezTo>
                      <a:pt x="375" y="1811"/>
                      <a:pt x="388" y="1797"/>
                      <a:pt x="393" y="1797"/>
                    </a:cubicBezTo>
                    <a:cubicBezTo>
                      <a:pt x="396" y="1797"/>
                      <a:pt x="395" y="1805"/>
                      <a:pt x="385" y="1834"/>
                    </a:cubicBezTo>
                    <a:cubicBezTo>
                      <a:pt x="951" y="1834"/>
                      <a:pt x="1267" y="1721"/>
                      <a:pt x="1516" y="1427"/>
                    </a:cubicBezTo>
                    <a:lnTo>
                      <a:pt x="1539" y="1404"/>
                    </a:lnTo>
                    <a:cubicBezTo>
                      <a:pt x="1833" y="1087"/>
                      <a:pt x="2105" y="793"/>
                      <a:pt x="2376" y="295"/>
                    </a:cubicBezTo>
                    <a:cubicBezTo>
                      <a:pt x="2263" y="272"/>
                      <a:pt x="2173" y="227"/>
                      <a:pt x="2060" y="137"/>
                    </a:cubicBezTo>
                    <a:cubicBezTo>
                      <a:pt x="2037" y="182"/>
                      <a:pt x="1969" y="227"/>
                      <a:pt x="1946" y="272"/>
                    </a:cubicBezTo>
                    <a:cubicBezTo>
                      <a:pt x="1879" y="182"/>
                      <a:pt x="1811" y="69"/>
                      <a:pt x="1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27"/>
              <p:cNvSpPr/>
              <p:nvPr/>
            </p:nvSpPr>
            <p:spPr>
              <a:xfrm>
                <a:off x="2094750" y="1580725"/>
                <a:ext cx="60575" cy="75300"/>
              </a:xfrm>
              <a:custGeom>
                <a:avLst/>
                <a:gdLst/>
                <a:ahLst/>
                <a:cxnLst/>
                <a:rect l="l" t="t" r="r" b="b"/>
                <a:pathLst>
                  <a:path w="2423" h="3012" extrusionOk="0">
                    <a:moveTo>
                      <a:pt x="2032" y="514"/>
                    </a:moveTo>
                    <a:cubicBezTo>
                      <a:pt x="2050" y="514"/>
                      <a:pt x="2071" y="539"/>
                      <a:pt x="2105" y="590"/>
                    </a:cubicBezTo>
                    <a:cubicBezTo>
                      <a:pt x="2128" y="681"/>
                      <a:pt x="2105" y="726"/>
                      <a:pt x="2105" y="839"/>
                    </a:cubicBezTo>
                    <a:cubicBezTo>
                      <a:pt x="2037" y="1314"/>
                      <a:pt x="1811" y="1654"/>
                      <a:pt x="1358" y="1835"/>
                    </a:cubicBezTo>
                    <a:cubicBezTo>
                      <a:pt x="1087" y="1948"/>
                      <a:pt x="793" y="2061"/>
                      <a:pt x="476" y="2220"/>
                    </a:cubicBezTo>
                    <a:cubicBezTo>
                      <a:pt x="431" y="1609"/>
                      <a:pt x="702" y="1043"/>
                      <a:pt x="1019" y="884"/>
                    </a:cubicBezTo>
                    <a:cubicBezTo>
                      <a:pt x="1268" y="726"/>
                      <a:pt x="1607" y="726"/>
                      <a:pt x="1924" y="568"/>
                    </a:cubicBezTo>
                    <a:cubicBezTo>
                      <a:pt x="1947" y="568"/>
                      <a:pt x="1992" y="522"/>
                      <a:pt x="2015" y="522"/>
                    </a:cubicBezTo>
                    <a:cubicBezTo>
                      <a:pt x="2020" y="517"/>
                      <a:pt x="2026" y="514"/>
                      <a:pt x="2032" y="514"/>
                    </a:cubicBezTo>
                    <a:close/>
                    <a:moveTo>
                      <a:pt x="2193" y="1"/>
                    </a:moveTo>
                    <a:cubicBezTo>
                      <a:pt x="2144" y="1"/>
                      <a:pt x="2085" y="16"/>
                      <a:pt x="2015" y="47"/>
                    </a:cubicBezTo>
                    <a:cubicBezTo>
                      <a:pt x="1902" y="115"/>
                      <a:pt x="1811" y="160"/>
                      <a:pt x="1721" y="183"/>
                    </a:cubicBezTo>
                    <a:cubicBezTo>
                      <a:pt x="1358" y="364"/>
                      <a:pt x="906" y="296"/>
                      <a:pt x="634" y="522"/>
                    </a:cubicBezTo>
                    <a:cubicBezTo>
                      <a:pt x="204" y="726"/>
                      <a:pt x="1" y="1993"/>
                      <a:pt x="204" y="2853"/>
                    </a:cubicBezTo>
                    <a:cubicBezTo>
                      <a:pt x="204" y="2899"/>
                      <a:pt x="227" y="2967"/>
                      <a:pt x="227" y="3012"/>
                    </a:cubicBezTo>
                    <a:cubicBezTo>
                      <a:pt x="249" y="2967"/>
                      <a:pt x="317" y="2899"/>
                      <a:pt x="340" y="2853"/>
                    </a:cubicBezTo>
                    <a:cubicBezTo>
                      <a:pt x="453" y="2763"/>
                      <a:pt x="544" y="2672"/>
                      <a:pt x="657" y="2627"/>
                    </a:cubicBezTo>
                    <a:cubicBezTo>
                      <a:pt x="1087" y="2401"/>
                      <a:pt x="1494" y="2378"/>
                      <a:pt x="1743" y="2220"/>
                    </a:cubicBezTo>
                    <a:cubicBezTo>
                      <a:pt x="2241" y="2039"/>
                      <a:pt x="2422" y="1473"/>
                      <a:pt x="2422" y="726"/>
                    </a:cubicBezTo>
                    <a:cubicBezTo>
                      <a:pt x="2422" y="522"/>
                      <a:pt x="2422" y="296"/>
                      <a:pt x="2377" y="160"/>
                    </a:cubicBezTo>
                    <a:cubicBezTo>
                      <a:pt x="2347" y="56"/>
                      <a:pt x="2288" y="1"/>
                      <a:pt x="2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27"/>
              <p:cNvSpPr/>
              <p:nvPr/>
            </p:nvSpPr>
            <p:spPr>
              <a:xfrm>
                <a:off x="2102675" y="1587550"/>
                <a:ext cx="48125" cy="55475"/>
              </a:xfrm>
              <a:custGeom>
                <a:avLst/>
                <a:gdLst/>
                <a:ahLst/>
                <a:cxnLst/>
                <a:rect l="l" t="t" r="r" b="b"/>
                <a:pathLst>
                  <a:path w="1925" h="2219" extrusionOk="0">
                    <a:moveTo>
                      <a:pt x="1041" y="974"/>
                    </a:moveTo>
                    <a:cubicBezTo>
                      <a:pt x="1019" y="996"/>
                      <a:pt x="996" y="1041"/>
                      <a:pt x="974" y="1087"/>
                    </a:cubicBezTo>
                    <a:cubicBezTo>
                      <a:pt x="951" y="1087"/>
                      <a:pt x="951" y="1109"/>
                      <a:pt x="951" y="1109"/>
                    </a:cubicBezTo>
                    <a:cubicBezTo>
                      <a:pt x="838" y="1313"/>
                      <a:pt x="725" y="1471"/>
                      <a:pt x="544" y="1607"/>
                    </a:cubicBezTo>
                    <a:cubicBezTo>
                      <a:pt x="679" y="1336"/>
                      <a:pt x="838" y="1132"/>
                      <a:pt x="1041" y="974"/>
                    </a:cubicBezTo>
                    <a:close/>
                    <a:moveTo>
                      <a:pt x="1223" y="0"/>
                    </a:moveTo>
                    <a:cubicBezTo>
                      <a:pt x="838" y="453"/>
                      <a:pt x="227" y="679"/>
                      <a:pt x="46" y="1788"/>
                    </a:cubicBezTo>
                    <a:cubicBezTo>
                      <a:pt x="0" y="2060"/>
                      <a:pt x="91" y="2218"/>
                      <a:pt x="227" y="2218"/>
                    </a:cubicBezTo>
                    <a:cubicBezTo>
                      <a:pt x="272" y="2218"/>
                      <a:pt x="340" y="2218"/>
                      <a:pt x="385" y="2173"/>
                    </a:cubicBezTo>
                    <a:cubicBezTo>
                      <a:pt x="430" y="2150"/>
                      <a:pt x="453" y="2150"/>
                      <a:pt x="476" y="2128"/>
                    </a:cubicBezTo>
                    <a:cubicBezTo>
                      <a:pt x="1019" y="1992"/>
                      <a:pt x="1268" y="1788"/>
                      <a:pt x="1449" y="1426"/>
                    </a:cubicBezTo>
                    <a:cubicBezTo>
                      <a:pt x="1471" y="1426"/>
                      <a:pt x="1471" y="1381"/>
                      <a:pt x="1471" y="1381"/>
                    </a:cubicBezTo>
                    <a:cubicBezTo>
                      <a:pt x="1675" y="1041"/>
                      <a:pt x="1811" y="657"/>
                      <a:pt x="1924" y="114"/>
                    </a:cubicBezTo>
                    <a:cubicBezTo>
                      <a:pt x="1811" y="114"/>
                      <a:pt x="1675" y="91"/>
                      <a:pt x="1562" y="23"/>
                    </a:cubicBezTo>
                    <a:cubicBezTo>
                      <a:pt x="1562" y="91"/>
                      <a:pt x="1517" y="136"/>
                      <a:pt x="1494" y="204"/>
                    </a:cubicBezTo>
                    <a:cubicBezTo>
                      <a:pt x="1404" y="136"/>
                      <a:pt x="1290" y="91"/>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27"/>
              <p:cNvSpPr/>
              <p:nvPr/>
            </p:nvSpPr>
            <p:spPr>
              <a:xfrm>
                <a:off x="2031950" y="1737475"/>
                <a:ext cx="40750" cy="84900"/>
              </a:xfrm>
              <a:custGeom>
                <a:avLst/>
                <a:gdLst/>
                <a:ahLst/>
                <a:cxnLst/>
                <a:rect l="l" t="t" r="r" b="b"/>
                <a:pathLst>
                  <a:path w="1630" h="3396" fill="none" extrusionOk="0">
                    <a:moveTo>
                      <a:pt x="362" y="227"/>
                    </a:moveTo>
                    <a:cubicBezTo>
                      <a:pt x="430" y="182"/>
                      <a:pt x="453" y="91"/>
                      <a:pt x="521" y="69"/>
                    </a:cubicBezTo>
                    <a:cubicBezTo>
                      <a:pt x="679" y="1"/>
                      <a:pt x="838" y="24"/>
                      <a:pt x="996" y="91"/>
                    </a:cubicBezTo>
                    <a:cubicBezTo>
                      <a:pt x="1132" y="137"/>
                      <a:pt x="1177" y="250"/>
                      <a:pt x="1245" y="363"/>
                    </a:cubicBezTo>
                    <a:cubicBezTo>
                      <a:pt x="1517" y="884"/>
                      <a:pt x="1630" y="1449"/>
                      <a:pt x="1607" y="2015"/>
                    </a:cubicBezTo>
                    <a:cubicBezTo>
                      <a:pt x="1607" y="2490"/>
                      <a:pt x="1607" y="3056"/>
                      <a:pt x="1019" y="3396"/>
                    </a:cubicBezTo>
                    <a:cubicBezTo>
                      <a:pt x="362" y="2943"/>
                      <a:pt x="68" y="2128"/>
                      <a:pt x="23" y="1472"/>
                    </a:cubicBezTo>
                    <a:cubicBezTo>
                      <a:pt x="0" y="1087"/>
                      <a:pt x="114" y="635"/>
                      <a:pt x="362" y="227"/>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27"/>
              <p:cNvSpPr/>
              <p:nvPr/>
            </p:nvSpPr>
            <p:spPr>
              <a:xfrm>
                <a:off x="2090225" y="1282575"/>
                <a:ext cx="73575" cy="78100"/>
              </a:xfrm>
              <a:custGeom>
                <a:avLst/>
                <a:gdLst/>
                <a:ahLst/>
                <a:cxnLst/>
                <a:rect l="l" t="t" r="r" b="b"/>
                <a:pathLst>
                  <a:path w="2943" h="3124" fill="none" extrusionOk="0">
                    <a:moveTo>
                      <a:pt x="136" y="385"/>
                    </a:moveTo>
                    <a:cubicBezTo>
                      <a:pt x="272" y="114"/>
                      <a:pt x="770" y="1"/>
                      <a:pt x="1336" y="114"/>
                    </a:cubicBezTo>
                    <a:cubicBezTo>
                      <a:pt x="1992" y="227"/>
                      <a:pt x="2377" y="589"/>
                      <a:pt x="2558" y="906"/>
                    </a:cubicBezTo>
                    <a:cubicBezTo>
                      <a:pt x="2943" y="1540"/>
                      <a:pt x="2694" y="2422"/>
                      <a:pt x="2422" y="3033"/>
                    </a:cubicBezTo>
                    <a:cubicBezTo>
                      <a:pt x="2445" y="3124"/>
                      <a:pt x="2037" y="2717"/>
                      <a:pt x="1902" y="2671"/>
                    </a:cubicBezTo>
                    <a:cubicBezTo>
                      <a:pt x="1562" y="2400"/>
                      <a:pt x="1177" y="2106"/>
                      <a:pt x="657" y="1562"/>
                    </a:cubicBezTo>
                    <a:cubicBezTo>
                      <a:pt x="317" y="1223"/>
                      <a:pt x="0" y="838"/>
                      <a:pt x="91" y="521"/>
                    </a:cubicBezTo>
                    <a:cubicBezTo>
                      <a:pt x="68" y="431"/>
                      <a:pt x="91" y="408"/>
                      <a:pt x="136" y="385"/>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27"/>
              <p:cNvSpPr/>
              <p:nvPr/>
            </p:nvSpPr>
            <p:spPr>
              <a:xfrm>
                <a:off x="2172825" y="722450"/>
                <a:ext cx="49825" cy="60550"/>
              </a:xfrm>
              <a:custGeom>
                <a:avLst/>
                <a:gdLst/>
                <a:ahLst/>
                <a:cxnLst/>
                <a:rect l="l" t="t" r="r" b="b"/>
                <a:pathLst>
                  <a:path w="1993" h="2422" fill="none" extrusionOk="0">
                    <a:moveTo>
                      <a:pt x="69" y="634"/>
                    </a:moveTo>
                    <a:cubicBezTo>
                      <a:pt x="182" y="430"/>
                      <a:pt x="476" y="272"/>
                      <a:pt x="793" y="158"/>
                    </a:cubicBezTo>
                    <a:cubicBezTo>
                      <a:pt x="1155" y="0"/>
                      <a:pt x="1404" y="158"/>
                      <a:pt x="1585" y="385"/>
                    </a:cubicBezTo>
                    <a:cubicBezTo>
                      <a:pt x="1879" y="815"/>
                      <a:pt x="1992" y="1856"/>
                      <a:pt x="1766" y="2422"/>
                    </a:cubicBezTo>
                    <a:cubicBezTo>
                      <a:pt x="1743" y="2422"/>
                      <a:pt x="1178" y="2150"/>
                      <a:pt x="1087" y="2195"/>
                    </a:cubicBezTo>
                    <a:cubicBezTo>
                      <a:pt x="748" y="2105"/>
                      <a:pt x="499" y="1924"/>
                      <a:pt x="272" y="1539"/>
                    </a:cubicBezTo>
                    <a:cubicBezTo>
                      <a:pt x="114" y="1245"/>
                      <a:pt x="1" y="951"/>
                      <a:pt x="69" y="724"/>
                    </a:cubicBezTo>
                    <a:cubicBezTo>
                      <a:pt x="46" y="679"/>
                      <a:pt x="46" y="656"/>
                      <a:pt x="69" y="634"/>
                    </a:cubicBezTo>
                    <a:close/>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27"/>
              <p:cNvSpPr/>
              <p:nvPr/>
            </p:nvSpPr>
            <p:spPr>
              <a:xfrm>
                <a:off x="2173400" y="735450"/>
                <a:ext cx="45850" cy="39075"/>
              </a:xfrm>
              <a:custGeom>
                <a:avLst/>
                <a:gdLst/>
                <a:ahLst/>
                <a:cxnLst/>
                <a:rect l="l" t="t" r="r" b="b"/>
                <a:pathLst>
                  <a:path w="1834" h="1563" fill="none" extrusionOk="0">
                    <a:moveTo>
                      <a:pt x="0" y="566"/>
                    </a:moveTo>
                    <a:cubicBezTo>
                      <a:pt x="498" y="1132"/>
                      <a:pt x="1041" y="1291"/>
                      <a:pt x="1494" y="1517"/>
                    </a:cubicBezTo>
                    <a:cubicBezTo>
                      <a:pt x="1517" y="1562"/>
                      <a:pt x="1607" y="1562"/>
                      <a:pt x="1675" y="1494"/>
                    </a:cubicBezTo>
                    <a:cubicBezTo>
                      <a:pt x="1698" y="1472"/>
                      <a:pt x="1698" y="1449"/>
                      <a:pt x="1698" y="1404"/>
                    </a:cubicBezTo>
                    <a:cubicBezTo>
                      <a:pt x="1834" y="793"/>
                      <a:pt x="317" y="317"/>
                      <a:pt x="249" y="23"/>
                    </a:cubicBezTo>
                    <a:cubicBezTo>
                      <a:pt x="906" y="1"/>
                      <a:pt x="1245" y="23"/>
                      <a:pt x="1743" y="589"/>
                    </a:cubicBezTo>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2" name="Google Shape;9092;p27"/>
            <p:cNvGrpSpPr/>
            <p:nvPr/>
          </p:nvGrpSpPr>
          <p:grpSpPr>
            <a:xfrm flipH="1">
              <a:off x="1413868" y="309105"/>
              <a:ext cx="237508" cy="247359"/>
              <a:chOff x="2650925" y="4637475"/>
              <a:chExt cx="120550" cy="125550"/>
            </a:xfrm>
          </p:grpSpPr>
          <p:sp>
            <p:nvSpPr>
              <p:cNvPr id="9093" name="Google Shape;9093;p27"/>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27"/>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5" name="Google Shape;9095;p27"/>
            <p:cNvGrpSpPr/>
            <p:nvPr/>
          </p:nvGrpSpPr>
          <p:grpSpPr>
            <a:xfrm>
              <a:off x="2253297" y="51031"/>
              <a:ext cx="241941" cy="218741"/>
              <a:chOff x="2097025" y="4644575"/>
              <a:chExt cx="122800" cy="111025"/>
            </a:xfrm>
          </p:grpSpPr>
          <p:sp>
            <p:nvSpPr>
              <p:cNvPr id="9096" name="Google Shape;9096;p27"/>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27"/>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8" name="Google Shape;9098;p27"/>
            <p:cNvGrpSpPr/>
            <p:nvPr/>
          </p:nvGrpSpPr>
          <p:grpSpPr>
            <a:xfrm flipH="1">
              <a:off x="-136244" y="-88574"/>
              <a:ext cx="4270606" cy="1104740"/>
              <a:chOff x="2637925" y="3469400"/>
              <a:chExt cx="2167600" cy="560725"/>
            </a:xfrm>
          </p:grpSpPr>
          <p:sp>
            <p:nvSpPr>
              <p:cNvPr id="9099" name="Google Shape;9099;p27"/>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27"/>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27"/>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27"/>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27"/>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4" name="Google Shape;9104;p27"/>
            <p:cNvGrpSpPr/>
            <p:nvPr/>
          </p:nvGrpSpPr>
          <p:grpSpPr>
            <a:xfrm>
              <a:off x="7904349" y="0"/>
              <a:ext cx="1239650" cy="1639847"/>
              <a:chOff x="4119175" y="4625900"/>
              <a:chExt cx="629200" cy="832325"/>
            </a:xfrm>
          </p:grpSpPr>
          <p:sp>
            <p:nvSpPr>
              <p:cNvPr id="9105" name="Google Shape;9105;p27"/>
              <p:cNvSpPr/>
              <p:nvPr/>
            </p:nvSpPr>
            <p:spPr>
              <a:xfrm>
                <a:off x="4522600" y="4958400"/>
                <a:ext cx="140350" cy="239425"/>
              </a:xfrm>
              <a:custGeom>
                <a:avLst/>
                <a:gdLst/>
                <a:ahLst/>
                <a:cxnLst/>
                <a:rect l="l" t="t" r="r" b="b"/>
                <a:pathLst>
                  <a:path w="5614" h="9577" extrusionOk="0">
                    <a:moveTo>
                      <a:pt x="4315" y="1"/>
                    </a:moveTo>
                    <a:cubicBezTo>
                      <a:pt x="4176" y="1"/>
                      <a:pt x="4030" y="53"/>
                      <a:pt x="3893" y="121"/>
                    </a:cubicBezTo>
                    <a:cubicBezTo>
                      <a:pt x="3441" y="348"/>
                      <a:pt x="3146" y="823"/>
                      <a:pt x="2920" y="1275"/>
                    </a:cubicBezTo>
                    <a:cubicBezTo>
                      <a:pt x="2151" y="2611"/>
                      <a:pt x="1426" y="3991"/>
                      <a:pt x="861" y="5440"/>
                    </a:cubicBezTo>
                    <a:cubicBezTo>
                      <a:pt x="634" y="6028"/>
                      <a:pt x="431" y="6639"/>
                      <a:pt x="295" y="7273"/>
                    </a:cubicBezTo>
                    <a:cubicBezTo>
                      <a:pt x="159" y="7952"/>
                      <a:pt x="1" y="8608"/>
                      <a:pt x="498" y="9129"/>
                    </a:cubicBezTo>
                    <a:cubicBezTo>
                      <a:pt x="771" y="9444"/>
                      <a:pt x="1032" y="9577"/>
                      <a:pt x="1280" y="9577"/>
                    </a:cubicBezTo>
                    <a:cubicBezTo>
                      <a:pt x="1691" y="9577"/>
                      <a:pt x="2070" y="9215"/>
                      <a:pt x="2422" y="8721"/>
                    </a:cubicBezTo>
                    <a:cubicBezTo>
                      <a:pt x="3350" y="7386"/>
                      <a:pt x="4052" y="5892"/>
                      <a:pt x="4482" y="4331"/>
                    </a:cubicBezTo>
                    <a:cubicBezTo>
                      <a:pt x="4753" y="3358"/>
                      <a:pt x="5613" y="823"/>
                      <a:pt x="4572" y="76"/>
                    </a:cubicBezTo>
                    <a:cubicBezTo>
                      <a:pt x="4492" y="23"/>
                      <a:pt x="4405" y="1"/>
                      <a:pt x="4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27"/>
              <p:cNvSpPr/>
              <p:nvPr/>
            </p:nvSpPr>
            <p:spPr>
              <a:xfrm>
                <a:off x="4516375" y="4960275"/>
                <a:ext cx="140350" cy="250675"/>
              </a:xfrm>
              <a:custGeom>
                <a:avLst/>
                <a:gdLst/>
                <a:ahLst/>
                <a:cxnLst/>
                <a:rect l="l" t="t" r="r" b="b"/>
                <a:pathLst>
                  <a:path w="5614" h="10027" fill="none" extrusionOk="0">
                    <a:moveTo>
                      <a:pt x="861" y="5501"/>
                    </a:moveTo>
                    <a:cubicBezTo>
                      <a:pt x="634" y="6089"/>
                      <a:pt x="431" y="6723"/>
                      <a:pt x="295" y="7334"/>
                    </a:cubicBezTo>
                    <a:cubicBezTo>
                      <a:pt x="136" y="8013"/>
                      <a:pt x="1" y="8669"/>
                      <a:pt x="476" y="9212"/>
                    </a:cubicBezTo>
                    <a:cubicBezTo>
                      <a:pt x="1223" y="10027"/>
                      <a:pt x="1834" y="9574"/>
                      <a:pt x="2400" y="8782"/>
                    </a:cubicBezTo>
                    <a:cubicBezTo>
                      <a:pt x="3350" y="7447"/>
                      <a:pt x="4052" y="5953"/>
                      <a:pt x="4482" y="4392"/>
                    </a:cubicBezTo>
                    <a:cubicBezTo>
                      <a:pt x="4753" y="3441"/>
                      <a:pt x="5613" y="884"/>
                      <a:pt x="4550" y="159"/>
                    </a:cubicBezTo>
                    <a:cubicBezTo>
                      <a:pt x="4369" y="1"/>
                      <a:pt x="4097" y="69"/>
                      <a:pt x="3871" y="182"/>
                    </a:cubicBezTo>
                    <a:cubicBezTo>
                      <a:pt x="3418" y="408"/>
                      <a:pt x="3146" y="884"/>
                      <a:pt x="2920" y="1336"/>
                    </a:cubicBezTo>
                    <a:cubicBezTo>
                      <a:pt x="2151" y="2672"/>
                      <a:pt x="1381" y="4029"/>
                      <a:pt x="861" y="550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27"/>
              <p:cNvSpPr/>
              <p:nvPr/>
            </p:nvSpPr>
            <p:spPr>
              <a:xfrm>
                <a:off x="4495450" y="5381800"/>
                <a:ext cx="86025" cy="76425"/>
              </a:xfrm>
              <a:custGeom>
                <a:avLst/>
                <a:gdLst/>
                <a:ahLst/>
                <a:cxnLst/>
                <a:rect l="l" t="t" r="r" b="b"/>
                <a:pathLst>
                  <a:path w="3441" h="3057" fill="none" extrusionOk="0">
                    <a:moveTo>
                      <a:pt x="1154" y="2830"/>
                    </a:moveTo>
                    <a:cubicBezTo>
                      <a:pt x="1494" y="3011"/>
                      <a:pt x="1924" y="3056"/>
                      <a:pt x="2309" y="2920"/>
                    </a:cubicBezTo>
                    <a:cubicBezTo>
                      <a:pt x="3237" y="2626"/>
                      <a:pt x="3440" y="1698"/>
                      <a:pt x="3327" y="793"/>
                    </a:cubicBezTo>
                    <a:cubicBezTo>
                      <a:pt x="3078" y="1"/>
                      <a:pt x="1268" y="69"/>
                      <a:pt x="679" y="363"/>
                    </a:cubicBezTo>
                    <a:cubicBezTo>
                      <a:pt x="0" y="748"/>
                      <a:pt x="181" y="1608"/>
                      <a:pt x="498" y="2151"/>
                    </a:cubicBezTo>
                    <a:cubicBezTo>
                      <a:pt x="611" y="2468"/>
                      <a:pt x="860" y="2694"/>
                      <a:pt x="1154" y="283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27"/>
              <p:cNvSpPr/>
              <p:nvPr/>
            </p:nvSpPr>
            <p:spPr>
              <a:xfrm>
                <a:off x="4399825" y="5117575"/>
                <a:ext cx="269900" cy="297650"/>
              </a:xfrm>
              <a:custGeom>
                <a:avLst/>
                <a:gdLst/>
                <a:ahLst/>
                <a:cxnLst/>
                <a:rect l="l" t="t" r="r" b="b"/>
                <a:pathLst>
                  <a:path w="10796" h="11906" fill="none" extrusionOk="0">
                    <a:moveTo>
                      <a:pt x="6247" y="11113"/>
                    </a:moveTo>
                    <a:cubicBezTo>
                      <a:pt x="3984" y="10977"/>
                      <a:pt x="4391" y="11905"/>
                      <a:pt x="2648" y="11249"/>
                    </a:cubicBezTo>
                    <a:cubicBezTo>
                      <a:pt x="1223" y="10728"/>
                      <a:pt x="385" y="8623"/>
                      <a:pt x="136" y="7062"/>
                    </a:cubicBezTo>
                    <a:cubicBezTo>
                      <a:pt x="46" y="6496"/>
                      <a:pt x="23" y="5908"/>
                      <a:pt x="23" y="5319"/>
                    </a:cubicBezTo>
                    <a:cubicBezTo>
                      <a:pt x="0" y="4685"/>
                      <a:pt x="0" y="4074"/>
                      <a:pt x="114" y="3441"/>
                    </a:cubicBezTo>
                    <a:cubicBezTo>
                      <a:pt x="385" y="2128"/>
                      <a:pt x="1268" y="1404"/>
                      <a:pt x="2490" y="1019"/>
                    </a:cubicBezTo>
                    <a:cubicBezTo>
                      <a:pt x="5568" y="1"/>
                      <a:pt x="9053" y="1585"/>
                      <a:pt x="10207" y="4346"/>
                    </a:cubicBezTo>
                    <a:cubicBezTo>
                      <a:pt x="10796" y="5772"/>
                      <a:pt x="10796" y="6564"/>
                      <a:pt x="10388" y="8239"/>
                    </a:cubicBezTo>
                    <a:cubicBezTo>
                      <a:pt x="9936" y="10072"/>
                      <a:pt x="7582" y="11204"/>
                      <a:pt x="6247" y="11113"/>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27"/>
              <p:cNvSpPr/>
              <p:nvPr/>
            </p:nvSpPr>
            <p:spPr>
              <a:xfrm>
                <a:off x="4606900" y="4632550"/>
                <a:ext cx="130550" cy="590375"/>
              </a:xfrm>
              <a:custGeom>
                <a:avLst/>
                <a:gdLst/>
                <a:ahLst/>
                <a:cxnLst/>
                <a:rect l="l" t="t" r="r" b="b"/>
                <a:pathLst>
                  <a:path w="5222" h="23615" extrusionOk="0">
                    <a:moveTo>
                      <a:pt x="2994" y="0"/>
                    </a:moveTo>
                    <a:cubicBezTo>
                      <a:pt x="2643" y="0"/>
                      <a:pt x="2291" y="98"/>
                      <a:pt x="1970" y="323"/>
                    </a:cubicBezTo>
                    <a:cubicBezTo>
                      <a:pt x="567" y="1341"/>
                      <a:pt x="883" y="3514"/>
                      <a:pt x="1223" y="5008"/>
                    </a:cubicBezTo>
                    <a:cubicBezTo>
                      <a:pt x="1811" y="7769"/>
                      <a:pt x="2490" y="10281"/>
                      <a:pt x="2309" y="13155"/>
                    </a:cubicBezTo>
                    <a:cubicBezTo>
                      <a:pt x="2151" y="15916"/>
                      <a:pt x="1472" y="18655"/>
                      <a:pt x="250" y="21190"/>
                    </a:cubicBezTo>
                    <a:cubicBezTo>
                      <a:pt x="1" y="21710"/>
                      <a:pt x="815" y="22932"/>
                      <a:pt x="1042" y="23453"/>
                    </a:cubicBezTo>
                    <a:cubicBezTo>
                      <a:pt x="1062" y="23515"/>
                      <a:pt x="1139" y="23614"/>
                      <a:pt x="1239" y="23614"/>
                    </a:cubicBezTo>
                    <a:cubicBezTo>
                      <a:pt x="1248" y="23614"/>
                      <a:pt x="1258" y="23613"/>
                      <a:pt x="1268" y="23611"/>
                    </a:cubicBezTo>
                    <a:cubicBezTo>
                      <a:pt x="1336" y="23589"/>
                      <a:pt x="1359" y="23521"/>
                      <a:pt x="1381" y="23475"/>
                    </a:cubicBezTo>
                    <a:cubicBezTo>
                      <a:pt x="2626" y="20850"/>
                      <a:pt x="3418" y="18021"/>
                      <a:pt x="3735" y="15124"/>
                    </a:cubicBezTo>
                    <a:cubicBezTo>
                      <a:pt x="3984" y="12997"/>
                      <a:pt x="3893" y="10847"/>
                      <a:pt x="3667" y="8719"/>
                    </a:cubicBezTo>
                    <a:cubicBezTo>
                      <a:pt x="3441" y="6818"/>
                      <a:pt x="2309" y="4962"/>
                      <a:pt x="2603" y="3016"/>
                    </a:cubicBezTo>
                    <a:cubicBezTo>
                      <a:pt x="2649" y="2677"/>
                      <a:pt x="2739" y="2337"/>
                      <a:pt x="2966" y="2088"/>
                    </a:cubicBezTo>
                    <a:cubicBezTo>
                      <a:pt x="3205" y="1798"/>
                      <a:pt x="3465" y="1677"/>
                      <a:pt x="3735" y="1677"/>
                    </a:cubicBezTo>
                    <a:cubicBezTo>
                      <a:pt x="3950" y="1677"/>
                      <a:pt x="4171" y="1754"/>
                      <a:pt x="4391" y="1884"/>
                    </a:cubicBezTo>
                    <a:cubicBezTo>
                      <a:pt x="4561" y="1990"/>
                      <a:pt x="4702" y="2035"/>
                      <a:pt x="4814" y="2035"/>
                    </a:cubicBezTo>
                    <a:cubicBezTo>
                      <a:pt x="5136" y="2035"/>
                      <a:pt x="5221" y="1665"/>
                      <a:pt x="5070" y="1296"/>
                    </a:cubicBezTo>
                    <a:cubicBezTo>
                      <a:pt x="5025" y="1183"/>
                      <a:pt x="4957" y="1092"/>
                      <a:pt x="4889" y="979"/>
                    </a:cubicBezTo>
                    <a:cubicBezTo>
                      <a:pt x="4420" y="403"/>
                      <a:pt x="3706" y="0"/>
                      <a:pt x="29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27"/>
              <p:cNvSpPr/>
              <p:nvPr/>
            </p:nvSpPr>
            <p:spPr>
              <a:xfrm>
                <a:off x="4617100" y="4625900"/>
                <a:ext cx="131275" cy="594125"/>
              </a:xfrm>
              <a:custGeom>
                <a:avLst/>
                <a:gdLst/>
                <a:ahLst/>
                <a:cxnLst/>
                <a:rect l="l" t="t" r="r" b="b"/>
                <a:pathLst>
                  <a:path w="5251" h="23765" fill="none" extrusionOk="0">
                    <a:moveTo>
                      <a:pt x="5047" y="1653"/>
                    </a:moveTo>
                    <a:cubicBezTo>
                      <a:pt x="5024" y="1539"/>
                      <a:pt x="4934" y="1449"/>
                      <a:pt x="4889" y="1336"/>
                    </a:cubicBezTo>
                    <a:cubicBezTo>
                      <a:pt x="4187" y="476"/>
                      <a:pt x="2942" y="0"/>
                      <a:pt x="1969" y="679"/>
                    </a:cubicBezTo>
                    <a:cubicBezTo>
                      <a:pt x="566" y="1698"/>
                      <a:pt x="521" y="3916"/>
                      <a:pt x="837" y="5387"/>
                    </a:cubicBezTo>
                    <a:cubicBezTo>
                      <a:pt x="1426" y="8148"/>
                      <a:pt x="1788" y="11565"/>
                      <a:pt x="1630" y="14440"/>
                    </a:cubicBezTo>
                    <a:cubicBezTo>
                      <a:pt x="1471" y="17201"/>
                      <a:pt x="1426" y="19011"/>
                      <a:pt x="249" y="21523"/>
                    </a:cubicBezTo>
                    <a:cubicBezTo>
                      <a:pt x="0" y="22067"/>
                      <a:pt x="272" y="23085"/>
                      <a:pt x="498" y="23560"/>
                    </a:cubicBezTo>
                    <a:cubicBezTo>
                      <a:pt x="521" y="23651"/>
                      <a:pt x="611" y="23764"/>
                      <a:pt x="724" y="23741"/>
                    </a:cubicBezTo>
                    <a:cubicBezTo>
                      <a:pt x="792" y="23719"/>
                      <a:pt x="815" y="23651"/>
                      <a:pt x="837" y="23606"/>
                    </a:cubicBezTo>
                    <a:cubicBezTo>
                      <a:pt x="2082" y="20958"/>
                      <a:pt x="2852" y="18921"/>
                      <a:pt x="3191" y="16047"/>
                    </a:cubicBezTo>
                    <a:cubicBezTo>
                      <a:pt x="3440" y="13919"/>
                      <a:pt x="3915" y="11973"/>
                      <a:pt x="3553" y="9166"/>
                    </a:cubicBezTo>
                    <a:cubicBezTo>
                      <a:pt x="3304" y="7265"/>
                      <a:pt x="2309" y="5296"/>
                      <a:pt x="2603" y="3373"/>
                    </a:cubicBezTo>
                    <a:cubicBezTo>
                      <a:pt x="2648" y="3033"/>
                      <a:pt x="2739" y="2694"/>
                      <a:pt x="2965" y="2445"/>
                    </a:cubicBezTo>
                    <a:cubicBezTo>
                      <a:pt x="3395" y="1924"/>
                      <a:pt x="3893" y="1947"/>
                      <a:pt x="4368" y="2241"/>
                    </a:cubicBezTo>
                    <a:cubicBezTo>
                      <a:pt x="5002" y="2603"/>
                      <a:pt x="5251" y="2128"/>
                      <a:pt x="5047" y="1653"/>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27"/>
              <p:cNvSpPr/>
              <p:nvPr/>
            </p:nvSpPr>
            <p:spPr>
              <a:xfrm>
                <a:off x="4398125" y="5127350"/>
                <a:ext cx="273875" cy="279025"/>
              </a:xfrm>
              <a:custGeom>
                <a:avLst/>
                <a:gdLst/>
                <a:ahLst/>
                <a:cxnLst/>
                <a:rect l="l" t="t" r="r" b="b"/>
                <a:pathLst>
                  <a:path w="10955" h="11161" extrusionOk="0">
                    <a:moveTo>
                      <a:pt x="4443" y="1"/>
                    </a:moveTo>
                    <a:cubicBezTo>
                      <a:pt x="3792" y="1"/>
                      <a:pt x="3133" y="100"/>
                      <a:pt x="2490" y="311"/>
                    </a:cubicBezTo>
                    <a:cubicBezTo>
                      <a:pt x="1291" y="696"/>
                      <a:pt x="408" y="1420"/>
                      <a:pt x="114" y="2733"/>
                    </a:cubicBezTo>
                    <a:cubicBezTo>
                      <a:pt x="0" y="3367"/>
                      <a:pt x="0" y="3978"/>
                      <a:pt x="46" y="4611"/>
                    </a:cubicBezTo>
                    <a:cubicBezTo>
                      <a:pt x="46" y="5200"/>
                      <a:pt x="68" y="5811"/>
                      <a:pt x="159" y="6377"/>
                    </a:cubicBezTo>
                    <a:cubicBezTo>
                      <a:pt x="408" y="7916"/>
                      <a:pt x="1132" y="9477"/>
                      <a:pt x="2354" y="10405"/>
                    </a:cubicBezTo>
                    <a:cubicBezTo>
                      <a:pt x="3063" y="10934"/>
                      <a:pt x="3900" y="11161"/>
                      <a:pt x="4774" y="11161"/>
                    </a:cubicBezTo>
                    <a:cubicBezTo>
                      <a:pt x="5659" y="11161"/>
                      <a:pt x="6581" y="10928"/>
                      <a:pt x="7446" y="10541"/>
                    </a:cubicBezTo>
                    <a:cubicBezTo>
                      <a:pt x="7990" y="10292"/>
                      <a:pt x="8488" y="9975"/>
                      <a:pt x="8940" y="9613"/>
                    </a:cubicBezTo>
                    <a:cubicBezTo>
                      <a:pt x="9370" y="9274"/>
                      <a:pt x="9732" y="8889"/>
                      <a:pt x="10004" y="8436"/>
                    </a:cubicBezTo>
                    <a:cubicBezTo>
                      <a:pt x="10954" y="6965"/>
                      <a:pt x="10819" y="5064"/>
                      <a:pt x="10230" y="3638"/>
                    </a:cubicBezTo>
                    <a:cubicBezTo>
                      <a:pt x="9297" y="1450"/>
                      <a:pt x="6929" y="1"/>
                      <a:pt x="4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27"/>
              <p:cNvSpPr/>
              <p:nvPr/>
            </p:nvSpPr>
            <p:spPr>
              <a:xfrm>
                <a:off x="4445075" y="5178575"/>
                <a:ext cx="170900" cy="174250"/>
              </a:xfrm>
              <a:custGeom>
                <a:avLst/>
                <a:gdLst/>
                <a:ahLst/>
                <a:cxnLst/>
                <a:rect l="l" t="t" r="r" b="b"/>
                <a:pathLst>
                  <a:path w="6836" h="6970" extrusionOk="0">
                    <a:moveTo>
                      <a:pt x="2789" y="1"/>
                    </a:moveTo>
                    <a:cubicBezTo>
                      <a:pt x="2387" y="1"/>
                      <a:pt x="1981" y="60"/>
                      <a:pt x="1585" y="186"/>
                    </a:cubicBezTo>
                    <a:cubicBezTo>
                      <a:pt x="816" y="435"/>
                      <a:pt x="250" y="888"/>
                      <a:pt x="91" y="1725"/>
                    </a:cubicBezTo>
                    <a:cubicBezTo>
                      <a:pt x="1" y="2110"/>
                      <a:pt x="24" y="2472"/>
                      <a:pt x="24" y="2879"/>
                    </a:cubicBezTo>
                    <a:cubicBezTo>
                      <a:pt x="46" y="3241"/>
                      <a:pt x="46" y="3603"/>
                      <a:pt x="114" y="3988"/>
                    </a:cubicBezTo>
                    <a:cubicBezTo>
                      <a:pt x="250" y="4939"/>
                      <a:pt x="703" y="5935"/>
                      <a:pt x="1472" y="6500"/>
                    </a:cubicBezTo>
                    <a:cubicBezTo>
                      <a:pt x="1913" y="6828"/>
                      <a:pt x="2434" y="6970"/>
                      <a:pt x="2980" y="6970"/>
                    </a:cubicBezTo>
                    <a:cubicBezTo>
                      <a:pt x="3526" y="6970"/>
                      <a:pt x="4097" y="6828"/>
                      <a:pt x="4641" y="6591"/>
                    </a:cubicBezTo>
                    <a:cubicBezTo>
                      <a:pt x="4980" y="6432"/>
                      <a:pt x="5297" y="6229"/>
                      <a:pt x="5568" y="6025"/>
                    </a:cubicBezTo>
                    <a:cubicBezTo>
                      <a:pt x="5817" y="5821"/>
                      <a:pt x="6044" y="5572"/>
                      <a:pt x="6247" y="5278"/>
                    </a:cubicBezTo>
                    <a:cubicBezTo>
                      <a:pt x="6836" y="4350"/>
                      <a:pt x="6768" y="3151"/>
                      <a:pt x="6383" y="2291"/>
                    </a:cubicBezTo>
                    <a:cubicBezTo>
                      <a:pt x="5826" y="889"/>
                      <a:pt x="4341" y="1"/>
                      <a:pt x="2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27"/>
              <p:cNvSpPr/>
              <p:nvPr/>
            </p:nvSpPr>
            <p:spPr>
              <a:xfrm>
                <a:off x="4162175" y="5248275"/>
                <a:ext cx="296525" cy="81150"/>
              </a:xfrm>
              <a:custGeom>
                <a:avLst/>
                <a:gdLst/>
                <a:ahLst/>
                <a:cxnLst/>
                <a:rect l="l" t="t" r="r" b="b"/>
                <a:pathLst>
                  <a:path w="11861" h="3246" extrusionOk="0">
                    <a:moveTo>
                      <a:pt x="4594" y="63"/>
                    </a:moveTo>
                    <a:cubicBezTo>
                      <a:pt x="4459" y="63"/>
                      <a:pt x="4323" y="65"/>
                      <a:pt x="4188" y="69"/>
                    </a:cubicBezTo>
                    <a:cubicBezTo>
                      <a:pt x="3192" y="91"/>
                      <a:pt x="476" y="1"/>
                      <a:pt x="69" y="1223"/>
                    </a:cubicBezTo>
                    <a:cubicBezTo>
                      <a:pt x="1" y="1449"/>
                      <a:pt x="137" y="1698"/>
                      <a:pt x="273" y="1879"/>
                    </a:cubicBezTo>
                    <a:cubicBezTo>
                      <a:pt x="612" y="2241"/>
                      <a:pt x="1155" y="2354"/>
                      <a:pt x="1653" y="2468"/>
                    </a:cubicBezTo>
                    <a:cubicBezTo>
                      <a:pt x="3192" y="2739"/>
                      <a:pt x="4731" y="3079"/>
                      <a:pt x="6270" y="3192"/>
                    </a:cubicBezTo>
                    <a:cubicBezTo>
                      <a:pt x="6495" y="3216"/>
                      <a:pt x="7144" y="3246"/>
                      <a:pt x="7904" y="3246"/>
                    </a:cubicBezTo>
                    <a:cubicBezTo>
                      <a:pt x="9284" y="3246"/>
                      <a:pt x="11032" y="3148"/>
                      <a:pt x="11294" y="2739"/>
                    </a:cubicBezTo>
                    <a:cubicBezTo>
                      <a:pt x="11860" y="1811"/>
                      <a:pt x="9869" y="1042"/>
                      <a:pt x="8986" y="770"/>
                    </a:cubicBezTo>
                    <a:cubicBezTo>
                      <a:pt x="7595" y="293"/>
                      <a:pt x="6091" y="63"/>
                      <a:pt x="4594" y="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27"/>
              <p:cNvSpPr/>
              <p:nvPr/>
            </p:nvSpPr>
            <p:spPr>
              <a:xfrm>
                <a:off x="4182550" y="5255075"/>
                <a:ext cx="262550" cy="82625"/>
              </a:xfrm>
              <a:custGeom>
                <a:avLst/>
                <a:gdLst/>
                <a:ahLst/>
                <a:cxnLst/>
                <a:rect l="l" t="t" r="r" b="b"/>
                <a:pathLst>
                  <a:path w="10502" h="3305" fill="none" extrusionOk="0">
                    <a:moveTo>
                      <a:pt x="6292" y="3237"/>
                    </a:moveTo>
                    <a:cubicBezTo>
                      <a:pt x="6903" y="3305"/>
                      <a:pt x="7560" y="3305"/>
                      <a:pt x="8216" y="3237"/>
                    </a:cubicBezTo>
                    <a:cubicBezTo>
                      <a:pt x="8895" y="3169"/>
                      <a:pt x="9574" y="3123"/>
                      <a:pt x="9936" y="2512"/>
                    </a:cubicBezTo>
                    <a:cubicBezTo>
                      <a:pt x="10502" y="1562"/>
                      <a:pt x="9868" y="1087"/>
                      <a:pt x="9008" y="770"/>
                    </a:cubicBezTo>
                    <a:cubicBezTo>
                      <a:pt x="7469" y="272"/>
                      <a:pt x="5840" y="46"/>
                      <a:pt x="4188" y="68"/>
                    </a:cubicBezTo>
                    <a:cubicBezTo>
                      <a:pt x="3192" y="91"/>
                      <a:pt x="476" y="0"/>
                      <a:pt x="91" y="1222"/>
                    </a:cubicBezTo>
                    <a:cubicBezTo>
                      <a:pt x="1" y="1449"/>
                      <a:pt x="136" y="1720"/>
                      <a:pt x="295" y="1879"/>
                    </a:cubicBezTo>
                    <a:cubicBezTo>
                      <a:pt x="634" y="2241"/>
                      <a:pt x="1155" y="2354"/>
                      <a:pt x="1675" y="2467"/>
                    </a:cubicBezTo>
                    <a:cubicBezTo>
                      <a:pt x="3192" y="2784"/>
                      <a:pt x="4731" y="3123"/>
                      <a:pt x="6292" y="3237"/>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27"/>
              <p:cNvSpPr/>
              <p:nvPr/>
            </p:nvSpPr>
            <p:spPr>
              <a:xfrm>
                <a:off x="4211400" y="4885600"/>
                <a:ext cx="353650" cy="388175"/>
              </a:xfrm>
              <a:custGeom>
                <a:avLst/>
                <a:gdLst/>
                <a:ahLst/>
                <a:cxnLst/>
                <a:rect l="l" t="t" r="r" b="b"/>
                <a:pathLst>
                  <a:path w="14146" h="15527" fill="none" extrusionOk="0">
                    <a:moveTo>
                      <a:pt x="10231" y="1811"/>
                    </a:moveTo>
                    <a:cubicBezTo>
                      <a:pt x="10638" y="2037"/>
                      <a:pt x="11045" y="2309"/>
                      <a:pt x="11407" y="2626"/>
                    </a:cubicBezTo>
                    <a:cubicBezTo>
                      <a:pt x="11837" y="2965"/>
                      <a:pt x="12222" y="3373"/>
                      <a:pt x="12562" y="3780"/>
                    </a:cubicBezTo>
                    <a:cubicBezTo>
                      <a:pt x="13422" y="4866"/>
                      <a:pt x="13761" y="6156"/>
                      <a:pt x="13965" y="7514"/>
                    </a:cubicBezTo>
                    <a:cubicBezTo>
                      <a:pt x="14146" y="8963"/>
                      <a:pt x="13965" y="10321"/>
                      <a:pt x="13173" y="11475"/>
                    </a:cubicBezTo>
                    <a:cubicBezTo>
                      <a:pt x="12765" y="12041"/>
                      <a:pt x="12313" y="12561"/>
                      <a:pt x="11837" y="13014"/>
                    </a:cubicBezTo>
                    <a:cubicBezTo>
                      <a:pt x="11317" y="13489"/>
                      <a:pt x="10751" y="13897"/>
                      <a:pt x="10140" y="14236"/>
                    </a:cubicBezTo>
                    <a:cubicBezTo>
                      <a:pt x="9438" y="14621"/>
                      <a:pt x="8646" y="14938"/>
                      <a:pt x="7832" y="15141"/>
                    </a:cubicBezTo>
                    <a:cubicBezTo>
                      <a:pt x="6474" y="15481"/>
                      <a:pt x="5003" y="15526"/>
                      <a:pt x="3758" y="14757"/>
                    </a:cubicBezTo>
                    <a:cubicBezTo>
                      <a:pt x="2694" y="14078"/>
                      <a:pt x="1789" y="13331"/>
                      <a:pt x="1178" y="12222"/>
                    </a:cubicBezTo>
                    <a:cubicBezTo>
                      <a:pt x="567" y="11181"/>
                      <a:pt x="227" y="9959"/>
                      <a:pt x="137" y="8759"/>
                    </a:cubicBezTo>
                    <a:cubicBezTo>
                      <a:pt x="1" y="6768"/>
                      <a:pt x="567" y="4640"/>
                      <a:pt x="1993" y="3169"/>
                    </a:cubicBezTo>
                    <a:cubicBezTo>
                      <a:pt x="2128" y="3033"/>
                      <a:pt x="2128" y="2852"/>
                      <a:pt x="1902" y="2830"/>
                    </a:cubicBezTo>
                    <a:cubicBezTo>
                      <a:pt x="1608" y="2807"/>
                      <a:pt x="1314" y="2830"/>
                      <a:pt x="1019" y="2920"/>
                    </a:cubicBezTo>
                    <a:cubicBezTo>
                      <a:pt x="1381" y="2581"/>
                      <a:pt x="1879" y="2377"/>
                      <a:pt x="2377" y="2400"/>
                    </a:cubicBezTo>
                    <a:cubicBezTo>
                      <a:pt x="2128" y="2196"/>
                      <a:pt x="2174" y="1585"/>
                      <a:pt x="2264" y="1291"/>
                    </a:cubicBezTo>
                    <a:cubicBezTo>
                      <a:pt x="2332" y="1064"/>
                      <a:pt x="2468" y="906"/>
                      <a:pt x="2604" y="725"/>
                    </a:cubicBezTo>
                    <a:cubicBezTo>
                      <a:pt x="2898" y="431"/>
                      <a:pt x="3260" y="136"/>
                      <a:pt x="3645" y="1"/>
                    </a:cubicBezTo>
                    <a:cubicBezTo>
                      <a:pt x="3464" y="317"/>
                      <a:pt x="3237" y="657"/>
                      <a:pt x="3079" y="1019"/>
                    </a:cubicBezTo>
                    <a:cubicBezTo>
                      <a:pt x="2966" y="1336"/>
                      <a:pt x="2898" y="1630"/>
                      <a:pt x="2920" y="1970"/>
                    </a:cubicBezTo>
                    <a:cubicBezTo>
                      <a:pt x="2920" y="2173"/>
                      <a:pt x="3011" y="2173"/>
                      <a:pt x="3169" y="2128"/>
                    </a:cubicBezTo>
                    <a:cubicBezTo>
                      <a:pt x="3305" y="2060"/>
                      <a:pt x="3464" y="1947"/>
                      <a:pt x="3599" y="1856"/>
                    </a:cubicBezTo>
                    <a:cubicBezTo>
                      <a:pt x="4052" y="1607"/>
                      <a:pt x="4527" y="1404"/>
                      <a:pt x="5048" y="1268"/>
                    </a:cubicBezTo>
                    <a:cubicBezTo>
                      <a:pt x="6768" y="770"/>
                      <a:pt x="8669" y="951"/>
                      <a:pt x="10231" y="181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27"/>
              <p:cNvSpPr/>
              <p:nvPr/>
            </p:nvSpPr>
            <p:spPr>
              <a:xfrm>
                <a:off x="4425850" y="4880275"/>
                <a:ext cx="155050" cy="175100"/>
              </a:xfrm>
              <a:custGeom>
                <a:avLst/>
                <a:gdLst/>
                <a:ahLst/>
                <a:cxnLst/>
                <a:rect l="l" t="t" r="r" b="b"/>
                <a:pathLst>
                  <a:path w="6202" h="7004" extrusionOk="0">
                    <a:moveTo>
                      <a:pt x="3308" y="1"/>
                    </a:moveTo>
                    <a:cubicBezTo>
                      <a:pt x="3212" y="1"/>
                      <a:pt x="3113" y="4"/>
                      <a:pt x="3011" y="10"/>
                    </a:cubicBezTo>
                    <a:cubicBezTo>
                      <a:pt x="2151" y="100"/>
                      <a:pt x="1358" y="462"/>
                      <a:pt x="770" y="1051"/>
                    </a:cubicBezTo>
                    <a:cubicBezTo>
                      <a:pt x="182" y="1617"/>
                      <a:pt x="0" y="2409"/>
                      <a:pt x="68" y="3246"/>
                    </a:cubicBezTo>
                    <a:cubicBezTo>
                      <a:pt x="182" y="4717"/>
                      <a:pt x="1268" y="6143"/>
                      <a:pt x="2603" y="6777"/>
                    </a:cubicBezTo>
                    <a:cubicBezTo>
                      <a:pt x="2912" y="6909"/>
                      <a:pt x="3250" y="7003"/>
                      <a:pt x="3591" y="7003"/>
                    </a:cubicBezTo>
                    <a:cubicBezTo>
                      <a:pt x="3775" y="7003"/>
                      <a:pt x="3960" y="6976"/>
                      <a:pt x="4142" y="6913"/>
                    </a:cubicBezTo>
                    <a:cubicBezTo>
                      <a:pt x="4957" y="6641"/>
                      <a:pt x="5658" y="5849"/>
                      <a:pt x="5953" y="5012"/>
                    </a:cubicBezTo>
                    <a:cubicBezTo>
                      <a:pt x="6134" y="4378"/>
                      <a:pt x="6202" y="3608"/>
                      <a:pt x="6111" y="2839"/>
                    </a:cubicBezTo>
                    <a:cubicBezTo>
                      <a:pt x="5998" y="1956"/>
                      <a:pt x="5545" y="1141"/>
                      <a:pt x="4934" y="598"/>
                    </a:cubicBezTo>
                    <a:cubicBezTo>
                      <a:pt x="4442" y="145"/>
                      <a:pt x="3949" y="1"/>
                      <a:pt x="3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27"/>
              <p:cNvSpPr/>
              <p:nvPr/>
            </p:nvSpPr>
            <p:spPr>
              <a:xfrm>
                <a:off x="4427550" y="4873725"/>
                <a:ext cx="154475" cy="178250"/>
              </a:xfrm>
              <a:custGeom>
                <a:avLst/>
                <a:gdLst/>
                <a:ahLst/>
                <a:cxnLst/>
                <a:rect l="l" t="t" r="r" b="b"/>
                <a:pathLst>
                  <a:path w="6179" h="7130" fill="none" extrusionOk="0">
                    <a:moveTo>
                      <a:pt x="6111" y="2875"/>
                    </a:moveTo>
                    <a:cubicBezTo>
                      <a:pt x="6179" y="3644"/>
                      <a:pt x="6134" y="4414"/>
                      <a:pt x="5930" y="5047"/>
                    </a:cubicBezTo>
                    <a:cubicBezTo>
                      <a:pt x="5658" y="5885"/>
                      <a:pt x="4934" y="6677"/>
                      <a:pt x="4119" y="6948"/>
                    </a:cubicBezTo>
                    <a:cubicBezTo>
                      <a:pt x="3621" y="7129"/>
                      <a:pt x="3078" y="7016"/>
                      <a:pt x="2603" y="6813"/>
                    </a:cubicBezTo>
                    <a:cubicBezTo>
                      <a:pt x="1268" y="6179"/>
                      <a:pt x="159" y="4753"/>
                      <a:pt x="46" y="3282"/>
                    </a:cubicBezTo>
                    <a:cubicBezTo>
                      <a:pt x="0" y="2445"/>
                      <a:pt x="159" y="1652"/>
                      <a:pt x="747" y="1087"/>
                    </a:cubicBezTo>
                    <a:cubicBezTo>
                      <a:pt x="1358" y="498"/>
                      <a:pt x="2150" y="136"/>
                      <a:pt x="2988" y="46"/>
                    </a:cubicBezTo>
                    <a:cubicBezTo>
                      <a:pt x="3780" y="0"/>
                      <a:pt x="4346" y="113"/>
                      <a:pt x="4912" y="634"/>
                    </a:cubicBezTo>
                    <a:cubicBezTo>
                      <a:pt x="5568" y="1177"/>
                      <a:pt x="5998" y="1992"/>
                      <a:pt x="6111" y="287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27"/>
              <p:cNvSpPr/>
              <p:nvPr/>
            </p:nvSpPr>
            <p:spPr>
              <a:xfrm>
                <a:off x="4440550" y="4912625"/>
                <a:ext cx="108675" cy="127175"/>
              </a:xfrm>
              <a:custGeom>
                <a:avLst/>
                <a:gdLst/>
                <a:ahLst/>
                <a:cxnLst/>
                <a:rect l="l" t="t" r="r" b="b"/>
                <a:pathLst>
                  <a:path w="4347" h="5087" extrusionOk="0">
                    <a:moveTo>
                      <a:pt x="2298" y="1"/>
                    </a:moveTo>
                    <a:cubicBezTo>
                      <a:pt x="1985" y="1"/>
                      <a:pt x="1679" y="58"/>
                      <a:pt x="1449" y="164"/>
                    </a:cubicBezTo>
                    <a:cubicBezTo>
                      <a:pt x="612" y="526"/>
                      <a:pt x="1" y="1545"/>
                      <a:pt x="69" y="2473"/>
                    </a:cubicBezTo>
                    <a:cubicBezTo>
                      <a:pt x="114" y="3491"/>
                      <a:pt x="906" y="4487"/>
                      <a:pt x="1811" y="4917"/>
                    </a:cubicBezTo>
                    <a:cubicBezTo>
                      <a:pt x="2035" y="5021"/>
                      <a:pt x="2288" y="5086"/>
                      <a:pt x="2531" y="5086"/>
                    </a:cubicBezTo>
                    <a:cubicBezTo>
                      <a:pt x="2658" y="5086"/>
                      <a:pt x="2782" y="5069"/>
                      <a:pt x="2898" y="5030"/>
                    </a:cubicBezTo>
                    <a:cubicBezTo>
                      <a:pt x="3486" y="4849"/>
                      <a:pt x="3962" y="4283"/>
                      <a:pt x="4165" y="3718"/>
                    </a:cubicBezTo>
                    <a:cubicBezTo>
                      <a:pt x="4301" y="3265"/>
                      <a:pt x="4346" y="2722"/>
                      <a:pt x="4278" y="2224"/>
                    </a:cubicBezTo>
                    <a:cubicBezTo>
                      <a:pt x="4188" y="1567"/>
                      <a:pt x="3939" y="934"/>
                      <a:pt x="3554" y="459"/>
                    </a:cubicBezTo>
                    <a:cubicBezTo>
                      <a:pt x="3292" y="141"/>
                      <a:pt x="2786" y="1"/>
                      <a:pt x="2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27"/>
              <p:cNvSpPr/>
              <p:nvPr/>
            </p:nvSpPr>
            <p:spPr>
              <a:xfrm>
                <a:off x="4126550" y="5075000"/>
                <a:ext cx="191250" cy="152375"/>
              </a:xfrm>
              <a:custGeom>
                <a:avLst/>
                <a:gdLst/>
                <a:ahLst/>
                <a:cxnLst/>
                <a:rect l="l" t="t" r="r" b="b"/>
                <a:pathLst>
                  <a:path w="7650" h="6095" extrusionOk="0">
                    <a:moveTo>
                      <a:pt x="3572" y="0"/>
                    </a:moveTo>
                    <a:cubicBezTo>
                      <a:pt x="3505" y="0"/>
                      <a:pt x="3439" y="2"/>
                      <a:pt x="3372" y="6"/>
                    </a:cubicBezTo>
                    <a:cubicBezTo>
                      <a:pt x="2014" y="97"/>
                      <a:pt x="679" y="1115"/>
                      <a:pt x="294" y="2405"/>
                    </a:cubicBezTo>
                    <a:cubicBezTo>
                      <a:pt x="0" y="3311"/>
                      <a:pt x="272" y="4850"/>
                      <a:pt x="1109" y="5370"/>
                    </a:cubicBezTo>
                    <a:cubicBezTo>
                      <a:pt x="1811" y="5868"/>
                      <a:pt x="2784" y="6094"/>
                      <a:pt x="3712" y="6094"/>
                    </a:cubicBezTo>
                    <a:cubicBezTo>
                      <a:pt x="4481" y="6094"/>
                      <a:pt x="5228" y="5936"/>
                      <a:pt x="5862" y="5642"/>
                    </a:cubicBezTo>
                    <a:cubicBezTo>
                      <a:pt x="6654" y="5257"/>
                      <a:pt x="7356" y="4465"/>
                      <a:pt x="7537" y="3582"/>
                    </a:cubicBezTo>
                    <a:cubicBezTo>
                      <a:pt x="7650" y="3084"/>
                      <a:pt x="7469" y="2541"/>
                      <a:pt x="7197" y="2088"/>
                    </a:cubicBezTo>
                    <a:cubicBezTo>
                      <a:pt x="6462" y="900"/>
                      <a:pt x="4985" y="0"/>
                      <a:pt x="3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27"/>
              <p:cNvSpPr/>
              <p:nvPr/>
            </p:nvSpPr>
            <p:spPr>
              <a:xfrm>
                <a:off x="4119175" y="5074575"/>
                <a:ext cx="190700" cy="153925"/>
              </a:xfrm>
              <a:custGeom>
                <a:avLst/>
                <a:gdLst/>
                <a:ahLst/>
                <a:cxnLst/>
                <a:rect l="l" t="t" r="r" b="b"/>
                <a:pathLst>
                  <a:path w="7628" h="6157" fill="none" extrusionOk="0">
                    <a:moveTo>
                      <a:pt x="3690" y="6157"/>
                    </a:moveTo>
                    <a:cubicBezTo>
                      <a:pt x="4459" y="6157"/>
                      <a:pt x="5229" y="6021"/>
                      <a:pt x="5840" y="5704"/>
                    </a:cubicBezTo>
                    <a:cubicBezTo>
                      <a:pt x="6632" y="5342"/>
                      <a:pt x="7356" y="4550"/>
                      <a:pt x="7515" y="3667"/>
                    </a:cubicBezTo>
                    <a:cubicBezTo>
                      <a:pt x="7628" y="3169"/>
                      <a:pt x="7469" y="2626"/>
                      <a:pt x="7175" y="2173"/>
                    </a:cubicBezTo>
                    <a:cubicBezTo>
                      <a:pt x="6406" y="929"/>
                      <a:pt x="4822" y="1"/>
                      <a:pt x="3350" y="69"/>
                    </a:cubicBezTo>
                    <a:cubicBezTo>
                      <a:pt x="1993" y="159"/>
                      <a:pt x="680" y="1177"/>
                      <a:pt x="272" y="2490"/>
                    </a:cubicBezTo>
                    <a:cubicBezTo>
                      <a:pt x="1" y="3395"/>
                      <a:pt x="250" y="4912"/>
                      <a:pt x="1087" y="5455"/>
                    </a:cubicBezTo>
                    <a:cubicBezTo>
                      <a:pt x="1789" y="5930"/>
                      <a:pt x="2739" y="6157"/>
                      <a:pt x="3690" y="6157"/>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27"/>
              <p:cNvSpPr/>
              <p:nvPr/>
            </p:nvSpPr>
            <p:spPr>
              <a:xfrm>
                <a:off x="4167850" y="5089175"/>
                <a:ext cx="151075" cy="120100"/>
              </a:xfrm>
              <a:custGeom>
                <a:avLst/>
                <a:gdLst/>
                <a:ahLst/>
                <a:cxnLst/>
                <a:rect l="l" t="t" r="r" b="b"/>
                <a:pathLst>
                  <a:path w="6043" h="4804" extrusionOk="0">
                    <a:moveTo>
                      <a:pt x="2841" y="1"/>
                    </a:moveTo>
                    <a:cubicBezTo>
                      <a:pt x="2791" y="1"/>
                      <a:pt x="2742" y="2"/>
                      <a:pt x="2693" y="5"/>
                    </a:cubicBezTo>
                    <a:cubicBezTo>
                      <a:pt x="1607" y="50"/>
                      <a:pt x="566" y="865"/>
                      <a:pt x="227" y="1884"/>
                    </a:cubicBezTo>
                    <a:cubicBezTo>
                      <a:pt x="0" y="2608"/>
                      <a:pt x="204" y="3807"/>
                      <a:pt x="883" y="4237"/>
                    </a:cubicBezTo>
                    <a:cubicBezTo>
                      <a:pt x="1471" y="4622"/>
                      <a:pt x="2241" y="4780"/>
                      <a:pt x="2965" y="4803"/>
                    </a:cubicBezTo>
                    <a:cubicBezTo>
                      <a:pt x="3553" y="4803"/>
                      <a:pt x="4142" y="4690"/>
                      <a:pt x="4662" y="4464"/>
                    </a:cubicBezTo>
                    <a:cubicBezTo>
                      <a:pt x="5274" y="4192"/>
                      <a:pt x="5839" y="3536"/>
                      <a:pt x="5975" y="2857"/>
                    </a:cubicBezTo>
                    <a:cubicBezTo>
                      <a:pt x="6043" y="2449"/>
                      <a:pt x="5907" y="1997"/>
                      <a:pt x="5704" y="1657"/>
                    </a:cubicBezTo>
                    <a:cubicBezTo>
                      <a:pt x="5140" y="725"/>
                      <a:pt x="3954" y="1"/>
                      <a:pt x="28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27"/>
              <p:cNvSpPr/>
              <p:nvPr/>
            </p:nvSpPr>
            <p:spPr>
              <a:xfrm>
                <a:off x="4205750" y="4891250"/>
                <a:ext cx="361575" cy="384400"/>
              </a:xfrm>
              <a:custGeom>
                <a:avLst/>
                <a:gdLst/>
                <a:ahLst/>
                <a:cxnLst/>
                <a:rect l="l" t="t" r="r" b="b"/>
                <a:pathLst>
                  <a:path w="14463" h="15376" extrusionOk="0">
                    <a:moveTo>
                      <a:pt x="3667" y="1"/>
                    </a:moveTo>
                    <a:cubicBezTo>
                      <a:pt x="3260" y="137"/>
                      <a:pt x="2898" y="431"/>
                      <a:pt x="2603" y="725"/>
                    </a:cubicBezTo>
                    <a:cubicBezTo>
                      <a:pt x="2467" y="906"/>
                      <a:pt x="2332" y="1065"/>
                      <a:pt x="2264" y="1291"/>
                    </a:cubicBezTo>
                    <a:cubicBezTo>
                      <a:pt x="2196" y="1585"/>
                      <a:pt x="2128" y="2196"/>
                      <a:pt x="2377" y="2400"/>
                    </a:cubicBezTo>
                    <a:cubicBezTo>
                      <a:pt x="2349" y="2399"/>
                      <a:pt x="2322" y="2398"/>
                      <a:pt x="2294" y="2398"/>
                    </a:cubicBezTo>
                    <a:cubicBezTo>
                      <a:pt x="1826" y="2398"/>
                      <a:pt x="1382" y="2578"/>
                      <a:pt x="1019" y="2920"/>
                    </a:cubicBezTo>
                    <a:cubicBezTo>
                      <a:pt x="1244" y="2851"/>
                      <a:pt x="1482" y="2822"/>
                      <a:pt x="1703" y="2822"/>
                    </a:cubicBezTo>
                    <a:cubicBezTo>
                      <a:pt x="1771" y="2822"/>
                      <a:pt x="1838" y="2825"/>
                      <a:pt x="1902" y="2830"/>
                    </a:cubicBezTo>
                    <a:cubicBezTo>
                      <a:pt x="2128" y="2852"/>
                      <a:pt x="2128" y="3034"/>
                      <a:pt x="1992" y="3169"/>
                    </a:cubicBezTo>
                    <a:cubicBezTo>
                      <a:pt x="566" y="4640"/>
                      <a:pt x="1" y="6768"/>
                      <a:pt x="159" y="8759"/>
                    </a:cubicBezTo>
                    <a:cubicBezTo>
                      <a:pt x="227" y="9959"/>
                      <a:pt x="566" y="11181"/>
                      <a:pt x="1177" y="12222"/>
                    </a:cubicBezTo>
                    <a:cubicBezTo>
                      <a:pt x="1789" y="13331"/>
                      <a:pt x="2694" y="14078"/>
                      <a:pt x="3780" y="14757"/>
                    </a:cubicBezTo>
                    <a:cubicBezTo>
                      <a:pt x="4501" y="15203"/>
                      <a:pt x="5299" y="15375"/>
                      <a:pt x="6106" y="15375"/>
                    </a:cubicBezTo>
                    <a:cubicBezTo>
                      <a:pt x="6692" y="15375"/>
                      <a:pt x="7283" y="15284"/>
                      <a:pt x="7854" y="15142"/>
                    </a:cubicBezTo>
                    <a:cubicBezTo>
                      <a:pt x="8646" y="14938"/>
                      <a:pt x="9438" y="14621"/>
                      <a:pt x="10140" y="14236"/>
                    </a:cubicBezTo>
                    <a:cubicBezTo>
                      <a:pt x="10751" y="13897"/>
                      <a:pt x="11317" y="13490"/>
                      <a:pt x="11837" y="13014"/>
                    </a:cubicBezTo>
                    <a:cubicBezTo>
                      <a:pt x="12312" y="12562"/>
                      <a:pt x="12765" y="12041"/>
                      <a:pt x="13172" y="11475"/>
                    </a:cubicBezTo>
                    <a:cubicBezTo>
                      <a:pt x="13965" y="10321"/>
                      <a:pt x="14462" y="8963"/>
                      <a:pt x="14259" y="7515"/>
                    </a:cubicBezTo>
                    <a:cubicBezTo>
                      <a:pt x="14100" y="6134"/>
                      <a:pt x="13444" y="4867"/>
                      <a:pt x="12607" y="3780"/>
                    </a:cubicBezTo>
                    <a:cubicBezTo>
                      <a:pt x="12267" y="3373"/>
                      <a:pt x="11860" y="2966"/>
                      <a:pt x="11430" y="2626"/>
                    </a:cubicBezTo>
                    <a:cubicBezTo>
                      <a:pt x="11068" y="2309"/>
                      <a:pt x="10683" y="2038"/>
                      <a:pt x="10253" y="1811"/>
                    </a:cubicBezTo>
                    <a:cubicBezTo>
                      <a:pt x="9264" y="1267"/>
                      <a:pt x="8139" y="994"/>
                      <a:pt x="7004" y="994"/>
                    </a:cubicBezTo>
                    <a:cubicBezTo>
                      <a:pt x="6347" y="994"/>
                      <a:pt x="5687" y="1086"/>
                      <a:pt x="5048" y="1268"/>
                    </a:cubicBezTo>
                    <a:cubicBezTo>
                      <a:pt x="4527" y="1404"/>
                      <a:pt x="4052" y="1608"/>
                      <a:pt x="3599" y="1857"/>
                    </a:cubicBezTo>
                    <a:cubicBezTo>
                      <a:pt x="3463" y="1947"/>
                      <a:pt x="3305" y="2060"/>
                      <a:pt x="3169" y="2128"/>
                    </a:cubicBezTo>
                    <a:cubicBezTo>
                      <a:pt x="3118" y="2143"/>
                      <a:pt x="3075" y="2153"/>
                      <a:pt x="3038" y="2153"/>
                    </a:cubicBezTo>
                    <a:cubicBezTo>
                      <a:pt x="2962" y="2153"/>
                      <a:pt x="2920" y="2108"/>
                      <a:pt x="2920" y="1970"/>
                    </a:cubicBezTo>
                    <a:cubicBezTo>
                      <a:pt x="2898" y="1630"/>
                      <a:pt x="2988" y="1336"/>
                      <a:pt x="3101" y="1019"/>
                    </a:cubicBezTo>
                    <a:cubicBezTo>
                      <a:pt x="3237" y="657"/>
                      <a:pt x="3463" y="318"/>
                      <a:pt x="3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27"/>
              <p:cNvSpPr/>
              <p:nvPr/>
            </p:nvSpPr>
            <p:spPr>
              <a:xfrm>
                <a:off x="4360225" y="5079100"/>
                <a:ext cx="209350" cy="197475"/>
              </a:xfrm>
              <a:custGeom>
                <a:avLst/>
                <a:gdLst/>
                <a:ahLst/>
                <a:cxnLst/>
                <a:rect l="l" t="t" r="r" b="b"/>
                <a:pathLst>
                  <a:path w="8374" h="7899" extrusionOk="0">
                    <a:moveTo>
                      <a:pt x="8125" y="1"/>
                    </a:moveTo>
                    <a:lnTo>
                      <a:pt x="8125" y="1"/>
                    </a:lnTo>
                    <a:cubicBezTo>
                      <a:pt x="8148" y="1064"/>
                      <a:pt x="7831" y="2083"/>
                      <a:pt x="7356" y="2943"/>
                    </a:cubicBezTo>
                    <a:cubicBezTo>
                      <a:pt x="6880" y="3848"/>
                      <a:pt x="6201" y="4640"/>
                      <a:pt x="5454" y="5319"/>
                    </a:cubicBezTo>
                    <a:cubicBezTo>
                      <a:pt x="4753" y="6043"/>
                      <a:pt x="3870" y="6564"/>
                      <a:pt x="2942" y="6994"/>
                    </a:cubicBezTo>
                    <a:cubicBezTo>
                      <a:pt x="2037" y="7424"/>
                      <a:pt x="1041" y="7741"/>
                      <a:pt x="0" y="7877"/>
                    </a:cubicBezTo>
                    <a:cubicBezTo>
                      <a:pt x="166" y="7891"/>
                      <a:pt x="334" y="7898"/>
                      <a:pt x="502" y="7898"/>
                    </a:cubicBezTo>
                    <a:cubicBezTo>
                      <a:pt x="1385" y="7898"/>
                      <a:pt x="2283" y="7706"/>
                      <a:pt x="3101" y="7401"/>
                    </a:cubicBezTo>
                    <a:cubicBezTo>
                      <a:pt x="4097" y="6994"/>
                      <a:pt x="5070" y="6451"/>
                      <a:pt x="5862" y="5727"/>
                    </a:cubicBezTo>
                    <a:cubicBezTo>
                      <a:pt x="6609" y="4980"/>
                      <a:pt x="7288" y="4142"/>
                      <a:pt x="7740" y="3147"/>
                    </a:cubicBezTo>
                    <a:cubicBezTo>
                      <a:pt x="8193" y="2151"/>
                      <a:pt x="8374" y="1019"/>
                      <a:pt x="8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27"/>
              <p:cNvSpPr/>
              <p:nvPr/>
            </p:nvSpPr>
            <p:spPr>
              <a:xfrm>
                <a:off x="4240825" y="4963725"/>
                <a:ext cx="297650" cy="282700"/>
              </a:xfrm>
              <a:custGeom>
                <a:avLst/>
                <a:gdLst/>
                <a:ahLst/>
                <a:cxnLst/>
                <a:rect l="l" t="t" r="r" b="b"/>
                <a:pathLst>
                  <a:path w="11906" h="11308" extrusionOk="0">
                    <a:moveTo>
                      <a:pt x="7168" y="0"/>
                    </a:moveTo>
                    <a:cubicBezTo>
                      <a:pt x="6477" y="0"/>
                      <a:pt x="5813" y="215"/>
                      <a:pt x="5274" y="723"/>
                    </a:cubicBezTo>
                    <a:cubicBezTo>
                      <a:pt x="4912" y="1040"/>
                      <a:pt x="4640" y="1447"/>
                      <a:pt x="4527" y="2081"/>
                    </a:cubicBezTo>
                    <a:cubicBezTo>
                      <a:pt x="4437" y="2466"/>
                      <a:pt x="4527" y="3099"/>
                      <a:pt x="4527" y="3099"/>
                    </a:cubicBezTo>
                    <a:cubicBezTo>
                      <a:pt x="4527" y="3099"/>
                      <a:pt x="3758" y="3009"/>
                      <a:pt x="3396" y="2986"/>
                    </a:cubicBezTo>
                    <a:cubicBezTo>
                      <a:pt x="3258" y="2975"/>
                      <a:pt x="3120" y="2969"/>
                      <a:pt x="2983" y="2969"/>
                    </a:cubicBezTo>
                    <a:cubicBezTo>
                      <a:pt x="2282" y="2969"/>
                      <a:pt x="1591" y="3132"/>
                      <a:pt x="1042" y="3643"/>
                    </a:cubicBezTo>
                    <a:cubicBezTo>
                      <a:pt x="476" y="4140"/>
                      <a:pt x="137" y="4933"/>
                      <a:pt x="69" y="5702"/>
                    </a:cubicBezTo>
                    <a:cubicBezTo>
                      <a:pt x="1" y="6720"/>
                      <a:pt x="340" y="7739"/>
                      <a:pt x="838" y="8644"/>
                    </a:cubicBezTo>
                    <a:cubicBezTo>
                      <a:pt x="1359" y="9572"/>
                      <a:pt x="2106" y="10228"/>
                      <a:pt x="3011" y="10794"/>
                    </a:cubicBezTo>
                    <a:cubicBezTo>
                      <a:pt x="3591" y="11168"/>
                      <a:pt x="4245" y="11307"/>
                      <a:pt x="4909" y="11307"/>
                    </a:cubicBezTo>
                    <a:cubicBezTo>
                      <a:pt x="5411" y="11307"/>
                      <a:pt x="5919" y="11228"/>
                      <a:pt x="6406" y="11111"/>
                    </a:cubicBezTo>
                    <a:cubicBezTo>
                      <a:pt x="7062" y="10930"/>
                      <a:pt x="7718" y="10681"/>
                      <a:pt x="8307" y="10342"/>
                    </a:cubicBezTo>
                    <a:cubicBezTo>
                      <a:pt x="8827" y="10047"/>
                      <a:pt x="9303" y="9708"/>
                      <a:pt x="9733" y="9323"/>
                    </a:cubicBezTo>
                    <a:cubicBezTo>
                      <a:pt x="10117" y="8961"/>
                      <a:pt x="10525" y="8531"/>
                      <a:pt x="10819" y="8056"/>
                    </a:cubicBezTo>
                    <a:cubicBezTo>
                      <a:pt x="11475" y="7083"/>
                      <a:pt x="11905" y="5951"/>
                      <a:pt x="11724" y="4729"/>
                    </a:cubicBezTo>
                    <a:cubicBezTo>
                      <a:pt x="11566" y="3597"/>
                      <a:pt x="11023" y="2534"/>
                      <a:pt x="10321" y="1628"/>
                    </a:cubicBezTo>
                    <a:cubicBezTo>
                      <a:pt x="9755" y="927"/>
                      <a:pt x="8940" y="361"/>
                      <a:pt x="8148" y="135"/>
                    </a:cubicBezTo>
                    <a:cubicBezTo>
                      <a:pt x="7823" y="48"/>
                      <a:pt x="7492" y="0"/>
                      <a:pt x="7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27"/>
              <p:cNvSpPr/>
              <p:nvPr/>
            </p:nvSpPr>
            <p:spPr>
              <a:xfrm>
                <a:off x="4297975" y="5151025"/>
                <a:ext cx="60000" cy="48000"/>
              </a:xfrm>
              <a:custGeom>
                <a:avLst/>
                <a:gdLst/>
                <a:ahLst/>
                <a:cxnLst/>
                <a:rect l="l" t="t" r="r" b="b"/>
                <a:pathLst>
                  <a:path w="2400" h="1920" extrusionOk="0">
                    <a:moveTo>
                      <a:pt x="1520" y="1"/>
                    </a:moveTo>
                    <a:cubicBezTo>
                      <a:pt x="1260" y="1"/>
                      <a:pt x="966" y="97"/>
                      <a:pt x="702" y="292"/>
                    </a:cubicBezTo>
                    <a:cubicBezTo>
                      <a:pt x="204" y="700"/>
                      <a:pt x="1" y="1288"/>
                      <a:pt x="272" y="1650"/>
                    </a:cubicBezTo>
                    <a:cubicBezTo>
                      <a:pt x="413" y="1834"/>
                      <a:pt x="625" y="1919"/>
                      <a:pt x="866" y="1919"/>
                    </a:cubicBezTo>
                    <a:cubicBezTo>
                      <a:pt x="1129" y="1919"/>
                      <a:pt x="1426" y="1817"/>
                      <a:pt x="1698" y="1627"/>
                    </a:cubicBezTo>
                    <a:cubicBezTo>
                      <a:pt x="2196" y="1243"/>
                      <a:pt x="2400" y="632"/>
                      <a:pt x="2128" y="270"/>
                    </a:cubicBezTo>
                    <a:cubicBezTo>
                      <a:pt x="1994" y="91"/>
                      <a:pt x="1773" y="1"/>
                      <a:pt x="1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27"/>
              <p:cNvSpPr/>
              <p:nvPr/>
            </p:nvSpPr>
            <p:spPr>
              <a:xfrm>
                <a:off x="4294575" y="5111900"/>
                <a:ext cx="56625" cy="54375"/>
              </a:xfrm>
              <a:custGeom>
                <a:avLst/>
                <a:gdLst/>
                <a:ahLst/>
                <a:cxnLst/>
                <a:rect l="l" t="t" r="r" b="b"/>
                <a:pathLst>
                  <a:path w="2265" h="2175" extrusionOk="0">
                    <a:moveTo>
                      <a:pt x="1110" y="1"/>
                    </a:moveTo>
                    <a:cubicBezTo>
                      <a:pt x="1095" y="1"/>
                      <a:pt x="1080" y="1"/>
                      <a:pt x="1065" y="1"/>
                    </a:cubicBezTo>
                    <a:cubicBezTo>
                      <a:pt x="453" y="24"/>
                      <a:pt x="1" y="522"/>
                      <a:pt x="23" y="1156"/>
                    </a:cubicBezTo>
                    <a:cubicBezTo>
                      <a:pt x="46" y="1676"/>
                      <a:pt x="408" y="2061"/>
                      <a:pt x="861" y="2174"/>
                    </a:cubicBezTo>
                    <a:cubicBezTo>
                      <a:pt x="1087" y="1789"/>
                      <a:pt x="1630" y="1450"/>
                      <a:pt x="2264" y="1223"/>
                    </a:cubicBezTo>
                    <a:lnTo>
                      <a:pt x="2264" y="1042"/>
                    </a:lnTo>
                    <a:cubicBezTo>
                      <a:pt x="2198" y="446"/>
                      <a:pt x="1722"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27"/>
              <p:cNvSpPr/>
              <p:nvPr/>
            </p:nvSpPr>
            <p:spPr>
              <a:xfrm>
                <a:off x="4312125" y="5140775"/>
                <a:ext cx="48125" cy="33975"/>
              </a:xfrm>
              <a:custGeom>
                <a:avLst/>
                <a:gdLst/>
                <a:ahLst/>
                <a:cxnLst/>
                <a:rect l="l" t="t" r="r" b="b"/>
                <a:pathLst>
                  <a:path w="1925" h="1359" fill="none" extrusionOk="0">
                    <a:moveTo>
                      <a:pt x="0" y="1359"/>
                    </a:moveTo>
                    <a:cubicBezTo>
                      <a:pt x="0" y="1359"/>
                      <a:pt x="385" y="136"/>
                      <a:pt x="1924" y="1"/>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27"/>
              <p:cNvSpPr/>
              <p:nvPr/>
            </p:nvSpPr>
            <p:spPr>
              <a:xfrm>
                <a:off x="4300800" y="5131725"/>
                <a:ext cx="17575" cy="17575"/>
              </a:xfrm>
              <a:custGeom>
                <a:avLst/>
                <a:gdLst/>
                <a:ahLst/>
                <a:cxnLst/>
                <a:rect l="l" t="t" r="r" b="b"/>
                <a:pathLst>
                  <a:path w="703" h="703" extrusionOk="0">
                    <a:moveTo>
                      <a:pt x="340" y="0"/>
                    </a:moveTo>
                    <a:cubicBezTo>
                      <a:pt x="137" y="0"/>
                      <a:pt x="1" y="159"/>
                      <a:pt x="1" y="363"/>
                    </a:cubicBezTo>
                    <a:cubicBezTo>
                      <a:pt x="1" y="566"/>
                      <a:pt x="159" y="702"/>
                      <a:pt x="363" y="702"/>
                    </a:cubicBezTo>
                    <a:cubicBezTo>
                      <a:pt x="567" y="702"/>
                      <a:pt x="702" y="544"/>
                      <a:pt x="702" y="340"/>
                    </a:cubicBezTo>
                    <a:cubicBezTo>
                      <a:pt x="680" y="136"/>
                      <a:pt x="521"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27"/>
              <p:cNvSpPr/>
              <p:nvPr/>
            </p:nvSpPr>
            <p:spPr>
              <a:xfrm>
                <a:off x="4434325" y="5035175"/>
                <a:ext cx="61150" cy="46575"/>
              </a:xfrm>
              <a:custGeom>
                <a:avLst/>
                <a:gdLst/>
                <a:ahLst/>
                <a:cxnLst/>
                <a:rect l="l" t="t" r="r" b="b"/>
                <a:pathLst>
                  <a:path w="2446" h="1863" extrusionOk="0">
                    <a:moveTo>
                      <a:pt x="1546" y="0"/>
                    </a:moveTo>
                    <a:cubicBezTo>
                      <a:pt x="1303" y="0"/>
                      <a:pt x="1029" y="80"/>
                      <a:pt x="770" y="241"/>
                    </a:cubicBezTo>
                    <a:cubicBezTo>
                      <a:pt x="227" y="581"/>
                      <a:pt x="1" y="1169"/>
                      <a:pt x="250" y="1577"/>
                    </a:cubicBezTo>
                    <a:cubicBezTo>
                      <a:pt x="392" y="1766"/>
                      <a:pt x="628" y="1863"/>
                      <a:pt x="898" y="1863"/>
                    </a:cubicBezTo>
                    <a:cubicBezTo>
                      <a:pt x="1143" y="1863"/>
                      <a:pt x="1417" y="1783"/>
                      <a:pt x="1676" y="1622"/>
                    </a:cubicBezTo>
                    <a:cubicBezTo>
                      <a:pt x="2219" y="1282"/>
                      <a:pt x="2445" y="671"/>
                      <a:pt x="2174" y="287"/>
                    </a:cubicBezTo>
                    <a:cubicBezTo>
                      <a:pt x="2043" y="97"/>
                      <a:pt x="1813" y="0"/>
                      <a:pt x="15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27"/>
              <p:cNvSpPr/>
              <p:nvPr/>
            </p:nvSpPr>
            <p:spPr>
              <a:xfrm>
                <a:off x="4402075" y="5014225"/>
                <a:ext cx="60000" cy="54725"/>
              </a:xfrm>
              <a:custGeom>
                <a:avLst/>
                <a:gdLst/>
                <a:ahLst/>
                <a:cxnLst/>
                <a:rect l="l" t="t" r="r" b="b"/>
                <a:pathLst>
                  <a:path w="2400" h="2189" extrusionOk="0">
                    <a:moveTo>
                      <a:pt x="1226" y="0"/>
                    </a:moveTo>
                    <a:cubicBezTo>
                      <a:pt x="798" y="0"/>
                      <a:pt x="397" y="247"/>
                      <a:pt x="227" y="672"/>
                    </a:cubicBezTo>
                    <a:cubicBezTo>
                      <a:pt x="1" y="1215"/>
                      <a:pt x="250" y="1871"/>
                      <a:pt x="816" y="2120"/>
                    </a:cubicBezTo>
                    <a:cubicBezTo>
                      <a:pt x="861" y="2143"/>
                      <a:pt x="929" y="2143"/>
                      <a:pt x="974" y="2188"/>
                    </a:cubicBezTo>
                    <a:cubicBezTo>
                      <a:pt x="1404" y="1668"/>
                      <a:pt x="1879" y="1283"/>
                      <a:pt x="2332" y="1215"/>
                    </a:cubicBezTo>
                    <a:cubicBezTo>
                      <a:pt x="2400" y="740"/>
                      <a:pt x="2106" y="287"/>
                      <a:pt x="1653" y="84"/>
                    </a:cubicBezTo>
                    <a:cubicBezTo>
                      <a:pt x="1513" y="27"/>
                      <a:pt x="1368" y="0"/>
                      <a:pt x="1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27"/>
              <p:cNvSpPr/>
              <p:nvPr/>
            </p:nvSpPr>
            <p:spPr>
              <a:xfrm>
                <a:off x="4421900" y="5042325"/>
                <a:ext cx="48100" cy="35100"/>
              </a:xfrm>
              <a:custGeom>
                <a:avLst/>
                <a:gdLst/>
                <a:ahLst/>
                <a:cxnLst/>
                <a:rect l="l" t="t" r="r" b="b"/>
                <a:pathLst>
                  <a:path w="1924" h="1404" fill="none" extrusionOk="0">
                    <a:moveTo>
                      <a:pt x="1924" y="46"/>
                    </a:moveTo>
                    <a:cubicBezTo>
                      <a:pt x="1924" y="46"/>
                      <a:pt x="611" y="1"/>
                      <a:pt x="0" y="1404"/>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27"/>
              <p:cNvSpPr/>
              <p:nvPr/>
            </p:nvSpPr>
            <p:spPr>
              <a:xfrm>
                <a:off x="4428675" y="5019950"/>
                <a:ext cx="19825" cy="17625"/>
              </a:xfrm>
              <a:custGeom>
                <a:avLst/>
                <a:gdLst/>
                <a:ahLst/>
                <a:cxnLst/>
                <a:rect l="l" t="t" r="r" b="b"/>
                <a:pathLst>
                  <a:path w="793" h="705" extrusionOk="0">
                    <a:moveTo>
                      <a:pt x="370" y="0"/>
                    </a:moveTo>
                    <a:cubicBezTo>
                      <a:pt x="232" y="0"/>
                      <a:pt x="102" y="84"/>
                      <a:pt x="69" y="217"/>
                    </a:cubicBezTo>
                    <a:cubicBezTo>
                      <a:pt x="1" y="398"/>
                      <a:pt x="91" y="624"/>
                      <a:pt x="250" y="669"/>
                    </a:cubicBezTo>
                    <a:cubicBezTo>
                      <a:pt x="298" y="694"/>
                      <a:pt x="350" y="705"/>
                      <a:pt x="401" y="705"/>
                    </a:cubicBezTo>
                    <a:cubicBezTo>
                      <a:pt x="539" y="705"/>
                      <a:pt x="669" y="621"/>
                      <a:pt x="702" y="488"/>
                    </a:cubicBezTo>
                    <a:cubicBezTo>
                      <a:pt x="793" y="307"/>
                      <a:pt x="702" y="81"/>
                      <a:pt x="521" y="36"/>
                    </a:cubicBezTo>
                    <a:cubicBezTo>
                      <a:pt x="473" y="11"/>
                      <a:pt x="421"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27"/>
              <p:cNvSpPr/>
              <p:nvPr/>
            </p:nvSpPr>
            <p:spPr>
              <a:xfrm>
                <a:off x="4394725" y="5108950"/>
                <a:ext cx="16900" cy="14450"/>
              </a:xfrm>
              <a:custGeom>
                <a:avLst/>
                <a:gdLst/>
                <a:ahLst/>
                <a:cxnLst/>
                <a:rect l="l" t="t" r="r" b="b"/>
                <a:pathLst>
                  <a:path w="676" h="578" extrusionOk="0">
                    <a:moveTo>
                      <a:pt x="620" y="0"/>
                    </a:moveTo>
                    <a:cubicBezTo>
                      <a:pt x="611" y="0"/>
                      <a:pt x="601" y="2"/>
                      <a:pt x="589" y="6"/>
                    </a:cubicBezTo>
                    <a:cubicBezTo>
                      <a:pt x="544" y="6"/>
                      <a:pt x="453" y="97"/>
                      <a:pt x="408" y="119"/>
                    </a:cubicBezTo>
                    <a:lnTo>
                      <a:pt x="204" y="323"/>
                    </a:lnTo>
                    <a:cubicBezTo>
                      <a:pt x="182" y="346"/>
                      <a:pt x="1" y="481"/>
                      <a:pt x="23" y="549"/>
                    </a:cubicBezTo>
                    <a:cubicBezTo>
                      <a:pt x="46" y="572"/>
                      <a:pt x="86" y="578"/>
                      <a:pt x="125" y="578"/>
                    </a:cubicBezTo>
                    <a:cubicBezTo>
                      <a:pt x="165" y="578"/>
                      <a:pt x="204" y="572"/>
                      <a:pt x="227" y="572"/>
                    </a:cubicBezTo>
                    <a:cubicBezTo>
                      <a:pt x="318" y="572"/>
                      <a:pt x="408" y="549"/>
                      <a:pt x="476" y="504"/>
                    </a:cubicBezTo>
                    <a:cubicBezTo>
                      <a:pt x="567" y="459"/>
                      <a:pt x="634" y="368"/>
                      <a:pt x="634" y="255"/>
                    </a:cubicBezTo>
                    <a:cubicBezTo>
                      <a:pt x="634" y="233"/>
                      <a:pt x="657" y="165"/>
                      <a:pt x="657" y="119"/>
                    </a:cubicBezTo>
                    <a:cubicBezTo>
                      <a:pt x="676" y="44"/>
                      <a:pt x="663" y="0"/>
                      <a:pt x="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27"/>
              <p:cNvSpPr/>
              <p:nvPr/>
            </p:nvSpPr>
            <p:spPr>
              <a:xfrm>
                <a:off x="4440000" y="5128325"/>
                <a:ext cx="21525" cy="30025"/>
              </a:xfrm>
              <a:custGeom>
                <a:avLst/>
                <a:gdLst/>
                <a:ahLst/>
                <a:cxnLst/>
                <a:rect l="l" t="t" r="r" b="b"/>
                <a:pathLst>
                  <a:path w="861" h="1201" fill="none" extrusionOk="0">
                    <a:moveTo>
                      <a:pt x="0" y="1200"/>
                    </a:moveTo>
                    <a:cubicBezTo>
                      <a:pt x="543" y="1064"/>
                      <a:pt x="860" y="634"/>
                      <a:pt x="792" y="1"/>
                    </a:cubicBezTo>
                  </a:path>
                </a:pathLst>
              </a:custGeom>
              <a:noFill/>
              <a:ln w="73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27"/>
              <p:cNvSpPr/>
              <p:nvPr/>
            </p:nvSpPr>
            <p:spPr>
              <a:xfrm>
                <a:off x="4490350" y="5386650"/>
                <a:ext cx="86025" cy="71000"/>
              </a:xfrm>
              <a:custGeom>
                <a:avLst/>
                <a:gdLst/>
                <a:ahLst/>
                <a:cxnLst/>
                <a:rect l="l" t="t" r="r" b="b"/>
                <a:pathLst>
                  <a:path w="3441" h="2840" extrusionOk="0">
                    <a:moveTo>
                      <a:pt x="1824" y="0"/>
                    </a:moveTo>
                    <a:cubicBezTo>
                      <a:pt x="1365" y="0"/>
                      <a:pt x="920" y="85"/>
                      <a:pt x="679" y="214"/>
                    </a:cubicBezTo>
                    <a:cubicBezTo>
                      <a:pt x="1" y="576"/>
                      <a:pt x="204" y="1459"/>
                      <a:pt x="498" y="1980"/>
                    </a:cubicBezTo>
                    <a:cubicBezTo>
                      <a:pt x="612" y="2296"/>
                      <a:pt x="883" y="2523"/>
                      <a:pt x="1155" y="2681"/>
                    </a:cubicBezTo>
                    <a:cubicBezTo>
                      <a:pt x="1359" y="2777"/>
                      <a:pt x="1597" y="2839"/>
                      <a:pt x="1837" y="2839"/>
                    </a:cubicBezTo>
                    <a:cubicBezTo>
                      <a:pt x="1996" y="2839"/>
                      <a:pt x="2156" y="2812"/>
                      <a:pt x="2309" y="2749"/>
                    </a:cubicBezTo>
                    <a:cubicBezTo>
                      <a:pt x="3260" y="2477"/>
                      <a:pt x="3441" y="1549"/>
                      <a:pt x="3327" y="644"/>
                    </a:cubicBezTo>
                    <a:cubicBezTo>
                      <a:pt x="3180" y="176"/>
                      <a:pt x="2488" y="0"/>
                      <a:pt x="1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27"/>
              <p:cNvSpPr/>
              <p:nvPr/>
            </p:nvSpPr>
            <p:spPr>
              <a:xfrm>
                <a:off x="4634075" y="5276575"/>
                <a:ext cx="76400" cy="79325"/>
              </a:xfrm>
              <a:custGeom>
                <a:avLst/>
                <a:gdLst/>
                <a:ahLst/>
                <a:cxnLst/>
                <a:rect l="l" t="t" r="r" b="b"/>
                <a:pathLst>
                  <a:path w="3056" h="3173" extrusionOk="0">
                    <a:moveTo>
                      <a:pt x="1200" y="0"/>
                    </a:moveTo>
                    <a:cubicBezTo>
                      <a:pt x="362" y="68"/>
                      <a:pt x="0" y="1833"/>
                      <a:pt x="158" y="2490"/>
                    </a:cubicBezTo>
                    <a:cubicBezTo>
                      <a:pt x="298" y="3000"/>
                      <a:pt x="754" y="3172"/>
                      <a:pt x="1217" y="3172"/>
                    </a:cubicBezTo>
                    <a:cubicBezTo>
                      <a:pt x="1431" y="3172"/>
                      <a:pt x="1647" y="3136"/>
                      <a:pt x="1833" y="3078"/>
                    </a:cubicBezTo>
                    <a:cubicBezTo>
                      <a:pt x="2173" y="3010"/>
                      <a:pt x="2444" y="2829"/>
                      <a:pt x="2648" y="2580"/>
                    </a:cubicBezTo>
                    <a:cubicBezTo>
                      <a:pt x="2897" y="2286"/>
                      <a:pt x="3055" y="1901"/>
                      <a:pt x="3010" y="1471"/>
                    </a:cubicBezTo>
                    <a:cubicBezTo>
                      <a:pt x="2965" y="476"/>
                      <a:pt x="2105" y="91"/>
                      <a:pt x="1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27"/>
              <p:cNvSpPr/>
              <p:nvPr/>
            </p:nvSpPr>
            <p:spPr>
              <a:xfrm>
                <a:off x="4638025" y="5270350"/>
                <a:ext cx="76400" cy="81500"/>
              </a:xfrm>
              <a:custGeom>
                <a:avLst/>
                <a:gdLst/>
                <a:ahLst/>
                <a:cxnLst/>
                <a:rect l="l" t="t" r="r" b="b"/>
                <a:pathLst>
                  <a:path w="3056" h="3260" fill="none" extrusionOk="0">
                    <a:moveTo>
                      <a:pt x="2671" y="2580"/>
                    </a:moveTo>
                    <a:cubicBezTo>
                      <a:pt x="2920" y="2286"/>
                      <a:pt x="3056" y="1901"/>
                      <a:pt x="3033" y="1471"/>
                    </a:cubicBezTo>
                    <a:cubicBezTo>
                      <a:pt x="2965" y="476"/>
                      <a:pt x="2128" y="91"/>
                      <a:pt x="1223" y="0"/>
                    </a:cubicBezTo>
                    <a:cubicBezTo>
                      <a:pt x="363" y="46"/>
                      <a:pt x="0" y="1834"/>
                      <a:pt x="182" y="2490"/>
                    </a:cubicBezTo>
                    <a:cubicBezTo>
                      <a:pt x="363" y="3214"/>
                      <a:pt x="1245" y="3259"/>
                      <a:pt x="1834" y="3078"/>
                    </a:cubicBezTo>
                    <a:cubicBezTo>
                      <a:pt x="2173" y="2988"/>
                      <a:pt x="2467" y="2807"/>
                      <a:pt x="2671" y="258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27"/>
              <p:cNvSpPr/>
              <p:nvPr/>
            </p:nvSpPr>
            <p:spPr>
              <a:xfrm>
                <a:off x="4136150" y="5171325"/>
                <a:ext cx="122825" cy="191625"/>
              </a:xfrm>
              <a:custGeom>
                <a:avLst/>
                <a:gdLst/>
                <a:ahLst/>
                <a:cxnLst/>
                <a:rect l="l" t="t" r="r" b="b"/>
                <a:pathLst>
                  <a:path w="4913" h="7665" extrusionOk="0">
                    <a:moveTo>
                      <a:pt x="3215" y="1"/>
                    </a:moveTo>
                    <a:cubicBezTo>
                      <a:pt x="3192" y="1"/>
                      <a:pt x="3124" y="1"/>
                      <a:pt x="3101" y="23"/>
                    </a:cubicBezTo>
                    <a:cubicBezTo>
                      <a:pt x="3079" y="46"/>
                      <a:pt x="3056" y="114"/>
                      <a:pt x="3056" y="159"/>
                    </a:cubicBezTo>
                    <a:cubicBezTo>
                      <a:pt x="3056" y="227"/>
                      <a:pt x="3079" y="250"/>
                      <a:pt x="3101" y="318"/>
                    </a:cubicBezTo>
                    <a:cubicBezTo>
                      <a:pt x="3124" y="363"/>
                      <a:pt x="3147" y="385"/>
                      <a:pt x="3192" y="453"/>
                    </a:cubicBezTo>
                    <a:cubicBezTo>
                      <a:pt x="3215" y="499"/>
                      <a:pt x="3237" y="544"/>
                      <a:pt x="3283" y="589"/>
                    </a:cubicBezTo>
                    <a:cubicBezTo>
                      <a:pt x="3305" y="770"/>
                      <a:pt x="3056" y="838"/>
                      <a:pt x="2943" y="883"/>
                    </a:cubicBezTo>
                    <a:cubicBezTo>
                      <a:pt x="2739" y="929"/>
                      <a:pt x="2513" y="951"/>
                      <a:pt x="2309" y="1042"/>
                    </a:cubicBezTo>
                    <a:cubicBezTo>
                      <a:pt x="1970" y="1178"/>
                      <a:pt x="1653" y="1359"/>
                      <a:pt x="1381" y="1585"/>
                    </a:cubicBezTo>
                    <a:cubicBezTo>
                      <a:pt x="295" y="2468"/>
                      <a:pt x="1" y="3984"/>
                      <a:pt x="250" y="5319"/>
                    </a:cubicBezTo>
                    <a:cubicBezTo>
                      <a:pt x="363" y="5885"/>
                      <a:pt x="635" y="6496"/>
                      <a:pt x="1132" y="6881"/>
                    </a:cubicBezTo>
                    <a:cubicBezTo>
                      <a:pt x="1746" y="7354"/>
                      <a:pt x="2645" y="7665"/>
                      <a:pt x="3493" y="7665"/>
                    </a:cubicBezTo>
                    <a:cubicBezTo>
                      <a:pt x="3739" y="7665"/>
                      <a:pt x="3981" y="7639"/>
                      <a:pt x="4210" y="7582"/>
                    </a:cubicBezTo>
                    <a:cubicBezTo>
                      <a:pt x="4369" y="7560"/>
                      <a:pt x="4708" y="7401"/>
                      <a:pt x="4776" y="7220"/>
                    </a:cubicBezTo>
                    <a:cubicBezTo>
                      <a:pt x="4821" y="7062"/>
                      <a:pt x="4663" y="6881"/>
                      <a:pt x="4550" y="6768"/>
                    </a:cubicBezTo>
                    <a:cubicBezTo>
                      <a:pt x="4346" y="6496"/>
                      <a:pt x="4120" y="6270"/>
                      <a:pt x="3894" y="6043"/>
                    </a:cubicBezTo>
                    <a:cubicBezTo>
                      <a:pt x="3577" y="5749"/>
                      <a:pt x="3283" y="5432"/>
                      <a:pt x="3011" y="5070"/>
                    </a:cubicBezTo>
                    <a:cubicBezTo>
                      <a:pt x="2377" y="4007"/>
                      <a:pt x="2988" y="2649"/>
                      <a:pt x="3577" y="1698"/>
                    </a:cubicBezTo>
                    <a:cubicBezTo>
                      <a:pt x="3735" y="1494"/>
                      <a:pt x="3871" y="1291"/>
                      <a:pt x="4097" y="1155"/>
                    </a:cubicBezTo>
                    <a:cubicBezTo>
                      <a:pt x="4233" y="1110"/>
                      <a:pt x="4369" y="1110"/>
                      <a:pt x="4482" y="1042"/>
                    </a:cubicBezTo>
                    <a:cubicBezTo>
                      <a:pt x="4595" y="1019"/>
                      <a:pt x="4708" y="1019"/>
                      <a:pt x="4821" y="951"/>
                    </a:cubicBezTo>
                    <a:cubicBezTo>
                      <a:pt x="4867" y="951"/>
                      <a:pt x="4889" y="929"/>
                      <a:pt x="4889" y="906"/>
                    </a:cubicBezTo>
                    <a:cubicBezTo>
                      <a:pt x="4912" y="883"/>
                      <a:pt x="4889" y="838"/>
                      <a:pt x="4844" y="793"/>
                    </a:cubicBezTo>
                    <a:cubicBezTo>
                      <a:pt x="4821" y="725"/>
                      <a:pt x="4799" y="725"/>
                      <a:pt x="4776" y="725"/>
                    </a:cubicBezTo>
                    <a:cubicBezTo>
                      <a:pt x="4505" y="567"/>
                      <a:pt x="4233" y="385"/>
                      <a:pt x="3939" y="250"/>
                    </a:cubicBezTo>
                    <a:cubicBezTo>
                      <a:pt x="3713" y="137"/>
                      <a:pt x="3464" y="1"/>
                      <a:pt x="3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27"/>
              <p:cNvSpPr/>
              <p:nvPr/>
            </p:nvSpPr>
            <p:spPr>
              <a:xfrm>
                <a:off x="4139550" y="5174150"/>
                <a:ext cx="122800" cy="195800"/>
              </a:xfrm>
              <a:custGeom>
                <a:avLst/>
                <a:gdLst/>
                <a:ahLst/>
                <a:cxnLst/>
                <a:rect l="l" t="t" r="r" b="b"/>
                <a:pathLst>
                  <a:path w="4912" h="7832" fill="none" extrusionOk="0">
                    <a:moveTo>
                      <a:pt x="3599" y="1698"/>
                    </a:moveTo>
                    <a:cubicBezTo>
                      <a:pt x="3735" y="1495"/>
                      <a:pt x="3871" y="1291"/>
                      <a:pt x="4097" y="1155"/>
                    </a:cubicBezTo>
                    <a:cubicBezTo>
                      <a:pt x="4233" y="1110"/>
                      <a:pt x="4391" y="1110"/>
                      <a:pt x="4504" y="1042"/>
                    </a:cubicBezTo>
                    <a:cubicBezTo>
                      <a:pt x="4618" y="1019"/>
                      <a:pt x="4731" y="1019"/>
                      <a:pt x="4844" y="951"/>
                    </a:cubicBezTo>
                    <a:cubicBezTo>
                      <a:pt x="4867" y="951"/>
                      <a:pt x="4889" y="929"/>
                      <a:pt x="4889" y="906"/>
                    </a:cubicBezTo>
                    <a:cubicBezTo>
                      <a:pt x="4912" y="884"/>
                      <a:pt x="4889" y="838"/>
                      <a:pt x="4867" y="793"/>
                    </a:cubicBezTo>
                    <a:cubicBezTo>
                      <a:pt x="4821" y="770"/>
                      <a:pt x="4799" y="725"/>
                      <a:pt x="4776" y="725"/>
                    </a:cubicBezTo>
                    <a:cubicBezTo>
                      <a:pt x="4527" y="567"/>
                      <a:pt x="4233" y="386"/>
                      <a:pt x="3961" y="250"/>
                    </a:cubicBezTo>
                    <a:cubicBezTo>
                      <a:pt x="3735" y="137"/>
                      <a:pt x="3486" y="1"/>
                      <a:pt x="3214" y="1"/>
                    </a:cubicBezTo>
                    <a:cubicBezTo>
                      <a:pt x="3192" y="1"/>
                      <a:pt x="3124" y="1"/>
                      <a:pt x="3101" y="24"/>
                    </a:cubicBezTo>
                    <a:cubicBezTo>
                      <a:pt x="3079" y="46"/>
                      <a:pt x="3056" y="114"/>
                      <a:pt x="3056" y="159"/>
                    </a:cubicBezTo>
                    <a:cubicBezTo>
                      <a:pt x="3056" y="227"/>
                      <a:pt x="3079" y="250"/>
                      <a:pt x="3101" y="318"/>
                    </a:cubicBezTo>
                    <a:cubicBezTo>
                      <a:pt x="3147" y="363"/>
                      <a:pt x="3169" y="386"/>
                      <a:pt x="3192" y="454"/>
                    </a:cubicBezTo>
                    <a:cubicBezTo>
                      <a:pt x="3214" y="499"/>
                      <a:pt x="3237" y="544"/>
                      <a:pt x="3282" y="589"/>
                    </a:cubicBezTo>
                    <a:cubicBezTo>
                      <a:pt x="3305" y="770"/>
                      <a:pt x="3056" y="838"/>
                      <a:pt x="2943" y="884"/>
                    </a:cubicBezTo>
                    <a:cubicBezTo>
                      <a:pt x="2739" y="929"/>
                      <a:pt x="2513" y="951"/>
                      <a:pt x="2309" y="1042"/>
                    </a:cubicBezTo>
                    <a:cubicBezTo>
                      <a:pt x="1970" y="1178"/>
                      <a:pt x="1675" y="1359"/>
                      <a:pt x="1381" y="1585"/>
                    </a:cubicBezTo>
                    <a:cubicBezTo>
                      <a:pt x="318" y="2468"/>
                      <a:pt x="1" y="3984"/>
                      <a:pt x="250" y="5319"/>
                    </a:cubicBezTo>
                    <a:cubicBezTo>
                      <a:pt x="363" y="5885"/>
                      <a:pt x="657" y="6496"/>
                      <a:pt x="1132" y="6881"/>
                    </a:cubicBezTo>
                    <a:cubicBezTo>
                      <a:pt x="1924" y="7492"/>
                      <a:pt x="3192" y="7832"/>
                      <a:pt x="4210" y="7583"/>
                    </a:cubicBezTo>
                    <a:cubicBezTo>
                      <a:pt x="4391" y="7560"/>
                      <a:pt x="4731" y="7402"/>
                      <a:pt x="4776" y="7220"/>
                    </a:cubicBezTo>
                    <a:cubicBezTo>
                      <a:pt x="4844" y="7062"/>
                      <a:pt x="4663" y="6881"/>
                      <a:pt x="4550" y="6768"/>
                    </a:cubicBezTo>
                    <a:cubicBezTo>
                      <a:pt x="4346" y="6496"/>
                      <a:pt x="4120" y="6270"/>
                      <a:pt x="3893" y="6044"/>
                    </a:cubicBezTo>
                    <a:cubicBezTo>
                      <a:pt x="3577" y="5749"/>
                      <a:pt x="3282" y="5433"/>
                      <a:pt x="3011" y="5070"/>
                    </a:cubicBezTo>
                    <a:cubicBezTo>
                      <a:pt x="2377" y="4007"/>
                      <a:pt x="2988" y="2649"/>
                      <a:pt x="3599" y="1698"/>
                    </a:cubicBezTo>
                    <a:close/>
                  </a:path>
                </a:pathLst>
              </a:custGeom>
              <a:noFill/>
              <a:ln w="34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27"/>
              <p:cNvSpPr/>
              <p:nvPr/>
            </p:nvSpPr>
            <p:spPr>
              <a:xfrm>
                <a:off x="4121450" y="5194525"/>
                <a:ext cx="109225" cy="160150"/>
              </a:xfrm>
              <a:custGeom>
                <a:avLst/>
                <a:gdLst/>
                <a:ahLst/>
                <a:cxnLst/>
                <a:rect l="l" t="t" r="r" b="b"/>
                <a:pathLst>
                  <a:path w="4369" h="6406" fill="none" extrusionOk="0">
                    <a:moveTo>
                      <a:pt x="3689" y="227"/>
                    </a:moveTo>
                    <a:cubicBezTo>
                      <a:pt x="3463" y="1"/>
                      <a:pt x="3010" y="204"/>
                      <a:pt x="2784" y="295"/>
                    </a:cubicBezTo>
                    <a:cubicBezTo>
                      <a:pt x="2445" y="431"/>
                      <a:pt x="2128" y="589"/>
                      <a:pt x="1856" y="815"/>
                    </a:cubicBezTo>
                    <a:cubicBezTo>
                      <a:pt x="408" y="1992"/>
                      <a:pt x="0" y="4957"/>
                      <a:pt x="1811" y="5998"/>
                    </a:cubicBezTo>
                    <a:cubicBezTo>
                      <a:pt x="2354" y="6315"/>
                      <a:pt x="3010" y="6405"/>
                      <a:pt x="3622" y="6315"/>
                    </a:cubicBezTo>
                    <a:cubicBezTo>
                      <a:pt x="3780" y="6292"/>
                      <a:pt x="3916" y="6247"/>
                      <a:pt x="4029" y="6179"/>
                    </a:cubicBezTo>
                    <a:cubicBezTo>
                      <a:pt x="4255" y="5998"/>
                      <a:pt x="4368" y="5523"/>
                      <a:pt x="4278" y="5274"/>
                    </a:cubicBezTo>
                    <a:cubicBezTo>
                      <a:pt x="4233" y="5093"/>
                      <a:pt x="4006" y="4957"/>
                      <a:pt x="3893" y="4821"/>
                    </a:cubicBezTo>
                    <a:cubicBezTo>
                      <a:pt x="3735" y="4663"/>
                      <a:pt x="3599" y="4504"/>
                      <a:pt x="3486" y="4323"/>
                    </a:cubicBezTo>
                  </a:path>
                </a:pathLst>
              </a:custGeom>
              <a:noFill/>
              <a:ln w="34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27"/>
              <p:cNvSpPr/>
              <p:nvPr/>
            </p:nvSpPr>
            <p:spPr>
              <a:xfrm>
                <a:off x="4167850" y="5193950"/>
                <a:ext cx="87150" cy="156775"/>
              </a:xfrm>
              <a:custGeom>
                <a:avLst/>
                <a:gdLst/>
                <a:ahLst/>
                <a:cxnLst/>
                <a:rect l="l" t="t" r="r" b="b"/>
                <a:pathLst>
                  <a:path w="3486" h="6271" fill="none" extrusionOk="0">
                    <a:moveTo>
                      <a:pt x="2377" y="1"/>
                    </a:moveTo>
                    <a:cubicBezTo>
                      <a:pt x="1494" y="318"/>
                      <a:pt x="589" y="1382"/>
                      <a:pt x="249" y="2264"/>
                    </a:cubicBezTo>
                    <a:cubicBezTo>
                      <a:pt x="46" y="2807"/>
                      <a:pt x="0" y="3396"/>
                      <a:pt x="136" y="3939"/>
                    </a:cubicBezTo>
                    <a:cubicBezTo>
                      <a:pt x="657" y="5863"/>
                      <a:pt x="3056" y="6270"/>
                      <a:pt x="3486" y="6270"/>
                    </a:cubicBezTo>
                  </a:path>
                </a:pathLst>
              </a:custGeom>
              <a:solidFill>
                <a:srgbClr val="EC605F"/>
              </a:solidFill>
              <a:ln w="2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2" name="Google Shape;9142;p27"/>
            <p:cNvGrpSpPr/>
            <p:nvPr/>
          </p:nvGrpSpPr>
          <p:grpSpPr>
            <a:xfrm flipH="1">
              <a:off x="3697581" y="4374903"/>
              <a:ext cx="768082" cy="1156015"/>
              <a:chOff x="4700366" y="4156978"/>
              <a:chExt cx="768082" cy="1156015"/>
            </a:xfrm>
          </p:grpSpPr>
          <p:sp>
            <p:nvSpPr>
              <p:cNvPr id="9143" name="Google Shape;9143;p27"/>
              <p:cNvSpPr/>
              <p:nvPr/>
            </p:nvSpPr>
            <p:spPr>
              <a:xfrm>
                <a:off x="5084949"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27"/>
              <p:cNvSpPr/>
              <p:nvPr/>
            </p:nvSpPr>
            <p:spPr>
              <a:xfrm>
                <a:off x="5109478"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27"/>
              <p:cNvSpPr/>
              <p:nvPr/>
            </p:nvSpPr>
            <p:spPr>
              <a:xfrm>
                <a:off x="492107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27"/>
              <p:cNvSpPr/>
              <p:nvPr/>
            </p:nvSpPr>
            <p:spPr>
              <a:xfrm>
                <a:off x="4956739"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27"/>
              <p:cNvSpPr/>
              <p:nvPr/>
            </p:nvSpPr>
            <p:spPr>
              <a:xfrm>
                <a:off x="5059288"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27"/>
              <p:cNvSpPr/>
              <p:nvPr/>
            </p:nvSpPr>
            <p:spPr>
              <a:xfrm>
                <a:off x="5055938"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27"/>
              <p:cNvSpPr/>
              <p:nvPr/>
            </p:nvSpPr>
            <p:spPr>
              <a:xfrm>
                <a:off x="5101647"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27"/>
              <p:cNvSpPr/>
              <p:nvPr/>
            </p:nvSpPr>
            <p:spPr>
              <a:xfrm>
                <a:off x="4816313"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27"/>
              <p:cNvSpPr/>
              <p:nvPr/>
            </p:nvSpPr>
            <p:spPr>
              <a:xfrm>
                <a:off x="4831877"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27"/>
              <p:cNvSpPr/>
              <p:nvPr/>
            </p:nvSpPr>
            <p:spPr>
              <a:xfrm>
                <a:off x="4769471"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27"/>
              <p:cNvSpPr/>
              <p:nvPr/>
            </p:nvSpPr>
            <p:spPr>
              <a:xfrm>
                <a:off x="4810698"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27"/>
              <p:cNvSpPr/>
              <p:nvPr/>
            </p:nvSpPr>
            <p:spPr>
              <a:xfrm>
                <a:off x="4795133"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27"/>
              <p:cNvSpPr/>
              <p:nvPr/>
            </p:nvSpPr>
            <p:spPr>
              <a:xfrm>
                <a:off x="4700366"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27"/>
              <p:cNvSpPr/>
              <p:nvPr/>
            </p:nvSpPr>
            <p:spPr>
              <a:xfrm>
                <a:off x="497122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27"/>
              <p:cNvSpPr/>
              <p:nvPr/>
            </p:nvSpPr>
            <p:spPr>
              <a:xfrm>
                <a:off x="5065986"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27"/>
              <p:cNvSpPr/>
              <p:nvPr/>
            </p:nvSpPr>
            <p:spPr>
              <a:xfrm>
                <a:off x="4894333"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27"/>
              <p:cNvSpPr/>
              <p:nvPr/>
            </p:nvSpPr>
            <p:spPr>
              <a:xfrm>
                <a:off x="4830794"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27"/>
              <p:cNvSpPr/>
              <p:nvPr/>
            </p:nvSpPr>
            <p:spPr>
              <a:xfrm>
                <a:off x="5087166"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27"/>
              <p:cNvSpPr/>
              <p:nvPr/>
            </p:nvSpPr>
            <p:spPr>
              <a:xfrm>
                <a:off x="4908814"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62" name="Google Shape;9162;p27"/>
            <p:cNvGrpSpPr/>
            <p:nvPr/>
          </p:nvGrpSpPr>
          <p:grpSpPr>
            <a:xfrm flipH="1">
              <a:off x="6560632" y="4374903"/>
              <a:ext cx="766999" cy="1154931"/>
              <a:chOff x="1838400" y="4151553"/>
              <a:chExt cx="766999" cy="1154931"/>
            </a:xfrm>
          </p:grpSpPr>
          <p:sp>
            <p:nvSpPr>
              <p:cNvPr id="9163" name="Google Shape;9163;p27"/>
              <p:cNvSpPr/>
              <p:nvPr/>
            </p:nvSpPr>
            <p:spPr>
              <a:xfrm>
                <a:off x="1921986" y="4546185"/>
                <a:ext cx="299914" cy="395764"/>
              </a:xfrm>
              <a:custGeom>
                <a:avLst/>
                <a:gdLst/>
                <a:ahLst/>
                <a:cxnLst/>
                <a:rect l="l" t="t" r="r" b="b"/>
                <a:pathLst>
                  <a:path w="6089" h="8035" fill="none" extrusionOk="0">
                    <a:moveTo>
                      <a:pt x="137" y="2377"/>
                    </a:moveTo>
                    <a:cubicBezTo>
                      <a:pt x="227" y="2874"/>
                      <a:pt x="431" y="3327"/>
                      <a:pt x="612" y="3734"/>
                    </a:cubicBezTo>
                    <a:cubicBezTo>
                      <a:pt x="1042" y="4572"/>
                      <a:pt x="1698" y="5273"/>
                      <a:pt x="2377" y="5885"/>
                    </a:cubicBezTo>
                    <a:cubicBezTo>
                      <a:pt x="3373" y="6790"/>
                      <a:pt x="4437" y="7740"/>
                      <a:pt x="5795" y="8012"/>
                    </a:cubicBezTo>
                    <a:cubicBezTo>
                      <a:pt x="5930" y="8035"/>
                      <a:pt x="5998" y="7650"/>
                      <a:pt x="6044" y="7514"/>
                    </a:cubicBezTo>
                    <a:cubicBezTo>
                      <a:pt x="6089" y="7424"/>
                      <a:pt x="6044" y="7333"/>
                      <a:pt x="5998" y="7242"/>
                    </a:cubicBezTo>
                    <a:cubicBezTo>
                      <a:pt x="5455" y="6111"/>
                      <a:pt x="5116" y="5477"/>
                      <a:pt x="4527" y="4368"/>
                    </a:cubicBezTo>
                    <a:cubicBezTo>
                      <a:pt x="3893" y="3214"/>
                      <a:pt x="3011" y="2263"/>
                      <a:pt x="2241" y="1222"/>
                    </a:cubicBezTo>
                    <a:cubicBezTo>
                      <a:pt x="2038" y="973"/>
                      <a:pt x="1743" y="747"/>
                      <a:pt x="1472" y="566"/>
                    </a:cubicBezTo>
                    <a:cubicBezTo>
                      <a:pt x="1178" y="430"/>
                      <a:pt x="861" y="227"/>
                      <a:pt x="567" y="159"/>
                    </a:cubicBezTo>
                    <a:cubicBezTo>
                      <a:pt x="1" y="0"/>
                      <a:pt x="23" y="1200"/>
                      <a:pt x="23" y="1471"/>
                    </a:cubicBezTo>
                    <a:cubicBezTo>
                      <a:pt x="46"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27"/>
              <p:cNvSpPr/>
              <p:nvPr/>
            </p:nvSpPr>
            <p:spPr>
              <a:xfrm>
                <a:off x="1929817" y="4570714"/>
                <a:ext cx="267553" cy="362320"/>
              </a:xfrm>
              <a:custGeom>
                <a:avLst/>
                <a:gdLst/>
                <a:ahLst/>
                <a:cxnLst/>
                <a:rect l="l" t="t" r="r" b="b"/>
                <a:pathLst>
                  <a:path w="5432" h="7356" fill="none" extrusionOk="0">
                    <a:moveTo>
                      <a:pt x="0" y="1833"/>
                    </a:moveTo>
                    <a:cubicBezTo>
                      <a:pt x="181" y="1200"/>
                      <a:pt x="430" y="566"/>
                      <a:pt x="792" y="0"/>
                    </a:cubicBezTo>
                    <a:cubicBezTo>
                      <a:pt x="543" y="905"/>
                      <a:pt x="430" y="1856"/>
                      <a:pt x="453" y="2784"/>
                    </a:cubicBezTo>
                    <a:cubicBezTo>
                      <a:pt x="679" y="1879"/>
                      <a:pt x="973" y="973"/>
                      <a:pt x="1313" y="113"/>
                    </a:cubicBezTo>
                    <a:cubicBezTo>
                      <a:pt x="1313" y="521"/>
                      <a:pt x="1177" y="951"/>
                      <a:pt x="1087" y="1381"/>
                    </a:cubicBezTo>
                    <a:cubicBezTo>
                      <a:pt x="905" y="2150"/>
                      <a:pt x="838" y="2965"/>
                      <a:pt x="838" y="3757"/>
                    </a:cubicBezTo>
                    <a:cubicBezTo>
                      <a:pt x="905" y="3734"/>
                      <a:pt x="951" y="3621"/>
                      <a:pt x="973" y="3531"/>
                    </a:cubicBezTo>
                    <a:cubicBezTo>
                      <a:pt x="1245" y="2558"/>
                      <a:pt x="1517" y="1607"/>
                      <a:pt x="1698" y="634"/>
                    </a:cubicBezTo>
                    <a:cubicBezTo>
                      <a:pt x="1652" y="951"/>
                      <a:pt x="1698" y="1313"/>
                      <a:pt x="1652" y="1652"/>
                    </a:cubicBezTo>
                    <a:cubicBezTo>
                      <a:pt x="1630" y="1946"/>
                      <a:pt x="1584" y="2173"/>
                      <a:pt x="1584" y="2490"/>
                    </a:cubicBezTo>
                    <a:cubicBezTo>
                      <a:pt x="1630" y="3214"/>
                      <a:pt x="1517" y="3983"/>
                      <a:pt x="1426" y="4708"/>
                    </a:cubicBezTo>
                    <a:cubicBezTo>
                      <a:pt x="1811" y="3621"/>
                      <a:pt x="2128" y="2512"/>
                      <a:pt x="2331" y="1381"/>
                    </a:cubicBezTo>
                    <a:cubicBezTo>
                      <a:pt x="2422" y="2037"/>
                      <a:pt x="2354" y="2671"/>
                      <a:pt x="2309" y="3327"/>
                    </a:cubicBezTo>
                    <a:cubicBezTo>
                      <a:pt x="2241" y="4074"/>
                      <a:pt x="2196" y="4821"/>
                      <a:pt x="2128" y="5568"/>
                    </a:cubicBezTo>
                    <a:cubicBezTo>
                      <a:pt x="2128" y="5273"/>
                      <a:pt x="2354" y="4934"/>
                      <a:pt x="2444" y="4685"/>
                    </a:cubicBezTo>
                    <a:cubicBezTo>
                      <a:pt x="2490" y="4436"/>
                      <a:pt x="2535" y="4187"/>
                      <a:pt x="2580" y="3915"/>
                    </a:cubicBezTo>
                    <a:cubicBezTo>
                      <a:pt x="2716" y="3350"/>
                      <a:pt x="2920" y="2761"/>
                      <a:pt x="3259" y="2286"/>
                    </a:cubicBezTo>
                    <a:cubicBezTo>
                      <a:pt x="3033" y="3485"/>
                      <a:pt x="2784" y="4685"/>
                      <a:pt x="2558" y="5907"/>
                    </a:cubicBezTo>
                    <a:cubicBezTo>
                      <a:pt x="2874" y="4934"/>
                      <a:pt x="3169" y="3938"/>
                      <a:pt x="3486" y="2988"/>
                    </a:cubicBezTo>
                    <a:cubicBezTo>
                      <a:pt x="3440" y="4119"/>
                      <a:pt x="3372" y="5273"/>
                      <a:pt x="3350" y="6405"/>
                    </a:cubicBezTo>
                    <a:cubicBezTo>
                      <a:pt x="3553" y="5477"/>
                      <a:pt x="3734" y="4549"/>
                      <a:pt x="3961" y="3621"/>
                    </a:cubicBezTo>
                    <a:cubicBezTo>
                      <a:pt x="3916" y="4708"/>
                      <a:pt x="3893" y="5794"/>
                      <a:pt x="3825" y="6903"/>
                    </a:cubicBezTo>
                    <a:cubicBezTo>
                      <a:pt x="4006" y="6518"/>
                      <a:pt x="4142" y="6133"/>
                      <a:pt x="4255" y="5726"/>
                    </a:cubicBezTo>
                    <a:cubicBezTo>
                      <a:pt x="4368" y="5387"/>
                      <a:pt x="4391" y="4866"/>
                      <a:pt x="4594" y="4594"/>
                    </a:cubicBezTo>
                    <a:cubicBezTo>
                      <a:pt x="4753" y="5500"/>
                      <a:pt x="4798" y="6450"/>
                      <a:pt x="4979" y="7356"/>
                    </a:cubicBezTo>
                    <a:cubicBezTo>
                      <a:pt x="5206" y="7039"/>
                      <a:pt x="5364" y="6699"/>
                      <a:pt x="5432"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27"/>
              <p:cNvSpPr/>
              <p:nvPr/>
            </p:nvSpPr>
            <p:spPr>
              <a:xfrm>
                <a:off x="2243030" y="4151553"/>
                <a:ext cx="142741" cy="431474"/>
              </a:xfrm>
              <a:custGeom>
                <a:avLst/>
                <a:gdLst/>
                <a:ahLst/>
                <a:cxnLst/>
                <a:rect l="l" t="t" r="r" b="b"/>
                <a:pathLst>
                  <a:path w="2898" h="8760" fill="none" extrusionOk="0">
                    <a:moveTo>
                      <a:pt x="2852" y="2920"/>
                    </a:moveTo>
                    <a:cubicBezTo>
                      <a:pt x="2898" y="2083"/>
                      <a:pt x="2852" y="1200"/>
                      <a:pt x="2739" y="363"/>
                    </a:cubicBezTo>
                    <a:cubicBezTo>
                      <a:pt x="2694" y="249"/>
                      <a:pt x="2671" y="68"/>
                      <a:pt x="2558" y="46"/>
                    </a:cubicBezTo>
                    <a:cubicBezTo>
                      <a:pt x="2445" y="0"/>
                      <a:pt x="2332" y="91"/>
                      <a:pt x="2241" y="182"/>
                    </a:cubicBezTo>
                    <a:cubicBezTo>
                      <a:pt x="1540" y="1245"/>
                      <a:pt x="974" y="2332"/>
                      <a:pt x="612" y="3576"/>
                    </a:cubicBezTo>
                    <a:cubicBezTo>
                      <a:pt x="295" y="4595"/>
                      <a:pt x="182" y="5613"/>
                      <a:pt x="159" y="6654"/>
                    </a:cubicBezTo>
                    <a:cubicBezTo>
                      <a:pt x="159" y="7152"/>
                      <a:pt x="91" y="7650"/>
                      <a:pt x="46" y="8125"/>
                    </a:cubicBezTo>
                    <a:cubicBezTo>
                      <a:pt x="1" y="8442"/>
                      <a:pt x="46" y="8759"/>
                      <a:pt x="408" y="8352"/>
                    </a:cubicBezTo>
                    <a:cubicBezTo>
                      <a:pt x="702" y="8080"/>
                      <a:pt x="951" y="7786"/>
                      <a:pt x="1178" y="7469"/>
                    </a:cubicBezTo>
                    <a:cubicBezTo>
                      <a:pt x="1947" y="6518"/>
                      <a:pt x="2513" y="5477"/>
                      <a:pt x="2694" y="4187"/>
                    </a:cubicBezTo>
                    <a:cubicBezTo>
                      <a:pt x="2898" y="2897"/>
                      <a:pt x="2671" y="1698"/>
                      <a:pt x="2196" y="453"/>
                    </a:cubicBezTo>
                    <a:lnTo>
                      <a:pt x="2355" y="5545"/>
                    </a:lnTo>
                    <a:cubicBezTo>
                      <a:pt x="1970" y="4346"/>
                      <a:pt x="1630" y="3124"/>
                      <a:pt x="1313" y="1879"/>
                    </a:cubicBezTo>
                    <a:lnTo>
                      <a:pt x="1065" y="7469"/>
                    </a:lnTo>
                    <a:cubicBezTo>
                      <a:pt x="657" y="6609"/>
                      <a:pt x="408" y="5658"/>
                      <a:pt x="272" y="4708"/>
                    </a:cubicBezTo>
                    <a:cubicBezTo>
                      <a:pt x="408" y="5817"/>
                      <a:pt x="408" y="6949"/>
                      <a:pt x="318"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27"/>
              <p:cNvSpPr/>
              <p:nvPr/>
            </p:nvSpPr>
            <p:spPr>
              <a:xfrm>
                <a:off x="2235247" y="4177215"/>
                <a:ext cx="114863" cy="361187"/>
              </a:xfrm>
              <a:custGeom>
                <a:avLst/>
                <a:gdLst/>
                <a:ahLst/>
                <a:cxnLst/>
                <a:rect l="l" t="t" r="r" b="b"/>
                <a:pathLst>
                  <a:path w="2332" h="7333" fill="none" extrusionOk="0">
                    <a:moveTo>
                      <a:pt x="2331" y="0"/>
                    </a:moveTo>
                    <a:lnTo>
                      <a:pt x="1992" y="430"/>
                    </a:lnTo>
                    <a:cubicBezTo>
                      <a:pt x="1585" y="905"/>
                      <a:pt x="1200" y="1426"/>
                      <a:pt x="883" y="1992"/>
                    </a:cubicBezTo>
                    <a:cubicBezTo>
                      <a:pt x="0" y="3598"/>
                      <a:pt x="68" y="5545"/>
                      <a:pt x="430"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27"/>
              <p:cNvSpPr/>
              <p:nvPr/>
            </p:nvSpPr>
            <p:spPr>
              <a:xfrm>
                <a:off x="2041281" y="4345520"/>
                <a:ext cx="208496" cy="394680"/>
              </a:xfrm>
              <a:custGeom>
                <a:avLst/>
                <a:gdLst/>
                <a:ahLst/>
                <a:cxnLst/>
                <a:rect l="l" t="t" r="r" b="b"/>
                <a:pathLst>
                  <a:path w="4233" h="8013" fill="none" extrusionOk="0">
                    <a:moveTo>
                      <a:pt x="4052" y="5658"/>
                    </a:moveTo>
                    <a:cubicBezTo>
                      <a:pt x="4029" y="6315"/>
                      <a:pt x="3803" y="6971"/>
                      <a:pt x="3395" y="7469"/>
                    </a:cubicBezTo>
                    <a:lnTo>
                      <a:pt x="3395" y="3395"/>
                    </a:lnTo>
                    <a:cubicBezTo>
                      <a:pt x="3395" y="3169"/>
                      <a:pt x="3350" y="2897"/>
                      <a:pt x="3124" y="2875"/>
                    </a:cubicBezTo>
                    <a:cubicBezTo>
                      <a:pt x="2807" y="3961"/>
                      <a:pt x="2535" y="5093"/>
                      <a:pt x="2218" y="6202"/>
                    </a:cubicBezTo>
                    <a:cubicBezTo>
                      <a:pt x="1879" y="4572"/>
                      <a:pt x="2671" y="2829"/>
                      <a:pt x="2331" y="1177"/>
                    </a:cubicBezTo>
                    <a:cubicBezTo>
                      <a:pt x="1901" y="2264"/>
                      <a:pt x="1562" y="3373"/>
                      <a:pt x="1290" y="4504"/>
                    </a:cubicBezTo>
                    <a:cubicBezTo>
                      <a:pt x="1336" y="3101"/>
                      <a:pt x="1358" y="1653"/>
                      <a:pt x="1290" y="227"/>
                    </a:cubicBezTo>
                    <a:cubicBezTo>
                      <a:pt x="906" y="770"/>
                      <a:pt x="544" y="1472"/>
                      <a:pt x="453" y="2128"/>
                    </a:cubicBezTo>
                    <a:cubicBezTo>
                      <a:pt x="385" y="2580"/>
                      <a:pt x="634" y="3124"/>
                      <a:pt x="793" y="3576"/>
                    </a:cubicBezTo>
                    <a:cubicBezTo>
                      <a:pt x="1132" y="4414"/>
                      <a:pt x="1471" y="5274"/>
                      <a:pt x="1992" y="6043"/>
                    </a:cubicBezTo>
                    <a:cubicBezTo>
                      <a:pt x="2196" y="6315"/>
                      <a:pt x="3622" y="8012"/>
                      <a:pt x="3893" y="7130"/>
                    </a:cubicBezTo>
                    <a:cubicBezTo>
                      <a:pt x="4187" y="6088"/>
                      <a:pt x="4233" y="5047"/>
                      <a:pt x="3916" y="4029"/>
                    </a:cubicBezTo>
                    <a:cubicBezTo>
                      <a:pt x="3735" y="3441"/>
                      <a:pt x="3486" y="2875"/>
                      <a:pt x="3146" y="2332"/>
                    </a:cubicBezTo>
                    <a:cubicBezTo>
                      <a:pt x="2716" y="1653"/>
                      <a:pt x="1585" y="0"/>
                      <a:pt x="611" y="181"/>
                    </a:cubicBezTo>
                    <a:cubicBezTo>
                      <a:pt x="0" y="295"/>
                      <a:pt x="114"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27"/>
              <p:cNvSpPr/>
              <p:nvPr/>
            </p:nvSpPr>
            <p:spPr>
              <a:xfrm>
                <a:off x="2026800" y="4381180"/>
                <a:ext cx="224110" cy="336707"/>
              </a:xfrm>
              <a:custGeom>
                <a:avLst/>
                <a:gdLst/>
                <a:ahLst/>
                <a:cxnLst/>
                <a:rect l="l" t="t" r="r" b="b"/>
                <a:pathLst>
                  <a:path w="4550" h="6836" fill="none" extrusionOk="0">
                    <a:moveTo>
                      <a:pt x="1154" y="3531"/>
                    </a:moveTo>
                    <a:cubicBezTo>
                      <a:pt x="1607" y="4708"/>
                      <a:pt x="2060" y="5930"/>
                      <a:pt x="3237" y="6587"/>
                    </a:cubicBezTo>
                    <a:cubicBezTo>
                      <a:pt x="3486" y="6722"/>
                      <a:pt x="3848" y="6836"/>
                      <a:pt x="4097" y="6632"/>
                    </a:cubicBezTo>
                    <a:cubicBezTo>
                      <a:pt x="4232" y="6519"/>
                      <a:pt x="4300" y="6292"/>
                      <a:pt x="4323" y="6134"/>
                    </a:cubicBezTo>
                    <a:cubicBezTo>
                      <a:pt x="4549" y="4753"/>
                      <a:pt x="4232" y="3463"/>
                      <a:pt x="3531" y="2309"/>
                    </a:cubicBezTo>
                    <a:cubicBezTo>
                      <a:pt x="3101" y="1630"/>
                      <a:pt x="1969" y="1"/>
                      <a:pt x="973" y="159"/>
                    </a:cubicBezTo>
                    <a:cubicBezTo>
                      <a:pt x="0" y="295"/>
                      <a:pt x="951" y="3056"/>
                      <a:pt x="1154"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27"/>
              <p:cNvSpPr/>
              <p:nvPr/>
            </p:nvSpPr>
            <p:spPr>
              <a:xfrm>
                <a:off x="1927551" y="4562882"/>
                <a:ext cx="299914" cy="400246"/>
              </a:xfrm>
              <a:custGeom>
                <a:avLst/>
                <a:gdLst/>
                <a:ahLst/>
                <a:cxnLst/>
                <a:rect l="l" t="t" r="r" b="b"/>
                <a:pathLst>
                  <a:path w="6089" h="8126" fill="none" extrusionOk="0">
                    <a:moveTo>
                      <a:pt x="1178" y="657"/>
                    </a:moveTo>
                    <a:cubicBezTo>
                      <a:pt x="1178" y="657"/>
                      <a:pt x="1155" y="1087"/>
                      <a:pt x="1133" y="1064"/>
                    </a:cubicBezTo>
                    <a:cubicBezTo>
                      <a:pt x="906" y="883"/>
                      <a:pt x="454" y="1"/>
                      <a:pt x="205" y="272"/>
                    </a:cubicBezTo>
                    <a:cubicBezTo>
                      <a:pt x="1" y="499"/>
                      <a:pt x="24" y="1132"/>
                      <a:pt x="24" y="1427"/>
                    </a:cubicBezTo>
                    <a:cubicBezTo>
                      <a:pt x="24" y="2219"/>
                      <a:pt x="250" y="3441"/>
                      <a:pt x="657" y="4120"/>
                    </a:cubicBezTo>
                    <a:cubicBezTo>
                      <a:pt x="1449" y="5500"/>
                      <a:pt x="2830" y="6519"/>
                      <a:pt x="4210" y="7220"/>
                    </a:cubicBezTo>
                    <a:cubicBezTo>
                      <a:pt x="4505" y="7356"/>
                      <a:pt x="6089" y="8126"/>
                      <a:pt x="5704" y="7288"/>
                    </a:cubicBezTo>
                    <a:cubicBezTo>
                      <a:pt x="5252" y="6224"/>
                      <a:pt x="4844" y="5138"/>
                      <a:pt x="4210" y="4188"/>
                    </a:cubicBezTo>
                    <a:cubicBezTo>
                      <a:pt x="3396" y="2988"/>
                      <a:pt x="2377" y="1472"/>
                      <a:pt x="1178"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27"/>
              <p:cNvSpPr/>
              <p:nvPr/>
            </p:nvSpPr>
            <p:spPr>
              <a:xfrm>
                <a:off x="1838400" y="48516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70" y="2490"/>
                      <a:pt x="1494" y="3192"/>
                    </a:cubicBezTo>
                    <a:cubicBezTo>
                      <a:pt x="1698" y="3395"/>
                      <a:pt x="1901" y="3576"/>
                      <a:pt x="2128" y="3735"/>
                    </a:cubicBezTo>
                    <a:cubicBezTo>
                      <a:pt x="2965" y="4368"/>
                      <a:pt x="3984" y="4957"/>
                      <a:pt x="4979" y="5296"/>
                    </a:cubicBezTo>
                    <a:cubicBezTo>
                      <a:pt x="5772" y="5545"/>
                      <a:pt x="6473" y="5907"/>
                      <a:pt x="7288" y="6088"/>
                    </a:cubicBezTo>
                    <a:lnTo>
                      <a:pt x="7378" y="6088"/>
                    </a:lnTo>
                    <a:cubicBezTo>
                      <a:pt x="7446" y="6043"/>
                      <a:pt x="7401" y="5998"/>
                      <a:pt x="7401" y="5953"/>
                    </a:cubicBezTo>
                    <a:cubicBezTo>
                      <a:pt x="6948" y="4640"/>
                      <a:pt x="5794" y="3124"/>
                      <a:pt x="4753" y="2196"/>
                    </a:cubicBezTo>
                    <a:cubicBezTo>
                      <a:pt x="3667"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27"/>
              <p:cNvSpPr/>
              <p:nvPr/>
            </p:nvSpPr>
            <p:spPr>
              <a:xfrm>
                <a:off x="2182840" y="4433588"/>
                <a:ext cx="307745" cy="278734"/>
              </a:xfrm>
              <a:custGeom>
                <a:avLst/>
                <a:gdLst/>
                <a:ahLst/>
                <a:cxnLst/>
                <a:rect l="l" t="t" r="r" b="b"/>
                <a:pathLst>
                  <a:path w="6248" h="5659" fill="none" extrusionOk="0">
                    <a:moveTo>
                      <a:pt x="5138" y="249"/>
                    </a:moveTo>
                    <a:cubicBezTo>
                      <a:pt x="5455" y="114"/>
                      <a:pt x="5885" y="0"/>
                      <a:pt x="6111" y="249"/>
                    </a:cubicBezTo>
                    <a:cubicBezTo>
                      <a:pt x="6247" y="430"/>
                      <a:pt x="6202" y="657"/>
                      <a:pt x="6179" y="860"/>
                    </a:cubicBezTo>
                    <a:cubicBezTo>
                      <a:pt x="6021" y="2015"/>
                      <a:pt x="5297" y="3056"/>
                      <a:pt x="4391" y="3848"/>
                    </a:cubicBezTo>
                    <a:cubicBezTo>
                      <a:pt x="3893" y="4278"/>
                      <a:pt x="3328" y="4640"/>
                      <a:pt x="2762" y="4934"/>
                    </a:cubicBezTo>
                    <a:cubicBezTo>
                      <a:pt x="2332" y="5115"/>
                      <a:pt x="1540" y="5658"/>
                      <a:pt x="1064" y="5545"/>
                    </a:cubicBezTo>
                    <a:cubicBezTo>
                      <a:pt x="1" y="5274"/>
                      <a:pt x="1585" y="3531"/>
                      <a:pt x="1879" y="3191"/>
                    </a:cubicBezTo>
                    <a:cubicBezTo>
                      <a:pt x="2852" y="2105"/>
                      <a:pt x="3803" y="928"/>
                      <a:pt x="5138"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27"/>
              <p:cNvSpPr/>
              <p:nvPr/>
            </p:nvSpPr>
            <p:spPr>
              <a:xfrm>
                <a:off x="2239680" y="44436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24" y="2648"/>
                      <a:pt x="2671" y="3938"/>
                    </a:cubicBezTo>
                    <a:cubicBezTo>
                      <a:pt x="3034" y="2829"/>
                      <a:pt x="3169" y="1697"/>
                      <a:pt x="3305" y="543"/>
                    </a:cubicBezTo>
                    <a:cubicBezTo>
                      <a:pt x="2671" y="1946"/>
                      <a:pt x="2106" y="3372"/>
                      <a:pt x="1608" y="4843"/>
                    </a:cubicBezTo>
                    <a:cubicBezTo>
                      <a:pt x="1789" y="3780"/>
                      <a:pt x="1925" y="2716"/>
                      <a:pt x="2083" y="1675"/>
                    </a:cubicBezTo>
                    <a:cubicBezTo>
                      <a:pt x="1630" y="2761"/>
                      <a:pt x="1155" y="3848"/>
                      <a:pt x="702" y="4956"/>
                    </a:cubicBezTo>
                    <a:cubicBezTo>
                      <a:pt x="951"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27"/>
              <p:cNvSpPr/>
              <p:nvPr/>
            </p:nvSpPr>
            <p:spPr>
              <a:xfrm>
                <a:off x="2197321" y="4693309"/>
                <a:ext cx="340057" cy="253121"/>
              </a:xfrm>
              <a:custGeom>
                <a:avLst/>
                <a:gdLst/>
                <a:ahLst/>
                <a:cxnLst/>
                <a:rect l="l" t="t" r="r" b="b"/>
                <a:pathLst>
                  <a:path w="6904" h="5139" fill="none" extrusionOk="0">
                    <a:moveTo>
                      <a:pt x="4935" y="408"/>
                    </a:moveTo>
                    <a:cubicBezTo>
                      <a:pt x="5252" y="295"/>
                      <a:pt x="5523" y="182"/>
                      <a:pt x="5840" y="69"/>
                    </a:cubicBezTo>
                    <a:cubicBezTo>
                      <a:pt x="5953" y="23"/>
                      <a:pt x="6089" y="1"/>
                      <a:pt x="6202" y="1"/>
                    </a:cubicBezTo>
                    <a:cubicBezTo>
                      <a:pt x="6904" y="1"/>
                      <a:pt x="6406" y="1064"/>
                      <a:pt x="6270" y="1381"/>
                    </a:cubicBezTo>
                    <a:cubicBezTo>
                      <a:pt x="5749" y="2309"/>
                      <a:pt x="5093" y="3101"/>
                      <a:pt x="4256" y="3758"/>
                    </a:cubicBezTo>
                    <a:cubicBezTo>
                      <a:pt x="3554" y="4278"/>
                      <a:pt x="2785" y="4731"/>
                      <a:pt x="1925" y="4957"/>
                    </a:cubicBezTo>
                    <a:cubicBezTo>
                      <a:pt x="1540" y="5070"/>
                      <a:pt x="1110" y="5115"/>
                      <a:pt x="680" y="5138"/>
                    </a:cubicBezTo>
                    <a:cubicBezTo>
                      <a:pt x="612" y="5138"/>
                      <a:pt x="499" y="5138"/>
                      <a:pt x="408" y="5115"/>
                    </a:cubicBezTo>
                    <a:cubicBezTo>
                      <a:pt x="272" y="5048"/>
                      <a:pt x="114" y="4799"/>
                      <a:pt x="91" y="4663"/>
                    </a:cubicBezTo>
                    <a:cubicBezTo>
                      <a:pt x="1" y="4233"/>
                      <a:pt x="340" y="3780"/>
                      <a:pt x="567" y="3463"/>
                    </a:cubicBezTo>
                    <a:cubicBezTo>
                      <a:pt x="838" y="3124"/>
                      <a:pt x="1178" y="2807"/>
                      <a:pt x="1517" y="2535"/>
                    </a:cubicBezTo>
                    <a:cubicBezTo>
                      <a:pt x="2015" y="2083"/>
                      <a:pt x="2536" y="1653"/>
                      <a:pt x="3124" y="1313"/>
                    </a:cubicBezTo>
                    <a:cubicBezTo>
                      <a:pt x="3713" y="951"/>
                      <a:pt x="4301" y="680"/>
                      <a:pt x="4935"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27"/>
              <p:cNvSpPr/>
              <p:nvPr/>
            </p:nvSpPr>
            <p:spPr>
              <a:xfrm>
                <a:off x="2221850" y="4694442"/>
                <a:ext cx="275385" cy="236375"/>
              </a:xfrm>
              <a:custGeom>
                <a:avLst/>
                <a:gdLst/>
                <a:ahLst/>
                <a:cxnLst/>
                <a:rect l="l" t="t" r="r" b="b"/>
                <a:pathLst>
                  <a:path w="5591" h="4799" fill="none" extrusionOk="0">
                    <a:moveTo>
                      <a:pt x="4686" y="2716"/>
                    </a:moveTo>
                    <a:cubicBezTo>
                      <a:pt x="5002" y="1811"/>
                      <a:pt x="5274" y="906"/>
                      <a:pt x="5591" y="0"/>
                    </a:cubicBezTo>
                    <a:cubicBezTo>
                      <a:pt x="5432" y="498"/>
                      <a:pt x="4935" y="1109"/>
                      <a:pt x="4663" y="1562"/>
                    </a:cubicBezTo>
                    <a:cubicBezTo>
                      <a:pt x="4301" y="2173"/>
                      <a:pt x="3961" y="2807"/>
                      <a:pt x="3667" y="3440"/>
                    </a:cubicBezTo>
                    <a:cubicBezTo>
                      <a:pt x="3961" y="2512"/>
                      <a:pt x="4233" y="1562"/>
                      <a:pt x="4210" y="566"/>
                    </a:cubicBezTo>
                    <a:cubicBezTo>
                      <a:pt x="3690" y="1856"/>
                      <a:pt x="3237" y="3169"/>
                      <a:pt x="2852" y="4527"/>
                    </a:cubicBezTo>
                    <a:cubicBezTo>
                      <a:pt x="3011" y="3372"/>
                      <a:pt x="3192" y="2241"/>
                      <a:pt x="3350" y="1064"/>
                    </a:cubicBezTo>
                    <a:cubicBezTo>
                      <a:pt x="3169" y="1630"/>
                      <a:pt x="2988" y="2196"/>
                      <a:pt x="2785" y="2739"/>
                    </a:cubicBezTo>
                    <a:cubicBezTo>
                      <a:pt x="2603" y="3327"/>
                      <a:pt x="2400" y="3961"/>
                      <a:pt x="2060" y="4504"/>
                    </a:cubicBezTo>
                    <a:lnTo>
                      <a:pt x="2898" y="1109"/>
                    </a:lnTo>
                    <a:cubicBezTo>
                      <a:pt x="2422" y="2354"/>
                      <a:pt x="1834" y="3553"/>
                      <a:pt x="1291" y="4798"/>
                    </a:cubicBezTo>
                    <a:cubicBezTo>
                      <a:pt x="1585" y="3825"/>
                      <a:pt x="1947" y="2807"/>
                      <a:pt x="2151" y="1788"/>
                    </a:cubicBezTo>
                    <a:cubicBezTo>
                      <a:pt x="1472" y="2761"/>
                      <a:pt x="748" y="3735"/>
                      <a:pt x="1" y="4662"/>
                    </a:cubicBezTo>
                    <a:cubicBezTo>
                      <a:pt x="250" y="4074"/>
                      <a:pt x="408"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27"/>
              <p:cNvSpPr/>
              <p:nvPr/>
            </p:nvSpPr>
            <p:spPr>
              <a:xfrm>
                <a:off x="2211851" y="4721188"/>
                <a:ext cx="299914" cy="230809"/>
              </a:xfrm>
              <a:custGeom>
                <a:avLst/>
                <a:gdLst/>
                <a:ahLst/>
                <a:cxnLst/>
                <a:rect l="l" t="t" r="r" b="b"/>
                <a:pathLst>
                  <a:path w="6089" h="4686" fill="none" extrusionOk="0">
                    <a:moveTo>
                      <a:pt x="6043" y="0"/>
                    </a:moveTo>
                    <a:cubicBezTo>
                      <a:pt x="6088" y="136"/>
                      <a:pt x="6020" y="295"/>
                      <a:pt x="5998" y="453"/>
                    </a:cubicBezTo>
                    <a:cubicBezTo>
                      <a:pt x="5884"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27"/>
              <p:cNvSpPr/>
              <p:nvPr/>
            </p:nvSpPr>
            <p:spPr>
              <a:xfrm>
                <a:off x="2180574" y="4896141"/>
                <a:ext cx="424824" cy="265632"/>
              </a:xfrm>
              <a:custGeom>
                <a:avLst/>
                <a:gdLst/>
                <a:ahLst/>
                <a:cxnLst/>
                <a:rect l="l" t="t" r="r" b="b"/>
                <a:pathLst>
                  <a:path w="8625" h="5393" extrusionOk="0">
                    <a:moveTo>
                      <a:pt x="8018" y="1"/>
                    </a:moveTo>
                    <a:cubicBezTo>
                      <a:pt x="7841" y="1"/>
                      <a:pt x="7660" y="26"/>
                      <a:pt x="7470" y="70"/>
                    </a:cubicBezTo>
                    <a:cubicBezTo>
                      <a:pt x="6497" y="228"/>
                      <a:pt x="5546" y="635"/>
                      <a:pt x="4664" y="1133"/>
                    </a:cubicBezTo>
                    <a:cubicBezTo>
                      <a:pt x="3871" y="1586"/>
                      <a:pt x="3170" y="2129"/>
                      <a:pt x="2468" y="2695"/>
                    </a:cubicBezTo>
                    <a:cubicBezTo>
                      <a:pt x="1835" y="3193"/>
                      <a:pt x="1042" y="3691"/>
                      <a:pt x="567" y="4324"/>
                    </a:cubicBezTo>
                    <a:cubicBezTo>
                      <a:pt x="222" y="4756"/>
                      <a:pt x="0" y="5393"/>
                      <a:pt x="686" y="5393"/>
                    </a:cubicBezTo>
                    <a:cubicBezTo>
                      <a:pt x="719" y="5393"/>
                      <a:pt x="755" y="5391"/>
                      <a:pt x="794" y="5388"/>
                    </a:cubicBezTo>
                    <a:cubicBezTo>
                      <a:pt x="1608" y="5320"/>
                      <a:pt x="2446" y="4981"/>
                      <a:pt x="3193" y="4664"/>
                    </a:cubicBezTo>
                    <a:cubicBezTo>
                      <a:pt x="3758" y="4438"/>
                      <a:pt x="4324" y="4211"/>
                      <a:pt x="4913" y="3962"/>
                    </a:cubicBezTo>
                    <a:cubicBezTo>
                      <a:pt x="5343" y="3759"/>
                      <a:pt x="5840" y="3532"/>
                      <a:pt x="6248" y="3238"/>
                    </a:cubicBezTo>
                    <a:cubicBezTo>
                      <a:pt x="7198" y="2582"/>
                      <a:pt x="7809" y="1586"/>
                      <a:pt x="8443" y="658"/>
                    </a:cubicBezTo>
                    <a:cubicBezTo>
                      <a:pt x="8556" y="522"/>
                      <a:pt x="8624" y="296"/>
                      <a:pt x="8511" y="137"/>
                    </a:cubicBezTo>
                    <a:cubicBezTo>
                      <a:pt x="8466" y="92"/>
                      <a:pt x="8375" y="70"/>
                      <a:pt x="8307" y="24"/>
                    </a:cubicBezTo>
                    <a:cubicBezTo>
                      <a:pt x="8211" y="8"/>
                      <a:pt x="8115" y="1"/>
                      <a:pt x="8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27"/>
              <p:cNvSpPr/>
              <p:nvPr/>
            </p:nvSpPr>
            <p:spPr>
              <a:xfrm>
                <a:off x="2197321" y="4261934"/>
                <a:ext cx="139392" cy="1044551"/>
              </a:xfrm>
              <a:custGeom>
                <a:avLst/>
                <a:gdLst/>
                <a:ahLst/>
                <a:cxnLst/>
                <a:rect l="l" t="t" r="r" b="b"/>
                <a:pathLst>
                  <a:path w="2830" h="21207" extrusionOk="0">
                    <a:moveTo>
                      <a:pt x="2830" y="0"/>
                    </a:moveTo>
                    <a:cubicBezTo>
                      <a:pt x="2106" y="1652"/>
                      <a:pt x="1585" y="3372"/>
                      <a:pt x="1200" y="5138"/>
                    </a:cubicBezTo>
                    <a:cubicBezTo>
                      <a:pt x="770" y="6880"/>
                      <a:pt x="454" y="8668"/>
                      <a:pt x="295" y="10456"/>
                    </a:cubicBezTo>
                    <a:cubicBezTo>
                      <a:pt x="114" y="12221"/>
                      <a:pt x="1" y="14032"/>
                      <a:pt x="69" y="15842"/>
                    </a:cubicBezTo>
                    <a:cubicBezTo>
                      <a:pt x="69" y="16725"/>
                      <a:pt x="159" y="17630"/>
                      <a:pt x="205" y="18536"/>
                    </a:cubicBezTo>
                    <a:cubicBezTo>
                      <a:pt x="227" y="18966"/>
                      <a:pt x="295" y="19418"/>
                      <a:pt x="340" y="19871"/>
                    </a:cubicBezTo>
                    <a:cubicBezTo>
                      <a:pt x="408" y="20324"/>
                      <a:pt x="454" y="20754"/>
                      <a:pt x="521" y="21206"/>
                    </a:cubicBezTo>
                    <a:cubicBezTo>
                      <a:pt x="454" y="19418"/>
                      <a:pt x="386" y="17608"/>
                      <a:pt x="431" y="15820"/>
                    </a:cubicBezTo>
                    <a:cubicBezTo>
                      <a:pt x="431" y="15390"/>
                      <a:pt x="431" y="14937"/>
                      <a:pt x="454" y="14485"/>
                    </a:cubicBezTo>
                    <a:lnTo>
                      <a:pt x="544" y="13172"/>
                    </a:lnTo>
                    <a:cubicBezTo>
                      <a:pt x="544" y="12719"/>
                      <a:pt x="612" y="12289"/>
                      <a:pt x="635" y="11837"/>
                    </a:cubicBezTo>
                    <a:cubicBezTo>
                      <a:pt x="657" y="11384"/>
                      <a:pt x="680" y="10954"/>
                      <a:pt x="748" y="10501"/>
                    </a:cubicBezTo>
                    <a:lnTo>
                      <a:pt x="884" y="9166"/>
                    </a:lnTo>
                    <a:lnTo>
                      <a:pt x="1087" y="7831"/>
                    </a:lnTo>
                    <a:cubicBezTo>
                      <a:pt x="1223" y="6971"/>
                      <a:pt x="1359" y="6088"/>
                      <a:pt x="1540" y="5205"/>
                    </a:cubicBezTo>
                    <a:cubicBezTo>
                      <a:pt x="1902" y="3463"/>
                      <a:pt x="2309"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27"/>
              <p:cNvSpPr/>
              <p:nvPr/>
            </p:nvSpPr>
            <p:spPr>
              <a:xfrm>
                <a:off x="2122650" y="4456984"/>
                <a:ext cx="119345" cy="238345"/>
              </a:xfrm>
              <a:custGeom>
                <a:avLst/>
                <a:gdLst/>
                <a:ahLst/>
                <a:cxnLst/>
                <a:rect l="l" t="t" r="r" b="b"/>
                <a:pathLst>
                  <a:path w="2423" h="4839" extrusionOk="0">
                    <a:moveTo>
                      <a:pt x="1" y="1"/>
                    </a:moveTo>
                    <a:lnTo>
                      <a:pt x="1" y="1"/>
                    </a:lnTo>
                    <a:cubicBezTo>
                      <a:pt x="770" y="1517"/>
                      <a:pt x="1404" y="3101"/>
                      <a:pt x="1924" y="4685"/>
                    </a:cubicBezTo>
                    <a:cubicBezTo>
                      <a:pt x="1958" y="4787"/>
                      <a:pt x="2069" y="4838"/>
                      <a:pt x="2169" y="4838"/>
                    </a:cubicBezTo>
                    <a:cubicBezTo>
                      <a:pt x="2203" y="4838"/>
                      <a:pt x="2235" y="4833"/>
                      <a:pt x="2264" y="4821"/>
                    </a:cubicBezTo>
                    <a:cubicBezTo>
                      <a:pt x="2377" y="4753"/>
                      <a:pt x="2422"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27"/>
              <p:cNvSpPr/>
              <p:nvPr/>
            </p:nvSpPr>
            <p:spPr>
              <a:xfrm>
                <a:off x="2219634" y="4520523"/>
                <a:ext cx="194015" cy="171703"/>
              </a:xfrm>
              <a:custGeom>
                <a:avLst/>
                <a:gdLst/>
                <a:ahLst/>
                <a:cxnLst/>
                <a:rect l="l" t="t" r="r" b="b"/>
                <a:pathLst>
                  <a:path w="3939" h="3486" extrusionOk="0">
                    <a:moveTo>
                      <a:pt x="3938" y="1"/>
                    </a:moveTo>
                    <a:lnTo>
                      <a:pt x="114" y="3056"/>
                    </a:lnTo>
                    <a:lnTo>
                      <a:pt x="91" y="3079"/>
                    </a:lnTo>
                    <a:cubicBezTo>
                      <a:pt x="1" y="3169"/>
                      <a:pt x="1" y="3328"/>
                      <a:pt x="91" y="3418"/>
                    </a:cubicBezTo>
                    <a:cubicBezTo>
                      <a:pt x="136" y="3463"/>
                      <a:pt x="199" y="3486"/>
                      <a:pt x="261" y="3486"/>
                    </a:cubicBezTo>
                    <a:cubicBezTo>
                      <a:pt x="323" y="3486"/>
                      <a:pt x="385" y="3463"/>
                      <a:pt x="431" y="3418"/>
                    </a:cubicBezTo>
                    <a:lnTo>
                      <a:pt x="3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27"/>
              <p:cNvSpPr/>
              <p:nvPr/>
            </p:nvSpPr>
            <p:spPr>
              <a:xfrm>
                <a:off x="2247512" y="4484862"/>
                <a:ext cx="230809" cy="214062"/>
              </a:xfrm>
              <a:custGeom>
                <a:avLst/>
                <a:gdLst/>
                <a:ahLst/>
                <a:cxnLst/>
                <a:rect l="l" t="t" r="r" b="b"/>
                <a:pathLst>
                  <a:path w="4686" h="4346" fill="none" extrusionOk="0">
                    <a:moveTo>
                      <a:pt x="4640" y="0"/>
                    </a:moveTo>
                    <a:cubicBezTo>
                      <a:pt x="4685" y="793"/>
                      <a:pt x="4391" y="1585"/>
                      <a:pt x="3938" y="2241"/>
                    </a:cubicBezTo>
                    <a:cubicBezTo>
                      <a:pt x="3010" y="3599"/>
                      <a:pt x="1652"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27"/>
              <p:cNvSpPr/>
              <p:nvPr/>
            </p:nvSpPr>
            <p:spPr>
              <a:xfrm>
                <a:off x="2023451" y="4705574"/>
                <a:ext cx="198448" cy="231154"/>
              </a:xfrm>
              <a:custGeom>
                <a:avLst/>
                <a:gdLst/>
                <a:ahLst/>
                <a:cxnLst/>
                <a:rect l="l" t="t" r="r" b="b"/>
                <a:pathLst>
                  <a:path w="4029" h="4693" extrusionOk="0">
                    <a:moveTo>
                      <a:pt x="0" y="1"/>
                    </a:moveTo>
                    <a:lnTo>
                      <a:pt x="0" y="1"/>
                    </a:lnTo>
                    <a:cubicBezTo>
                      <a:pt x="476" y="838"/>
                      <a:pt x="1019" y="1630"/>
                      <a:pt x="1607" y="2422"/>
                    </a:cubicBezTo>
                    <a:cubicBezTo>
                      <a:pt x="1924" y="2807"/>
                      <a:pt x="2241" y="3192"/>
                      <a:pt x="2558" y="3554"/>
                    </a:cubicBezTo>
                    <a:cubicBezTo>
                      <a:pt x="2852" y="3939"/>
                      <a:pt x="3191" y="4301"/>
                      <a:pt x="3576" y="4640"/>
                    </a:cubicBezTo>
                    <a:cubicBezTo>
                      <a:pt x="3624" y="4678"/>
                      <a:pt x="3676" y="4692"/>
                      <a:pt x="3728" y="4692"/>
                    </a:cubicBezTo>
                    <a:cubicBezTo>
                      <a:pt x="3800" y="4692"/>
                      <a:pt x="3873" y="4666"/>
                      <a:pt x="3938" y="4640"/>
                    </a:cubicBezTo>
                    <a:cubicBezTo>
                      <a:pt x="4029" y="4527"/>
                      <a:pt x="4029" y="4391"/>
                      <a:pt x="3916" y="4301"/>
                    </a:cubicBezTo>
                    <a:cubicBezTo>
                      <a:pt x="3531" y="4006"/>
                      <a:pt x="3169" y="3667"/>
                      <a:pt x="2829" y="3327"/>
                    </a:cubicBezTo>
                    <a:cubicBezTo>
                      <a:pt x="2467" y="2988"/>
                      <a:pt x="2128" y="2649"/>
                      <a:pt x="1811" y="2286"/>
                    </a:cubicBezTo>
                    <a:cubicBezTo>
                      <a:pt x="1155"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27"/>
              <p:cNvSpPr/>
              <p:nvPr/>
            </p:nvSpPr>
            <p:spPr>
              <a:xfrm>
                <a:off x="2197321" y="4807039"/>
                <a:ext cx="202931" cy="130476"/>
              </a:xfrm>
              <a:custGeom>
                <a:avLst/>
                <a:gdLst/>
                <a:ahLst/>
                <a:cxnLst/>
                <a:rect l="l" t="t" r="r" b="b"/>
                <a:pathLst>
                  <a:path w="4120" h="2649" extrusionOk="0">
                    <a:moveTo>
                      <a:pt x="4120" y="0"/>
                    </a:moveTo>
                    <a:lnTo>
                      <a:pt x="4120" y="0"/>
                    </a:lnTo>
                    <a:cubicBezTo>
                      <a:pt x="3509" y="521"/>
                      <a:pt x="2898" y="928"/>
                      <a:pt x="2264" y="1335"/>
                    </a:cubicBezTo>
                    <a:cubicBezTo>
                      <a:pt x="1630" y="1698"/>
                      <a:pt x="951" y="2014"/>
                      <a:pt x="227" y="2173"/>
                    </a:cubicBezTo>
                    <a:lnTo>
                      <a:pt x="205" y="2173"/>
                    </a:lnTo>
                    <a:cubicBezTo>
                      <a:pt x="91" y="2241"/>
                      <a:pt x="1" y="2376"/>
                      <a:pt x="69" y="2490"/>
                    </a:cubicBezTo>
                    <a:cubicBezTo>
                      <a:pt x="103" y="2576"/>
                      <a:pt x="203" y="2649"/>
                      <a:pt x="299" y="2649"/>
                    </a:cubicBezTo>
                    <a:cubicBezTo>
                      <a:pt x="329" y="2649"/>
                      <a:pt x="359" y="2642"/>
                      <a:pt x="386" y="2625"/>
                    </a:cubicBezTo>
                    <a:cubicBezTo>
                      <a:pt x="1110" y="2376"/>
                      <a:pt x="1789" y="1992"/>
                      <a:pt x="2423" y="1539"/>
                    </a:cubicBezTo>
                    <a:cubicBezTo>
                      <a:pt x="3011" y="1086"/>
                      <a:pt x="3599" y="566"/>
                      <a:pt x="4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3" name="Google Shape;9183;p27"/>
            <p:cNvGrpSpPr/>
            <p:nvPr/>
          </p:nvGrpSpPr>
          <p:grpSpPr>
            <a:xfrm flipH="1">
              <a:off x="5663009" y="4451103"/>
              <a:ext cx="769215" cy="1154931"/>
              <a:chOff x="2733806" y="4380153"/>
              <a:chExt cx="769215" cy="1154931"/>
            </a:xfrm>
          </p:grpSpPr>
          <p:sp>
            <p:nvSpPr>
              <p:cNvPr id="9184" name="Google Shape;9184;p27"/>
              <p:cNvSpPr/>
              <p:nvPr/>
            </p:nvSpPr>
            <p:spPr>
              <a:xfrm>
                <a:off x="2817392" y="47747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27"/>
              <p:cNvSpPr/>
              <p:nvPr/>
            </p:nvSpPr>
            <p:spPr>
              <a:xfrm>
                <a:off x="2826307" y="47993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27"/>
              <p:cNvSpPr/>
              <p:nvPr/>
            </p:nvSpPr>
            <p:spPr>
              <a:xfrm>
                <a:off x="3140702" y="43801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27"/>
              <p:cNvSpPr/>
              <p:nvPr/>
            </p:nvSpPr>
            <p:spPr>
              <a:xfrm>
                <a:off x="3132870" y="44058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27"/>
              <p:cNvSpPr/>
              <p:nvPr/>
            </p:nvSpPr>
            <p:spPr>
              <a:xfrm>
                <a:off x="2937821" y="45741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27"/>
              <p:cNvSpPr/>
              <p:nvPr/>
            </p:nvSpPr>
            <p:spPr>
              <a:xfrm>
                <a:off x="2923290" y="46097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27"/>
              <p:cNvSpPr/>
              <p:nvPr/>
            </p:nvSpPr>
            <p:spPr>
              <a:xfrm>
                <a:off x="2823007" y="47914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27"/>
              <p:cNvSpPr/>
              <p:nvPr/>
            </p:nvSpPr>
            <p:spPr>
              <a:xfrm>
                <a:off x="2733806" y="50802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27"/>
              <p:cNvSpPr/>
              <p:nvPr/>
            </p:nvSpPr>
            <p:spPr>
              <a:xfrm>
                <a:off x="3079379" y="46621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27"/>
              <p:cNvSpPr/>
              <p:nvPr/>
            </p:nvSpPr>
            <p:spPr>
              <a:xfrm>
                <a:off x="3135087" y="46722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27"/>
              <p:cNvSpPr/>
              <p:nvPr/>
            </p:nvSpPr>
            <p:spPr>
              <a:xfrm>
                <a:off x="3094993" y="49219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27"/>
              <p:cNvSpPr/>
              <p:nvPr/>
            </p:nvSpPr>
            <p:spPr>
              <a:xfrm>
                <a:off x="3117257" y="49230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27"/>
              <p:cNvSpPr/>
              <p:nvPr/>
            </p:nvSpPr>
            <p:spPr>
              <a:xfrm>
                <a:off x="3107258" y="49497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27"/>
              <p:cNvSpPr/>
              <p:nvPr/>
            </p:nvSpPr>
            <p:spPr>
              <a:xfrm>
                <a:off x="3077212" y="51247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27"/>
              <p:cNvSpPr/>
              <p:nvPr/>
            </p:nvSpPr>
            <p:spPr>
              <a:xfrm>
                <a:off x="3093860" y="44905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27"/>
              <p:cNvSpPr/>
              <p:nvPr/>
            </p:nvSpPr>
            <p:spPr>
              <a:xfrm>
                <a:off x="3018057" y="46855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27"/>
              <p:cNvSpPr/>
              <p:nvPr/>
            </p:nvSpPr>
            <p:spPr>
              <a:xfrm>
                <a:off x="3116173" y="47491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27"/>
              <p:cNvSpPr/>
              <p:nvPr/>
            </p:nvSpPr>
            <p:spPr>
              <a:xfrm>
                <a:off x="3144051" y="47134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27"/>
              <p:cNvSpPr/>
              <p:nvPr/>
            </p:nvSpPr>
            <p:spPr>
              <a:xfrm>
                <a:off x="2918857" y="49341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27"/>
              <p:cNvSpPr/>
              <p:nvPr/>
            </p:nvSpPr>
            <p:spPr>
              <a:xfrm>
                <a:off x="3093860" y="50356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04" name="Google Shape;9204;p27"/>
            <p:cNvGrpSpPr/>
            <p:nvPr/>
          </p:nvGrpSpPr>
          <p:grpSpPr>
            <a:xfrm flipH="1">
              <a:off x="4670272" y="4527303"/>
              <a:ext cx="788129" cy="1014456"/>
              <a:chOff x="3707629" y="4456362"/>
              <a:chExt cx="788129" cy="1014456"/>
            </a:xfrm>
          </p:grpSpPr>
          <p:sp>
            <p:nvSpPr>
              <p:cNvPr id="9205" name="Google Shape;9205;p27"/>
              <p:cNvSpPr/>
              <p:nvPr/>
            </p:nvSpPr>
            <p:spPr>
              <a:xfrm>
                <a:off x="3723194" y="50182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27"/>
              <p:cNvSpPr/>
              <p:nvPr/>
            </p:nvSpPr>
            <p:spPr>
              <a:xfrm>
                <a:off x="3771168" y="50249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27"/>
              <p:cNvSpPr/>
              <p:nvPr/>
            </p:nvSpPr>
            <p:spPr>
              <a:xfrm>
                <a:off x="3831358" y="44563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27"/>
              <p:cNvSpPr/>
              <p:nvPr/>
            </p:nvSpPr>
            <p:spPr>
              <a:xfrm>
                <a:off x="3835791" y="44898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27"/>
              <p:cNvSpPr/>
              <p:nvPr/>
            </p:nvSpPr>
            <p:spPr>
              <a:xfrm>
                <a:off x="3707629" y="47595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27"/>
              <p:cNvSpPr/>
              <p:nvPr/>
            </p:nvSpPr>
            <p:spPr>
              <a:xfrm>
                <a:off x="3713195" y="47863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27"/>
              <p:cNvSpPr/>
              <p:nvPr/>
            </p:nvSpPr>
            <p:spPr>
              <a:xfrm>
                <a:off x="3747723" y="50382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27"/>
              <p:cNvSpPr/>
              <p:nvPr/>
            </p:nvSpPr>
            <p:spPr>
              <a:xfrm>
                <a:off x="3842490" y="52804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27"/>
              <p:cNvSpPr/>
              <p:nvPr/>
            </p:nvSpPr>
            <p:spPr>
              <a:xfrm>
                <a:off x="4015276" y="46224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27"/>
              <p:cNvSpPr/>
              <p:nvPr/>
            </p:nvSpPr>
            <p:spPr>
              <a:xfrm>
                <a:off x="4029757" y="46280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27"/>
              <p:cNvSpPr/>
              <p:nvPr/>
            </p:nvSpPr>
            <p:spPr>
              <a:xfrm>
                <a:off x="4152402" y="47896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27"/>
              <p:cNvSpPr/>
              <p:nvPr/>
            </p:nvSpPr>
            <p:spPr>
              <a:xfrm>
                <a:off x="4155751" y="48153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27"/>
              <p:cNvSpPr/>
              <p:nvPr/>
            </p:nvSpPr>
            <p:spPr>
              <a:xfrm>
                <a:off x="4186930" y="48286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27"/>
              <p:cNvSpPr/>
              <p:nvPr/>
            </p:nvSpPr>
            <p:spPr>
              <a:xfrm>
                <a:off x="4287262" y="49186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27"/>
              <p:cNvSpPr/>
              <p:nvPr/>
            </p:nvSpPr>
            <p:spPr>
              <a:xfrm>
                <a:off x="3880416" y="45645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27"/>
              <p:cNvSpPr/>
              <p:nvPr/>
            </p:nvSpPr>
            <p:spPr>
              <a:xfrm>
                <a:off x="3825792" y="48509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27"/>
              <p:cNvSpPr/>
              <p:nvPr/>
            </p:nvSpPr>
            <p:spPr>
              <a:xfrm>
                <a:off x="4035323" y="47250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27"/>
              <p:cNvSpPr/>
              <p:nvPr/>
            </p:nvSpPr>
            <p:spPr>
              <a:xfrm>
                <a:off x="4072116" y="46615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27"/>
              <p:cNvSpPr/>
              <p:nvPr/>
            </p:nvSpPr>
            <p:spPr>
              <a:xfrm>
                <a:off x="3893764" y="51051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27"/>
              <p:cNvSpPr/>
              <p:nvPr/>
            </p:nvSpPr>
            <p:spPr>
              <a:xfrm>
                <a:off x="4164667" y="49635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5" name="Google Shape;9225;p27"/>
            <p:cNvGrpSpPr/>
            <p:nvPr/>
          </p:nvGrpSpPr>
          <p:grpSpPr>
            <a:xfrm flipH="1">
              <a:off x="1898142" y="4374903"/>
              <a:ext cx="768082" cy="1156015"/>
              <a:chOff x="6499806" y="4156978"/>
              <a:chExt cx="768082" cy="1156015"/>
            </a:xfrm>
          </p:grpSpPr>
          <p:sp>
            <p:nvSpPr>
              <p:cNvPr id="9226" name="Google Shape;9226;p27"/>
              <p:cNvSpPr/>
              <p:nvPr/>
            </p:nvSpPr>
            <p:spPr>
              <a:xfrm flipH="1">
                <a:off x="6583391"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27"/>
              <p:cNvSpPr/>
              <p:nvPr/>
            </p:nvSpPr>
            <p:spPr>
              <a:xfrm flipH="1">
                <a:off x="6591223"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27"/>
              <p:cNvSpPr/>
              <p:nvPr/>
            </p:nvSpPr>
            <p:spPr>
              <a:xfrm flipH="1">
                <a:off x="690556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27"/>
              <p:cNvSpPr/>
              <p:nvPr/>
            </p:nvSpPr>
            <p:spPr>
              <a:xfrm flipH="1">
                <a:off x="6896653"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27"/>
              <p:cNvSpPr/>
              <p:nvPr/>
            </p:nvSpPr>
            <p:spPr>
              <a:xfrm flipH="1">
                <a:off x="6701554"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27"/>
              <p:cNvSpPr/>
              <p:nvPr/>
            </p:nvSpPr>
            <p:spPr>
              <a:xfrm flipH="1">
                <a:off x="6688206"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27"/>
              <p:cNvSpPr/>
              <p:nvPr/>
            </p:nvSpPr>
            <p:spPr>
              <a:xfrm flipH="1">
                <a:off x="6499806"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27"/>
              <p:cNvSpPr/>
              <p:nvPr/>
            </p:nvSpPr>
            <p:spPr>
              <a:xfrm flipH="1">
                <a:off x="6844246"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27"/>
              <p:cNvSpPr/>
              <p:nvPr/>
            </p:nvSpPr>
            <p:spPr>
              <a:xfrm flipH="1">
                <a:off x="6901086"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27"/>
              <p:cNvSpPr/>
              <p:nvPr/>
            </p:nvSpPr>
            <p:spPr>
              <a:xfrm flipH="1">
                <a:off x="6858727"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27"/>
              <p:cNvSpPr/>
              <p:nvPr/>
            </p:nvSpPr>
            <p:spPr>
              <a:xfrm flipH="1">
                <a:off x="6881039"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27"/>
              <p:cNvSpPr/>
              <p:nvPr/>
            </p:nvSpPr>
            <p:spPr>
              <a:xfrm flipH="1">
                <a:off x="6873208"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27"/>
              <p:cNvSpPr/>
              <p:nvPr/>
            </p:nvSpPr>
            <p:spPr>
              <a:xfrm flipH="1">
                <a:off x="6841980"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27"/>
              <p:cNvSpPr/>
              <p:nvPr/>
            </p:nvSpPr>
            <p:spPr>
              <a:xfrm flipH="1">
                <a:off x="685651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27"/>
              <p:cNvSpPr/>
              <p:nvPr/>
            </p:nvSpPr>
            <p:spPr>
              <a:xfrm flipH="1">
                <a:off x="6782923"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27"/>
              <p:cNvSpPr/>
              <p:nvPr/>
            </p:nvSpPr>
            <p:spPr>
              <a:xfrm flipH="1">
                <a:off x="6879906"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27"/>
              <p:cNvSpPr/>
              <p:nvPr/>
            </p:nvSpPr>
            <p:spPr>
              <a:xfrm flipH="1">
                <a:off x="6907785"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27"/>
              <p:cNvSpPr/>
              <p:nvPr/>
            </p:nvSpPr>
            <p:spPr>
              <a:xfrm flipH="1">
                <a:off x="6683724"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27"/>
              <p:cNvSpPr/>
              <p:nvPr/>
            </p:nvSpPr>
            <p:spPr>
              <a:xfrm flipH="1">
                <a:off x="6859860"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5" name="Google Shape;9245;p27"/>
            <p:cNvGrpSpPr/>
            <p:nvPr/>
          </p:nvGrpSpPr>
          <p:grpSpPr>
            <a:xfrm flipH="1">
              <a:off x="2723758" y="4451103"/>
              <a:ext cx="769215" cy="1154931"/>
              <a:chOff x="5673057" y="4303953"/>
              <a:chExt cx="769215" cy="1154931"/>
            </a:xfrm>
          </p:grpSpPr>
          <p:sp>
            <p:nvSpPr>
              <p:cNvPr id="9246" name="Google Shape;9246;p27"/>
              <p:cNvSpPr/>
              <p:nvPr/>
            </p:nvSpPr>
            <p:spPr>
              <a:xfrm flipH="1">
                <a:off x="6058773" y="46985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27"/>
              <p:cNvSpPr/>
              <p:nvPr/>
            </p:nvSpPr>
            <p:spPr>
              <a:xfrm flipH="1">
                <a:off x="6082169" y="47231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27"/>
              <p:cNvSpPr/>
              <p:nvPr/>
            </p:nvSpPr>
            <p:spPr>
              <a:xfrm flipH="1">
                <a:off x="5892635" y="43039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27"/>
              <p:cNvSpPr/>
              <p:nvPr/>
            </p:nvSpPr>
            <p:spPr>
              <a:xfrm flipH="1">
                <a:off x="5929429" y="43296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27"/>
              <p:cNvSpPr/>
              <p:nvPr/>
            </p:nvSpPr>
            <p:spPr>
              <a:xfrm flipH="1">
                <a:off x="6030894" y="44979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27"/>
              <p:cNvSpPr/>
              <p:nvPr/>
            </p:nvSpPr>
            <p:spPr>
              <a:xfrm flipH="1">
                <a:off x="6029761" y="45335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27"/>
              <p:cNvSpPr/>
              <p:nvPr/>
            </p:nvSpPr>
            <p:spPr>
              <a:xfrm flipH="1">
                <a:off x="6053157" y="47152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27"/>
              <p:cNvSpPr/>
              <p:nvPr/>
            </p:nvSpPr>
            <p:spPr>
              <a:xfrm flipH="1">
                <a:off x="6075470" y="50040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27"/>
              <p:cNvSpPr/>
              <p:nvPr/>
            </p:nvSpPr>
            <p:spPr>
              <a:xfrm flipH="1">
                <a:off x="5789003" y="45859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27"/>
              <p:cNvSpPr/>
              <p:nvPr/>
            </p:nvSpPr>
            <p:spPr>
              <a:xfrm flipH="1">
                <a:off x="5805700" y="45960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27"/>
              <p:cNvSpPr/>
              <p:nvPr/>
            </p:nvSpPr>
            <p:spPr>
              <a:xfrm flipH="1">
                <a:off x="5741078" y="48457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27"/>
              <p:cNvSpPr/>
              <p:nvPr/>
            </p:nvSpPr>
            <p:spPr>
              <a:xfrm flipH="1">
                <a:off x="5783437" y="48468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27"/>
              <p:cNvSpPr/>
              <p:nvPr/>
            </p:nvSpPr>
            <p:spPr>
              <a:xfrm flipH="1">
                <a:off x="5768907" y="48735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27"/>
              <p:cNvSpPr/>
              <p:nvPr/>
            </p:nvSpPr>
            <p:spPr>
              <a:xfrm flipH="1">
                <a:off x="5673057" y="50485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27"/>
              <p:cNvSpPr/>
              <p:nvPr/>
            </p:nvSpPr>
            <p:spPr>
              <a:xfrm flipH="1">
                <a:off x="5942826" y="44143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27"/>
              <p:cNvSpPr/>
              <p:nvPr/>
            </p:nvSpPr>
            <p:spPr>
              <a:xfrm flipH="1">
                <a:off x="6037593" y="46093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27"/>
              <p:cNvSpPr/>
              <p:nvPr/>
            </p:nvSpPr>
            <p:spPr>
              <a:xfrm flipH="1">
                <a:off x="5867023" y="46729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27"/>
              <p:cNvSpPr/>
              <p:nvPr/>
            </p:nvSpPr>
            <p:spPr>
              <a:xfrm flipH="1">
                <a:off x="5802351" y="46372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27"/>
              <p:cNvSpPr/>
              <p:nvPr/>
            </p:nvSpPr>
            <p:spPr>
              <a:xfrm flipH="1">
                <a:off x="6058773" y="48579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27"/>
              <p:cNvSpPr/>
              <p:nvPr/>
            </p:nvSpPr>
            <p:spPr>
              <a:xfrm flipH="1">
                <a:off x="5880420" y="49594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6" name="Google Shape;9266;p27"/>
            <p:cNvGrpSpPr/>
            <p:nvPr/>
          </p:nvGrpSpPr>
          <p:grpSpPr>
            <a:xfrm flipH="1">
              <a:off x="981605" y="4603503"/>
              <a:ext cx="788129" cy="1014456"/>
              <a:chOff x="7396296" y="4303962"/>
              <a:chExt cx="788129" cy="1014456"/>
            </a:xfrm>
          </p:grpSpPr>
          <p:sp>
            <p:nvSpPr>
              <p:cNvPr id="9267" name="Google Shape;9267;p27"/>
              <p:cNvSpPr/>
              <p:nvPr/>
            </p:nvSpPr>
            <p:spPr>
              <a:xfrm flipH="1">
                <a:off x="7699460"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27"/>
              <p:cNvSpPr/>
              <p:nvPr/>
            </p:nvSpPr>
            <p:spPr>
              <a:xfrm flipH="1">
                <a:off x="7741820"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27"/>
              <p:cNvSpPr/>
              <p:nvPr/>
            </p:nvSpPr>
            <p:spPr>
              <a:xfrm flipH="1">
                <a:off x="7884511"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27"/>
              <p:cNvSpPr/>
              <p:nvPr/>
            </p:nvSpPr>
            <p:spPr>
              <a:xfrm flipH="1">
                <a:off x="7911306"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27"/>
              <p:cNvSpPr/>
              <p:nvPr/>
            </p:nvSpPr>
            <p:spPr>
              <a:xfrm flipH="1">
                <a:off x="7816539"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27"/>
              <p:cNvSpPr/>
              <p:nvPr/>
            </p:nvSpPr>
            <p:spPr>
              <a:xfrm flipH="1">
                <a:off x="7828804"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27"/>
              <p:cNvSpPr/>
              <p:nvPr/>
            </p:nvSpPr>
            <p:spPr>
              <a:xfrm flipH="1">
                <a:off x="7677197"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27"/>
              <p:cNvSpPr/>
              <p:nvPr/>
            </p:nvSpPr>
            <p:spPr>
              <a:xfrm flipH="1">
                <a:off x="7583563"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27"/>
              <p:cNvSpPr/>
              <p:nvPr/>
            </p:nvSpPr>
            <p:spPr>
              <a:xfrm flipH="1">
                <a:off x="7731821"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27"/>
              <p:cNvSpPr/>
              <p:nvPr/>
            </p:nvSpPr>
            <p:spPr>
              <a:xfrm flipH="1">
                <a:off x="7739603"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27"/>
              <p:cNvSpPr/>
              <p:nvPr/>
            </p:nvSpPr>
            <p:spPr>
              <a:xfrm flipH="1">
                <a:off x="7569082"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27"/>
              <p:cNvSpPr/>
              <p:nvPr/>
            </p:nvSpPr>
            <p:spPr>
              <a:xfrm flipH="1">
                <a:off x="7580214"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27"/>
              <p:cNvSpPr/>
              <p:nvPr/>
            </p:nvSpPr>
            <p:spPr>
              <a:xfrm flipH="1">
                <a:off x="7553468"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27"/>
              <p:cNvSpPr/>
              <p:nvPr/>
            </p:nvSpPr>
            <p:spPr>
              <a:xfrm flipH="1">
                <a:off x="7396296"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27"/>
              <p:cNvSpPr/>
              <p:nvPr/>
            </p:nvSpPr>
            <p:spPr>
              <a:xfrm flipH="1">
                <a:off x="7476532"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27"/>
              <p:cNvSpPr/>
              <p:nvPr/>
            </p:nvSpPr>
            <p:spPr>
              <a:xfrm flipH="1">
                <a:off x="7832153"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27"/>
              <p:cNvSpPr/>
              <p:nvPr/>
            </p:nvSpPr>
            <p:spPr>
              <a:xfrm flipH="1">
                <a:off x="7795360"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27"/>
              <p:cNvSpPr/>
              <p:nvPr/>
            </p:nvSpPr>
            <p:spPr>
              <a:xfrm flipH="1">
                <a:off x="7722906"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27"/>
              <p:cNvSpPr/>
              <p:nvPr/>
            </p:nvSpPr>
            <p:spPr>
              <a:xfrm flipH="1">
                <a:off x="7705075"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27"/>
              <p:cNvSpPr/>
              <p:nvPr/>
            </p:nvSpPr>
            <p:spPr>
              <a:xfrm flipH="1">
                <a:off x="7633705"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7" name="Google Shape;9287;p27"/>
            <p:cNvGrpSpPr/>
            <p:nvPr/>
          </p:nvGrpSpPr>
          <p:grpSpPr>
            <a:xfrm flipH="1">
              <a:off x="7385164" y="4603503"/>
              <a:ext cx="788129" cy="1014456"/>
              <a:chOff x="992737" y="4303962"/>
              <a:chExt cx="788129" cy="1014456"/>
            </a:xfrm>
          </p:grpSpPr>
          <p:sp>
            <p:nvSpPr>
              <p:cNvPr id="9288" name="Google Shape;9288;p27"/>
              <p:cNvSpPr/>
              <p:nvPr/>
            </p:nvSpPr>
            <p:spPr>
              <a:xfrm flipH="1">
                <a:off x="1295902"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27"/>
              <p:cNvSpPr/>
              <p:nvPr/>
            </p:nvSpPr>
            <p:spPr>
              <a:xfrm flipH="1">
                <a:off x="1338261"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27"/>
              <p:cNvSpPr/>
              <p:nvPr/>
            </p:nvSpPr>
            <p:spPr>
              <a:xfrm flipH="1">
                <a:off x="1480953"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27"/>
              <p:cNvSpPr/>
              <p:nvPr/>
            </p:nvSpPr>
            <p:spPr>
              <a:xfrm flipH="1">
                <a:off x="1507747"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27"/>
              <p:cNvSpPr/>
              <p:nvPr/>
            </p:nvSpPr>
            <p:spPr>
              <a:xfrm flipH="1">
                <a:off x="1412981"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27"/>
              <p:cNvSpPr/>
              <p:nvPr/>
            </p:nvSpPr>
            <p:spPr>
              <a:xfrm flipH="1">
                <a:off x="1425245"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27"/>
              <p:cNvSpPr/>
              <p:nvPr/>
            </p:nvSpPr>
            <p:spPr>
              <a:xfrm flipH="1">
                <a:off x="1273638"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27"/>
              <p:cNvSpPr/>
              <p:nvPr/>
            </p:nvSpPr>
            <p:spPr>
              <a:xfrm flipH="1">
                <a:off x="1180004"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27"/>
              <p:cNvSpPr/>
              <p:nvPr/>
            </p:nvSpPr>
            <p:spPr>
              <a:xfrm flipH="1">
                <a:off x="1328262"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27"/>
              <p:cNvSpPr/>
              <p:nvPr/>
            </p:nvSpPr>
            <p:spPr>
              <a:xfrm flipH="1">
                <a:off x="1336044"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27"/>
              <p:cNvSpPr/>
              <p:nvPr/>
            </p:nvSpPr>
            <p:spPr>
              <a:xfrm flipH="1">
                <a:off x="1165524"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27"/>
              <p:cNvSpPr/>
              <p:nvPr/>
            </p:nvSpPr>
            <p:spPr>
              <a:xfrm flipH="1">
                <a:off x="1176655"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27"/>
              <p:cNvSpPr/>
              <p:nvPr/>
            </p:nvSpPr>
            <p:spPr>
              <a:xfrm flipH="1">
                <a:off x="1149910"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27"/>
              <p:cNvSpPr/>
              <p:nvPr/>
            </p:nvSpPr>
            <p:spPr>
              <a:xfrm flipH="1">
                <a:off x="992737"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27"/>
              <p:cNvSpPr/>
              <p:nvPr/>
            </p:nvSpPr>
            <p:spPr>
              <a:xfrm flipH="1">
                <a:off x="1072973"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27"/>
              <p:cNvSpPr/>
              <p:nvPr/>
            </p:nvSpPr>
            <p:spPr>
              <a:xfrm flipH="1">
                <a:off x="1428594"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27"/>
              <p:cNvSpPr/>
              <p:nvPr/>
            </p:nvSpPr>
            <p:spPr>
              <a:xfrm flipH="1">
                <a:off x="1391801"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27"/>
              <p:cNvSpPr/>
              <p:nvPr/>
            </p:nvSpPr>
            <p:spPr>
              <a:xfrm flipH="1">
                <a:off x="1319347"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27"/>
              <p:cNvSpPr/>
              <p:nvPr/>
            </p:nvSpPr>
            <p:spPr>
              <a:xfrm flipH="1">
                <a:off x="1301517"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27"/>
              <p:cNvSpPr/>
              <p:nvPr/>
            </p:nvSpPr>
            <p:spPr>
              <a:xfrm flipH="1">
                <a:off x="1230146"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08" name="Google Shape;9308;p27"/>
            <p:cNvGrpSpPr/>
            <p:nvPr/>
          </p:nvGrpSpPr>
          <p:grpSpPr>
            <a:xfrm flipH="1">
              <a:off x="8377901" y="4374903"/>
              <a:ext cx="788129" cy="1014456"/>
              <a:chOff x="0" y="4380162"/>
              <a:chExt cx="788129" cy="1014456"/>
            </a:xfrm>
          </p:grpSpPr>
          <p:sp>
            <p:nvSpPr>
              <p:cNvPr id="9309" name="Google Shape;9309;p27"/>
              <p:cNvSpPr/>
              <p:nvPr/>
            </p:nvSpPr>
            <p:spPr>
              <a:xfrm>
                <a:off x="15565" y="49420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27"/>
              <p:cNvSpPr/>
              <p:nvPr/>
            </p:nvSpPr>
            <p:spPr>
              <a:xfrm>
                <a:off x="63539" y="49487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27"/>
              <p:cNvSpPr/>
              <p:nvPr/>
            </p:nvSpPr>
            <p:spPr>
              <a:xfrm>
                <a:off x="123729" y="43801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27"/>
              <p:cNvSpPr/>
              <p:nvPr/>
            </p:nvSpPr>
            <p:spPr>
              <a:xfrm>
                <a:off x="128162" y="44136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27"/>
              <p:cNvSpPr/>
              <p:nvPr/>
            </p:nvSpPr>
            <p:spPr>
              <a:xfrm>
                <a:off x="0" y="46833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27"/>
              <p:cNvSpPr/>
              <p:nvPr/>
            </p:nvSpPr>
            <p:spPr>
              <a:xfrm>
                <a:off x="5566" y="47101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27"/>
              <p:cNvSpPr/>
              <p:nvPr/>
            </p:nvSpPr>
            <p:spPr>
              <a:xfrm>
                <a:off x="40094" y="49620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27"/>
              <p:cNvSpPr/>
              <p:nvPr/>
            </p:nvSpPr>
            <p:spPr>
              <a:xfrm>
                <a:off x="134860" y="52042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27"/>
              <p:cNvSpPr/>
              <p:nvPr/>
            </p:nvSpPr>
            <p:spPr>
              <a:xfrm>
                <a:off x="307647" y="45462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27"/>
              <p:cNvSpPr/>
              <p:nvPr/>
            </p:nvSpPr>
            <p:spPr>
              <a:xfrm>
                <a:off x="322128" y="45518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27"/>
              <p:cNvSpPr/>
              <p:nvPr/>
            </p:nvSpPr>
            <p:spPr>
              <a:xfrm>
                <a:off x="444773" y="47134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27"/>
              <p:cNvSpPr/>
              <p:nvPr/>
            </p:nvSpPr>
            <p:spPr>
              <a:xfrm>
                <a:off x="448122" y="47391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27"/>
              <p:cNvSpPr/>
              <p:nvPr/>
            </p:nvSpPr>
            <p:spPr>
              <a:xfrm>
                <a:off x="479300" y="47524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27"/>
              <p:cNvSpPr/>
              <p:nvPr/>
            </p:nvSpPr>
            <p:spPr>
              <a:xfrm>
                <a:off x="579633" y="48424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27"/>
              <p:cNvSpPr/>
              <p:nvPr/>
            </p:nvSpPr>
            <p:spPr>
              <a:xfrm>
                <a:off x="172787" y="44883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27"/>
              <p:cNvSpPr/>
              <p:nvPr/>
            </p:nvSpPr>
            <p:spPr>
              <a:xfrm>
                <a:off x="118163" y="47747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27"/>
              <p:cNvSpPr/>
              <p:nvPr/>
            </p:nvSpPr>
            <p:spPr>
              <a:xfrm>
                <a:off x="327694" y="46488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27"/>
              <p:cNvSpPr/>
              <p:nvPr/>
            </p:nvSpPr>
            <p:spPr>
              <a:xfrm>
                <a:off x="364487" y="45853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27"/>
              <p:cNvSpPr/>
              <p:nvPr/>
            </p:nvSpPr>
            <p:spPr>
              <a:xfrm>
                <a:off x="186135" y="50289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27"/>
              <p:cNvSpPr/>
              <p:nvPr/>
            </p:nvSpPr>
            <p:spPr>
              <a:xfrm>
                <a:off x="457037" y="48873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9" name="Google Shape;9329;p27"/>
            <p:cNvGrpSpPr/>
            <p:nvPr/>
          </p:nvGrpSpPr>
          <p:grpSpPr>
            <a:xfrm flipH="1">
              <a:off x="0" y="4374903"/>
              <a:ext cx="769215" cy="1154931"/>
              <a:chOff x="8396815" y="4456353"/>
              <a:chExt cx="769215" cy="1154931"/>
            </a:xfrm>
          </p:grpSpPr>
          <p:sp>
            <p:nvSpPr>
              <p:cNvPr id="9330" name="Google Shape;9330;p27"/>
              <p:cNvSpPr/>
              <p:nvPr/>
            </p:nvSpPr>
            <p:spPr>
              <a:xfrm flipH="1">
                <a:off x="8782531" y="48509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27"/>
              <p:cNvSpPr/>
              <p:nvPr/>
            </p:nvSpPr>
            <p:spPr>
              <a:xfrm flipH="1">
                <a:off x="8805927" y="48755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27"/>
              <p:cNvSpPr/>
              <p:nvPr/>
            </p:nvSpPr>
            <p:spPr>
              <a:xfrm flipH="1">
                <a:off x="8616394" y="44563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27"/>
              <p:cNvSpPr/>
              <p:nvPr/>
            </p:nvSpPr>
            <p:spPr>
              <a:xfrm flipH="1">
                <a:off x="8653187" y="44820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27"/>
              <p:cNvSpPr/>
              <p:nvPr/>
            </p:nvSpPr>
            <p:spPr>
              <a:xfrm flipH="1">
                <a:off x="8754653" y="46503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27"/>
              <p:cNvSpPr/>
              <p:nvPr/>
            </p:nvSpPr>
            <p:spPr>
              <a:xfrm flipH="1">
                <a:off x="8753520" y="46859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27"/>
              <p:cNvSpPr/>
              <p:nvPr/>
            </p:nvSpPr>
            <p:spPr>
              <a:xfrm flipH="1">
                <a:off x="8776916" y="48676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27"/>
              <p:cNvSpPr/>
              <p:nvPr/>
            </p:nvSpPr>
            <p:spPr>
              <a:xfrm flipH="1">
                <a:off x="8799228" y="51564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27"/>
              <p:cNvSpPr/>
              <p:nvPr/>
            </p:nvSpPr>
            <p:spPr>
              <a:xfrm flipH="1">
                <a:off x="8512761" y="47383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27"/>
              <p:cNvSpPr/>
              <p:nvPr/>
            </p:nvSpPr>
            <p:spPr>
              <a:xfrm flipH="1">
                <a:off x="8529459" y="47484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27"/>
              <p:cNvSpPr/>
              <p:nvPr/>
            </p:nvSpPr>
            <p:spPr>
              <a:xfrm flipH="1">
                <a:off x="8464836" y="49981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27"/>
              <p:cNvSpPr/>
              <p:nvPr/>
            </p:nvSpPr>
            <p:spPr>
              <a:xfrm flipH="1">
                <a:off x="8507195" y="49992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27"/>
              <p:cNvSpPr/>
              <p:nvPr/>
            </p:nvSpPr>
            <p:spPr>
              <a:xfrm flipH="1">
                <a:off x="8492665" y="50259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27"/>
              <p:cNvSpPr/>
              <p:nvPr/>
            </p:nvSpPr>
            <p:spPr>
              <a:xfrm flipH="1">
                <a:off x="8396815" y="52009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27"/>
              <p:cNvSpPr/>
              <p:nvPr/>
            </p:nvSpPr>
            <p:spPr>
              <a:xfrm flipH="1">
                <a:off x="8666585" y="45667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27"/>
              <p:cNvSpPr/>
              <p:nvPr/>
            </p:nvSpPr>
            <p:spPr>
              <a:xfrm flipH="1">
                <a:off x="8761351" y="47617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27"/>
              <p:cNvSpPr/>
              <p:nvPr/>
            </p:nvSpPr>
            <p:spPr>
              <a:xfrm flipH="1">
                <a:off x="8590781" y="48253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27"/>
              <p:cNvSpPr/>
              <p:nvPr/>
            </p:nvSpPr>
            <p:spPr>
              <a:xfrm flipH="1">
                <a:off x="8526109" y="47896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27"/>
              <p:cNvSpPr/>
              <p:nvPr/>
            </p:nvSpPr>
            <p:spPr>
              <a:xfrm flipH="1">
                <a:off x="8782531" y="50103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27"/>
              <p:cNvSpPr/>
              <p:nvPr/>
            </p:nvSpPr>
            <p:spPr>
              <a:xfrm flipH="1">
                <a:off x="8604179" y="51118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50" name="Google Shape;9350;p27"/>
            <p:cNvGrpSpPr/>
            <p:nvPr/>
          </p:nvGrpSpPr>
          <p:grpSpPr>
            <a:xfrm>
              <a:off x="2501689" y="-314431"/>
              <a:ext cx="949833" cy="732422"/>
              <a:chOff x="4866600" y="2956225"/>
              <a:chExt cx="482100" cy="371750"/>
            </a:xfrm>
          </p:grpSpPr>
          <p:sp>
            <p:nvSpPr>
              <p:cNvPr id="9351" name="Google Shape;9351;p27"/>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27"/>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27"/>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27"/>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27"/>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27"/>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27"/>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27"/>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59" name="Google Shape;9359;p27"/>
            <p:cNvGrpSpPr/>
            <p:nvPr/>
          </p:nvGrpSpPr>
          <p:grpSpPr>
            <a:xfrm>
              <a:off x="8496000" y="-589188"/>
              <a:ext cx="520625" cy="3756728"/>
              <a:chOff x="9510963" y="-893988"/>
              <a:chExt cx="520625" cy="3756728"/>
            </a:xfrm>
          </p:grpSpPr>
          <p:sp>
            <p:nvSpPr>
              <p:cNvPr id="9360" name="Google Shape;9360;p27"/>
              <p:cNvSpPr/>
              <p:nvPr/>
            </p:nvSpPr>
            <p:spPr>
              <a:xfrm flipH="1">
                <a:off x="9856536" y="-308740"/>
                <a:ext cx="138259" cy="190666"/>
              </a:xfrm>
              <a:custGeom>
                <a:avLst/>
                <a:gdLst/>
                <a:ahLst/>
                <a:cxnLst/>
                <a:rect l="l" t="t" r="r" b="b"/>
                <a:pathLst>
                  <a:path w="2807" h="3871" fill="none" extrusionOk="0">
                    <a:moveTo>
                      <a:pt x="0" y="453"/>
                    </a:moveTo>
                    <a:cubicBezTo>
                      <a:pt x="0" y="363"/>
                      <a:pt x="0" y="250"/>
                      <a:pt x="68" y="159"/>
                    </a:cubicBezTo>
                    <a:cubicBezTo>
                      <a:pt x="158" y="23"/>
                      <a:pt x="317" y="1"/>
                      <a:pt x="453" y="23"/>
                    </a:cubicBezTo>
                    <a:cubicBezTo>
                      <a:pt x="611" y="46"/>
                      <a:pt x="747" y="159"/>
                      <a:pt x="860" y="250"/>
                    </a:cubicBezTo>
                    <a:cubicBezTo>
                      <a:pt x="1426" y="725"/>
                      <a:pt x="1856" y="1359"/>
                      <a:pt x="2150" y="2015"/>
                    </a:cubicBezTo>
                    <a:cubicBezTo>
                      <a:pt x="2444" y="2581"/>
                      <a:pt x="2806" y="3260"/>
                      <a:pt x="2490" y="3871"/>
                    </a:cubicBezTo>
                    <a:cubicBezTo>
                      <a:pt x="1675" y="3622"/>
                      <a:pt x="905" y="2739"/>
                      <a:pt x="498" y="2038"/>
                    </a:cubicBezTo>
                    <a:cubicBezTo>
                      <a:pt x="181" y="1585"/>
                      <a:pt x="0" y="1019"/>
                      <a:pt x="0"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27"/>
              <p:cNvSpPr/>
              <p:nvPr/>
            </p:nvSpPr>
            <p:spPr>
              <a:xfrm flipH="1">
                <a:off x="9874367" y="-298692"/>
                <a:ext cx="121561" cy="162788"/>
              </a:xfrm>
              <a:custGeom>
                <a:avLst/>
                <a:gdLst/>
                <a:ahLst/>
                <a:cxnLst/>
                <a:rect l="l" t="t" r="r" b="b"/>
                <a:pathLst>
                  <a:path w="2468" h="3305" fill="none" extrusionOk="0">
                    <a:moveTo>
                      <a:pt x="0" y="453"/>
                    </a:moveTo>
                    <a:cubicBezTo>
                      <a:pt x="589" y="1358"/>
                      <a:pt x="1381" y="2399"/>
                      <a:pt x="2173" y="3169"/>
                    </a:cubicBezTo>
                    <a:cubicBezTo>
                      <a:pt x="2241" y="3214"/>
                      <a:pt x="2354" y="3305"/>
                      <a:pt x="2445" y="3214"/>
                    </a:cubicBezTo>
                    <a:cubicBezTo>
                      <a:pt x="2467" y="3191"/>
                      <a:pt x="2467" y="3124"/>
                      <a:pt x="2467" y="3078"/>
                    </a:cubicBezTo>
                    <a:cubicBezTo>
                      <a:pt x="2445" y="2422"/>
                      <a:pt x="1947" y="1947"/>
                      <a:pt x="1472" y="1494"/>
                    </a:cubicBezTo>
                    <a:cubicBezTo>
                      <a:pt x="1019" y="1041"/>
                      <a:pt x="544" y="498"/>
                      <a:pt x="136"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27"/>
              <p:cNvSpPr/>
              <p:nvPr/>
            </p:nvSpPr>
            <p:spPr>
              <a:xfrm flipH="1">
                <a:off x="9707146" y="-559547"/>
                <a:ext cx="126044" cy="117079"/>
              </a:xfrm>
              <a:custGeom>
                <a:avLst/>
                <a:gdLst/>
                <a:ahLst/>
                <a:cxnLst/>
                <a:rect l="l" t="t" r="r" b="b"/>
                <a:pathLst>
                  <a:path w="2559" h="2377" fill="none" extrusionOk="0">
                    <a:moveTo>
                      <a:pt x="2196" y="23"/>
                    </a:moveTo>
                    <a:cubicBezTo>
                      <a:pt x="2241" y="23"/>
                      <a:pt x="2332" y="0"/>
                      <a:pt x="2377" y="23"/>
                    </a:cubicBezTo>
                    <a:cubicBezTo>
                      <a:pt x="2490" y="46"/>
                      <a:pt x="2558" y="204"/>
                      <a:pt x="2535" y="272"/>
                    </a:cubicBezTo>
                    <a:cubicBezTo>
                      <a:pt x="2535" y="385"/>
                      <a:pt x="2468" y="476"/>
                      <a:pt x="2422" y="589"/>
                    </a:cubicBezTo>
                    <a:cubicBezTo>
                      <a:pt x="2128" y="1042"/>
                      <a:pt x="1766" y="1449"/>
                      <a:pt x="1313" y="1743"/>
                    </a:cubicBezTo>
                    <a:cubicBezTo>
                      <a:pt x="951" y="2037"/>
                      <a:pt x="521" y="2377"/>
                      <a:pt x="1" y="2241"/>
                    </a:cubicBezTo>
                    <a:cubicBezTo>
                      <a:pt x="91" y="1607"/>
                      <a:pt x="612" y="951"/>
                      <a:pt x="1064" y="566"/>
                    </a:cubicBezTo>
                    <a:cubicBezTo>
                      <a:pt x="1404" y="317"/>
                      <a:pt x="1766" y="114"/>
                      <a:pt x="2196"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27"/>
              <p:cNvSpPr/>
              <p:nvPr/>
            </p:nvSpPr>
            <p:spPr>
              <a:xfrm flipH="1">
                <a:off x="9717194" y="-557330"/>
                <a:ext cx="101515" cy="103731"/>
              </a:xfrm>
              <a:custGeom>
                <a:avLst/>
                <a:gdLst/>
                <a:ahLst/>
                <a:cxnLst/>
                <a:rect l="l" t="t" r="r" b="b"/>
                <a:pathLst>
                  <a:path w="2061" h="2106" fill="none" extrusionOk="0">
                    <a:moveTo>
                      <a:pt x="1721" y="1"/>
                    </a:moveTo>
                    <a:cubicBezTo>
                      <a:pt x="1155" y="544"/>
                      <a:pt x="499" y="1246"/>
                      <a:pt x="46" y="1902"/>
                    </a:cubicBezTo>
                    <a:cubicBezTo>
                      <a:pt x="24" y="1970"/>
                      <a:pt x="1" y="2038"/>
                      <a:pt x="46" y="2083"/>
                    </a:cubicBezTo>
                    <a:cubicBezTo>
                      <a:pt x="69" y="2106"/>
                      <a:pt x="114" y="2083"/>
                      <a:pt x="137" y="2083"/>
                    </a:cubicBezTo>
                    <a:cubicBezTo>
                      <a:pt x="589" y="1947"/>
                      <a:pt x="884" y="1562"/>
                      <a:pt x="1155" y="1178"/>
                    </a:cubicBezTo>
                    <a:cubicBezTo>
                      <a:pt x="1449" y="770"/>
                      <a:pt x="1744" y="385"/>
                      <a:pt x="2060" y="46"/>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27"/>
              <p:cNvSpPr/>
              <p:nvPr/>
            </p:nvSpPr>
            <p:spPr>
              <a:xfrm>
                <a:off x="9760637" y="2256266"/>
                <a:ext cx="113730" cy="110430"/>
              </a:xfrm>
              <a:custGeom>
                <a:avLst/>
                <a:gdLst/>
                <a:ahLst/>
                <a:cxnLst/>
                <a:rect l="l" t="t" r="r" b="b"/>
                <a:pathLst>
                  <a:path w="2309" h="2242" fill="none" extrusionOk="0">
                    <a:moveTo>
                      <a:pt x="1947" y="23"/>
                    </a:moveTo>
                    <a:cubicBezTo>
                      <a:pt x="1992" y="23"/>
                      <a:pt x="2082" y="1"/>
                      <a:pt x="2128" y="23"/>
                    </a:cubicBezTo>
                    <a:cubicBezTo>
                      <a:pt x="2241" y="91"/>
                      <a:pt x="2309" y="204"/>
                      <a:pt x="2309" y="317"/>
                    </a:cubicBezTo>
                    <a:cubicBezTo>
                      <a:pt x="2309" y="431"/>
                      <a:pt x="2241" y="499"/>
                      <a:pt x="2218" y="589"/>
                    </a:cubicBezTo>
                    <a:cubicBezTo>
                      <a:pt x="1992" y="1019"/>
                      <a:pt x="1630" y="1381"/>
                      <a:pt x="1222" y="1675"/>
                    </a:cubicBezTo>
                    <a:cubicBezTo>
                      <a:pt x="883" y="1924"/>
                      <a:pt x="498" y="2241"/>
                      <a:pt x="0" y="2060"/>
                    </a:cubicBezTo>
                    <a:cubicBezTo>
                      <a:pt x="45" y="1449"/>
                      <a:pt x="521" y="838"/>
                      <a:pt x="951" y="476"/>
                    </a:cubicBezTo>
                    <a:cubicBezTo>
                      <a:pt x="1200" y="250"/>
                      <a:pt x="1539" y="91"/>
                      <a:pt x="1947"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27"/>
              <p:cNvSpPr/>
              <p:nvPr/>
            </p:nvSpPr>
            <p:spPr>
              <a:xfrm flipH="1">
                <a:off x="9819743" y="-604122"/>
                <a:ext cx="85901" cy="123778"/>
              </a:xfrm>
              <a:custGeom>
                <a:avLst/>
                <a:gdLst/>
                <a:ahLst/>
                <a:cxnLst/>
                <a:rect l="l" t="t" r="r" b="b"/>
                <a:pathLst>
                  <a:path w="1744" h="2513" fill="none" extrusionOk="0">
                    <a:moveTo>
                      <a:pt x="182" y="317"/>
                    </a:moveTo>
                    <a:cubicBezTo>
                      <a:pt x="317" y="113"/>
                      <a:pt x="544" y="0"/>
                      <a:pt x="770" y="45"/>
                    </a:cubicBezTo>
                    <a:cubicBezTo>
                      <a:pt x="1064" y="113"/>
                      <a:pt x="1223" y="362"/>
                      <a:pt x="1336" y="611"/>
                    </a:cubicBezTo>
                    <a:cubicBezTo>
                      <a:pt x="1562" y="1132"/>
                      <a:pt x="1743" y="1924"/>
                      <a:pt x="1472" y="2467"/>
                    </a:cubicBezTo>
                    <a:cubicBezTo>
                      <a:pt x="1449" y="2512"/>
                      <a:pt x="838" y="2128"/>
                      <a:pt x="770" y="2060"/>
                    </a:cubicBezTo>
                    <a:cubicBezTo>
                      <a:pt x="453" y="1833"/>
                      <a:pt x="227" y="1584"/>
                      <a:pt x="91" y="1177"/>
                    </a:cubicBezTo>
                    <a:cubicBezTo>
                      <a:pt x="1" y="928"/>
                      <a:pt x="1" y="634"/>
                      <a:pt x="114" y="385"/>
                    </a:cubicBezTo>
                    <a:cubicBezTo>
                      <a:pt x="159" y="362"/>
                      <a:pt x="182" y="340"/>
                      <a:pt x="182" y="317"/>
                    </a:cubicBezTo>
                    <a:close/>
                  </a:path>
                </a:pathLst>
              </a:custGeom>
              <a:noFill/>
              <a:ln w="1132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27"/>
              <p:cNvSpPr/>
              <p:nvPr/>
            </p:nvSpPr>
            <p:spPr>
              <a:xfrm>
                <a:off x="9695296" y="1901136"/>
                <a:ext cx="104815" cy="156138"/>
              </a:xfrm>
              <a:custGeom>
                <a:avLst/>
                <a:gdLst/>
                <a:ahLst/>
                <a:cxnLst/>
                <a:rect l="l" t="t" r="r" b="b"/>
                <a:pathLst>
                  <a:path w="2128" h="3170" fill="none" extrusionOk="0">
                    <a:moveTo>
                      <a:pt x="181" y="408"/>
                    </a:moveTo>
                    <a:cubicBezTo>
                      <a:pt x="362" y="182"/>
                      <a:pt x="679" y="1"/>
                      <a:pt x="951" y="68"/>
                    </a:cubicBezTo>
                    <a:cubicBezTo>
                      <a:pt x="1290" y="159"/>
                      <a:pt x="1516" y="453"/>
                      <a:pt x="1652" y="770"/>
                    </a:cubicBezTo>
                    <a:cubicBezTo>
                      <a:pt x="1946" y="1404"/>
                      <a:pt x="2127" y="2422"/>
                      <a:pt x="1856" y="3101"/>
                    </a:cubicBezTo>
                    <a:cubicBezTo>
                      <a:pt x="1833" y="3169"/>
                      <a:pt x="996" y="2648"/>
                      <a:pt x="951" y="2603"/>
                    </a:cubicBezTo>
                    <a:cubicBezTo>
                      <a:pt x="566" y="2309"/>
                      <a:pt x="272" y="1992"/>
                      <a:pt x="113" y="1517"/>
                    </a:cubicBezTo>
                    <a:cubicBezTo>
                      <a:pt x="0" y="1200"/>
                      <a:pt x="0" y="838"/>
                      <a:pt x="136" y="521"/>
                    </a:cubicBezTo>
                    <a:cubicBezTo>
                      <a:pt x="136" y="453"/>
                      <a:pt x="158" y="431"/>
                      <a:pt x="181" y="40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27"/>
              <p:cNvSpPr/>
              <p:nvPr/>
            </p:nvSpPr>
            <p:spPr>
              <a:xfrm>
                <a:off x="9696379" y="1914534"/>
                <a:ext cx="91467" cy="118212"/>
              </a:xfrm>
              <a:custGeom>
                <a:avLst/>
                <a:gdLst/>
                <a:ahLst/>
                <a:cxnLst/>
                <a:rect l="l" t="t" r="r" b="b"/>
                <a:pathLst>
                  <a:path w="1857" h="2400" fill="none" extrusionOk="0">
                    <a:moveTo>
                      <a:pt x="1" y="679"/>
                    </a:moveTo>
                    <a:cubicBezTo>
                      <a:pt x="431" y="1200"/>
                      <a:pt x="929" y="1946"/>
                      <a:pt x="1517" y="2331"/>
                    </a:cubicBezTo>
                    <a:cubicBezTo>
                      <a:pt x="1585" y="2376"/>
                      <a:pt x="1675" y="2399"/>
                      <a:pt x="1721" y="2331"/>
                    </a:cubicBezTo>
                    <a:cubicBezTo>
                      <a:pt x="1743" y="2309"/>
                      <a:pt x="1743" y="2286"/>
                      <a:pt x="1789" y="2263"/>
                    </a:cubicBezTo>
                    <a:cubicBezTo>
                      <a:pt x="1834" y="1811"/>
                      <a:pt x="317" y="249"/>
                      <a:pt x="408" y="0"/>
                    </a:cubicBezTo>
                    <a:cubicBezTo>
                      <a:pt x="1042" y="136"/>
                      <a:pt x="1268" y="611"/>
                      <a:pt x="1856" y="131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27"/>
              <p:cNvSpPr/>
              <p:nvPr/>
            </p:nvSpPr>
            <p:spPr>
              <a:xfrm flipH="1">
                <a:off x="9833146" y="1657523"/>
                <a:ext cx="104815" cy="121512"/>
              </a:xfrm>
              <a:custGeom>
                <a:avLst/>
                <a:gdLst/>
                <a:ahLst/>
                <a:cxnLst/>
                <a:rect l="l" t="t" r="r" b="b"/>
                <a:pathLst>
                  <a:path w="2128" h="2467" fill="none" extrusionOk="0">
                    <a:moveTo>
                      <a:pt x="91" y="430"/>
                    </a:moveTo>
                    <a:cubicBezTo>
                      <a:pt x="204" y="204"/>
                      <a:pt x="430" y="0"/>
                      <a:pt x="679" y="0"/>
                    </a:cubicBezTo>
                    <a:cubicBezTo>
                      <a:pt x="996" y="0"/>
                      <a:pt x="1222" y="226"/>
                      <a:pt x="1426" y="453"/>
                    </a:cubicBezTo>
                    <a:cubicBezTo>
                      <a:pt x="1765" y="928"/>
                      <a:pt x="2128" y="1743"/>
                      <a:pt x="1992" y="2376"/>
                    </a:cubicBezTo>
                    <a:cubicBezTo>
                      <a:pt x="1969" y="2467"/>
                      <a:pt x="1200" y="2173"/>
                      <a:pt x="1132" y="2150"/>
                    </a:cubicBezTo>
                    <a:cubicBezTo>
                      <a:pt x="747" y="1969"/>
                      <a:pt x="453" y="1788"/>
                      <a:pt x="227" y="1381"/>
                    </a:cubicBezTo>
                    <a:cubicBezTo>
                      <a:pt x="91" y="1132"/>
                      <a:pt x="0" y="815"/>
                      <a:pt x="91" y="543"/>
                    </a:cubicBezTo>
                    <a:cubicBezTo>
                      <a:pt x="68" y="498"/>
                      <a:pt x="68" y="453"/>
                      <a:pt x="91" y="430"/>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27"/>
              <p:cNvSpPr/>
              <p:nvPr/>
            </p:nvSpPr>
            <p:spPr>
              <a:xfrm flipH="1">
                <a:off x="9853192" y="1670871"/>
                <a:ext cx="71420" cy="42409"/>
              </a:xfrm>
              <a:custGeom>
                <a:avLst/>
                <a:gdLst/>
                <a:ahLst/>
                <a:cxnLst/>
                <a:rect l="l" t="t" r="r" b="b"/>
                <a:pathLst>
                  <a:path w="1450" h="861" fill="none" extrusionOk="0">
                    <a:moveTo>
                      <a:pt x="567" y="612"/>
                    </a:moveTo>
                    <a:cubicBezTo>
                      <a:pt x="250" y="340"/>
                      <a:pt x="1" y="114"/>
                      <a:pt x="1" y="1"/>
                    </a:cubicBezTo>
                    <a:cubicBezTo>
                      <a:pt x="521" y="1"/>
                      <a:pt x="838" y="385"/>
                      <a:pt x="1449" y="86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27"/>
              <p:cNvSpPr/>
              <p:nvPr/>
            </p:nvSpPr>
            <p:spPr>
              <a:xfrm flipH="1">
                <a:off x="9846543" y="1700966"/>
                <a:ext cx="89201" cy="58022"/>
              </a:xfrm>
              <a:custGeom>
                <a:avLst/>
                <a:gdLst/>
                <a:ahLst/>
                <a:cxnLst/>
                <a:rect l="l" t="t" r="r" b="b"/>
                <a:pathLst>
                  <a:path w="1811" h="1178" fill="none" extrusionOk="0">
                    <a:moveTo>
                      <a:pt x="0" y="46"/>
                    </a:moveTo>
                    <a:cubicBezTo>
                      <a:pt x="453" y="408"/>
                      <a:pt x="1019" y="929"/>
                      <a:pt x="1607" y="1155"/>
                    </a:cubicBezTo>
                    <a:cubicBezTo>
                      <a:pt x="1653" y="1178"/>
                      <a:pt x="1743" y="1178"/>
                      <a:pt x="1766" y="1132"/>
                    </a:cubicBezTo>
                    <a:cubicBezTo>
                      <a:pt x="1811" y="1087"/>
                      <a:pt x="1811" y="1064"/>
                      <a:pt x="1811" y="1042"/>
                    </a:cubicBezTo>
                    <a:cubicBezTo>
                      <a:pt x="1766" y="816"/>
                      <a:pt x="1245" y="363"/>
                      <a:pt x="793" y="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27"/>
              <p:cNvSpPr/>
              <p:nvPr/>
            </p:nvSpPr>
            <p:spPr>
              <a:xfrm flipH="1">
                <a:off x="9718327" y="-50102"/>
                <a:ext cx="156089" cy="105948"/>
              </a:xfrm>
              <a:custGeom>
                <a:avLst/>
                <a:gdLst/>
                <a:ahLst/>
                <a:cxnLst/>
                <a:rect l="l" t="t" r="r" b="b"/>
                <a:pathLst>
                  <a:path w="3169" h="2151" fill="none" extrusionOk="0">
                    <a:moveTo>
                      <a:pt x="2761" y="204"/>
                    </a:moveTo>
                    <a:cubicBezTo>
                      <a:pt x="2988" y="385"/>
                      <a:pt x="3169" y="679"/>
                      <a:pt x="3101" y="974"/>
                    </a:cubicBezTo>
                    <a:cubicBezTo>
                      <a:pt x="3010" y="1313"/>
                      <a:pt x="2716" y="1539"/>
                      <a:pt x="2399" y="1675"/>
                    </a:cubicBezTo>
                    <a:cubicBezTo>
                      <a:pt x="1766" y="1969"/>
                      <a:pt x="747" y="2150"/>
                      <a:pt x="68" y="1879"/>
                    </a:cubicBezTo>
                    <a:cubicBezTo>
                      <a:pt x="0" y="1856"/>
                      <a:pt x="521" y="1019"/>
                      <a:pt x="566" y="974"/>
                    </a:cubicBezTo>
                    <a:cubicBezTo>
                      <a:pt x="860" y="566"/>
                      <a:pt x="1177" y="295"/>
                      <a:pt x="1652" y="113"/>
                    </a:cubicBezTo>
                    <a:cubicBezTo>
                      <a:pt x="1969" y="0"/>
                      <a:pt x="2331" y="0"/>
                      <a:pt x="2648" y="159"/>
                    </a:cubicBezTo>
                    <a:cubicBezTo>
                      <a:pt x="2716" y="159"/>
                      <a:pt x="2739" y="181"/>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27"/>
              <p:cNvSpPr/>
              <p:nvPr/>
            </p:nvSpPr>
            <p:spPr>
              <a:xfrm flipH="1">
                <a:off x="9510963" y="-871675"/>
                <a:ext cx="394680" cy="3734416"/>
              </a:xfrm>
              <a:custGeom>
                <a:avLst/>
                <a:gdLst/>
                <a:ahLst/>
                <a:cxnLst/>
                <a:rect l="l" t="t" r="r" b="b"/>
                <a:pathLst>
                  <a:path w="8013" h="75818" fill="none" extrusionOk="0">
                    <a:moveTo>
                      <a:pt x="2649" y="1"/>
                    </a:moveTo>
                    <a:cubicBezTo>
                      <a:pt x="1811" y="4640"/>
                      <a:pt x="1359" y="9370"/>
                      <a:pt x="974" y="14032"/>
                    </a:cubicBezTo>
                    <a:cubicBezTo>
                      <a:pt x="69" y="25326"/>
                      <a:pt x="1" y="36687"/>
                      <a:pt x="906" y="47980"/>
                    </a:cubicBezTo>
                    <a:cubicBezTo>
                      <a:pt x="1223" y="51851"/>
                      <a:pt x="1653" y="55721"/>
                      <a:pt x="2219" y="59568"/>
                    </a:cubicBezTo>
                    <a:cubicBezTo>
                      <a:pt x="2784" y="63370"/>
                      <a:pt x="3237" y="67353"/>
                      <a:pt x="4097" y="71088"/>
                    </a:cubicBezTo>
                    <a:cubicBezTo>
                      <a:pt x="4255" y="71744"/>
                      <a:pt x="4504" y="72355"/>
                      <a:pt x="4980" y="72808"/>
                    </a:cubicBezTo>
                    <a:cubicBezTo>
                      <a:pt x="5478" y="73260"/>
                      <a:pt x="6202" y="73487"/>
                      <a:pt x="6790" y="73215"/>
                    </a:cubicBezTo>
                    <a:cubicBezTo>
                      <a:pt x="7537" y="72876"/>
                      <a:pt x="7763" y="71789"/>
                      <a:pt x="7243" y="71178"/>
                    </a:cubicBezTo>
                    <a:cubicBezTo>
                      <a:pt x="6745" y="70545"/>
                      <a:pt x="5636" y="70590"/>
                      <a:pt x="5183" y="71224"/>
                    </a:cubicBezTo>
                    <a:cubicBezTo>
                      <a:pt x="4957" y="71540"/>
                      <a:pt x="4867" y="71948"/>
                      <a:pt x="4867" y="72332"/>
                    </a:cubicBezTo>
                    <a:cubicBezTo>
                      <a:pt x="4844" y="74053"/>
                      <a:pt x="6292" y="75682"/>
                      <a:pt x="8012" y="7581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27"/>
              <p:cNvSpPr/>
              <p:nvPr/>
            </p:nvSpPr>
            <p:spPr>
              <a:xfrm flipH="1">
                <a:off x="9739507" y="719064"/>
                <a:ext cx="292082" cy="1726782"/>
              </a:xfrm>
              <a:custGeom>
                <a:avLst/>
                <a:gdLst/>
                <a:ahLst/>
                <a:cxnLst/>
                <a:rect l="l" t="t" r="r" b="b"/>
                <a:pathLst>
                  <a:path w="5930" h="35058" fill="none" extrusionOk="0">
                    <a:moveTo>
                      <a:pt x="3010" y="0"/>
                    </a:moveTo>
                    <a:cubicBezTo>
                      <a:pt x="3010" y="0"/>
                      <a:pt x="0" y="11294"/>
                      <a:pt x="5930" y="3505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27"/>
              <p:cNvSpPr/>
              <p:nvPr/>
            </p:nvSpPr>
            <p:spPr>
              <a:xfrm flipH="1">
                <a:off x="9771818" y="-893988"/>
                <a:ext cx="111513" cy="1613101"/>
              </a:xfrm>
              <a:custGeom>
                <a:avLst/>
                <a:gdLst/>
                <a:ahLst/>
                <a:cxnLst/>
                <a:rect l="l" t="t" r="r" b="b"/>
                <a:pathLst>
                  <a:path w="2264" h="32750" fill="none" extrusionOk="0">
                    <a:moveTo>
                      <a:pt x="2263" y="1"/>
                    </a:moveTo>
                    <a:cubicBezTo>
                      <a:pt x="2263" y="1"/>
                      <a:pt x="1698" y="15889"/>
                      <a:pt x="0" y="32749"/>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75" name="Google Shape;9375;p27"/>
            <p:cNvGrpSpPr/>
            <p:nvPr/>
          </p:nvGrpSpPr>
          <p:grpSpPr>
            <a:xfrm>
              <a:off x="1291123" y="-315002"/>
              <a:ext cx="950917" cy="733555"/>
              <a:chOff x="2920825" y="1027400"/>
              <a:chExt cx="482650" cy="372325"/>
            </a:xfrm>
          </p:grpSpPr>
          <p:sp>
            <p:nvSpPr>
              <p:cNvPr id="9376" name="Google Shape;9376;p27"/>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27"/>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27"/>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27"/>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27"/>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27"/>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27"/>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83" name="Google Shape;9383;p27"/>
            <p:cNvGrpSpPr/>
            <p:nvPr/>
          </p:nvGrpSpPr>
          <p:grpSpPr>
            <a:xfrm>
              <a:off x="76193" y="-386822"/>
              <a:ext cx="1362295" cy="1920846"/>
              <a:chOff x="4877350" y="4482750"/>
              <a:chExt cx="691450" cy="974950"/>
            </a:xfrm>
          </p:grpSpPr>
          <p:sp>
            <p:nvSpPr>
              <p:cNvPr id="9384" name="Google Shape;9384;p27"/>
              <p:cNvSpPr/>
              <p:nvPr/>
            </p:nvSpPr>
            <p:spPr>
              <a:xfrm>
                <a:off x="4877350" y="5100600"/>
                <a:ext cx="257475" cy="102025"/>
              </a:xfrm>
              <a:custGeom>
                <a:avLst/>
                <a:gdLst/>
                <a:ahLst/>
                <a:cxnLst/>
                <a:rect l="l" t="t" r="r" b="b"/>
                <a:pathLst>
                  <a:path w="10299" h="4081" extrusionOk="0">
                    <a:moveTo>
                      <a:pt x="1968" y="0"/>
                    </a:moveTo>
                    <a:cubicBezTo>
                      <a:pt x="1145" y="0"/>
                      <a:pt x="387" y="156"/>
                      <a:pt x="114" y="702"/>
                    </a:cubicBezTo>
                    <a:cubicBezTo>
                      <a:pt x="1" y="906"/>
                      <a:pt x="69" y="1178"/>
                      <a:pt x="205" y="1381"/>
                    </a:cubicBezTo>
                    <a:cubicBezTo>
                      <a:pt x="499" y="1811"/>
                      <a:pt x="997" y="2015"/>
                      <a:pt x="1495" y="2196"/>
                    </a:cubicBezTo>
                    <a:cubicBezTo>
                      <a:pt x="2875" y="2807"/>
                      <a:pt x="4346" y="3373"/>
                      <a:pt x="5840" y="3735"/>
                    </a:cubicBezTo>
                    <a:cubicBezTo>
                      <a:pt x="6474" y="3871"/>
                      <a:pt x="7085" y="3984"/>
                      <a:pt x="7741" y="4052"/>
                    </a:cubicBezTo>
                    <a:cubicBezTo>
                      <a:pt x="7944" y="4065"/>
                      <a:pt x="8147" y="4081"/>
                      <a:pt x="8345" y="4081"/>
                    </a:cubicBezTo>
                    <a:cubicBezTo>
                      <a:pt x="8808" y="4081"/>
                      <a:pt x="9241" y="3996"/>
                      <a:pt x="9574" y="3599"/>
                    </a:cubicBezTo>
                    <a:cubicBezTo>
                      <a:pt x="10298" y="2762"/>
                      <a:pt x="9755" y="2173"/>
                      <a:pt x="8918" y="1743"/>
                    </a:cubicBezTo>
                    <a:cubicBezTo>
                      <a:pt x="7492" y="997"/>
                      <a:pt x="5930" y="499"/>
                      <a:pt x="4324" y="250"/>
                    </a:cubicBezTo>
                    <a:cubicBezTo>
                      <a:pt x="3808" y="179"/>
                      <a:pt x="2851" y="0"/>
                      <a:pt x="1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27"/>
              <p:cNvSpPr/>
              <p:nvPr/>
            </p:nvSpPr>
            <p:spPr>
              <a:xfrm>
                <a:off x="4883025" y="5086450"/>
                <a:ext cx="258025" cy="114325"/>
              </a:xfrm>
              <a:custGeom>
                <a:avLst/>
                <a:gdLst/>
                <a:ahLst/>
                <a:cxnLst/>
                <a:rect l="l" t="t" r="r" b="b"/>
                <a:pathLst>
                  <a:path w="10321" h="4573" fill="none" extrusionOk="0">
                    <a:moveTo>
                      <a:pt x="5884" y="4165"/>
                    </a:moveTo>
                    <a:cubicBezTo>
                      <a:pt x="6496" y="4301"/>
                      <a:pt x="7129" y="4414"/>
                      <a:pt x="7763" y="4459"/>
                    </a:cubicBezTo>
                    <a:cubicBezTo>
                      <a:pt x="8442" y="4527"/>
                      <a:pt x="9121" y="4573"/>
                      <a:pt x="9619" y="4007"/>
                    </a:cubicBezTo>
                    <a:cubicBezTo>
                      <a:pt x="10320" y="3192"/>
                      <a:pt x="9800" y="2423"/>
                      <a:pt x="8962" y="2015"/>
                    </a:cubicBezTo>
                    <a:cubicBezTo>
                      <a:pt x="7514" y="1246"/>
                      <a:pt x="5930" y="816"/>
                      <a:pt x="4345" y="567"/>
                    </a:cubicBezTo>
                    <a:cubicBezTo>
                      <a:pt x="3350" y="431"/>
                      <a:pt x="702" y="1"/>
                      <a:pt x="113" y="1133"/>
                    </a:cubicBezTo>
                    <a:cubicBezTo>
                      <a:pt x="0" y="1336"/>
                      <a:pt x="68" y="1608"/>
                      <a:pt x="204" y="1811"/>
                    </a:cubicBezTo>
                    <a:cubicBezTo>
                      <a:pt x="498" y="2241"/>
                      <a:pt x="1019" y="2423"/>
                      <a:pt x="1494" y="2626"/>
                    </a:cubicBezTo>
                    <a:cubicBezTo>
                      <a:pt x="2897" y="3192"/>
                      <a:pt x="4368" y="3780"/>
                      <a:pt x="5884" y="416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27"/>
              <p:cNvSpPr/>
              <p:nvPr/>
            </p:nvSpPr>
            <p:spPr>
              <a:xfrm>
                <a:off x="5238350" y="4482875"/>
                <a:ext cx="321950" cy="527225"/>
              </a:xfrm>
              <a:custGeom>
                <a:avLst/>
                <a:gdLst/>
                <a:ahLst/>
                <a:cxnLst/>
                <a:rect l="l" t="t" r="r" b="b"/>
                <a:pathLst>
                  <a:path w="12878" h="21089" extrusionOk="0">
                    <a:moveTo>
                      <a:pt x="10759" y="1"/>
                    </a:moveTo>
                    <a:cubicBezTo>
                      <a:pt x="10638" y="1"/>
                      <a:pt x="10514" y="14"/>
                      <a:pt x="10388" y="41"/>
                    </a:cubicBezTo>
                    <a:cubicBezTo>
                      <a:pt x="8691" y="403"/>
                      <a:pt x="8125" y="2530"/>
                      <a:pt x="7808" y="4001"/>
                    </a:cubicBezTo>
                    <a:cubicBezTo>
                      <a:pt x="7242" y="6763"/>
                      <a:pt x="6858" y="9343"/>
                      <a:pt x="5545" y="11923"/>
                    </a:cubicBezTo>
                    <a:cubicBezTo>
                      <a:pt x="4278" y="14412"/>
                      <a:pt x="2557" y="16653"/>
                      <a:pt x="453" y="18463"/>
                    </a:cubicBezTo>
                    <a:cubicBezTo>
                      <a:pt x="0" y="18848"/>
                      <a:pt x="272" y="20296"/>
                      <a:pt x="294" y="20840"/>
                    </a:cubicBezTo>
                    <a:cubicBezTo>
                      <a:pt x="294" y="20953"/>
                      <a:pt x="317" y="21043"/>
                      <a:pt x="430" y="21089"/>
                    </a:cubicBezTo>
                    <a:cubicBezTo>
                      <a:pt x="475" y="21089"/>
                      <a:pt x="543" y="21043"/>
                      <a:pt x="611" y="20998"/>
                    </a:cubicBezTo>
                    <a:cubicBezTo>
                      <a:pt x="2784" y="19074"/>
                      <a:pt x="4640" y="16811"/>
                      <a:pt x="6111" y="14299"/>
                    </a:cubicBezTo>
                    <a:cubicBezTo>
                      <a:pt x="7197" y="12443"/>
                      <a:pt x="7989" y="10452"/>
                      <a:pt x="8600" y="8415"/>
                    </a:cubicBezTo>
                    <a:cubicBezTo>
                      <a:pt x="9166" y="6581"/>
                      <a:pt x="8872" y="4386"/>
                      <a:pt x="9913" y="2711"/>
                    </a:cubicBezTo>
                    <a:cubicBezTo>
                      <a:pt x="10071" y="2440"/>
                      <a:pt x="10343" y="2146"/>
                      <a:pt x="10614" y="2010"/>
                    </a:cubicBezTo>
                    <a:cubicBezTo>
                      <a:pt x="10799" y="1910"/>
                      <a:pt x="10970" y="1867"/>
                      <a:pt x="11128" y="1867"/>
                    </a:cubicBezTo>
                    <a:cubicBezTo>
                      <a:pt x="11475" y="1867"/>
                      <a:pt x="11762" y="2077"/>
                      <a:pt x="11995" y="2372"/>
                    </a:cubicBezTo>
                    <a:cubicBezTo>
                      <a:pt x="12186" y="2615"/>
                      <a:pt x="12361" y="2715"/>
                      <a:pt x="12503" y="2715"/>
                    </a:cubicBezTo>
                    <a:cubicBezTo>
                      <a:pt x="12732" y="2715"/>
                      <a:pt x="12878" y="2458"/>
                      <a:pt x="12878" y="2123"/>
                    </a:cubicBezTo>
                    <a:cubicBezTo>
                      <a:pt x="12878" y="2010"/>
                      <a:pt x="12878" y="1897"/>
                      <a:pt x="12832" y="1783"/>
                    </a:cubicBezTo>
                    <a:cubicBezTo>
                      <a:pt x="12550" y="856"/>
                      <a:pt x="11747" y="1"/>
                      <a:pt x="107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27"/>
              <p:cNvSpPr/>
              <p:nvPr/>
            </p:nvSpPr>
            <p:spPr>
              <a:xfrm>
                <a:off x="5242875" y="4482750"/>
                <a:ext cx="325925" cy="522825"/>
              </a:xfrm>
              <a:custGeom>
                <a:avLst/>
                <a:gdLst/>
                <a:ahLst/>
                <a:cxnLst/>
                <a:rect l="l" t="t" r="r" b="b"/>
                <a:pathLst>
                  <a:path w="13037" h="20913" fill="none" extrusionOk="0">
                    <a:moveTo>
                      <a:pt x="13036" y="2354"/>
                    </a:moveTo>
                    <a:cubicBezTo>
                      <a:pt x="13036" y="2241"/>
                      <a:pt x="13036" y="2128"/>
                      <a:pt x="12991" y="2015"/>
                    </a:cubicBezTo>
                    <a:cubicBezTo>
                      <a:pt x="12674" y="974"/>
                      <a:pt x="11701" y="1"/>
                      <a:pt x="10547" y="272"/>
                    </a:cubicBezTo>
                    <a:cubicBezTo>
                      <a:pt x="8849" y="634"/>
                      <a:pt x="7944" y="2648"/>
                      <a:pt x="7627" y="4120"/>
                    </a:cubicBezTo>
                    <a:cubicBezTo>
                      <a:pt x="7061" y="6881"/>
                      <a:pt x="6020" y="10162"/>
                      <a:pt x="4730" y="12742"/>
                    </a:cubicBezTo>
                    <a:cubicBezTo>
                      <a:pt x="3440" y="15232"/>
                      <a:pt x="2716" y="16884"/>
                      <a:pt x="589" y="18695"/>
                    </a:cubicBezTo>
                    <a:cubicBezTo>
                      <a:pt x="136" y="19079"/>
                      <a:pt x="0" y="20120"/>
                      <a:pt x="0" y="20664"/>
                    </a:cubicBezTo>
                    <a:cubicBezTo>
                      <a:pt x="0" y="20777"/>
                      <a:pt x="23" y="20890"/>
                      <a:pt x="136" y="20913"/>
                    </a:cubicBezTo>
                    <a:cubicBezTo>
                      <a:pt x="181" y="20913"/>
                      <a:pt x="249" y="20890"/>
                      <a:pt x="294" y="20845"/>
                    </a:cubicBezTo>
                    <a:cubicBezTo>
                      <a:pt x="2490" y="18921"/>
                      <a:pt x="4029" y="17382"/>
                      <a:pt x="5477" y="14870"/>
                    </a:cubicBezTo>
                    <a:cubicBezTo>
                      <a:pt x="6563" y="13014"/>
                      <a:pt x="7808" y="11407"/>
                      <a:pt x="8555" y="8691"/>
                    </a:cubicBezTo>
                    <a:cubicBezTo>
                      <a:pt x="9098" y="6858"/>
                      <a:pt x="8962" y="4663"/>
                      <a:pt x="10003" y="2988"/>
                    </a:cubicBezTo>
                    <a:cubicBezTo>
                      <a:pt x="10185" y="2694"/>
                      <a:pt x="10433" y="2422"/>
                      <a:pt x="10705" y="2264"/>
                    </a:cubicBezTo>
                    <a:cubicBezTo>
                      <a:pt x="11316" y="1970"/>
                      <a:pt x="11769" y="2196"/>
                      <a:pt x="12108" y="2648"/>
                    </a:cubicBezTo>
                    <a:cubicBezTo>
                      <a:pt x="12606" y="3237"/>
                      <a:pt x="13014" y="2897"/>
                      <a:pt x="13036" y="235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27"/>
              <p:cNvSpPr/>
              <p:nvPr/>
            </p:nvSpPr>
            <p:spPr>
              <a:xfrm>
                <a:off x="5395075" y="4886175"/>
                <a:ext cx="80925" cy="90550"/>
              </a:xfrm>
              <a:custGeom>
                <a:avLst/>
                <a:gdLst/>
                <a:ahLst/>
                <a:cxnLst/>
                <a:rect l="l" t="t" r="r" b="b"/>
                <a:pathLst>
                  <a:path w="3237" h="3622" fill="none" extrusionOk="0">
                    <a:moveTo>
                      <a:pt x="3169" y="1992"/>
                    </a:moveTo>
                    <a:cubicBezTo>
                      <a:pt x="3236" y="1607"/>
                      <a:pt x="3191" y="1200"/>
                      <a:pt x="2988" y="860"/>
                    </a:cubicBezTo>
                    <a:cubicBezTo>
                      <a:pt x="2490" y="0"/>
                      <a:pt x="1539" y="68"/>
                      <a:pt x="702" y="362"/>
                    </a:cubicBezTo>
                    <a:cubicBezTo>
                      <a:pt x="0" y="815"/>
                      <a:pt x="475" y="2558"/>
                      <a:pt x="928" y="3055"/>
                    </a:cubicBezTo>
                    <a:cubicBezTo>
                      <a:pt x="1426" y="3621"/>
                      <a:pt x="2218" y="3191"/>
                      <a:pt x="2671" y="2807"/>
                    </a:cubicBezTo>
                    <a:cubicBezTo>
                      <a:pt x="2897" y="2580"/>
                      <a:pt x="3078" y="2286"/>
                      <a:pt x="3169" y="1992"/>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27"/>
              <p:cNvSpPr/>
              <p:nvPr/>
            </p:nvSpPr>
            <p:spPr>
              <a:xfrm>
                <a:off x="5396200" y="4894475"/>
                <a:ext cx="81500" cy="79025"/>
              </a:xfrm>
              <a:custGeom>
                <a:avLst/>
                <a:gdLst/>
                <a:ahLst/>
                <a:cxnLst/>
                <a:rect l="l" t="t" r="r" b="b"/>
                <a:pathLst>
                  <a:path w="3260" h="3161" extrusionOk="0">
                    <a:moveTo>
                      <a:pt x="1741" y="1"/>
                    </a:moveTo>
                    <a:cubicBezTo>
                      <a:pt x="1404" y="1"/>
                      <a:pt x="1047" y="84"/>
                      <a:pt x="702" y="211"/>
                    </a:cubicBezTo>
                    <a:cubicBezTo>
                      <a:pt x="0" y="664"/>
                      <a:pt x="476" y="2384"/>
                      <a:pt x="928" y="2882"/>
                    </a:cubicBezTo>
                    <a:cubicBezTo>
                      <a:pt x="1112" y="3082"/>
                      <a:pt x="1330" y="3160"/>
                      <a:pt x="1554" y="3160"/>
                    </a:cubicBezTo>
                    <a:cubicBezTo>
                      <a:pt x="1966" y="3160"/>
                      <a:pt x="2401" y="2897"/>
                      <a:pt x="2694" y="2633"/>
                    </a:cubicBezTo>
                    <a:cubicBezTo>
                      <a:pt x="2943" y="2452"/>
                      <a:pt x="3124" y="2135"/>
                      <a:pt x="3169" y="1818"/>
                    </a:cubicBezTo>
                    <a:cubicBezTo>
                      <a:pt x="3259" y="1456"/>
                      <a:pt x="3191" y="1026"/>
                      <a:pt x="3010" y="687"/>
                    </a:cubicBezTo>
                    <a:cubicBezTo>
                      <a:pt x="2699" y="186"/>
                      <a:pt x="2242"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27"/>
              <p:cNvSpPr/>
              <p:nvPr/>
            </p:nvSpPr>
            <p:spPr>
              <a:xfrm>
                <a:off x="5200425" y="4798925"/>
                <a:ext cx="90000" cy="71875"/>
              </a:xfrm>
              <a:custGeom>
                <a:avLst/>
                <a:gdLst/>
                <a:ahLst/>
                <a:cxnLst/>
                <a:rect l="l" t="t" r="r" b="b"/>
                <a:pathLst>
                  <a:path w="3600" h="2875" extrusionOk="0">
                    <a:moveTo>
                      <a:pt x="1604" y="1"/>
                    </a:moveTo>
                    <a:cubicBezTo>
                      <a:pt x="1347" y="1"/>
                      <a:pt x="1088" y="62"/>
                      <a:pt x="838" y="209"/>
                    </a:cubicBezTo>
                    <a:cubicBezTo>
                      <a:pt x="1" y="729"/>
                      <a:pt x="23" y="1657"/>
                      <a:pt x="340" y="2494"/>
                    </a:cubicBezTo>
                    <a:cubicBezTo>
                      <a:pt x="504" y="2769"/>
                      <a:pt x="856" y="2875"/>
                      <a:pt x="1259" y="2875"/>
                    </a:cubicBezTo>
                    <a:cubicBezTo>
                      <a:pt x="1918" y="2875"/>
                      <a:pt x="2711" y="2594"/>
                      <a:pt x="3033" y="2313"/>
                    </a:cubicBezTo>
                    <a:cubicBezTo>
                      <a:pt x="3599" y="1793"/>
                      <a:pt x="3192" y="1001"/>
                      <a:pt x="2784" y="525"/>
                    </a:cubicBezTo>
                    <a:cubicBezTo>
                      <a:pt x="2603" y="299"/>
                      <a:pt x="2309" y="118"/>
                      <a:pt x="2015" y="50"/>
                    </a:cubicBezTo>
                    <a:cubicBezTo>
                      <a:pt x="1880" y="18"/>
                      <a:pt x="1742" y="1"/>
                      <a:pt x="1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27"/>
              <p:cNvSpPr/>
              <p:nvPr/>
            </p:nvSpPr>
            <p:spPr>
              <a:xfrm>
                <a:off x="5192500" y="4797900"/>
                <a:ext cx="90000" cy="81500"/>
              </a:xfrm>
              <a:custGeom>
                <a:avLst/>
                <a:gdLst/>
                <a:ahLst/>
                <a:cxnLst/>
                <a:rect l="l" t="t" r="r" b="b"/>
                <a:pathLst>
                  <a:path w="3600" h="3260" fill="none" extrusionOk="0">
                    <a:moveTo>
                      <a:pt x="2015" y="91"/>
                    </a:moveTo>
                    <a:cubicBezTo>
                      <a:pt x="1653" y="1"/>
                      <a:pt x="1223" y="23"/>
                      <a:pt x="838" y="250"/>
                    </a:cubicBezTo>
                    <a:cubicBezTo>
                      <a:pt x="1" y="770"/>
                      <a:pt x="23" y="1698"/>
                      <a:pt x="340" y="2535"/>
                    </a:cubicBezTo>
                    <a:cubicBezTo>
                      <a:pt x="770" y="3260"/>
                      <a:pt x="2513" y="2807"/>
                      <a:pt x="3034" y="2354"/>
                    </a:cubicBezTo>
                    <a:cubicBezTo>
                      <a:pt x="3599" y="1834"/>
                      <a:pt x="3192" y="1042"/>
                      <a:pt x="2807" y="566"/>
                    </a:cubicBezTo>
                    <a:cubicBezTo>
                      <a:pt x="2604" y="295"/>
                      <a:pt x="2332" y="136"/>
                      <a:pt x="2015" y="9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27"/>
              <p:cNvSpPr/>
              <p:nvPr/>
            </p:nvSpPr>
            <p:spPr>
              <a:xfrm>
                <a:off x="5146125" y="4806950"/>
                <a:ext cx="297050" cy="324800"/>
              </a:xfrm>
              <a:custGeom>
                <a:avLst/>
                <a:gdLst/>
                <a:ahLst/>
                <a:cxnLst/>
                <a:rect l="l" t="t" r="r" b="b"/>
                <a:pathLst>
                  <a:path w="11882" h="12992" fill="none" extrusionOk="0">
                    <a:moveTo>
                      <a:pt x="9324" y="2830"/>
                    </a:moveTo>
                    <a:cubicBezTo>
                      <a:pt x="9845" y="3577"/>
                      <a:pt x="10479" y="3871"/>
                      <a:pt x="11090" y="4482"/>
                    </a:cubicBezTo>
                    <a:cubicBezTo>
                      <a:pt x="11882" y="5229"/>
                      <a:pt x="11723" y="6519"/>
                      <a:pt x="11542" y="7469"/>
                    </a:cubicBezTo>
                    <a:cubicBezTo>
                      <a:pt x="11339" y="8442"/>
                      <a:pt x="10931" y="9370"/>
                      <a:pt x="10320" y="10140"/>
                    </a:cubicBezTo>
                    <a:cubicBezTo>
                      <a:pt x="9573" y="11045"/>
                      <a:pt x="8532" y="11452"/>
                      <a:pt x="7627" y="12109"/>
                    </a:cubicBezTo>
                    <a:cubicBezTo>
                      <a:pt x="6405" y="12991"/>
                      <a:pt x="4979" y="12810"/>
                      <a:pt x="3780" y="12018"/>
                    </a:cubicBezTo>
                    <a:cubicBezTo>
                      <a:pt x="1267" y="10389"/>
                      <a:pt x="0" y="6587"/>
                      <a:pt x="1335" y="3825"/>
                    </a:cubicBezTo>
                    <a:cubicBezTo>
                      <a:pt x="2739" y="1042"/>
                      <a:pt x="7378" y="1"/>
                      <a:pt x="9324" y="283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27"/>
              <p:cNvSpPr/>
              <p:nvPr/>
            </p:nvSpPr>
            <p:spPr>
              <a:xfrm>
                <a:off x="5143850" y="4841025"/>
                <a:ext cx="292550" cy="290750"/>
              </a:xfrm>
              <a:custGeom>
                <a:avLst/>
                <a:gdLst/>
                <a:ahLst/>
                <a:cxnLst/>
                <a:rect l="l" t="t" r="r" b="b"/>
                <a:pathLst>
                  <a:path w="11702" h="11630" extrusionOk="0">
                    <a:moveTo>
                      <a:pt x="5752" y="0"/>
                    </a:moveTo>
                    <a:cubicBezTo>
                      <a:pt x="5608" y="0"/>
                      <a:pt x="5465" y="6"/>
                      <a:pt x="5319" y="18"/>
                    </a:cubicBezTo>
                    <a:cubicBezTo>
                      <a:pt x="5228" y="18"/>
                      <a:pt x="5183" y="63"/>
                      <a:pt x="5093" y="63"/>
                    </a:cubicBezTo>
                    <a:cubicBezTo>
                      <a:pt x="4550" y="131"/>
                      <a:pt x="4074" y="312"/>
                      <a:pt x="3622" y="561"/>
                    </a:cubicBezTo>
                    <a:cubicBezTo>
                      <a:pt x="2694" y="1105"/>
                      <a:pt x="1924" y="1942"/>
                      <a:pt x="1449" y="2825"/>
                    </a:cubicBezTo>
                    <a:cubicBezTo>
                      <a:pt x="1" y="5495"/>
                      <a:pt x="928" y="9162"/>
                      <a:pt x="3644" y="10950"/>
                    </a:cubicBezTo>
                    <a:cubicBezTo>
                      <a:pt x="4311" y="11366"/>
                      <a:pt x="4978" y="11629"/>
                      <a:pt x="5676" y="11629"/>
                    </a:cubicBezTo>
                    <a:cubicBezTo>
                      <a:pt x="6115" y="11629"/>
                      <a:pt x="6567" y="11525"/>
                      <a:pt x="7039" y="11289"/>
                    </a:cubicBezTo>
                    <a:cubicBezTo>
                      <a:pt x="7605" y="10995"/>
                      <a:pt x="8080" y="10610"/>
                      <a:pt x="8533" y="10203"/>
                    </a:cubicBezTo>
                    <a:cubicBezTo>
                      <a:pt x="8985" y="9841"/>
                      <a:pt x="9438" y="9456"/>
                      <a:pt x="9845" y="9026"/>
                    </a:cubicBezTo>
                    <a:cubicBezTo>
                      <a:pt x="10909" y="7872"/>
                      <a:pt x="11701" y="6310"/>
                      <a:pt x="11656" y="4771"/>
                    </a:cubicBezTo>
                    <a:cubicBezTo>
                      <a:pt x="11633" y="3934"/>
                      <a:pt x="11317" y="3164"/>
                      <a:pt x="10773" y="2508"/>
                    </a:cubicBezTo>
                    <a:cubicBezTo>
                      <a:pt x="10683" y="2372"/>
                      <a:pt x="10615" y="2259"/>
                      <a:pt x="10502" y="2146"/>
                    </a:cubicBezTo>
                    <a:cubicBezTo>
                      <a:pt x="9981" y="1580"/>
                      <a:pt x="9302" y="1059"/>
                      <a:pt x="8578" y="697"/>
                    </a:cubicBezTo>
                    <a:cubicBezTo>
                      <a:pt x="8058" y="448"/>
                      <a:pt x="7492" y="222"/>
                      <a:pt x="6926" y="109"/>
                    </a:cubicBezTo>
                    <a:cubicBezTo>
                      <a:pt x="6528" y="42"/>
                      <a:pt x="6143" y="0"/>
                      <a:pt x="5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27"/>
              <p:cNvSpPr/>
              <p:nvPr/>
            </p:nvSpPr>
            <p:spPr>
              <a:xfrm>
                <a:off x="5266075" y="4840450"/>
                <a:ext cx="147675" cy="74225"/>
              </a:xfrm>
              <a:custGeom>
                <a:avLst/>
                <a:gdLst/>
                <a:ahLst/>
                <a:cxnLst/>
                <a:rect l="l" t="t" r="r" b="b"/>
                <a:pathLst>
                  <a:path w="5907" h="2969" extrusionOk="0">
                    <a:moveTo>
                      <a:pt x="863" y="1"/>
                    </a:moveTo>
                    <a:cubicBezTo>
                      <a:pt x="719" y="1"/>
                      <a:pt x="576" y="6"/>
                      <a:pt x="430" y="19"/>
                    </a:cubicBezTo>
                    <a:cubicBezTo>
                      <a:pt x="339" y="19"/>
                      <a:pt x="294" y="41"/>
                      <a:pt x="204" y="41"/>
                    </a:cubicBezTo>
                    <a:cubicBezTo>
                      <a:pt x="136" y="86"/>
                      <a:pt x="68" y="132"/>
                      <a:pt x="0" y="154"/>
                    </a:cubicBezTo>
                    <a:cubicBezTo>
                      <a:pt x="317" y="1128"/>
                      <a:pt x="1154" y="1920"/>
                      <a:pt x="2150" y="2418"/>
                    </a:cubicBezTo>
                    <a:cubicBezTo>
                      <a:pt x="2557" y="2621"/>
                      <a:pt x="2965" y="2802"/>
                      <a:pt x="3395" y="2870"/>
                    </a:cubicBezTo>
                    <a:cubicBezTo>
                      <a:pt x="3706" y="2939"/>
                      <a:pt x="4017" y="2969"/>
                      <a:pt x="4328" y="2969"/>
                    </a:cubicBezTo>
                    <a:cubicBezTo>
                      <a:pt x="4425" y="2969"/>
                      <a:pt x="4521" y="2966"/>
                      <a:pt x="4617" y="2961"/>
                    </a:cubicBezTo>
                    <a:cubicBezTo>
                      <a:pt x="5092" y="2916"/>
                      <a:pt x="5522" y="2757"/>
                      <a:pt x="5907" y="2531"/>
                    </a:cubicBezTo>
                    <a:cubicBezTo>
                      <a:pt x="5839" y="2395"/>
                      <a:pt x="5726" y="2282"/>
                      <a:pt x="5613" y="2146"/>
                    </a:cubicBezTo>
                    <a:cubicBezTo>
                      <a:pt x="5092" y="1580"/>
                      <a:pt x="4413" y="1060"/>
                      <a:pt x="3689" y="698"/>
                    </a:cubicBezTo>
                    <a:cubicBezTo>
                      <a:pt x="3169" y="449"/>
                      <a:pt x="2603" y="222"/>
                      <a:pt x="2037" y="109"/>
                    </a:cubicBezTo>
                    <a:cubicBezTo>
                      <a:pt x="1639" y="43"/>
                      <a:pt x="1254"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27"/>
              <p:cNvSpPr/>
              <p:nvPr/>
            </p:nvSpPr>
            <p:spPr>
              <a:xfrm>
                <a:off x="5241175" y="5175500"/>
                <a:ext cx="88850" cy="282200"/>
              </a:xfrm>
              <a:custGeom>
                <a:avLst/>
                <a:gdLst/>
                <a:ahLst/>
                <a:cxnLst/>
                <a:rect l="l" t="t" r="r" b="b"/>
                <a:pathLst>
                  <a:path w="3554" h="11288" extrusionOk="0">
                    <a:moveTo>
                      <a:pt x="1322" y="1"/>
                    </a:moveTo>
                    <a:cubicBezTo>
                      <a:pt x="459" y="1"/>
                      <a:pt x="222" y="1872"/>
                      <a:pt x="159" y="2753"/>
                    </a:cubicBezTo>
                    <a:cubicBezTo>
                      <a:pt x="0" y="4360"/>
                      <a:pt x="181" y="5990"/>
                      <a:pt x="611" y="7574"/>
                    </a:cubicBezTo>
                    <a:cubicBezTo>
                      <a:pt x="860" y="8547"/>
                      <a:pt x="1426" y="11172"/>
                      <a:pt x="2693" y="11286"/>
                    </a:cubicBezTo>
                    <a:cubicBezTo>
                      <a:pt x="2706" y="11287"/>
                      <a:pt x="2719" y="11287"/>
                      <a:pt x="2732" y="11287"/>
                    </a:cubicBezTo>
                    <a:cubicBezTo>
                      <a:pt x="2945" y="11287"/>
                      <a:pt x="3153" y="11115"/>
                      <a:pt x="3259" y="10923"/>
                    </a:cubicBezTo>
                    <a:cubicBezTo>
                      <a:pt x="3553" y="10493"/>
                      <a:pt x="3508" y="9950"/>
                      <a:pt x="3508" y="9452"/>
                    </a:cubicBezTo>
                    <a:cubicBezTo>
                      <a:pt x="3486" y="7891"/>
                      <a:pt x="3440" y="6306"/>
                      <a:pt x="3169" y="4790"/>
                    </a:cubicBezTo>
                    <a:cubicBezTo>
                      <a:pt x="3056" y="4156"/>
                      <a:pt x="2241" y="264"/>
                      <a:pt x="1539" y="37"/>
                    </a:cubicBezTo>
                    <a:cubicBezTo>
                      <a:pt x="1463" y="12"/>
                      <a:pt x="1390" y="1"/>
                      <a:pt x="1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27"/>
              <p:cNvSpPr/>
              <p:nvPr/>
            </p:nvSpPr>
            <p:spPr>
              <a:xfrm>
                <a:off x="5223625" y="5180950"/>
                <a:ext cx="101875" cy="271600"/>
              </a:xfrm>
              <a:custGeom>
                <a:avLst/>
                <a:gdLst/>
                <a:ahLst/>
                <a:cxnLst/>
                <a:rect l="l" t="t" r="r" b="b"/>
                <a:pathLst>
                  <a:path w="4075" h="10864" fill="none" extrusionOk="0">
                    <a:moveTo>
                      <a:pt x="3237" y="3395"/>
                    </a:moveTo>
                    <a:cubicBezTo>
                      <a:pt x="3056" y="2784"/>
                      <a:pt x="2830" y="2196"/>
                      <a:pt x="2581" y="1630"/>
                    </a:cubicBezTo>
                    <a:cubicBezTo>
                      <a:pt x="2286" y="996"/>
                      <a:pt x="2015" y="385"/>
                      <a:pt x="1313" y="227"/>
                    </a:cubicBezTo>
                    <a:cubicBezTo>
                      <a:pt x="227" y="0"/>
                      <a:pt x="1" y="770"/>
                      <a:pt x="23" y="1698"/>
                    </a:cubicBezTo>
                    <a:cubicBezTo>
                      <a:pt x="91" y="4504"/>
                      <a:pt x="815" y="7107"/>
                      <a:pt x="1879" y="9687"/>
                    </a:cubicBezTo>
                    <a:cubicBezTo>
                      <a:pt x="2060" y="10185"/>
                      <a:pt x="2513" y="10864"/>
                      <a:pt x="3146" y="10841"/>
                    </a:cubicBezTo>
                    <a:cubicBezTo>
                      <a:pt x="3373" y="10841"/>
                      <a:pt x="3576" y="10638"/>
                      <a:pt x="3690" y="10411"/>
                    </a:cubicBezTo>
                    <a:cubicBezTo>
                      <a:pt x="3916" y="9959"/>
                      <a:pt x="4074" y="8646"/>
                      <a:pt x="4029" y="8125"/>
                    </a:cubicBezTo>
                    <a:cubicBezTo>
                      <a:pt x="3803" y="6609"/>
                      <a:pt x="3644" y="4912"/>
                      <a:pt x="3237" y="339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27"/>
              <p:cNvSpPr/>
              <p:nvPr/>
            </p:nvSpPr>
            <p:spPr>
              <a:xfrm>
                <a:off x="5027300" y="4954625"/>
                <a:ext cx="342325" cy="361000"/>
              </a:xfrm>
              <a:custGeom>
                <a:avLst/>
                <a:gdLst/>
                <a:ahLst/>
                <a:cxnLst/>
                <a:rect l="l" t="t" r="r" b="b"/>
                <a:pathLst>
                  <a:path w="13693" h="14440" fill="none" extrusionOk="0">
                    <a:moveTo>
                      <a:pt x="13512" y="7650"/>
                    </a:moveTo>
                    <a:cubicBezTo>
                      <a:pt x="13534" y="7854"/>
                      <a:pt x="13580" y="8080"/>
                      <a:pt x="13602" y="8261"/>
                    </a:cubicBezTo>
                    <a:cubicBezTo>
                      <a:pt x="13693" y="9235"/>
                      <a:pt x="13602" y="10230"/>
                      <a:pt x="13195" y="11090"/>
                    </a:cubicBezTo>
                    <a:cubicBezTo>
                      <a:pt x="12742" y="12064"/>
                      <a:pt x="12018" y="12675"/>
                      <a:pt x="11135" y="13240"/>
                    </a:cubicBezTo>
                    <a:cubicBezTo>
                      <a:pt x="9913" y="14033"/>
                      <a:pt x="8623" y="14440"/>
                      <a:pt x="7197" y="14214"/>
                    </a:cubicBezTo>
                    <a:cubicBezTo>
                      <a:pt x="5364" y="13897"/>
                      <a:pt x="3463" y="13467"/>
                      <a:pt x="2082" y="12177"/>
                    </a:cubicBezTo>
                    <a:cubicBezTo>
                      <a:pt x="1313" y="11475"/>
                      <a:pt x="928" y="10615"/>
                      <a:pt x="611" y="9619"/>
                    </a:cubicBezTo>
                    <a:cubicBezTo>
                      <a:pt x="0" y="7650"/>
                      <a:pt x="181" y="5410"/>
                      <a:pt x="1403" y="3690"/>
                    </a:cubicBezTo>
                    <a:cubicBezTo>
                      <a:pt x="2105" y="2694"/>
                      <a:pt x="3056" y="1879"/>
                      <a:pt x="4097" y="1291"/>
                    </a:cubicBezTo>
                    <a:cubicBezTo>
                      <a:pt x="5138" y="680"/>
                      <a:pt x="6790" y="1"/>
                      <a:pt x="7989" y="227"/>
                    </a:cubicBezTo>
                    <a:cubicBezTo>
                      <a:pt x="8963" y="408"/>
                      <a:pt x="10026" y="1472"/>
                      <a:pt x="10683" y="2128"/>
                    </a:cubicBezTo>
                    <a:cubicBezTo>
                      <a:pt x="12176" y="3667"/>
                      <a:pt x="13195" y="5613"/>
                      <a:pt x="13512" y="765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27"/>
              <p:cNvSpPr/>
              <p:nvPr/>
            </p:nvSpPr>
            <p:spPr>
              <a:xfrm>
                <a:off x="5298875" y="5106850"/>
                <a:ext cx="170325" cy="163525"/>
              </a:xfrm>
              <a:custGeom>
                <a:avLst/>
                <a:gdLst/>
                <a:ahLst/>
                <a:cxnLst/>
                <a:rect l="l" t="t" r="r" b="b"/>
                <a:pathLst>
                  <a:path w="6813" h="6541" extrusionOk="0">
                    <a:moveTo>
                      <a:pt x="3613" y="0"/>
                    </a:moveTo>
                    <a:cubicBezTo>
                      <a:pt x="3101" y="0"/>
                      <a:pt x="2598" y="161"/>
                      <a:pt x="2105" y="430"/>
                    </a:cubicBezTo>
                    <a:cubicBezTo>
                      <a:pt x="815" y="1131"/>
                      <a:pt x="1" y="2783"/>
                      <a:pt x="1" y="4209"/>
                    </a:cubicBezTo>
                    <a:cubicBezTo>
                      <a:pt x="1" y="4730"/>
                      <a:pt x="136" y="5273"/>
                      <a:pt x="499" y="5658"/>
                    </a:cubicBezTo>
                    <a:cubicBezTo>
                      <a:pt x="1008" y="6226"/>
                      <a:pt x="1875" y="6540"/>
                      <a:pt x="2642" y="6540"/>
                    </a:cubicBezTo>
                    <a:cubicBezTo>
                      <a:pt x="2761" y="6540"/>
                      <a:pt x="2876" y="6533"/>
                      <a:pt x="2988" y="6518"/>
                    </a:cubicBezTo>
                    <a:cubicBezTo>
                      <a:pt x="3667" y="6427"/>
                      <a:pt x="4369" y="6133"/>
                      <a:pt x="5025" y="5748"/>
                    </a:cubicBezTo>
                    <a:cubicBezTo>
                      <a:pt x="5772" y="5273"/>
                      <a:pt x="6292" y="4526"/>
                      <a:pt x="6587" y="3711"/>
                    </a:cubicBezTo>
                    <a:cubicBezTo>
                      <a:pt x="6813" y="2964"/>
                      <a:pt x="6700" y="2399"/>
                      <a:pt x="6292" y="1720"/>
                    </a:cubicBezTo>
                    <a:cubicBezTo>
                      <a:pt x="5885" y="995"/>
                      <a:pt x="5206" y="430"/>
                      <a:pt x="4414" y="135"/>
                    </a:cubicBezTo>
                    <a:cubicBezTo>
                      <a:pt x="4144" y="43"/>
                      <a:pt x="3878" y="0"/>
                      <a:pt x="3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27"/>
              <p:cNvSpPr/>
              <p:nvPr/>
            </p:nvSpPr>
            <p:spPr>
              <a:xfrm>
                <a:off x="5304525" y="5085900"/>
                <a:ext cx="166950" cy="193525"/>
              </a:xfrm>
              <a:custGeom>
                <a:avLst/>
                <a:gdLst/>
                <a:ahLst/>
                <a:cxnLst/>
                <a:rect l="l" t="t" r="r" b="b"/>
                <a:pathLst>
                  <a:path w="6678" h="7741" fill="none" extrusionOk="0">
                    <a:moveTo>
                      <a:pt x="4980" y="6450"/>
                    </a:moveTo>
                    <a:cubicBezTo>
                      <a:pt x="3667" y="7424"/>
                      <a:pt x="1698" y="7740"/>
                      <a:pt x="499" y="6473"/>
                    </a:cubicBezTo>
                    <a:cubicBezTo>
                      <a:pt x="137" y="6066"/>
                      <a:pt x="1" y="5545"/>
                      <a:pt x="1" y="5025"/>
                    </a:cubicBezTo>
                    <a:cubicBezTo>
                      <a:pt x="1" y="4187"/>
                      <a:pt x="295" y="3395"/>
                      <a:pt x="589" y="2603"/>
                    </a:cubicBezTo>
                    <a:cubicBezTo>
                      <a:pt x="838" y="1879"/>
                      <a:pt x="1608" y="1245"/>
                      <a:pt x="2264" y="928"/>
                    </a:cubicBezTo>
                    <a:cubicBezTo>
                      <a:pt x="4188" y="0"/>
                      <a:pt x="6677" y="1313"/>
                      <a:pt x="6519" y="3554"/>
                    </a:cubicBezTo>
                    <a:cubicBezTo>
                      <a:pt x="6474" y="4459"/>
                      <a:pt x="6112" y="5364"/>
                      <a:pt x="5478" y="602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27"/>
              <p:cNvSpPr/>
              <p:nvPr/>
            </p:nvSpPr>
            <p:spPr>
              <a:xfrm>
                <a:off x="5307925" y="5129925"/>
                <a:ext cx="126200" cy="113050"/>
              </a:xfrm>
              <a:custGeom>
                <a:avLst/>
                <a:gdLst/>
                <a:ahLst/>
                <a:cxnLst/>
                <a:rect l="l" t="t" r="r" b="b"/>
                <a:pathLst>
                  <a:path w="5048" h="4522" extrusionOk="0">
                    <a:moveTo>
                      <a:pt x="2591" y="0"/>
                    </a:moveTo>
                    <a:cubicBezTo>
                      <a:pt x="2197" y="0"/>
                      <a:pt x="1806" y="91"/>
                      <a:pt x="1472" y="276"/>
                    </a:cubicBezTo>
                    <a:cubicBezTo>
                      <a:pt x="567" y="751"/>
                      <a:pt x="1" y="1883"/>
                      <a:pt x="1" y="2901"/>
                    </a:cubicBezTo>
                    <a:cubicBezTo>
                      <a:pt x="23" y="3264"/>
                      <a:pt x="114" y="3671"/>
                      <a:pt x="363" y="3920"/>
                    </a:cubicBezTo>
                    <a:cubicBezTo>
                      <a:pt x="739" y="4316"/>
                      <a:pt x="1322" y="4521"/>
                      <a:pt x="1857" y="4521"/>
                    </a:cubicBezTo>
                    <a:cubicBezTo>
                      <a:pt x="1933" y="4521"/>
                      <a:pt x="2009" y="4517"/>
                      <a:pt x="2083" y="4508"/>
                    </a:cubicBezTo>
                    <a:cubicBezTo>
                      <a:pt x="2581" y="4463"/>
                      <a:pt x="3056" y="4259"/>
                      <a:pt x="3509" y="3965"/>
                    </a:cubicBezTo>
                    <a:cubicBezTo>
                      <a:pt x="4075" y="3626"/>
                      <a:pt x="4550" y="3128"/>
                      <a:pt x="4776" y="2585"/>
                    </a:cubicBezTo>
                    <a:cubicBezTo>
                      <a:pt x="5048" y="1974"/>
                      <a:pt x="4640" y="978"/>
                      <a:pt x="4142" y="548"/>
                    </a:cubicBezTo>
                    <a:cubicBezTo>
                      <a:pt x="3729" y="187"/>
                      <a:pt x="3157" y="0"/>
                      <a:pt x="25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27"/>
              <p:cNvSpPr/>
              <p:nvPr/>
            </p:nvSpPr>
            <p:spPr>
              <a:xfrm>
                <a:off x="5006350" y="4927075"/>
                <a:ext cx="165825" cy="178225"/>
              </a:xfrm>
              <a:custGeom>
                <a:avLst/>
                <a:gdLst/>
                <a:ahLst/>
                <a:cxnLst/>
                <a:rect l="l" t="t" r="r" b="b"/>
                <a:pathLst>
                  <a:path w="6633" h="7129" extrusionOk="0">
                    <a:moveTo>
                      <a:pt x="2896" y="0"/>
                    </a:moveTo>
                    <a:cubicBezTo>
                      <a:pt x="2737" y="0"/>
                      <a:pt x="2579" y="13"/>
                      <a:pt x="2423" y="39"/>
                    </a:cubicBezTo>
                    <a:cubicBezTo>
                      <a:pt x="1472" y="175"/>
                      <a:pt x="205" y="1057"/>
                      <a:pt x="91" y="2053"/>
                    </a:cubicBezTo>
                    <a:cubicBezTo>
                      <a:pt x="1" y="2845"/>
                      <a:pt x="205" y="3796"/>
                      <a:pt x="612" y="4679"/>
                    </a:cubicBezTo>
                    <a:cubicBezTo>
                      <a:pt x="906" y="5357"/>
                      <a:pt x="1359" y="5969"/>
                      <a:pt x="1902" y="6421"/>
                    </a:cubicBezTo>
                    <a:cubicBezTo>
                      <a:pt x="2430" y="6843"/>
                      <a:pt x="3162" y="7129"/>
                      <a:pt x="3866" y="7129"/>
                    </a:cubicBezTo>
                    <a:cubicBezTo>
                      <a:pt x="4068" y="7129"/>
                      <a:pt x="4268" y="7105"/>
                      <a:pt x="4459" y="7055"/>
                    </a:cubicBezTo>
                    <a:cubicBezTo>
                      <a:pt x="4957" y="6919"/>
                      <a:pt x="5387" y="6534"/>
                      <a:pt x="5659" y="6127"/>
                    </a:cubicBezTo>
                    <a:cubicBezTo>
                      <a:pt x="6451" y="4905"/>
                      <a:pt x="6632" y="3072"/>
                      <a:pt x="5931" y="1782"/>
                    </a:cubicBezTo>
                    <a:cubicBezTo>
                      <a:pt x="5350" y="740"/>
                      <a:pt x="4114" y="0"/>
                      <a:pt x="2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27"/>
              <p:cNvSpPr/>
              <p:nvPr/>
            </p:nvSpPr>
            <p:spPr>
              <a:xfrm>
                <a:off x="4999575" y="4930300"/>
                <a:ext cx="173725" cy="171450"/>
              </a:xfrm>
              <a:custGeom>
                <a:avLst/>
                <a:gdLst/>
                <a:ahLst/>
                <a:cxnLst/>
                <a:rect l="l" t="t" r="r" b="b"/>
                <a:pathLst>
                  <a:path w="6949" h="6858" fill="none" extrusionOk="0">
                    <a:moveTo>
                      <a:pt x="5772" y="5704"/>
                    </a:moveTo>
                    <a:cubicBezTo>
                      <a:pt x="6654" y="4346"/>
                      <a:pt x="6948" y="1766"/>
                      <a:pt x="5364" y="793"/>
                    </a:cubicBezTo>
                    <a:cubicBezTo>
                      <a:pt x="5025" y="589"/>
                      <a:pt x="4685" y="408"/>
                      <a:pt x="4323" y="295"/>
                    </a:cubicBezTo>
                    <a:cubicBezTo>
                      <a:pt x="3961" y="182"/>
                      <a:pt x="3554" y="68"/>
                      <a:pt x="3146" y="46"/>
                    </a:cubicBezTo>
                    <a:cubicBezTo>
                      <a:pt x="2241" y="0"/>
                      <a:pt x="1336" y="340"/>
                      <a:pt x="679" y="951"/>
                    </a:cubicBezTo>
                    <a:cubicBezTo>
                      <a:pt x="272" y="1358"/>
                      <a:pt x="46" y="1947"/>
                      <a:pt x="23" y="2490"/>
                    </a:cubicBezTo>
                    <a:cubicBezTo>
                      <a:pt x="0" y="2943"/>
                      <a:pt x="91" y="3350"/>
                      <a:pt x="204" y="3780"/>
                    </a:cubicBezTo>
                    <a:cubicBezTo>
                      <a:pt x="453" y="4685"/>
                      <a:pt x="1019" y="5591"/>
                      <a:pt x="1856" y="6021"/>
                    </a:cubicBezTo>
                    <a:cubicBezTo>
                      <a:pt x="2694" y="6451"/>
                      <a:pt x="3599" y="6858"/>
                      <a:pt x="4527" y="6609"/>
                    </a:cubicBezTo>
                    <a:cubicBezTo>
                      <a:pt x="5070" y="6496"/>
                      <a:pt x="5477" y="6134"/>
                      <a:pt x="5772" y="570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27"/>
              <p:cNvSpPr/>
              <p:nvPr/>
            </p:nvSpPr>
            <p:spPr>
              <a:xfrm>
                <a:off x="5035775" y="4962475"/>
                <a:ext cx="131300" cy="142175"/>
              </a:xfrm>
              <a:custGeom>
                <a:avLst/>
                <a:gdLst/>
                <a:ahLst/>
                <a:cxnLst/>
                <a:rect l="l" t="t" r="r" b="b"/>
                <a:pathLst>
                  <a:path w="5252" h="5687" extrusionOk="0">
                    <a:moveTo>
                      <a:pt x="2277" y="0"/>
                    </a:moveTo>
                    <a:cubicBezTo>
                      <a:pt x="2158" y="0"/>
                      <a:pt x="2041" y="9"/>
                      <a:pt x="1925" y="26"/>
                    </a:cubicBezTo>
                    <a:cubicBezTo>
                      <a:pt x="1178" y="139"/>
                      <a:pt x="159" y="818"/>
                      <a:pt x="69" y="1610"/>
                    </a:cubicBezTo>
                    <a:cubicBezTo>
                      <a:pt x="1" y="2289"/>
                      <a:pt x="159" y="3059"/>
                      <a:pt x="476" y="3738"/>
                    </a:cubicBezTo>
                    <a:cubicBezTo>
                      <a:pt x="725" y="4281"/>
                      <a:pt x="1087" y="4779"/>
                      <a:pt x="1517" y="5118"/>
                    </a:cubicBezTo>
                    <a:cubicBezTo>
                      <a:pt x="1948" y="5460"/>
                      <a:pt x="2536" y="5687"/>
                      <a:pt x="3100" y="5687"/>
                    </a:cubicBezTo>
                    <a:cubicBezTo>
                      <a:pt x="3246" y="5687"/>
                      <a:pt x="3391" y="5672"/>
                      <a:pt x="3531" y="5639"/>
                    </a:cubicBezTo>
                    <a:cubicBezTo>
                      <a:pt x="3916" y="5526"/>
                      <a:pt x="4256" y="5231"/>
                      <a:pt x="4482" y="4869"/>
                    </a:cubicBezTo>
                    <a:cubicBezTo>
                      <a:pt x="5116" y="3919"/>
                      <a:pt x="5251" y="2470"/>
                      <a:pt x="4686" y="1407"/>
                    </a:cubicBezTo>
                    <a:cubicBezTo>
                      <a:pt x="4242" y="560"/>
                      <a:pt x="3242" y="0"/>
                      <a:pt x="2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27"/>
              <p:cNvSpPr/>
              <p:nvPr/>
            </p:nvSpPr>
            <p:spPr>
              <a:xfrm>
                <a:off x="5027300" y="4931425"/>
                <a:ext cx="368925" cy="368000"/>
              </a:xfrm>
              <a:custGeom>
                <a:avLst/>
                <a:gdLst/>
                <a:ahLst/>
                <a:cxnLst/>
                <a:rect l="l" t="t" r="r" b="b"/>
                <a:pathLst>
                  <a:path w="14757" h="14720" extrusionOk="0">
                    <a:moveTo>
                      <a:pt x="9687" y="1"/>
                    </a:moveTo>
                    <a:cubicBezTo>
                      <a:pt x="9890" y="227"/>
                      <a:pt x="10049" y="476"/>
                      <a:pt x="10139" y="770"/>
                    </a:cubicBezTo>
                    <a:cubicBezTo>
                      <a:pt x="10210" y="946"/>
                      <a:pt x="10130" y="1012"/>
                      <a:pt x="10007" y="1012"/>
                    </a:cubicBezTo>
                    <a:cubicBezTo>
                      <a:pt x="9971" y="1012"/>
                      <a:pt x="9931" y="1007"/>
                      <a:pt x="9890" y="997"/>
                    </a:cubicBezTo>
                    <a:cubicBezTo>
                      <a:pt x="9239" y="777"/>
                      <a:pt x="8567" y="676"/>
                      <a:pt x="7895" y="676"/>
                    </a:cubicBezTo>
                    <a:cubicBezTo>
                      <a:pt x="6558" y="676"/>
                      <a:pt x="5218" y="1073"/>
                      <a:pt x="4029" y="1721"/>
                    </a:cubicBezTo>
                    <a:cubicBezTo>
                      <a:pt x="2988" y="2332"/>
                      <a:pt x="2060" y="3147"/>
                      <a:pt x="1358" y="4142"/>
                    </a:cubicBezTo>
                    <a:cubicBezTo>
                      <a:pt x="611" y="5183"/>
                      <a:pt x="295" y="6315"/>
                      <a:pt x="159" y="7582"/>
                    </a:cubicBezTo>
                    <a:cubicBezTo>
                      <a:pt x="0" y="9031"/>
                      <a:pt x="702" y="10321"/>
                      <a:pt x="1585" y="11407"/>
                    </a:cubicBezTo>
                    <a:cubicBezTo>
                      <a:pt x="2082" y="12018"/>
                      <a:pt x="2716" y="12584"/>
                      <a:pt x="3350" y="13082"/>
                    </a:cubicBezTo>
                    <a:cubicBezTo>
                      <a:pt x="3916" y="13489"/>
                      <a:pt x="4549" y="13829"/>
                      <a:pt x="5206" y="14100"/>
                    </a:cubicBezTo>
                    <a:cubicBezTo>
                      <a:pt x="5817" y="14327"/>
                      <a:pt x="6473" y="14508"/>
                      <a:pt x="7152" y="14621"/>
                    </a:cubicBezTo>
                    <a:cubicBezTo>
                      <a:pt x="7539" y="14685"/>
                      <a:pt x="7932" y="14720"/>
                      <a:pt x="8323" y="14720"/>
                    </a:cubicBezTo>
                    <a:cubicBezTo>
                      <a:pt x="9327" y="14720"/>
                      <a:pt x="10324" y="14489"/>
                      <a:pt x="11203" y="13919"/>
                    </a:cubicBezTo>
                    <a:cubicBezTo>
                      <a:pt x="12357" y="13150"/>
                      <a:pt x="13240" y="12018"/>
                      <a:pt x="13851" y="10819"/>
                    </a:cubicBezTo>
                    <a:cubicBezTo>
                      <a:pt x="14100" y="10321"/>
                      <a:pt x="14281" y="9755"/>
                      <a:pt x="14417" y="9257"/>
                    </a:cubicBezTo>
                    <a:cubicBezTo>
                      <a:pt x="14530" y="8782"/>
                      <a:pt x="14621" y="8284"/>
                      <a:pt x="14643" y="7809"/>
                    </a:cubicBezTo>
                    <a:cubicBezTo>
                      <a:pt x="14756" y="6021"/>
                      <a:pt x="14145" y="4210"/>
                      <a:pt x="12923" y="2943"/>
                    </a:cubicBezTo>
                    <a:cubicBezTo>
                      <a:pt x="12584" y="2558"/>
                      <a:pt x="12176" y="2219"/>
                      <a:pt x="11746" y="1902"/>
                    </a:cubicBezTo>
                    <a:cubicBezTo>
                      <a:pt x="11611" y="1811"/>
                      <a:pt x="11452" y="1721"/>
                      <a:pt x="11339" y="1608"/>
                    </a:cubicBezTo>
                    <a:cubicBezTo>
                      <a:pt x="11181" y="1494"/>
                      <a:pt x="11181" y="1427"/>
                      <a:pt x="11362" y="1336"/>
                    </a:cubicBezTo>
                    <a:cubicBezTo>
                      <a:pt x="11633" y="1155"/>
                      <a:pt x="11973" y="1110"/>
                      <a:pt x="12289" y="1087"/>
                    </a:cubicBezTo>
                    <a:cubicBezTo>
                      <a:pt x="12384" y="1077"/>
                      <a:pt x="12478" y="1072"/>
                      <a:pt x="12570" y="1072"/>
                    </a:cubicBezTo>
                    <a:cubicBezTo>
                      <a:pt x="12874" y="1072"/>
                      <a:pt x="13166" y="1120"/>
                      <a:pt x="13444" y="1155"/>
                    </a:cubicBezTo>
                    <a:cubicBezTo>
                      <a:pt x="13172" y="861"/>
                      <a:pt x="12765" y="657"/>
                      <a:pt x="12357" y="544"/>
                    </a:cubicBezTo>
                    <a:cubicBezTo>
                      <a:pt x="12202" y="475"/>
                      <a:pt x="12033" y="445"/>
                      <a:pt x="11861" y="445"/>
                    </a:cubicBezTo>
                    <a:cubicBezTo>
                      <a:pt x="11808" y="445"/>
                      <a:pt x="11754" y="448"/>
                      <a:pt x="11701" y="453"/>
                    </a:cubicBezTo>
                    <a:cubicBezTo>
                      <a:pt x="11384" y="476"/>
                      <a:pt x="10818" y="702"/>
                      <a:pt x="10728" y="1019"/>
                    </a:cubicBezTo>
                    <a:cubicBezTo>
                      <a:pt x="10547" y="544"/>
                      <a:pt x="10162" y="182"/>
                      <a:pt x="9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27"/>
              <p:cNvSpPr/>
              <p:nvPr/>
            </p:nvSpPr>
            <p:spPr>
              <a:xfrm>
                <a:off x="5021625" y="4943325"/>
                <a:ext cx="368950" cy="368450"/>
              </a:xfrm>
              <a:custGeom>
                <a:avLst/>
                <a:gdLst/>
                <a:ahLst/>
                <a:cxnLst/>
                <a:rect l="l" t="t" r="r" b="b"/>
                <a:pathLst>
                  <a:path w="14758" h="14738" extrusionOk="0">
                    <a:moveTo>
                      <a:pt x="9687" y="0"/>
                    </a:moveTo>
                    <a:cubicBezTo>
                      <a:pt x="9891" y="226"/>
                      <a:pt x="10050" y="498"/>
                      <a:pt x="10140" y="769"/>
                    </a:cubicBezTo>
                    <a:cubicBezTo>
                      <a:pt x="10208" y="940"/>
                      <a:pt x="10135" y="1021"/>
                      <a:pt x="10017" y="1021"/>
                    </a:cubicBezTo>
                    <a:cubicBezTo>
                      <a:pt x="9979" y="1021"/>
                      <a:pt x="9936" y="1012"/>
                      <a:pt x="9891" y="996"/>
                    </a:cubicBezTo>
                    <a:cubicBezTo>
                      <a:pt x="9242" y="777"/>
                      <a:pt x="8573" y="676"/>
                      <a:pt x="7904" y="676"/>
                    </a:cubicBezTo>
                    <a:cubicBezTo>
                      <a:pt x="6564" y="676"/>
                      <a:pt x="5221" y="1079"/>
                      <a:pt x="4029" y="1743"/>
                    </a:cubicBezTo>
                    <a:cubicBezTo>
                      <a:pt x="2988" y="2331"/>
                      <a:pt x="2060" y="3146"/>
                      <a:pt x="1359" y="4142"/>
                    </a:cubicBezTo>
                    <a:cubicBezTo>
                      <a:pt x="612" y="5183"/>
                      <a:pt x="295" y="6314"/>
                      <a:pt x="159" y="7582"/>
                    </a:cubicBezTo>
                    <a:cubicBezTo>
                      <a:pt x="1" y="9030"/>
                      <a:pt x="703" y="10343"/>
                      <a:pt x="1585" y="11407"/>
                    </a:cubicBezTo>
                    <a:cubicBezTo>
                      <a:pt x="2083" y="12040"/>
                      <a:pt x="2717" y="12606"/>
                      <a:pt x="3351" y="13081"/>
                    </a:cubicBezTo>
                    <a:cubicBezTo>
                      <a:pt x="3916" y="13511"/>
                      <a:pt x="4550" y="13851"/>
                      <a:pt x="5206" y="14100"/>
                    </a:cubicBezTo>
                    <a:cubicBezTo>
                      <a:pt x="5817" y="14326"/>
                      <a:pt x="6474" y="14530"/>
                      <a:pt x="7153" y="14643"/>
                    </a:cubicBezTo>
                    <a:cubicBezTo>
                      <a:pt x="7526" y="14704"/>
                      <a:pt x="7904" y="14737"/>
                      <a:pt x="8282" y="14737"/>
                    </a:cubicBezTo>
                    <a:cubicBezTo>
                      <a:pt x="9300" y="14737"/>
                      <a:pt x="10312" y="14497"/>
                      <a:pt x="11204" y="13919"/>
                    </a:cubicBezTo>
                    <a:cubicBezTo>
                      <a:pt x="12358" y="13172"/>
                      <a:pt x="13241" y="12040"/>
                      <a:pt x="13852" y="10818"/>
                    </a:cubicBezTo>
                    <a:cubicBezTo>
                      <a:pt x="14101" y="10343"/>
                      <a:pt x="14282" y="9777"/>
                      <a:pt x="14418" y="9257"/>
                    </a:cubicBezTo>
                    <a:cubicBezTo>
                      <a:pt x="14531" y="8781"/>
                      <a:pt x="14621" y="8306"/>
                      <a:pt x="14644" y="7808"/>
                    </a:cubicBezTo>
                    <a:cubicBezTo>
                      <a:pt x="14757" y="6043"/>
                      <a:pt x="14146" y="4255"/>
                      <a:pt x="12924" y="2942"/>
                    </a:cubicBezTo>
                    <a:cubicBezTo>
                      <a:pt x="12584" y="2557"/>
                      <a:pt x="12177" y="2218"/>
                      <a:pt x="11747" y="1901"/>
                    </a:cubicBezTo>
                    <a:cubicBezTo>
                      <a:pt x="11611" y="1811"/>
                      <a:pt x="11453" y="1743"/>
                      <a:pt x="11340" y="1630"/>
                    </a:cubicBezTo>
                    <a:cubicBezTo>
                      <a:pt x="11181" y="1516"/>
                      <a:pt x="11181" y="1426"/>
                      <a:pt x="11362" y="1335"/>
                    </a:cubicBezTo>
                    <a:cubicBezTo>
                      <a:pt x="11634" y="1177"/>
                      <a:pt x="11973" y="1109"/>
                      <a:pt x="12290" y="1086"/>
                    </a:cubicBezTo>
                    <a:cubicBezTo>
                      <a:pt x="12362" y="1082"/>
                      <a:pt x="12434" y="1080"/>
                      <a:pt x="12505" y="1080"/>
                    </a:cubicBezTo>
                    <a:cubicBezTo>
                      <a:pt x="12833" y="1080"/>
                      <a:pt x="13146" y="1121"/>
                      <a:pt x="13444" y="1177"/>
                    </a:cubicBezTo>
                    <a:cubicBezTo>
                      <a:pt x="13173" y="860"/>
                      <a:pt x="12765" y="656"/>
                      <a:pt x="12358" y="543"/>
                    </a:cubicBezTo>
                    <a:cubicBezTo>
                      <a:pt x="12202" y="474"/>
                      <a:pt x="12034" y="444"/>
                      <a:pt x="11862" y="444"/>
                    </a:cubicBezTo>
                    <a:cubicBezTo>
                      <a:pt x="11809" y="444"/>
                      <a:pt x="11755" y="447"/>
                      <a:pt x="11702" y="453"/>
                    </a:cubicBezTo>
                    <a:cubicBezTo>
                      <a:pt x="11385" y="498"/>
                      <a:pt x="10819" y="724"/>
                      <a:pt x="10729" y="1018"/>
                    </a:cubicBezTo>
                    <a:cubicBezTo>
                      <a:pt x="10548" y="543"/>
                      <a:pt x="10163" y="181"/>
                      <a:pt x="9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6" name="Google Shape;9406;p27"/>
              <p:cNvSpPr/>
              <p:nvPr/>
            </p:nvSpPr>
            <p:spPr>
              <a:xfrm>
                <a:off x="5051050" y="5006600"/>
                <a:ext cx="305000" cy="276125"/>
              </a:xfrm>
              <a:custGeom>
                <a:avLst/>
                <a:gdLst/>
                <a:ahLst/>
                <a:cxnLst/>
                <a:rect l="l" t="t" r="r" b="b"/>
                <a:pathLst>
                  <a:path w="12200" h="11045" extrusionOk="0">
                    <a:moveTo>
                      <a:pt x="4665" y="1"/>
                    </a:moveTo>
                    <a:cubicBezTo>
                      <a:pt x="4264" y="1"/>
                      <a:pt x="3866" y="80"/>
                      <a:pt x="3509" y="230"/>
                    </a:cubicBezTo>
                    <a:cubicBezTo>
                      <a:pt x="2558" y="592"/>
                      <a:pt x="1766" y="1362"/>
                      <a:pt x="1155" y="2176"/>
                    </a:cubicBezTo>
                    <a:cubicBezTo>
                      <a:pt x="544" y="3059"/>
                      <a:pt x="250" y="4010"/>
                      <a:pt x="137" y="5051"/>
                    </a:cubicBezTo>
                    <a:cubicBezTo>
                      <a:pt x="1" y="6250"/>
                      <a:pt x="589" y="7359"/>
                      <a:pt x="1336" y="8264"/>
                    </a:cubicBezTo>
                    <a:cubicBezTo>
                      <a:pt x="1766" y="8785"/>
                      <a:pt x="2264" y="9283"/>
                      <a:pt x="2830" y="9668"/>
                    </a:cubicBezTo>
                    <a:cubicBezTo>
                      <a:pt x="3305" y="10007"/>
                      <a:pt x="3826" y="10301"/>
                      <a:pt x="4369" y="10528"/>
                    </a:cubicBezTo>
                    <a:cubicBezTo>
                      <a:pt x="4889" y="10709"/>
                      <a:pt x="5433" y="10890"/>
                      <a:pt x="5998" y="10980"/>
                    </a:cubicBezTo>
                    <a:cubicBezTo>
                      <a:pt x="6296" y="11021"/>
                      <a:pt x="6599" y="11044"/>
                      <a:pt x="6902" y="11044"/>
                    </a:cubicBezTo>
                    <a:cubicBezTo>
                      <a:pt x="7770" y="11044"/>
                      <a:pt x="8638" y="10856"/>
                      <a:pt x="9393" y="10369"/>
                    </a:cubicBezTo>
                    <a:cubicBezTo>
                      <a:pt x="10389" y="9758"/>
                      <a:pt x="11113" y="8785"/>
                      <a:pt x="11634" y="7767"/>
                    </a:cubicBezTo>
                    <a:cubicBezTo>
                      <a:pt x="12018" y="6974"/>
                      <a:pt x="12200" y="6001"/>
                      <a:pt x="11996" y="5141"/>
                    </a:cubicBezTo>
                    <a:cubicBezTo>
                      <a:pt x="11792" y="4123"/>
                      <a:pt x="11226" y="3240"/>
                      <a:pt x="10253" y="2833"/>
                    </a:cubicBezTo>
                    <a:cubicBezTo>
                      <a:pt x="9970" y="2705"/>
                      <a:pt x="9669" y="2622"/>
                      <a:pt x="9333" y="2622"/>
                    </a:cubicBezTo>
                    <a:cubicBezTo>
                      <a:pt x="9133" y="2622"/>
                      <a:pt x="8920" y="2652"/>
                      <a:pt x="8692" y="2720"/>
                    </a:cubicBezTo>
                    <a:cubicBezTo>
                      <a:pt x="8284" y="2788"/>
                      <a:pt x="7764" y="3127"/>
                      <a:pt x="7764" y="3127"/>
                    </a:cubicBezTo>
                    <a:cubicBezTo>
                      <a:pt x="7764" y="3127"/>
                      <a:pt x="7537" y="2425"/>
                      <a:pt x="7379" y="2086"/>
                    </a:cubicBezTo>
                    <a:cubicBezTo>
                      <a:pt x="7107" y="1294"/>
                      <a:pt x="6632" y="570"/>
                      <a:pt x="5795" y="230"/>
                    </a:cubicBezTo>
                    <a:cubicBezTo>
                      <a:pt x="5439" y="75"/>
                      <a:pt x="5051" y="1"/>
                      <a:pt x="46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27"/>
              <p:cNvSpPr/>
              <p:nvPr/>
            </p:nvSpPr>
            <p:spPr>
              <a:xfrm>
                <a:off x="5084450" y="5097100"/>
                <a:ext cx="61700" cy="45200"/>
              </a:xfrm>
              <a:custGeom>
                <a:avLst/>
                <a:gdLst/>
                <a:ahLst/>
                <a:cxnLst/>
                <a:rect l="l" t="t" r="r" b="b"/>
                <a:pathLst>
                  <a:path w="2468" h="1808" extrusionOk="0">
                    <a:moveTo>
                      <a:pt x="956" y="0"/>
                    </a:moveTo>
                    <a:cubicBezTo>
                      <a:pt x="637" y="0"/>
                      <a:pt x="362" y="123"/>
                      <a:pt x="226" y="367"/>
                    </a:cubicBezTo>
                    <a:cubicBezTo>
                      <a:pt x="0" y="752"/>
                      <a:pt x="272" y="1318"/>
                      <a:pt x="838" y="1634"/>
                    </a:cubicBezTo>
                    <a:cubicBezTo>
                      <a:pt x="1062" y="1751"/>
                      <a:pt x="1297" y="1807"/>
                      <a:pt x="1512" y="1807"/>
                    </a:cubicBezTo>
                    <a:cubicBezTo>
                      <a:pt x="1842" y="1807"/>
                      <a:pt x="2127" y="1677"/>
                      <a:pt x="2263" y="1431"/>
                    </a:cubicBezTo>
                    <a:cubicBezTo>
                      <a:pt x="2467" y="1046"/>
                      <a:pt x="2173" y="458"/>
                      <a:pt x="1630" y="163"/>
                    </a:cubicBezTo>
                    <a:cubicBezTo>
                      <a:pt x="1403" y="55"/>
                      <a:pt x="1170" y="0"/>
                      <a:pt x="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27"/>
              <p:cNvSpPr/>
              <p:nvPr/>
            </p:nvSpPr>
            <p:spPr>
              <a:xfrm>
                <a:off x="5114425" y="5071775"/>
                <a:ext cx="61700" cy="53750"/>
              </a:xfrm>
              <a:custGeom>
                <a:avLst/>
                <a:gdLst/>
                <a:ahLst/>
                <a:cxnLst/>
                <a:rect l="l" t="t" r="r" b="b"/>
                <a:pathLst>
                  <a:path w="2468" h="2150" extrusionOk="0">
                    <a:moveTo>
                      <a:pt x="1187" y="0"/>
                    </a:moveTo>
                    <a:cubicBezTo>
                      <a:pt x="1008" y="0"/>
                      <a:pt x="826" y="44"/>
                      <a:pt x="657" y="135"/>
                    </a:cubicBezTo>
                    <a:cubicBezTo>
                      <a:pt x="204" y="362"/>
                      <a:pt x="1" y="859"/>
                      <a:pt x="91" y="1312"/>
                    </a:cubicBezTo>
                    <a:cubicBezTo>
                      <a:pt x="566" y="1357"/>
                      <a:pt x="1087" y="1652"/>
                      <a:pt x="1562" y="2150"/>
                    </a:cubicBezTo>
                    <a:cubicBezTo>
                      <a:pt x="1630" y="2150"/>
                      <a:pt x="1675" y="2104"/>
                      <a:pt x="1743" y="2082"/>
                    </a:cubicBezTo>
                    <a:cubicBezTo>
                      <a:pt x="2286" y="1810"/>
                      <a:pt x="2468" y="1131"/>
                      <a:pt x="2173" y="588"/>
                    </a:cubicBezTo>
                    <a:cubicBezTo>
                      <a:pt x="1971" y="214"/>
                      <a:pt x="1585" y="0"/>
                      <a:pt x="1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27"/>
              <p:cNvSpPr/>
              <p:nvPr/>
            </p:nvSpPr>
            <p:spPr>
              <a:xfrm>
                <a:off x="5108200" y="5101725"/>
                <a:ext cx="50950" cy="32850"/>
              </a:xfrm>
              <a:custGeom>
                <a:avLst/>
                <a:gdLst/>
                <a:ahLst/>
                <a:cxnLst/>
                <a:rect l="l" t="t" r="r" b="b"/>
                <a:pathLst>
                  <a:path w="2038" h="1314" fill="none" extrusionOk="0">
                    <a:moveTo>
                      <a:pt x="1" y="159"/>
                    </a:moveTo>
                    <a:cubicBezTo>
                      <a:pt x="1" y="159"/>
                      <a:pt x="1291" y="1"/>
                      <a:pt x="2038" y="1314"/>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27"/>
              <p:cNvSpPr/>
              <p:nvPr/>
            </p:nvSpPr>
            <p:spPr>
              <a:xfrm>
                <a:off x="5128000" y="5078925"/>
                <a:ext cx="19825" cy="17625"/>
              </a:xfrm>
              <a:custGeom>
                <a:avLst/>
                <a:gdLst/>
                <a:ahLst/>
                <a:cxnLst/>
                <a:rect l="l" t="t" r="r" b="b"/>
                <a:pathLst>
                  <a:path w="793" h="705" extrusionOk="0">
                    <a:moveTo>
                      <a:pt x="393" y="0"/>
                    </a:moveTo>
                    <a:cubicBezTo>
                      <a:pt x="337" y="0"/>
                      <a:pt x="280" y="11"/>
                      <a:pt x="227" y="30"/>
                    </a:cubicBezTo>
                    <a:cubicBezTo>
                      <a:pt x="69" y="121"/>
                      <a:pt x="1" y="347"/>
                      <a:pt x="91" y="528"/>
                    </a:cubicBezTo>
                    <a:cubicBezTo>
                      <a:pt x="154" y="638"/>
                      <a:pt x="282" y="705"/>
                      <a:pt x="408" y="705"/>
                    </a:cubicBezTo>
                    <a:cubicBezTo>
                      <a:pt x="463" y="705"/>
                      <a:pt x="518" y="692"/>
                      <a:pt x="567" y="664"/>
                    </a:cubicBezTo>
                    <a:cubicBezTo>
                      <a:pt x="748" y="573"/>
                      <a:pt x="793" y="347"/>
                      <a:pt x="725" y="189"/>
                    </a:cubicBezTo>
                    <a:cubicBezTo>
                      <a:pt x="661" y="60"/>
                      <a:pt x="529" y="0"/>
                      <a:pt x="3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27"/>
              <p:cNvSpPr/>
              <p:nvPr/>
            </p:nvSpPr>
            <p:spPr>
              <a:xfrm>
                <a:off x="5249100" y="5169800"/>
                <a:ext cx="61125" cy="46650"/>
              </a:xfrm>
              <a:custGeom>
                <a:avLst/>
                <a:gdLst/>
                <a:ahLst/>
                <a:cxnLst/>
                <a:rect l="l" t="t" r="r" b="b"/>
                <a:pathLst>
                  <a:path w="2445" h="1866" extrusionOk="0">
                    <a:moveTo>
                      <a:pt x="910" y="1"/>
                    </a:moveTo>
                    <a:cubicBezTo>
                      <a:pt x="609" y="1"/>
                      <a:pt x="354" y="117"/>
                      <a:pt x="226" y="333"/>
                    </a:cubicBezTo>
                    <a:cubicBezTo>
                      <a:pt x="0" y="741"/>
                      <a:pt x="249" y="1306"/>
                      <a:pt x="792" y="1646"/>
                    </a:cubicBezTo>
                    <a:cubicBezTo>
                      <a:pt x="1030" y="1795"/>
                      <a:pt x="1290" y="1865"/>
                      <a:pt x="1525" y="1865"/>
                    </a:cubicBezTo>
                    <a:cubicBezTo>
                      <a:pt x="1828" y="1865"/>
                      <a:pt x="2091" y="1749"/>
                      <a:pt x="2218" y="1533"/>
                    </a:cubicBezTo>
                    <a:cubicBezTo>
                      <a:pt x="2444" y="1125"/>
                      <a:pt x="2173" y="560"/>
                      <a:pt x="1652" y="220"/>
                    </a:cubicBezTo>
                    <a:cubicBezTo>
                      <a:pt x="1404" y="71"/>
                      <a:pt x="1144" y="1"/>
                      <a:pt x="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27"/>
              <p:cNvSpPr/>
              <p:nvPr/>
            </p:nvSpPr>
            <p:spPr>
              <a:xfrm>
                <a:off x="5252475" y="5129450"/>
                <a:ext cx="56625" cy="53775"/>
              </a:xfrm>
              <a:custGeom>
                <a:avLst/>
                <a:gdLst/>
                <a:ahLst/>
                <a:cxnLst/>
                <a:rect l="l" t="t" r="r" b="b"/>
                <a:pathLst>
                  <a:path w="2265" h="2151" extrusionOk="0">
                    <a:moveTo>
                      <a:pt x="1087" y="1"/>
                    </a:moveTo>
                    <a:cubicBezTo>
                      <a:pt x="453" y="24"/>
                      <a:pt x="1" y="567"/>
                      <a:pt x="1" y="1155"/>
                    </a:cubicBezTo>
                    <a:cubicBezTo>
                      <a:pt x="1" y="1223"/>
                      <a:pt x="1" y="1268"/>
                      <a:pt x="46" y="1336"/>
                    </a:cubicBezTo>
                    <a:cubicBezTo>
                      <a:pt x="680" y="1495"/>
                      <a:pt x="1223" y="1789"/>
                      <a:pt x="1517" y="2151"/>
                    </a:cubicBezTo>
                    <a:cubicBezTo>
                      <a:pt x="1970" y="1993"/>
                      <a:pt x="2264" y="1563"/>
                      <a:pt x="2241" y="1087"/>
                    </a:cubicBezTo>
                    <a:cubicBezTo>
                      <a:pt x="2219" y="454"/>
                      <a:pt x="1698" y="1"/>
                      <a:pt x="10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27"/>
              <p:cNvSpPr/>
              <p:nvPr/>
            </p:nvSpPr>
            <p:spPr>
              <a:xfrm>
                <a:off x="5244000" y="5162275"/>
                <a:ext cx="50950" cy="29450"/>
              </a:xfrm>
              <a:custGeom>
                <a:avLst/>
                <a:gdLst/>
                <a:ahLst/>
                <a:cxnLst/>
                <a:rect l="l" t="t" r="r" b="b"/>
                <a:pathLst>
                  <a:path w="2038" h="1178" fill="none" extrusionOk="0">
                    <a:moveTo>
                      <a:pt x="2037" y="1177"/>
                    </a:moveTo>
                    <a:cubicBezTo>
                      <a:pt x="2037" y="1177"/>
                      <a:pt x="1517" y="1"/>
                      <a:pt x="0" y="23"/>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4" name="Google Shape;9414;p27"/>
              <p:cNvSpPr/>
              <p:nvPr/>
            </p:nvSpPr>
            <p:spPr>
              <a:xfrm>
                <a:off x="5285300" y="5148700"/>
                <a:ext cx="17575" cy="17575"/>
              </a:xfrm>
              <a:custGeom>
                <a:avLst/>
                <a:gdLst/>
                <a:ahLst/>
                <a:cxnLst/>
                <a:rect l="l" t="t" r="r" b="b"/>
                <a:pathLst>
                  <a:path w="703" h="703" extrusionOk="0">
                    <a:moveTo>
                      <a:pt x="340" y="0"/>
                    </a:moveTo>
                    <a:cubicBezTo>
                      <a:pt x="159" y="0"/>
                      <a:pt x="1" y="159"/>
                      <a:pt x="1" y="363"/>
                    </a:cubicBezTo>
                    <a:cubicBezTo>
                      <a:pt x="1" y="566"/>
                      <a:pt x="159" y="702"/>
                      <a:pt x="363" y="702"/>
                    </a:cubicBezTo>
                    <a:cubicBezTo>
                      <a:pt x="566" y="702"/>
                      <a:pt x="702" y="544"/>
                      <a:pt x="702" y="340"/>
                    </a:cubicBezTo>
                    <a:cubicBezTo>
                      <a:pt x="702" y="136"/>
                      <a:pt x="521"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5" name="Google Shape;9415;p27"/>
              <p:cNvSpPr/>
              <p:nvPr/>
            </p:nvSpPr>
            <p:spPr>
              <a:xfrm>
                <a:off x="5191375" y="5157150"/>
                <a:ext cx="19825" cy="11950"/>
              </a:xfrm>
              <a:custGeom>
                <a:avLst/>
                <a:gdLst/>
                <a:ahLst/>
                <a:cxnLst/>
                <a:rect l="l" t="t" r="r" b="b"/>
                <a:pathLst>
                  <a:path w="793" h="478" extrusionOk="0">
                    <a:moveTo>
                      <a:pt x="94" y="0"/>
                    </a:moveTo>
                    <a:cubicBezTo>
                      <a:pt x="69" y="0"/>
                      <a:pt x="52" y="7"/>
                      <a:pt x="46" y="25"/>
                    </a:cubicBezTo>
                    <a:cubicBezTo>
                      <a:pt x="1" y="92"/>
                      <a:pt x="68" y="206"/>
                      <a:pt x="114" y="228"/>
                    </a:cubicBezTo>
                    <a:cubicBezTo>
                      <a:pt x="159" y="273"/>
                      <a:pt x="227" y="364"/>
                      <a:pt x="272" y="432"/>
                    </a:cubicBezTo>
                    <a:cubicBezTo>
                      <a:pt x="317" y="466"/>
                      <a:pt x="368" y="477"/>
                      <a:pt x="419" y="477"/>
                    </a:cubicBezTo>
                    <a:cubicBezTo>
                      <a:pt x="470" y="477"/>
                      <a:pt x="521" y="466"/>
                      <a:pt x="566" y="455"/>
                    </a:cubicBezTo>
                    <a:cubicBezTo>
                      <a:pt x="566" y="455"/>
                      <a:pt x="612" y="455"/>
                      <a:pt x="680" y="432"/>
                    </a:cubicBezTo>
                    <a:cubicBezTo>
                      <a:pt x="725" y="387"/>
                      <a:pt x="793" y="364"/>
                      <a:pt x="793" y="296"/>
                    </a:cubicBezTo>
                    <a:cubicBezTo>
                      <a:pt x="725" y="273"/>
                      <a:pt x="634" y="228"/>
                      <a:pt x="589" y="206"/>
                    </a:cubicBezTo>
                    <a:cubicBezTo>
                      <a:pt x="498" y="138"/>
                      <a:pt x="408" y="115"/>
                      <a:pt x="340" y="92"/>
                    </a:cubicBezTo>
                    <a:cubicBezTo>
                      <a:pt x="290" y="59"/>
                      <a:pt x="164"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6" name="Google Shape;9416;p27"/>
              <p:cNvSpPr/>
              <p:nvPr/>
            </p:nvSpPr>
            <p:spPr>
              <a:xfrm>
                <a:off x="5177800" y="5213775"/>
                <a:ext cx="36225" cy="12475"/>
              </a:xfrm>
              <a:custGeom>
                <a:avLst/>
                <a:gdLst/>
                <a:ahLst/>
                <a:cxnLst/>
                <a:rect l="l" t="t" r="r" b="b"/>
                <a:pathLst>
                  <a:path w="1449" h="499" fill="none" extrusionOk="0">
                    <a:moveTo>
                      <a:pt x="0" y="0"/>
                    </a:moveTo>
                    <a:cubicBezTo>
                      <a:pt x="363" y="430"/>
                      <a:pt x="883" y="498"/>
                      <a:pt x="1449" y="204"/>
                    </a:cubicBezTo>
                  </a:path>
                </a:pathLst>
              </a:custGeom>
              <a:noFill/>
              <a:ln w="73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417" name="Google Shape;9417;p27"/>
          <p:cNvSpPr txBox="1">
            <a:spLocks noGrp="1"/>
          </p:cNvSpPr>
          <p:nvPr>
            <p:ph type="title"/>
          </p:nvPr>
        </p:nvSpPr>
        <p:spPr>
          <a:xfrm>
            <a:off x="720000" y="168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418" name="Google Shape;9418;p27"/>
          <p:cNvSpPr txBox="1">
            <a:spLocks noGrp="1"/>
          </p:cNvSpPr>
          <p:nvPr>
            <p:ph type="title" idx="2" hasCustomPrompt="1"/>
          </p:nvPr>
        </p:nvSpPr>
        <p:spPr>
          <a:xfrm>
            <a:off x="1591200" y="1350000"/>
            <a:ext cx="504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0">
                <a:latin typeface="Nunito Black"/>
                <a:ea typeface="Nunito Black"/>
                <a:cs typeface="Nunito Black"/>
                <a:sym typeface="Nunito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419" name="Google Shape;9419;p27"/>
          <p:cNvSpPr txBox="1">
            <a:spLocks noGrp="1"/>
          </p:cNvSpPr>
          <p:nvPr>
            <p:ph type="subTitle" idx="1"/>
          </p:nvPr>
        </p:nvSpPr>
        <p:spPr>
          <a:xfrm>
            <a:off x="720000" y="202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9420" name="Google Shape;9420;p27"/>
          <p:cNvSpPr txBox="1">
            <a:spLocks noGrp="1"/>
          </p:cNvSpPr>
          <p:nvPr>
            <p:ph type="title" idx="3"/>
          </p:nvPr>
        </p:nvSpPr>
        <p:spPr>
          <a:xfrm>
            <a:off x="3448800" y="168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421" name="Google Shape;9421;p27"/>
          <p:cNvSpPr txBox="1">
            <a:spLocks noGrp="1"/>
          </p:cNvSpPr>
          <p:nvPr>
            <p:ph type="title" idx="4" hasCustomPrompt="1"/>
          </p:nvPr>
        </p:nvSpPr>
        <p:spPr>
          <a:xfrm>
            <a:off x="4320000" y="1350000"/>
            <a:ext cx="504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0">
                <a:latin typeface="Nunito Black"/>
                <a:ea typeface="Nunito Black"/>
                <a:cs typeface="Nunito Black"/>
                <a:sym typeface="Nunito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422" name="Google Shape;9422;p27"/>
          <p:cNvSpPr txBox="1">
            <a:spLocks noGrp="1"/>
          </p:cNvSpPr>
          <p:nvPr>
            <p:ph type="subTitle" idx="5"/>
          </p:nvPr>
        </p:nvSpPr>
        <p:spPr>
          <a:xfrm>
            <a:off x="3448800" y="202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9423" name="Google Shape;9423;p27"/>
          <p:cNvSpPr txBox="1">
            <a:spLocks noGrp="1"/>
          </p:cNvSpPr>
          <p:nvPr>
            <p:ph type="title" idx="6"/>
          </p:nvPr>
        </p:nvSpPr>
        <p:spPr>
          <a:xfrm>
            <a:off x="6177600" y="168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424" name="Google Shape;9424;p27"/>
          <p:cNvSpPr txBox="1">
            <a:spLocks noGrp="1"/>
          </p:cNvSpPr>
          <p:nvPr>
            <p:ph type="title" idx="7" hasCustomPrompt="1"/>
          </p:nvPr>
        </p:nvSpPr>
        <p:spPr>
          <a:xfrm>
            <a:off x="7048800" y="1350000"/>
            <a:ext cx="504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0">
                <a:latin typeface="Nunito Black"/>
                <a:ea typeface="Nunito Black"/>
                <a:cs typeface="Nunito Black"/>
                <a:sym typeface="Nunito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425" name="Google Shape;9425;p27"/>
          <p:cNvSpPr txBox="1">
            <a:spLocks noGrp="1"/>
          </p:cNvSpPr>
          <p:nvPr>
            <p:ph type="subTitle" idx="8"/>
          </p:nvPr>
        </p:nvSpPr>
        <p:spPr>
          <a:xfrm>
            <a:off x="6177600" y="202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9426" name="Google Shape;9426;p27"/>
          <p:cNvSpPr txBox="1">
            <a:spLocks noGrp="1"/>
          </p:cNvSpPr>
          <p:nvPr>
            <p:ph type="title" idx="9"/>
          </p:nvPr>
        </p:nvSpPr>
        <p:spPr>
          <a:xfrm>
            <a:off x="720000" y="31788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427" name="Google Shape;9427;p27"/>
          <p:cNvSpPr txBox="1">
            <a:spLocks noGrp="1"/>
          </p:cNvSpPr>
          <p:nvPr>
            <p:ph type="title" idx="13" hasCustomPrompt="1"/>
          </p:nvPr>
        </p:nvSpPr>
        <p:spPr>
          <a:xfrm>
            <a:off x="1591200" y="2840400"/>
            <a:ext cx="504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0">
                <a:latin typeface="Nunito Black"/>
                <a:ea typeface="Nunito Black"/>
                <a:cs typeface="Nunito Black"/>
                <a:sym typeface="Nunito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428" name="Google Shape;9428;p27"/>
          <p:cNvSpPr txBox="1">
            <a:spLocks noGrp="1"/>
          </p:cNvSpPr>
          <p:nvPr>
            <p:ph type="subTitle" idx="14"/>
          </p:nvPr>
        </p:nvSpPr>
        <p:spPr>
          <a:xfrm>
            <a:off x="720000" y="35172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9429" name="Google Shape;9429;p27"/>
          <p:cNvSpPr txBox="1">
            <a:spLocks noGrp="1"/>
          </p:cNvSpPr>
          <p:nvPr>
            <p:ph type="title" idx="15"/>
          </p:nvPr>
        </p:nvSpPr>
        <p:spPr>
          <a:xfrm>
            <a:off x="3448800" y="31788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430" name="Google Shape;9430;p27"/>
          <p:cNvSpPr txBox="1">
            <a:spLocks noGrp="1"/>
          </p:cNvSpPr>
          <p:nvPr>
            <p:ph type="title" idx="16" hasCustomPrompt="1"/>
          </p:nvPr>
        </p:nvSpPr>
        <p:spPr>
          <a:xfrm>
            <a:off x="4320000" y="2840400"/>
            <a:ext cx="504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0">
                <a:latin typeface="Nunito Black"/>
                <a:ea typeface="Nunito Black"/>
                <a:cs typeface="Nunito Black"/>
                <a:sym typeface="Nunito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431" name="Google Shape;9431;p27"/>
          <p:cNvSpPr txBox="1">
            <a:spLocks noGrp="1"/>
          </p:cNvSpPr>
          <p:nvPr>
            <p:ph type="subTitle" idx="17"/>
          </p:nvPr>
        </p:nvSpPr>
        <p:spPr>
          <a:xfrm>
            <a:off x="3448800" y="35172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9432" name="Google Shape;9432;p27"/>
          <p:cNvSpPr txBox="1">
            <a:spLocks noGrp="1"/>
          </p:cNvSpPr>
          <p:nvPr>
            <p:ph type="title" idx="18"/>
          </p:nvPr>
        </p:nvSpPr>
        <p:spPr>
          <a:xfrm>
            <a:off x="6177600" y="31788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433" name="Google Shape;9433;p27"/>
          <p:cNvSpPr txBox="1">
            <a:spLocks noGrp="1"/>
          </p:cNvSpPr>
          <p:nvPr>
            <p:ph type="title" idx="19" hasCustomPrompt="1"/>
          </p:nvPr>
        </p:nvSpPr>
        <p:spPr>
          <a:xfrm>
            <a:off x="7048800" y="2840400"/>
            <a:ext cx="504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0">
                <a:latin typeface="Nunito Black"/>
                <a:ea typeface="Nunito Black"/>
                <a:cs typeface="Nunito Black"/>
                <a:sym typeface="Nunito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434" name="Google Shape;9434;p27"/>
          <p:cNvSpPr txBox="1">
            <a:spLocks noGrp="1"/>
          </p:cNvSpPr>
          <p:nvPr>
            <p:ph type="subTitle" idx="20"/>
          </p:nvPr>
        </p:nvSpPr>
        <p:spPr>
          <a:xfrm>
            <a:off x="6177600" y="35172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9435" name="Google Shape;9435;p27"/>
          <p:cNvSpPr txBox="1">
            <a:spLocks noGrp="1"/>
          </p:cNvSpPr>
          <p:nvPr>
            <p:ph type="title" idx="21"/>
          </p:nvPr>
        </p:nvSpPr>
        <p:spPr>
          <a:xfrm>
            <a:off x="720000" y="540000"/>
            <a:ext cx="77040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10634"/>
        <p:cNvGrpSpPr/>
        <p:nvPr/>
      </p:nvGrpSpPr>
      <p:grpSpPr>
        <a:xfrm>
          <a:off x="0" y="0"/>
          <a:ext cx="0" cy="0"/>
          <a:chOff x="0" y="0"/>
          <a:chExt cx="0" cy="0"/>
        </a:xfrm>
      </p:grpSpPr>
      <p:grpSp>
        <p:nvGrpSpPr>
          <p:cNvPr id="10635" name="Google Shape;10635;p31"/>
          <p:cNvGrpSpPr/>
          <p:nvPr/>
        </p:nvGrpSpPr>
        <p:grpSpPr>
          <a:xfrm>
            <a:off x="4873403" y="-12374"/>
            <a:ext cx="4270606" cy="1104740"/>
            <a:chOff x="2637925" y="3469400"/>
            <a:chExt cx="2167600" cy="560725"/>
          </a:xfrm>
        </p:grpSpPr>
        <p:sp>
          <p:nvSpPr>
            <p:cNvPr id="10636" name="Google Shape;10636;p31"/>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7" name="Google Shape;10637;p31"/>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8" name="Google Shape;10638;p31"/>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9" name="Google Shape;10639;p31"/>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0" name="Google Shape;10640;p31"/>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1" name="Google Shape;10641;p31"/>
          <p:cNvGrpSpPr/>
          <p:nvPr/>
        </p:nvGrpSpPr>
        <p:grpSpPr>
          <a:xfrm>
            <a:off x="6739649" y="2088850"/>
            <a:ext cx="1239650" cy="1639847"/>
            <a:chOff x="4119175" y="4625900"/>
            <a:chExt cx="629200" cy="832325"/>
          </a:xfrm>
        </p:grpSpPr>
        <p:sp>
          <p:nvSpPr>
            <p:cNvPr id="10642" name="Google Shape;10642;p31"/>
            <p:cNvSpPr/>
            <p:nvPr/>
          </p:nvSpPr>
          <p:spPr>
            <a:xfrm>
              <a:off x="4522600" y="4958400"/>
              <a:ext cx="140350" cy="239425"/>
            </a:xfrm>
            <a:custGeom>
              <a:avLst/>
              <a:gdLst/>
              <a:ahLst/>
              <a:cxnLst/>
              <a:rect l="l" t="t" r="r" b="b"/>
              <a:pathLst>
                <a:path w="5614" h="9577" extrusionOk="0">
                  <a:moveTo>
                    <a:pt x="4315" y="1"/>
                  </a:moveTo>
                  <a:cubicBezTo>
                    <a:pt x="4176" y="1"/>
                    <a:pt x="4030" y="53"/>
                    <a:pt x="3893" y="121"/>
                  </a:cubicBezTo>
                  <a:cubicBezTo>
                    <a:pt x="3441" y="348"/>
                    <a:pt x="3146" y="823"/>
                    <a:pt x="2920" y="1275"/>
                  </a:cubicBezTo>
                  <a:cubicBezTo>
                    <a:pt x="2151" y="2611"/>
                    <a:pt x="1426" y="3991"/>
                    <a:pt x="861" y="5440"/>
                  </a:cubicBezTo>
                  <a:cubicBezTo>
                    <a:pt x="634" y="6028"/>
                    <a:pt x="431" y="6639"/>
                    <a:pt x="295" y="7273"/>
                  </a:cubicBezTo>
                  <a:cubicBezTo>
                    <a:pt x="159" y="7952"/>
                    <a:pt x="1" y="8608"/>
                    <a:pt x="498" y="9129"/>
                  </a:cubicBezTo>
                  <a:cubicBezTo>
                    <a:pt x="771" y="9444"/>
                    <a:pt x="1032" y="9577"/>
                    <a:pt x="1280" y="9577"/>
                  </a:cubicBezTo>
                  <a:cubicBezTo>
                    <a:pt x="1691" y="9577"/>
                    <a:pt x="2070" y="9215"/>
                    <a:pt x="2422" y="8721"/>
                  </a:cubicBezTo>
                  <a:cubicBezTo>
                    <a:pt x="3350" y="7386"/>
                    <a:pt x="4052" y="5892"/>
                    <a:pt x="4482" y="4331"/>
                  </a:cubicBezTo>
                  <a:cubicBezTo>
                    <a:pt x="4753" y="3358"/>
                    <a:pt x="5613" y="823"/>
                    <a:pt x="4572" y="76"/>
                  </a:cubicBezTo>
                  <a:cubicBezTo>
                    <a:pt x="4492" y="23"/>
                    <a:pt x="4405" y="1"/>
                    <a:pt x="4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3" name="Google Shape;10643;p31"/>
            <p:cNvSpPr/>
            <p:nvPr/>
          </p:nvSpPr>
          <p:spPr>
            <a:xfrm>
              <a:off x="4516375" y="4960275"/>
              <a:ext cx="140350" cy="250675"/>
            </a:xfrm>
            <a:custGeom>
              <a:avLst/>
              <a:gdLst/>
              <a:ahLst/>
              <a:cxnLst/>
              <a:rect l="l" t="t" r="r" b="b"/>
              <a:pathLst>
                <a:path w="5614" h="10027" fill="none" extrusionOk="0">
                  <a:moveTo>
                    <a:pt x="861" y="5501"/>
                  </a:moveTo>
                  <a:cubicBezTo>
                    <a:pt x="634" y="6089"/>
                    <a:pt x="431" y="6723"/>
                    <a:pt x="295" y="7334"/>
                  </a:cubicBezTo>
                  <a:cubicBezTo>
                    <a:pt x="136" y="8013"/>
                    <a:pt x="1" y="8669"/>
                    <a:pt x="476" y="9212"/>
                  </a:cubicBezTo>
                  <a:cubicBezTo>
                    <a:pt x="1223" y="10027"/>
                    <a:pt x="1834" y="9574"/>
                    <a:pt x="2400" y="8782"/>
                  </a:cubicBezTo>
                  <a:cubicBezTo>
                    <a:pt x="3350" y="7447"/>
                    <a:pt x="4052" y="5953"/>
                    <a:pt x="4482" y="4392"/>
                  </a:cubicBezTo>
                  <a:cubicBezTo>
                    <a:pt x="4753" y="3441"/>
                    <a:pt x="5613" y="884"/>
                    <a:pt x="4550" y="159"/>
                  </a:cubicBezTo>
                  <a:cubicBezTo>
                    <a:pt x="4369" y="1"/>
                    <a:pt x="4097" y="69"/>
                    <a:pt x="3871" y="182"/>
                  </a:cubicBezTo>
                  <a:cubicBezTo>
                    <a:pt x="3418" y="408"/>
                    <a:pt x="3146" y="884"/>
                    <a:pt x="2920" y="1336"/>
                  </a:cubicBezTo>
                  <a:cubicBezTo>
                    <a:pt x="2151" y="2672"/>
                    <a:pt x="1381" y="4029"/>
                    <a:pt x="861" y="550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4" name="Google Shape;10644;p31"/>
            <p:cNvSpPr/>
            <p:nvPr/>
          </p:nvSpPr>
          <p:spPr>
            <a:xfrm>
              <a:off x="4495450" y="5381800"/>
              <a:ext cx="86025" cy="76425"/>
            </a:xfrm>
            <a:custGeom>
              <a:avLst/>
              <a:gdLst/>
              <a:ahLst/>
              <a:cxnLst/>
              <a:rect l="l" t="t" r="r" b="b"/>
              <a:pathLst>
                <a:path w="3441" h="3057" fill="none" extrusionOk="0">
                  <a:moveTo>
                    <a:pt x="1154" y="2830"/>
                  </a:moveTo>
                  <a:cubicBezTo>
                    <a:pt x="1494" y="3011"/>
                    <a:pt x="1924" y="3056"/>
                    <a:pt x="2309" y="2920"/>
                  </a:cubicBezTo>
                  <a:cubicBezTo>
                    <a:pt x="3237" y="2626"/>
                    <a:pt x="3440" y="1698"/>
                    <a:pt x="3327" y="793"/>
                  </a:cubicBezTo>
                  <a:cubicBezTo>
                    <a:pt x="3078" y="1"/>
                    <a:pt x="1268" y="69"/>
                    <a:pt x="679" y="363"/>
                  </a:cubicBezTo>
                  <a:cubicBezTo>
                    <a:pt x="0" y="748"/>
                    <a:pt x="181" y="1608"/>
                    <a:pt x="498" y="2151"/>
                  </a:cubicBezTo>
                  <a:cubicBezTo>
                    <a:pt x="611" y="2468"/>
                    <a:pt x="860" y="2694"/>
                    <a:pt x="1154" y="283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5" name="Google Shape;10645;p31"/>
            <p:cNvSpPr/>
            <p:nvPr/>
          </p:nvSpPr>
          <p:spPr>
            <a:xfrm>
              <a:off x="4399825" y="5117575"/>
              <a:ext cx="269900" cy="297650"/>
            </a:xfrm>
            <a:custGeom>
              <a:avLst/>
              <a:gdLst/>
              <a:ahLst/>
              <a:cxnLst/>
              <a:rect l="l" t="t" r="r" b="b"/>
              <a:pathLst>
                <a:path w="10796" h="11906" fill="none" extrusionOk="0">
                  <a:moveTo>
                    <a:pt x="6247" y="11113"/>
                  </a:moveTo>
                  <a:cubicBezTo>
                    <a:pt x="3984" y="10977"/>
                    <a:pt x="4391" y="11905"/>
                    <a:pt x="2648" y="11249"/>
                  </a:cubicBezTo>
                  <a:cubicBezTo>
                    <a:pt x="1223" y="10728"/>
                    <a:pt x="385" y="8623"/>
                    <a:pt x="136" y="7062"/>
                  </a:cubicBezTo>
                  <a:cubicBezTo>
                    <a:pt x="46" y="6496"/>
                    <a:pt x="23" y="5908"/>
                    <a:pt x="23" y="5319"/>
                  </a:cubicBezTo>
                  <a:cubicBezTo>
                    <a:pt x="0" y="4685"/>
                    <a:pt x="0" y="4074"/>
                    <a:pt x="114" y="3441"/>
                  </a:cubicBezTo>
                  <a:cubicBezTo>
                    <a:pt x="385" y="2128"/>
                    <a:pt x="1268" y="1404"/>
                    <a:pt x="2490" y="1019"/>
                  </a:cubicBezTo>
                  <a:cubicBezTo>
                    <a:pt x="5568" y="1"/>
                    <a:pt x="9053" y="1585"/>
                    <a:pt x="10207" y="4346"/>
                  </a:cubicBezTo>
                  <a:cubicBezTo>
                    <a:pt x="10796" y="5772"/>
                    <a:pt x="10796" y="6564"/>
                    <a:pt x="10388" y="8239"/>
                  </a:cubicBezTo>
                  <a:cubicBezTo>
                    <a:pt x="9936" y="10072"/>
                    <a:pt x="7582" y="11204"/>
                    <a:pt x="6247" y="11113"/>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6" name="Google Shape;10646;p31"/>
            <p:cNvSpPr/>
            <p:nvPr/>
          </p:nvSpPr>
          <p:spPr>
            <a:xfrm>
              <a:off x="4606900" y="4632550"/>
              <a:ext cx="130550" cy="590375"/>
            </a:xfrm>
            <a:custGeom>
              <a:avLst/>
              <a:gdLst/>
              <a:ahLst/>
              <a:cxnLst/>
              <a:rect l="l" t="t" r="r" b="b"/>
              <a:pathLst>
                <a:path w="5222" h="23615" extrusionOk="0">
                  <a:moveTo>
                    <a:pt x="2994" y="0"/>
                  </a:moveTo>
                  <a:cubicBezTo>
                    <a:pt x="2643" y="0"/>
                    <a:pt x="2291" y="98"/>
                    <a:pt x="1970" y="323"/>
                  </a:cubicBezTo>
                  <a:cubicBezTo>
                    <a:pt x="567" y="1341"/>
                    <a:pt x="883" y="3514"/>
                    <a:pt x="1223" y="5008"/>
                  </a:cubicBezTo>
                  <a:cubicBezTo>
                    <a:pt x="1811" y="7769"/>
                    <a:pt x="2490" y="10281"/>
                    <a:pt x="2309" y="13155"/>
                  </a:cubicBezTo>
                  <a:cubicBezTo>
                    <a:pt x="2151" y="15916"/>
                    <a:pt x="1472" y="18655"/>
                    <a:pt x="250" y="21190"/>
                  </a:cubicBezTo>
                  <a:cubicBezTo>
                    <a:pt x="1" y="21710"/>
                    <a:pt x="815" y="22932"/>
                    <a:pt x="1042" y="23453"/>
                  </a:cubicBezTo>
                  <a:cubicBezTo>
                    <a:pt x="1062" y="23515"/>
                    <a:pt x="1139" y="23614"/>
                    <a:pt x="1239" y="23614"/>
                  </a:cubicBezTo>
                  <a:cubicBezTo>
                    <a:pt x="1248" y="23614"/>
                    <a:pt x="1258" y="23613"/>
                    <a:pt x="1268" y="23611"/>
                  </a:cubicBezTo>
                  <a:cubicBezTo>
                    <a:pt x="1336" y="23589"/>
                    <a:pt x="1359" y="23521"/>
                    <a:pt x="1381" y="23475"/>
                  </a:cubicBezTo>
                  <a:cubicBezTo>
                    <a:pt x="2626" y="20850"/>
                    <a:pt x="3418" y="18021"/>
                    <a:pt x="3735" y="15124"/>
                  </a:cubicBezTo>
                  <a:cubicBezTo>
                    <a:pt x="3984" y="12997"/>
                    <a:pt x="3893" y="10847"/>
                    <a:pt x="3667" y="8719"/>
                  </a:cubicBezTo>
                  <a:cubicBezTo>
                    <a:pt x="3441" y="6818"/>
                    <a:pt x="2309" y="4962"/>
                    <a:pt x="2603" y="3016"/>
                  </a:cubicBezTo>
                  <a:cubicBezTo>
                    <a:pt x="2649" y="2677"/>
                    <a:pt x="2739" y="2337"/>
                    <a:pt x="2966" y="2088"/>
                  </a:cubicBezTo>
                  <a:cubicBezTo>
                    <a:pt x="3205" y="1798"/>
                    <a:pt x="3465" y="1677"/>
                    <a:pt x="3735" y="1677"/>
                  </a:cubicBezTo>
                  <a:cubicBezTo>
                    <a:pt x="3950" y="1677"/>
                    <a:pt x="4171" y="1754"/>
                    <a:pt x="4391" y="1884"/>
                  </a:cubicBezTo>
                  <a:cubicBezTo>
                    <a:pt x="4561" y="1990"/>
                    <a:pt x="4702" y="2035"/>
                    <a:pt x="4814" y="2035"/>
                  </a:cubicBezTo>
                  <a:cubicBezTo>
                    <a:pt x="5136" y="2035"/>
                    <a:pt x="5221" y="1665"/>
                    <a:pt x="5070" y="1296"/>
                  </a:cubicBezTo>
                  <a:cubicBezTo>
                    <a:pt x="5025" y="1183"/>
                    <a:pt x="4957" y="1092"/>
                    <a:pt x="4889" y="979"/>
                  </a:cubicBezTo>
                  <a:cubicBezTo>
                    <a:pt x="4420" y="403"/>
                    <a:pt x="3706" y="0"/>
                    <a:pt x="29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7" name="Google Shape;10647;p31"/>
            <p:cNvSpPr/>
            <p:nvPr/>
          </p:nvSpPr>
          <p:spPr>
            <a:xfrm>
              <a:off x="4617100" y="4625900"/>
              <a:ext cx="131275" cy="594125"/>
            </a:xfrm>
            <a:custGeom>
              <a:avLst/>
              <a:gdLst/>
              <a:ahLst/>
              <a:cxnLst/>
              <a:rect l="l" t="t" r="r" b="b"/>
              <a:pathLst>
                <a:path w="5251" h="23765" fill="none" extrusionOk="0">
                  <a:moveTo>
                    <a:pt x="5047" y="1653"/>
                  </a:moveTo>
                  <a:cubicBezTo>
                    <a:pt x="5024" y="1539"/>
                    <a:pt x="4934" y="1449"/>
                    <a:pt x="4889" y="1336"/>
                  </a:cubicBezTo>
                  <a:cubicBezTo>
                    <a:pt x="4187" y="476"/>
                    <a:pt x="2942" y="0"/>
                    <a:pt x="1969" y="679"/>
                  </a:cubicBezTo>
                  <a:cubicBezTo>
                    <a:pt x="566" y="1698"/>
                    <a:pt x="521" y="3916"/>
                    <a:pt x="837" y="5387"/>
                  </a:cubicBezTo>
                  <a:cubicBezTo>
                    <a:pt x="1426" y="8148"/>
                    <a:pt x="1788" y="11565"/>
                    <a:pt x="1630" y="14440"/>
                  </a:cubicBezTo>
                  <a:cubicBezTo>
                    <a:pt x="1471" y="17201"/>
                    <a:pt x="1426" y="19011"/>
                    <a:pt x="249" y="21523"/>
                  </a:cubicBezTo>
                  <a:cubicBezTo>
                    <a:pt x="0" y="22067"/>
                    <a:pt x="272" y="23085"/>
                    <a:pt x="498" y="23560"/>
                  </a:cubicBezTo>
                  <a:cubicBezTo>
                    <a:pt x="521" y="23651"/>
                    <a:pt x="611" y="23764"/>
                    <a:pt x="724" y="23741"/>
                  </a:cubicBezTo>
                  <a:cubicBezTo>
                    <a:pt x="792" y="23719"/>
                    <a:pt x="815" y="23651"/>
                    <a:pt x="837" y="23606"/>
                  </a:cubicBezTo>
                  <a:cubicBezTo>
                    <a:pt x="2082" y="20958"/>
                    <a:pt x="2852" y="18921"/>
                    <a:pt x="3191" y="16047"/>
                  </a:cubicBezTo>
                  <a:cubicBezTo>
                    <a:pt x="3440" y="13919"/>
                    <a:pt x="3915" y="11973"/>
                    <a:pt x="3553" y="9166"/>
                  </a:cubicBezTo>
                  <a:cubicBezTo>
                    <a:pt x="3304" y="7265"/>
                    <a:pt x="2309" y="5296"/>
                    <a:pt x="2603" y="3373"/>
                  </a:cubicBezTo>
                  <a:cubicBezTo>
                    <a:pt x="2648" y="3033"/>
                    <a:pt x="2739" y="2694"/>
                    <a:pt x="2965" y="2445"/>
                  </a:cubicBezTo>
                  <a:cubicBezTo>
                    <a:pt x="3395" y="1924"/>
                    <a:pt x="3893" y="1947"/>
                    <a:pt x="4368" y="2241"/>
                  </a:cubicBezTo>
                  <a:cubicBezTo>
                    <a:pt x="5002" y="2603"/>
                    <a:pt x="5251" y="2128"/>
                    <a:pt x="5047" y="1653"/>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8" name="Google Shape;10648;p31"/>
            <p:cNvSpPr/>
            <p:nvPr/>
          </p:nvSpPr>
          <p:spPr>
            <a:xfrm>
              <a:off x="4398125" y="5127350"/>
              <a:ext cx="273875" cy="279025"/>
            </a:xfrm>
            <a:custGeom>
              <a:avLst/>
              <a:gdLst/>
              <a:ahLst/>
              <a:cxnLst/>
              <a:rect l="l" t="t" r="r" b="b"/>
              <a:pathLst>
                <a:path w="10955" h="11161" extrusionOk="0">
                  <a:moveTo>
                    <a:pt x="4443" y="1"/>
                  </a:moveTo>
                  <a:cubicBezTo>
                    <a:pt x="3792" y="1"/>
                    <a:pt x="3133" y="100"/>
                    <a:pt x="2490" y="311"/>
                  </a:cubicBezTo>
                  <a:cubicBezTo>
                    <a:pt x="1291" y="696"/>
                    <a:pt x="408" y="1420"/>
                    <a:pt x="114" y="2733"/>
                  </a:cubicBezTo>
                  <a:cubicBezTo>
                    <a:pt x="0" y="3367"/>
                    <a:pt x="0" y="3978"/>
                    <a:pt x="46" y="4611"/>
                  </a:cubicBezTo>
                  <a:cubicBezTo>
                    <a:pt x="46" y="5200"/>
                    <a:pt x="68" y="5811"/>
                    <a:pt x="159" y="6377"/>
                  </a:cubicBezTo>
                  <a:cubicBezTo>
                    <a:pt x="408" y="7916"/>
                    <a:pt x="1132" y="9477"/>
                    <a:pt x="2354" y="10405"/>
                  </a:cubicBezTo>
                  <a:cubicBezTo>
                    <a:pt x="3063" y="10934"/>
                    <a:pt x="3900" y="11161"/>
                    <a:pt x="4774" y="11161"/>
                  </a:cubicBezTo>
                  <a:cubicBezTo>
                    <a:pt x="5659" y="11161"/>
                    <a:pt x="6581" y="10928"/>
                    <a:pt x="7446" y="10541"/>
                  </a:cubicBezTo>
                  <a:cubicBezTo>
                    <a:pt x="7990" y="10292"/>
                    <a:pt x="8488" y="9975"/>
                    <a:pt x="8940" y="9613"/>
                  </a:cubicBezTo>
                  <a:cubicBezTo>
                    <a:pt x="9370" y="9274"/>
                    <a:pt x="9732" y="8889"/>
                    <a:pt x="10004" y="8436"/>
                  </a:cubicBezTo>
                  <a:cubicBezTo>
                    <a:pt x="10954" y="6965"/>
                    <a:pt x="10819" y="5064"/>
                    <a:pt x="10230" y="3638"/>
                  </a:cubicBezTo>
                  <a:cubicBezTo>
                    <a:pt x="9297" y="1450"/>
                    <a:pt x="6929" y="1"/>
                    <a:pt x="4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9" name="Google Shape;10649;p31"/>
            <p:cNvSpPr/>
            <p:nvPr/>
          </p:nvSpPr>
          <p:spPr>
            <a:xfrm>
              <a:off x="4445075" y="5178575"/>
              <a:ext cx="170900" cy="174250"/>
            </a:xfrm>
            <a:custGeom>
              <a:avLst/>
              <a:gdLst/>
              <a:ahLst/>
              <a:cxnLst/>
              <a:rect l="l" t="t" r="r" b="b"/>
              <a:pathLst>
                <a:path w="6836" h="6970" extrusionOk="0">
                  <a:moveTo>
                    <a:pt x="2789" y="1"/>
                  </a:moveTo>
                  <a:cubicBezTo>
                    <a:pt x="2387" y="1"/>
                    <a:pt x="1981" y="60"/>
                    <a:pt x="1585" y="186"/>
                  </a:cubicBezTo>
                  <a:cubicBezTo>
                    <a:pt x="816" y="435"/>
                    <a:pt x="250" y="888"/>
                    <a:pt x="91" y="1725"/>
                  </a:cubicBezTo>
                  <a:cubicBezTo>
                    <a:pt x="1" y="2110"/>
                    <a:pt x="24" y="2472"/>
                    <a:pt x="24" y="2879"/>
                  </a:cubicBezTo>
                  <a:cubicBezTo>
                    <a:pt x="46" y="3241"/>
                    <a:pt x="46" y="3603"/>
                    <a:pt x="114" y="3988"/>
                  </a:cubicBezTo>
                  <a:cubicBezTo>
                    <a:pt x="250" y="4939"/>
                    <a:pt x="703" y="5935"/>
                    <a:pt x="1472" y="6500"/>
                  </a:cubicBezTo>
                  <a:cubicBezTo>
                    <a:pt x="1913" y="6828"/>
                    <a:pt x="2434" y="6970"/>
                    <a:pt x="2980" y="6970"/>
                  </a:cubicBezTo>
                  <a:cubicBezTo>
                    <a:pt x="3526" y="6970"/>
                    <a:pt x="4097" y="6828"/>
                    <a:pt x="4641" y="6591"/>
                  </a:cubicBezTo>
                  <a:cubicBezTo>
                    <a:pt x="4980" y="6432"/>
                    <a:pt x="5297" y="6229"/>
                    <a:pt x="5568" y="6025"/>
                  </a:cubicBezTo>
                  <a:cubicBezTo>
                    <a:pt x="5817" y="5821"/>
                    <a:pt x="6044" y="5572"/>
                    <a:pt x="6247" y="5278"/>
                  </a:cubicBezTo>
                  <a:cubicBezTo>
                    <a:pt x="6836" y="4350"/>
                    <a:pt x="6768" y="3151"/>
                    <a:pt x="6383" y="2291"/>
                  </a:cubicBezTo>
                  <a:cubicBezTo>
                    <a:pt x="5826" y="889"/>
                    <a:pt x="4341" y="1"/>
                    <a:pt x="2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0" name="Google Shape;10650;p31"/>
            <p:cNvSpPr/>
            <p:nvPr/>
          </p:nvSpPr>
          <p:spPr>
            <a:xfrm>
              <a:off x="4162175" y="5248275"/>
              <a:ext cx="296525" cy="81150"/>
            </a:xfrm>
            <a:custGeom>
              <a:avLst/>
              <a:gdLst/>
              <a:ahLst/>
              <a:cxnLst/>
              <a:rect l="l" t="t" r="r" b="b"/>
              <a:pathLst>
                <a:path w="11861" h="3246" extrusionOk="0">
                  <a:moveTo>
                    <a:pt x="4594" y="63"/>
                  </a:moveTo>
                  <a:cubicBezTo>
                    <a:pt x="4459" y="63"/>
                    <a:pt x="4323" y="65"/>
                    <a:pt x="4188" y="69"/>
                  </a:cubicBezTo>
                  <a:cubicBezTo>
                    <a:pt x="3192" y="91"/>
                    <a:pt x="476" y="1"/>
                    <a:pt x="69" y="1223"/>
                  </a:cubicBezTo>
                  <a:cubicBezTo>
                    <a:pt x="1" y="1449"/>
                    <a:pt x="137" y="1698"/>
                    <a:pt x="273" y="1879"/>
                  </a:cubicBezTo>
                  <a:cubicBezTo>
                    <a:pt x="612" y="2241"/>
                    <a:pt x="1155" y="2354"/>
                    <a:pt x="1653" y="2468"/>
                  </a:cubicBezTo>
                  <a:cubicBezTo>
                    <a:pt x="3192" y="2739"/>
                    <a:pt x="4731" y="3079"/>
                    <a:pt x="6270" y="3192"/>
                  </a:cubicBezTo>
                  <a:cubicBezTo>
                    <a:pt x="6495" y="3216"/>
                    <a:pt x="7144" y="3246"/>
                    <a:pt x="7904" y="3246"/>
                  </a:cubicBezTo>
                  <a:cubicBezTo>
                    <a:pt x="9284" y="3246"/>
                    <a:pt x="11032" y="3148"/>
                    <a:pt x="11294" y="2739"/>
                  </a:cubicBezTo>
                  <a:cubicBezTo>
                    <a:pt x="11860" y="1811"/>
                    <a:pt x="9869" y="1042"/>
                    <a:pt x="8986" y="770"/>
                  </a:cubicBezTo>
                  <a:cubicBezTo>
                    <a:pt x="7595" y="293"/>
                    <a:pt x="6091" y="63"/>
                    <a:pt x="4594" y="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1" name="Google Shape;10651;p31"/>
            <p:cNvSpPr/>
            <p:nvPr/>
          </p:nvSpPr>
          <p:spPr>
            <a:xfrm>
              <a:off x="4182550" y="5255075"/>
              <a:ext cx="262550" cy="82625"/>
            </a:xfrm>
            <a:custGeom>
              <a:avLst/>
              <a:gdLst/>
              <a:ahLst/>
              <a:cxnLst/>
              <a:rect l="l" t="t" r="r" b="b"/>
              <a:pathLst>
                <a:path w="10502" h="3305" fill="none" extrusionOk="0">
                  <a:moveTo>
                    <a:pt x="6292" y="3237"/>
                  </a:moveTo>
                  <a:cubicBezTo>
                    <a:pt x="6903" y="3305"/>
                    <a:pt x="7560" y="3305"/>
                    <a:pt x="8216" y="3237"/>
                  </a:cubicBezTo>
                  <a:cubicBezTo>
                    <a:pt x="8895" y="3169"/>
                    <a:pt x="9574" y="3123"/>
                    <a:pt x="9936" y="2512"/>
                  </a:cubicBezTo>
                  <a:cubicBezTo>
                    <a:pt x="10502" y="1562"/>
                    <a:pt x="9868" y="1087"/>
                    <a:pt x="9008" y="770"/>
                  </a:cubicBezTo>
                  <a:cubicBezTo>
                    <a:pt x="7469" y="272"/>
                    <a:pt x="5840" y="46"/>
                    <a:pt x="4188" y="68"/>
                  </a:cubicBezTo>
                  <a:cubicBezTo>
                    <a:pt x="3192" y="91"/>
                    <a:pt x="476" y="0"/>
                    <a:pt x="91" y="1222"/>
                  </a:cubicBezTo>
                  <a:cubicBezTo>
                    <a:pt x="1" y="1449"/>
                    <a:pt x="136" y="1720"/>
                    <a:pt x="295" y="1879"/>
                  </a:cubicBezTo>
                  <a:cubicBezTo>
                    <a:pt x="634" y="2241"/>
                    <a:pt x="1155" y="2354"/>
                    <a:pt x="1675" y="2467"/>
                  </a:cubicBezTo>
                  <a:cubicBezTo>
                    <a:pt x="3192" y="2784"/>
                    <a:pt x="4731" y="3123"/>
                    <a:pt x="6292" y="3237"/>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2" name="Google Shape;10652;p31"/>
            <p:cNvSpPr/>
            <p:nvPr/>
          </p:nvSpPr>
          <p:spPr>
            <a:xfrm>
              <a:off x="4211400" y="4885600"/>
              <a:ext cx="353650" cy="388175"/>
            </a:xfrm>
            <a:custGeom>
              <a:avLst/>
              <a:gdLst/>
              <a:ahLst/>
              <a:cxnLst/>
              <a:rect l="l" t="t" r="r" b="b"/>
              <a:pathLst>
                <a:path w="14146" h="15527" fill="none" extrusionOk="0">
                  <a:moveTo>
                    <a:pt x="10231" y="1811"/>
                  </a:moveTo>
                  <a:cubicBezTo>
                    <a:pt x="10638" y="2037"/>
                    <a:pt x="11045" y="2309"/>
                    <a:pt x="11407" y="2626"/>
                  </a:cubicBezTo>
                  <a:cubicBezTo>
                    <a:pt x="11837" y="2965"/>
                    <a:pt x="12222" y="3373"/>
                    <a:pt x="12562" y="3780"/>
                  </a:cubicBezTo>
                  <a:cubicBezTo>
                    <a:pt x="13422" y="4866"/>
                    <a:pt x="13761" y="6156"/>
                    <a:pt x="13965" y="7514"/>
                  </a:cubicBezTo>
                  <a:cubicBezTo>
                    <a:pt x="14146" y="8963"/>
                    <a:pt x="13965" y="10321"/>
                    <a:pt x="13173" y="11475"/>
                  </a:cubicBezTo>
                  <a:cubicBezTo>
                    <a:pt x="12765" y="12041"/>
                    <a:pt x="12313" y="12561"/>
                    <a:pt x="11837" y="13014"/>
                  </a:cubicBezTo>
                  <a:cubicBezTo>
                    <a:pt x="11317" y="13489"/>
                    <a:pt x="10751" y="13897"/>
                    <a:pt x="10140" y="14236"/>
                  </a:cubicBezTo>
                  <a:cubicBezTo>
                    <a:pt x="9438" y="14621"/>
                    <a:pt x="8646" y="14938"/>
                    <a:pt x="7832" y="15141"/>
                  </a:cubicBezTo>
                  <a:cubicBezTo>
                    <a:pt x="6474" y="15481"/>
                    <a:pt x="5003" y="15526"/>
                    <a:pt x="3758" y="14757"/>
                  </a:cubicBezTo>
                  <a:cubicBezTo>
                    <a:pt x="2694" y="14078"/>
                    <a:pt x="1789" y="13331"/>
                    <a:pt x="1178" y="12222"/>
                  </a:cubicBezTo>
                  <a:cubicBezTo>
                    <a:pt x="567" y="11181"/>
                    <a:pt x="227" y="9959"/>
                    <a:pt x="137" y="8759"/>
                  </a:cubicBezTo>
                  <a:cubicBezTo>
                    <a:pt x="1" y="6768"/>
                    <a:pt x="567" y="4640"/>
                    <a:pt x="1993" y="3169"/>
                  </a:cubicBezTo>
                  <a:cubicBezTo>
                    <a:pt x="2128" y="3033"/>
                    <a:pt x="2128" y="2852"/>
                    <a:pt x="1902" y="2830"/>
                  </a:cubicBezTo>
                  <a:cubicBezTo>
                    <a:pt x="1608" y="2807"/>
                    <a:pt x="1314" y="2830"/>
                    <a:pt x="1019" y="2920"/>
                  </a:cubicBezTo>
                  <a:cubicBezTo>
                    <a:pt x="1381" y="2581"/>
                    <a:pt x="1879" y="2377"/>
                    <a:pt x="2377" y="2400"/>
                  </a:cubicBezTo>
                  <a:cubicBezTo>
                    <a:pt x="2128" y="2196"/>
                    <a:pt x="2174" y="1585"/>
                    <a:pt x="2264" y="1291"/>
                  </a:cubicBezTo>
                  <a:cubicBezTo>
                    <a:pt x="2332" y="1064"/>
                    <a:pt x="2468" y="906"/>
                    <a:pt x="2604" y="725"/>
                  </a:cubicBezTo>
                  <a:cubicBezTo>
                    <a:pt x="2898" y="431"/>
                    <a:pt x="3260" y="136"/>
                    <a:pt x="3645" y="1"/>
                  </a:cubicBezTo>
                  <a:cubicBezTo>
                    <a:pt x="3464" y="317"/>
                    <a:pt x="3237" y="657"/>
                    <a:pt x="3079" y="1019"/>
                  </a:cubicBezTo>
                  <a:cubicBezTo>
                    <a:pt x="2966" y="1336"/>
                    <a:pt x="2898" y="1630"/>
                    <a:pt x="2920" y="1970"/>
                  </a:cubicBezTo>
                  <a:cubicBezTo>
                    <a:pt x="2920" y="2173"/>
                    <a:pt x="3011" y="2173"/>
                    <a:pt x="3169" y="2128"/>
                  </a:cubicBezTo>
                  <a:cubicBezTo>
                    <a:pt x="3305" y="2060"/>
                    <a:pt x="3464" y="1947"/>
                    <a:pt x="3599" y="1856"/>
                  </a:cubicBezTo>
                  <a:cubicBezTo>
                    <a:pt x="4052" y="1607"/>
                    <a:pt x="4527" y="1404"/>
                    <a:pt x="5048" y="1268"/>
                  </a:cubicBezTo>
                  <a:cubicBezTo>
                    <a:pt x="6768" y="770"/>
                    <a:pt x="8669" y="951"/>
                    <a:pt x="10231" y="181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3" name="Google Shape;10653;p31"/>
            <p:cNvSpPr/>
            <p:nvPr/>
          </p:nvSpPr>
          <p:spPr>
            <a:xfrm>
              <a:off x="4425850" y="4880275"/>
              <a:ext cx="155050" cy="175100"/>
            </a:xfrm>
            <a:custGeom>
              <a:avLst/>
              <a:gdLst/>
              <a:ahLst/>
              <a:cxnLst/>
              <a:rect l="l" t="t" r="r" b="b"/>
              <a:pathLst>
                <a:path w="6202" h="7004" extrusionOk="0">
                  <a:moveTo>
                    <a:pt x="3308" y="1"/>
                  </a:moveTo>
                  <a:cubicBezTo>
                    <a:pt x="3212" y="1"/>
                    <a:pt x="3113" y="4"/>
                    <a:pt x="3011" y="10"/>
                  </a:cubicBezTo>
                  <a:cubicBezTo>
                    <a:pt x="2151" y="100"/>
                    <a:pt x="1358" y="462"/>
                    <a:pt x="770" y="1051"/>
                  </a:cubicBezTo>
                  <a:cubicBezTo>
                    <a:pt x="182" y="1617"/>
                    <a:pt x="0" y="2409"/>
                    <a:pt x="68" y="3246"/>
                  </a:cubicBezTo>
                  <a:cubicBezTo>
                    <a:pt x="182" y="4717"/>
                    <a:pt x="1268" y="6143"/>
                    <a:pt x="2603" y="6777"/>
                  </a:cubicBezTo>
                  <a:cubicBezTo>
                    <a:pt x="2912" y="6909"/>
                    <a:pt x="3250" y="7003"/>
                    <a:pt x="3591" y="7003"/>
                  </a:cubicBezTo>
                  <a:cubicBezTo>
                    <a:pt x="3775" y="7003"/>
                    <a:pt x="3960" y="6976"/>
                    <a:pt x="4142" y="6913"/>
                  </a:cubicBezTo>
                  <a:cubicBezTo>
                    <a:pt x="4957" y="6641"/>
                    <a:pt x="5658" y="5849"/>
                    <a:pt x="5953" y="5012"/>
                  </a:cubicBezTo>
                  <a:cubicBezTo>
                    <a:pt x="6134" y="4378"/>
                    <a:pt x="6202" y="3608"/>
                    <a:pt x="6111" y="2839"/>
                  </a:cubicBezTo>
                  <a:cubicBezTo>
                    <a:pt x="5998" y="1956"/>
                    <a:pt x="5545" y="1141"/>
                    <a:pt x="4934" y="598"/>
                  </a:cubicBezTo>
                  <a:cubicBezTo>
                    <a:pt x="4442" y="145"/>
                    <a:pt x="3949" y="1"/>
                    <a:pt x="3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4" name="Google Shape;10654;p31"/>
            <p:cNvSpPr/>
            <p:nvPr/>
          </p:nvSpPr>
          <p:spPr>
            <a:xfrm>
              <a:off x="4427550" y="4873725"/>
              <a:ext cx="154475" cy="178250"/>
            </a:xfrm>
            <a:custGeom>
              <a:avLst/>
              <a:gdLst/>
              <a:ahLst/>
              <a:cxnLst/>
              <a:rect l="l" t="t" r="r" b="b"/>
              <a:pathLst>
                <a:path w="6179" h="7130" fill="none" extrusionOk="0">
                  <a:moveTo>
                    <a:pt x="6111" y="2875"/>
                  </a:moveTo>
                  <a:cubicBezTo>
                    <a:pt x="6179" y="3644"/>
                    <a:pt x="6134" y="4414"/>
                    <a:pt x="5930" y="5047"/>
                  </a:cubicBezTo>
                  <a:cubicBezTo>
                    <a:pt x="5658" y="5885"/>
                    <a:pt x="4934" y="6677"/>
                    <a:pt x="4119" y="6948"/>
                  </a:cubicBezTo>
                  <a:cubicBezTo>
                    <a:pt x="3621" y="7129"/>
                    <a:pt x="3078" y="7016"/>
                    <a:pt x="2603" y="6813"/>
                  </a:cubicBezTo>
                  <a:cubicBezTo>
                    <a:pt x="1268" y="6179"/>
                    <a:pt x="159" y="4753"/>
                    <a:pt x="46" y="3282"/>
                  </a:cubicBezTo>
                  <a:cubicBezTo>
                    <a:pt x="0" y="2445"/>
                    <a:pt x="159" y="1652"/>
                    <a:pt x="747" y="1087"/>
                  </a:cubicBezTo>
                  <a:cubicBezTo>
                    <a:pt x="1358" y="498"/>
                    <a:pt x="2150" y="136"/>
                    <a:pt x="2988" y="46"/>
                  </a:cubicBezTo>
                  <a:cubicBezTo>
                    <a:pt x="3780" y="0"/>
                    <a:pt x="4346" y="113"/>
                    <a:pt x="4912" y="634"/>
                  </a:cubicBezTo>
                  <a:cubicBezTo>
                    <a:pt x="5568" y="1177"/>
                    <a:pt x="5998" y="1992"/>
                    <a:pt x="6111" y="287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5" name="Google Shape;10655;p31"/>
            <p:cNvSpPr/>
            <p:nvPr/>
          </p:nvSpPr>
          <p:spPr>
            <a:xfrm>
              <a:off x="4440550" y="4912625"/>
              <a:ext cx="108675" cy="127175"/>
            </a:xfrm>
            <a:custGeom>
              <a:avLst/>
              <a:gdLst/>
              <a:ahLst/>
              <a:cxnLst/>
              <a:rect l="l" t="t" r="r" b="b"/>
              <a:pathLst>
                <a:path w="4347" h="5087" extrusionOk="0">
                  <a:moveTo>
                    <a:pt x="2298" y="1"/>
                  </a:moveTo>
                  <a:cubicBezTo>
                    <a:pt x="1985" y="1"/>
                    <a:pt x="1679" y="58"/>
                    <a:pt x="1449" y="164"/>
                  </a:cubicBezTo>
                  <a:cubicBezTo>
                    <a:pt x="612" y="526"/>
                    <a:pt x="1" y="1545"/>
                    <a:pt x="69" y="2473"/>
                  </a:cubicBezTo>
                  <a:cubicBezTo>
                    <a:pt x="114" y="3491"/>
                    <a:pt x="906" y="4487"/>
                    <a:pt x="1811" y="4917"/>
                  </a:cubicBezTo>
                  <a:cubicBezTo>
                    <a:pt x="2035" y="5021"/>
                    <a:pt x="2288" y="5086"/>
                    <a:pt x="2531" y="5086"/>
                  </a:cubicBezTo>
                  <a:cubicBezTo>
                    <a:pt x="2658" y="5086"/>
                    <a:pt x="2782" y="5069"/>
                    <a:pt x="2898" y="5030"/>
                  </a:cubicBezTo>
                  <a:cubicBezTo>
                    <a:pt x="3486" y="4849"/>
                    <a:pt x="3962" y="4283"/>
                    <a:pt x="4165" y="3718"/>
                  </a:cubicBezTo>
                  <a:cubicBezTo>
                    <a:pt x="4301" y="3265"/>
                    <a:pt x="4346" y="2722"/>
                    <a:pt x="4278" y="2224"/>
                  </a:cubicBezTo>
                  <a:cubicBezTo>
                    <a:pt x="4188" y="1567"/>
                    <a:pt x="3939" y="934"/>
                    <a:pt x="3554" y="459"/>
                  </a:cubicBezTo>
                  <a:cubicBezTo>
                    <a:pt x="3292" y="141"/>
                    <a:pt x="2786" y="1"/>
                    <a:pt x="2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6" name="Google Shape;10656;p31"/>
            <p:cNvSpPr/>
            <p:nvPr/>
          </p:nvSpPr>
          <p:spPr>
            <a:xfrm>
              <a:off x="4126550" y="5075000"/>
              <a:ext cx="191250" cy="152375"/>
            </a:xfrm>
            <a:custGeom>
              <a:avLst/>
              <a:gdLst/>
              <a:ahLst/>
              <a:cxnLst/>
              <a:rect l="l" t="t" r="r" b="b"/>
              <a:pathLst>
                <a:path w="7650" h="6095" extrusionOk="0">
                  <a:moveTo>
                    <a:pt x="3572" y="0"/>
                  </a:moveTo>
                  <a:cubicBezTo>
                    <a:pt x="3505" y="0"/>
                    <a:pt x="3439" y="2"/>
                    <a:pt x="3372" y="6"/>
                  </a:cubicBezTo>
                  <a:cubicBezTo>
                    <a:pt x="2014" y="97"/>
                    <a:pt x="679" y="1115"/>
                    <a:pt x="294" y="2405"/>
                  </a:cubicBezTo>
                  <a:cubicBezTo>
                    <a:pt x="0" y="3311"/>
                    <a:pt x="272" y="4850"/>
                    <a:pt x="1109" y="5370"/>
                  </a:cubicBezTo>
                  <a:cubicBezTo>
                    <a:pt x="1811" y="5868"/>
                    <a:pt x="2784" y="6094"/>
                    <a:pt x="3712" y="6094"/>
                  </a:cubicBezTo>
                  <a:cubicBezTo>
                    <a:pt x="4481" y="6094"/>
                    <a:pt x="5228" y="5936"/>
                    <a:pt x="5862" y="5642"/>
                  </a:cubicBezTo>
                  <a:cubicBezTo>
                    <a:pt x="6654" y="5257"/>
                    <a:pt x="7356" y="4465"/>
                    <a:pt x="7537" y="3582"/>
                  </a:cubicBezTo>
                  <a:cubicBezTo>
                    <a:pt x="7650" y="3084"/>
                    <a:pt x="7469" y="2541"/>
                    <a:pt x="7197" y="2088"/>
                  </a:cubicBezTo>
                  <a:cubicBezTo>
                    <a:pt x="6462" y="900"/>
                    <a:pt x="4985" y="0"/>
                    <a:pt x="3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7" name="Google Shape;10657;p31"/>
            <p:cNvSpPr/>
            <p:nvPr/>
          </p:nvSpPr>
          <p:spPr>
            <a:xfrm>
              <a:off x="4119175" y="5074575"/>
              <a:ext cx="190700" cy="153925"/>
            </a:xfrm>
            <a:custGeom>
              <a:avLst/>
              <a:gdLst/>
              <a:ahLst/>
              <a:cxnLst/>
              <a:rect l="l" t="t" r="r" b="b"/>
              <a:pathLst>
                <a:path w="7628" h="6157" fill="none" extrusionOk="0">
                  <a:moveTo>
                    <a:pt x="3690" y="6157"/>
                  </a:moveTo>
                  <a:cubicBezTo>
                    <a:pt x="4459" y="6157"/>
                    <a:pt x="5229" y="6021"/>
                    <a:pt x="5840" y="5704"/>
                  </a:cubicBezTo>
                  <a:cubicBezTo>
                    <a:pt x="6632" y="5342"/>
                    <a:pt x="7356" y="4550"/>
                    <a:pt x="7515" y="3667"/>
                  </a:cubicBezTo>
                  <a:cubicBezTo>
                    <a:pt x="7628" y="3169"/>
                    <a:pt x="7469" y="2626"/>
                    <a:pt x="7175" y="2173"/>
                  </a:cubicBezTo>
                  <a:cubicBezTo>
                    <a:pt x="6406" y="929"/>
                    <a:pt x="4822" y="1"/>
                    <a:pt x="3350" y="69"/>
                  </a:cubicBezTo>
                  <a:cubicBezTo>
                    <a:pt x="1993" y="159"/>
                    <a:pt x="680" y="1177"/>
                    <a:pt x="272" y="2490"/>
                  </a:cubicBezTo>
                  <a:cubicBezTo>
                    <a:pt x="1" y="3395"/>
                    <a:pt x="250" y="4912"/>
                    <a:pt x="1087" y="5455"/>
                  </a:cubicBezTo>
                  <a:cubicBezTo>
                    <a:pt x="1789" y="5930"/>
                    <a:pt x="2739" y="6157"/>
                    <a:pt x="3690" y="6157"/>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8" name="Google Shape;10658;p31"/>
            <p:cNvSpPr/>
            <p:nvPr/>
          </p:nvSpPr>
          <p:spPr>
            <a:xfrm>
              <a:off x="4167850" y="5089175"/>
              <a:ext cx="151075" cy="120100"/>
            </a:xfrm>
            <a:custGeom>
              <a:avLst/>
              <a:gdLst/>
              <a:ahLst/>
              <a:cxnLst/>
              <a:rect l="l" t="t" r="r" b="b"/>
              <a:pathLst>
                <a:path w="6043" h="4804" extrusionOk="0">
                  <a:moveTo>
                    <a:pt x="2841" y="1"/>
                  </a:moveTo>
                  <a:cubicBezTo>
                    <a:pt x="2791" y="1"/>
                    <a:pt x="2742" y="2"/>
                    <a:pt x="2693" y="5"/>
                  </a:cubicBezTo>
                  <a:cubicBezTo>
                    <a:pt x="1607" y="50"/>
                    <a:pt x="566" y="865"/>
                    <a:pt x="227" y="1884"/>
                  </a:cubicBezTo>
                  <a:cubicBezTo>
                    <a:pt x="0" y="2608"/>
                    <a:pt x="204" y="3807"/>
                    <a:pt x="883" y="4237"/>
                  </a:cubicBezTo>
                  <a:cubicBezTo>
                    <a:pt x="1471" y="4622"/>
                    <a:pt x="2241" y="4780"/>
                    <a:pt x="2965" y="4803"/>
                  </a:cubicBezTo>
                  <a:cubicBezTo>
                    <a:pt x="3553" y="4803"/>
                    <a:pt x="4142" y="4690"/>
                    <a:pt x="4662" y="4464"/>
                  </a:cubicBezTo>
                  <a:cubicBezTo>
                    <a:pt x="5274" y="4192"/>
                    <a:pt x="5839" y="3536"/>
                    <a:pt x="5975" y="2857"/>
                  </a:cubicBezTo>
                  <a:cubicBezTo>
                    <a:pt x="6043" y="2449"/>
                    <a:pt x="5907" y="1997"/>
                    <a:pt x="5704" y="1657"/>
                  </a:cubicBezTo>
                  <a:cubicBezTo>
                    <a:pt x="5140" y="725"/>
                    <a:pt x="3954" y="1"/>
                    <a:pt x="28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9" name="Google Shape;10659;p31"/>
            <p:cNvSpPr/>
            <p:nvPr/>
          </p:nvSpPr>
          <p:spPr>
            <a:xfrm>
              <a:off x="4205750" y="4891250"/>
              <a:ext cx="361575" cy="384400"/>
            </a:xfrm>
            <a:custGeom>
              <a:avLst/>
              <a:gdLst/>
              <a:ahLst/>
              <a:cxnLst/>
              <a:rect l="l" t="t" r="r" b="b"/>
              <a:pathLst>
                <a:path w="14463" h="15376" extrusionOk="0">
                  <a:moveTo>
                    <a:pt x="3667" y="1"/>
                  </a:moveTo>
                  <a:cubicBezTo>
                    <a:pt x="3260" y="137"/>
                    <a:pt x="2898" y="431"/>
                    <a:pt x="2603" y="725"/>
                  </a:cubicBezTo>
                  <a:cubicBezTo>
                    <a:pt x="2467" y="906"/>
                    <a:pt x="2332" y="1065"/>
                    <a:pt x="2264" y="1291"/>
                  </a:cubicBezTo>
                  <a:cubicBezTo>
                    <a:pt x="2196" y="1585"/>
                    <a:pt x="2128" y="2196"/>
                    <a:pt x="2377" y="2400"/>
                  </a:cubicBezTo>
                  <a:cubicBezTo>
                    <a:pt x="2349" y="2399"/>
                    <a:pt x="2322" y="2398"/>
                    <a:pt x="2294" y="2398"/>
                  </a:cubicBezTo>
                  <a:cubicBezTo>
                    <a:pt x="1826" y="2398"/>
                    <a:pt x="1382" y="2578"/>
                    <a:pt x="1019" y="2920"/>
                  </a:cubicBezTo>
                  <a:cubicBezTo>
                    <a:pt x="1244" y="2851"/>
                    <a:pt x="1482" y="2822"/>
                    <a:pt x="1703" y="2822"/>
                  </a:cubicBezTo>
                  <a:cubicBezTo>
                    <a:pt x="1771" y="2822"/>
                    <a:pt x="1838" y="2825"/>
                    <a:pt x="1902" y="2830"/>
                  </a:cubicBezTo>
                  <a:cubicBezTo>
                    <a:pt x="2128" y="2852"/>
                    <a:pt x="2128" y="3034"/>
                    <a:pt x="1992" y="3169"/>
                  </a:cubicBezTo>
                  <a:cubicBezTo>
                    <a:pt x="566" y="4640"/>
                    <a:pt x="1" y="6768"/>
                    <a:pt x="159" y="8759"/>
                  </a:cubicBezTo>
                  <a:cubicBezTo>
                    <a:pt x="227" y="9959"/>
                    <a:pt x="566" y="11181"/>
                    <a:pt x="1177" y="12222"/>
                  </a:cubicBezTo>
                  <a:cubicBezTo>
                    <a:pt x="1789" y="13331"/>
                    <a:pt x="2694" y="14078"/>
                    <a:pt x="3780" y="14757"/>
                  </a:cubicBezTo>
                  <a:cubicBezTo>
                    <a:pt x="4501" y="15203"/>
                    <a:pt x="5299" y="15375"/>
                    <a:pt x="6106" y="15375"/>
                  </a:cubicBezTo>
                  <a:cubicBezTo>
                    <a:pt x="6692" y="15375"/>
                    <a:pt x="7283" y="15284"/>
                    <a:pt x="7854" y="15142"/>
                  </a:cubicBezTo>
                  <a:cubicBezTo>
                    <a:pt x="8646" y="14938"/>
                    <a:pt x="9438" y="14621"/>
                    <a:pt x="10140" y="14236"/>
                  </a:cubicBezTo>
                  <a:cubicBezTo>
                    <a:pt x="10751" y="13897"/>
                    <a:pt x="11317" y="13490"/>
                    <a:pt x="11837" y="13014"/>
                  </a:cubicBezTo>
                  <a:cubicBezTo>
                    <a:pt x="12312" y="12562"/>
                    <a:pt x="12765" y="12041"/>
                    <a:pt x="13172" y="11475"/>
                  </a:cubicBezTo>
                  <a:cubicBezTo>
                    <a:pt x="13965" y="10321"/>
                    <a:pt x="14462" y="8963"/>
                    <a:pt x="14259" y="7515"/>
                  </a:cubicBezTo>
                  <a:cubicBezTo>
                    <a:pt x="14100" y="6134"/>
                    <a:pt x="13444" y="4867"/>
                    <a:pt x="12607" y="3780"/>
                  </a:cubicBezTo>
                  <a:cubicBezTo>
                    <a:pt x="12267" y="3373"/>
                    <a:pt x="11860" y="2966"/>
                    <a:pt x="11430" y="2626"/>
                  </a:cubicBezTo>
                  <a:cubicBezTo>
                    <a:pt x="11068" y="2309"/>
                    <a:pt x="10683" y="2038"/>
                    <a:pt x="10253" y="1811"/>
                  </a:cubicBezTo>
                  <a:cubicBezTo>
                    <a:pt x="9264" y="1267"/>
                    <a:pt x="8139" y="994"/>
                    <a:pt x="7004" y="994"/>
                  </a:cubicBezTo>
                  <a:cubicBezTo>
                    <a:pt x="6347" y="994"/>
                    <a:pt x="5687" y="1086"/>
                    <a:pt x="5048" y="1268"/>
                  </a:cubicBezTo>
                  <a:cubicBezTo>
                    <a:pt x="4527" y="1404"/>
                    <a:pt x="4052" y="1608"/>
                    <a:pt x="3599" y="1857"/>
                  </a:cubicBezTo>
                  <a:cubicBezTo>
                    <a:pt x="3463" y="1947"/>
                    <a:pt x="3305" y="2060"/>
                    <a:pt x="3169" y="2128"/>
                  </a:cubicBezTo>
                  <a:cubicBezTo>
                    <a:pt x="3118" y="2143"/>
                    <a:pt x="3075" y="2153"/>
                    <a:pt x="3038" y="2153"/>
                  </a:cubicBezTo>
                  <a:cubicBezTo>
                    <a:pt x="2962" y="2153"/>
                    <a:pt x="2920" y="2108"/>
                    <a:pt x="2920" y="1970"/>
                  </a:cubicBezTo>
                  <a:cubicBezTo>
                    <a:pt x="2898" y="1630"/>
                    <a:pt x="2988" y="1336"/>
                    <a:pt x="3101" y="1019"/>
                  </a:cubicBezTo>
                  <a:cubicBezTo>
                    <a:pt x="3237" y="657"/>
                    <a:pt x="3463" y="318"/>
                    <a:pt x="3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0" name="Google Shape;10660;p31"/>
            <p:cNvSpPr/>
            <p:nvPr/>
          </p:nvSpPr>
          <p:spPr>
            <a:xfrm>
              <a:off x="4360225" y="5079100"/>
              <a:ext cx="209350" cy="197475"/>
            </a:xfrm>
            <a:custGeom>
              <a:avLst/>
              <a:gdLst/>
              <a:ahLst/>
              <a:cxnLst/>
              <a:rect l="l" t="t" r="r" b="b"/>
              <a:pathLst>
                <a:path w="8374" h="7899" extrusionOk="0">
                  <a:moveTo>
                    <a:pt x="8125" y="1"/>
                  </a:moveTo>
                  <a:lnTo>
                    <a:pt x="8125" y="1"/>
                  </a:lnTo>
                  <a:cubicBezTo>
                    <a:pt x="8148" y="1064"/>
                    <a:pt x="7831" y="2083"/>
                    <a:pt x="7356" y="2943"/>
                  </a:cubicBezTo>
                  <a:cubicBezTo>
                    <a:pt x="6880" y="3848"/>
                    <a:pt x="6201" y="4640"/>
                    <a:pt x="5454" y="5319"/>
                  </a:cubicBezTo>
                  <a:cubicBezTo>
                    <a:pt x="4753" y="6043"/>
                    <a:pt x="3870" y="6564"/>
                    <a:pt x="2942" y="6994"/>
                  </a:cubicBezTo>
                  <a:cubicBezTo>
                    <a:pt x="2037" y="7424"/>
                    <a:pt x="1041" y="7741"/>
                    <a:pt x="0" y="7877"/>
                  </a:cubicBezTo>
                  <a:cubicBezTo>
                    <a:pt x="166" y="7891"/>
                    <a:pt x="334" y="7898"/>
                    <a:pt x="502" y="7898"/>
                  </a:cubicBezTo>
                  <a:cubicBezTo>
                    <a:pt x="1385" y="7898"/>
                    <a:pt x="2283" y="7706"/>
                    <a:pt x="3101" y="7401"/>
                  </a:cubicBezTo>
                  <a:cubicBezTo>
                    <a:pt x="4097" y="6994"/>
                    <a:pt x="5070" y="6451"/>
                    <a:pt x="5862" y="5727"/>
                  </a:cubicBezTo>
                  <a:cubicBezTo>
                    <a:pt x="6609" y="4980"/>
                    <a:pt x="7288" y="4142"/>
                    <a:pt x="7740" y="3147"/>
                  </a:cubicBezTo>
                  <a:cubicBezTo>
                    <a:pt x="8193" y="2151"/>
                    <a:pt x="8374" y="1019"/>
                    <a:pt x="8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1" name="Google Shape;10661;p31"/>
            <p:cNvSpPr/>
            <p:nvPr/>
          </p:nvSpPr>
          <p:spPr>
            <a:xfrm>
              <a:off x="4240825" y="4963725"/>
              <a:ext cx="297650" cy="282700"/>
            </a:xfrm>
            <a:custGeom>
              <a:avLst/>
              <a:gdLst/>
              <a:ahLst/>
              <a:cxnLst/>
              <a:rect l="l" t="t" r="r" b="b"/>
              <a:pathLst>
                <a:path w="11906" h="11308" extrusionOk="0">
                  <a:moveTo>
                    <a:pt x="7168" y="0"/>
                  </a:moveTo>
                  <a:cubicBezTo>
                    <a:pt x="6477" y="0"/>
                    <a:pt x="5813" y="215"/>
                    <a:pt x="5274" y="723"/>
                  </a:cubicBezTo>
                  <a:cubicBezTo>
                    <a:pt x="4912" y="1040"/>
                    <a:pt x="4640" y="1447"/>
                    <a:pt x="4527" y="2081"/>
                  </a:cubicBezTo>
                  <a:cubicBezTo>
                    <a:pt x="4437" y="2466"/>
                    <a:pt x="4527" y="3099"/>
                    <a:pt x="4527" y="3099"/>
                  </a:cubicBezTo>
                  <a:cubicBezTo>
                    <a:pt x="4527" y="3099"/>
                    <a:pt x="3758" y="3009"/>
                    <a:pt x="3396" y="2986"/>
                  </a:cubicBezTo>
                  <a:cubicBezTo>
                    <a:pt x="3258" y="2975"/>
                    <a:pt x="3120" y="2969"/>
                    <a:pt x="2983" y="2969"/>
                  </a:cubicBezTo>
                  <a:cubicBezTo>
                    <a:pt x="2282" y="2969"/>
                    <a:pt x="1591" y="3132"/>
                    <a:pt x="1042" y="3643"/>
                  </a:cubicBezTo>
                  <a:cubicBezTo>
                    <a:pt x="476" y="4140"/>
                    <a:pt x="137" y="4933"/>
                    <a:pt x="69" y="5702"/>
                  </a:cubicBezTo>
                  <a:cubicBezTo>
                    <a:pt x="1" y="6720"/>
                    <a:pt x="340" y="7739"/>
                    <a:pt x="838" y="8644"/>
                  </a:cubicBezTo>
                  <a:cubicBezTo>
                    <a:pt x="1359" y="9572"/>
                    <a:pt x="2106" y="10228"/>
                    <a:pt x="3011" y="10794"/>
                  </a:cubicBezTo>
                  <a:cubicBezTo>
                    <a:pt x="3591" y="11168"/>
                    <a:pt x="4245" y="11307"/>
                    <a:pt x="4909" y="11307"/>
                  </a:cubicBezTo>
                  <a:cubicBezTo>
                    <a:pt x="5411" y="11307"/>
                    <a:pt x="5919" y="11228"/>
                    <a:pt x="6406" y="11111"/>
                  </a:cubicBezTo>
                  <a:cubicBezTo>
                    <a:pt x="7062" y="10930"/>
                    <a:pt x="7718" y="10681"/>
                    <a:pt x="8307" y="10342"/>
                  </a:cubicBezTo>
                  <a:cubicBezTo>
                    <a:pt x="8827" y="10047"/>
                    <a:pt x="9303" y="9708"/>
                    <a:pt x="9733" y="9323"/>
                  </a:cubicBezTo>
                  <a:cubicBezTo>
                    <a:pt x="10117" y="8961"/>
                    <a:pt x="10525" y="8531"/>
                    <a:pt x="10819" y="8056"/>
                  </a:cubicBezTo>
                  <a:cubicBezTo>
                    <a:pt x="11475" y="7083"/>
                    <a:pt x="11905" y="5951"/>
                    <a:pt x="11724" y="4729"/>
                  </a:cubicBezTo>
                  <a:cubicBezTo>
                    <a:pt x="11566" y="3597"/>
                    <a:pt x="11023" y="2534"/>
                    <a:pt x="10321" y="1628"/>
                  </a:cubicBezTo>
                  <a:cubicBezTo>
                    <a:pt x="9755" y="927"/>
                    <a:pt x="8940" y="361"/>
                    <a:pt x="8148" y="135"/>
                  </a:cubicBezTo>
                  <a:cubicBezTo>
                    <a:pt x="7823" y="48"/>
                    <a:pt x="7492" y="0"/>
                    <a:pt x="7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2" name="Google Shape;10662;p31"/>
            <p:cNvSpPr/>
            <p:nvPr/>
          </p:nvSpPr>
          <p:spPr>
            <a:xfrm>
              <a:off x="4297975" y="5151025"/>
              <a:ext cx="60000" cy="48000"/>
            </a:xfrm>
            <a:custGeom>
              <a:avLst/>
              <a:gdLst/>
              <a:ahLst/>
              <a:cxnLst/>
              <a:rect l="l" t="t" r="r" b="b"/>
              <a:pathLst>
                <a:path w="2400" h="1920" extrusionOk="0">
                  <a:moveTo>
                    <a:pt x="1520" y="1"/>
                  </a:moveTo>
                  <a:cubicBezTo>
                    <a:pt x="1260" y="1"/>
                    <a:pt x="966" y="97"/>
                    <a:pt x="702" y="292"/>
                  </a:cubicBezTo>
                  <a:cubicBezTo>
                    <a:pt x="204" y="700"/>
                    <a:pt x="1" y="1288"/>
                    <a:pt x="272" y="1650"/>
                  </a:cubicBezTo>
                  <a:cubicBezTo>
                    <a:pt x="413" y="1834"/>
                    <a:pt x="625" y="1919"/>
                    <a:pt x="866" y="1919"/>
                  </a:cubicBezTo>
                  <a:cubicBezTo>
                    <a:pt x="1129" y="1919"/>
                    <a:pt x="1426" y="1817"/>
                    <a:pt x="1698" y="1627"/>
                  </a:cubicBezTo>
                  <a:cubicBezTo>
                    <a:pt x="2196" y="1243"/>
                    <a:pt x="2400" y="632"/>
                    <a:pt x="2128" y="270"/>
                  </a:cubicBezTo>
                  <a:cubicBezTo>
                    <a:pt x="1994" y="91"/>
                    <a:pt x="1773" y="1"/>
                    <a:pt x="1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3" name="Google Shape;10663;p31"/>
            <p:cNvSpPr/>
            <p:nvPr/>
          </p:nvSpPr>
          <p:spPr>
            <a:xfrm>
              <a:off x="4294575" y="5111900"/>
              <a:ext cx="56625" cy="54375"/>
            </a:xfrm>
            <a:custGeom>
              <a:avLst/>
              <a:gdLst/>
              <a:ahLst/>
              <a:cxnLst/>
              <a:rect l="l" t="t" r="r" b="b"/>
              <a:pathLst>
                <a:path w="2265" h="2175" extrusionOk="0">
                  <a:moveTo>
                    <a:pt x="1110" y="1"/>
                  </a:moveTo>
                  <a:cubicBezTo>
                    <a:pt x="1095" y="1"/>
                    <a:pt x="1080" y="1"/>
                    <a:pt x="1065" y="1"/>
                  </a:cubicBezTo>
                  <a:cubicBezTo>
                    <a:pt x="453" y="24"/>
                    <a:pt x="1" y="522"/>
                    <a:pt x="23" y="1156"/>
                  </a:cubicBezTo>
                  <a:cubicBezTo>
                    <a:pt x="46" y="1676"/>
                    <a:pt x="408" y="2061"/>
                    <a:pt x="861" y="2174"/>
                  </a:cubicBezTo>
                  <a:cubicBezTo>
                    <a:pt x="1087" y="1789"/>
                    <a:pt x="1630" y="1450"/>
                    <a:pt x="2264" y="1223"/>
                  </a:cubicBezTo>
                  <a:lnTo>
                    <a:pt x="2264" y="1042"/>
                  </a:lnTo>
                  <a:cubicBezTo>
                    <a:pt x="2198" y="446"/>
                    <a:pt x="1722"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4" name="Google Shape;10664;p31"/>
            <p:cNvSpPr/>
            <p:nvPr/>
          </p:nvSpPr>
          <p:spPr>
            <a:xfrm>
              <a:off x="4312125" y="5140775"/>
              <a:ext cx="48125" cy="33975"/>
            </a:xfrm>
            <a:custGeom>
              <a:avLst/>
              <a:gdLst/>
              <a:ahLst/>
              <a:cxnLst/>
              <a:rect l="l" t="t" r="r" b="b"/>
              <a:pathLst>
                <a:path w="1925" h="1359" fill="none" extrusionOk="0">
                  <a:moveTo>
                    <a:pt x="0" y="1359"/>
                  </a:moveTo>
                  <a:cubicBezTo>
                    <a:pt x="0" y="1359"/>
                    <a:pt x="385" y="136"/>
                    <a:pt x="1924" y="1"/>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5" name="Google Shape;10665;p31"/>
            <p:cNvSpPr/>
            <p:nvPr/>
          </p:nvSpPr>
          <p:spPr>
            <a:xfrm>
              <a:off x="4300800" y="5131725"/>
              <a:ext cx="17575" cy="17575"/>
            </a:xfrm>
            <a:custGeom>
              <a:avLst/>
              <a:gdLst/>
              <a:ahLst/>
              <a:cxnLst/>
              <a:rect l="l" t="t" r="r" b="b"/>
              <a:pathLst>
                <a:path w="703" h="703" extrusionOk="0">
                  <a:moveTo>
                    <a:pt x="340" y="0"/>
                  </a:moveTo>
                  <a:cubicBezTo>
                    <a:pt x="137" y="0"/>
                    <a:pt x="1" y="159"/>
                    <a:pt x="1" y="363"/>
                  </a:cubicBezTo>
                  <a:cubicBezTo>
                    <a:pt x="1" y="566"/>
                    <a:pt x="159" y="702"/>
                    <a:pt x="363" y="702"/>
                  </a:cubicBezTo>
                  <a:cubicBezTo>
                    <a:pt x="567" y="702"/>
                    <a:pt x="702" y="544"/>
                    <a:pt x="702" y="340"/>
                  </a:cubicBezTo>
                  <a:cubicBezTo>
                    <a:pt x="680" y="136"/>
                    <a:pt x="521"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6" name="Google Shape;10666;p31"/>
            <p:cNvSpPr/>
            <p:nvPr/>
          </p:nvSpPr>
          <p:spPr>
            <a:xfrm>
              <a:off x="4434325" y="5035175"/>
              <a:ext cx="61150" cy="46575"/>
            </a:xfrm>
            <a:custGeom>
              <a:avLst/>
              <a:gdLst/>
              <a:ahLst/>
              <a:cxnLst/>
              <a:rect l="l" t="t" r="r" b="b"/>
              <a:pathLst>
                <a:path w="2446" h="1863" extrusionOk="0">
                  <a:moveTo>
                    <a:pt x="1546" y="0"/>
                  </a:moveTo>
                  <a:cubicBezTo>
                    <a:pt x="1303" y="0"/>
                    <a:pt x="1029" y="80"/>
                    <a:pt x="770" y="241"/>
                  </a:cubicBezTo>
                  <a:cubicBezTo>
                    <a:pt x="227" y="581"/>
                    <a:pt x="1" y="1169"/>
                    <a:pt x="250" y="1577"/>
                  </a:cubicBezTo>
                  <a:cubicBezTo>
                    <a:pt x="392" y="1766"/>
                    <a:pt x="628" y="1863"/>
                    <a:pt x="898" y="1863"/>
                  </a:cubicBezTo>
                  <a:cubicBezTo>
                    <a:pt x="1143" y="1863"/>
                    <a:pt x="1417" y="1783"/>
                    <a:pt x="1676" y="1622"/>
                  </a:cubicBezTo>
                  <a:cubicBezTo>
                    <a:pt x="2219" y="1282"/>
                    <a:pt x="2445" y="671"/>
                    <a:pt x="2174" y="287"/>
                  </a:cubicBezTo>
                  <a:cubicBezTo>
                    <a:pt x="2043" y="97"/>
                    <a:pt x="1813" y="0"/>
                    <a:pt x="15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7" name="Google Shape;10667;p31"/>
            <p:cNvSpPr/>
            <p:nvPr/>
          </p:nvSpPr>
          <p:spPr>
            <a:xfrm>
              <a:off x="4402075" y="5014225"/>
              <a:ext cx="60000" cy="54725"/>
            </a:xfrm>
            <a:custGeom>
              <a:avLst/>
              <a:gdLst/>
              <a:ahLst/>
              <a:cxnLst/>
              <a:rect l="l" t="t" r="r" b="b"/>
              <a:pathLst>
                <a:path w="2400" h="2189" extrusionOk="0">
                  <a:moveTo>
                    <a:pt x="1226" y="0"/>
                  </a:moveTo>
                  <a:cubicBezTo>
                    <a:pt x="798" y="0"/>
                    <a:pt x="397" y="247"/>
                    <a:pt x="227" y="672"/>
                  </a:cubicBezTo>
                  <a:cubicBezTo>
                    <a:pt x="1" y="1215"/>
                    <a:pt x="250" y="1871"/>
                    <a:pt x="816" y="2120"/>
                  </a:cubicBezTo>
                  <a:cubicBezTo>
                    <a:pt x="861" y="2143"/>
                    <a:pt x="929" y="2143"/>
                    <a:pt x="974" y="2188"/>
                  </a:cubicBezTo>
                  <a:cubicBezTo>
                    <a:pt x="1404" y="1668"/>
                    <a:pt x="1879" y="1283"/>
                    <a:pt x="2332" y="1215"/>
                  </a:cubicBezTo>
                  <a:cubicBezTo>
                    <a:pt x="2400" y="740"/>
                    <a:pt x="2106" y="287"/>
                    <a:pt x="1653" y="84"/>
                  </a:cubicBezTo>
                  <a:cubicBezTo>
                    <a:pt x="1513" y="27"/>
                    <a:pt x="1368" y="0"/>
                    <a:pt x="1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8" name="Google Shape;10668;p31"/>
            <p:cNvSpPr/>
            <p:nvPr/>
          </p:nvSpPr>
          <p:spPr>
            <a:xfrm>
              <a:off x="4421900" y="5042325"/>
              <a:ext cx="48100" cy="35100"/>
            </a:xfrm>
            <a:custGeom>
              <a:avLst/>
              <a:gdLst/>
              <a:ahLst/>
              <a:cxnLst/>
              <a:rect l="l" t="t" r="r" b="b"/>
              <a:pathLst>
                <a:path w="1924" h="1404" fill="none" extrusionOk="0">
                  <a:moveTo>
                    <a:pt x="1924" y="46"/>
                  </a:moveTo>
                  <a:cubicBezTo>
                    <a:pt x="1924" y="46"/>
                    <a:pt x="611" y="1"/>
                    <a:pt x="0" y="1404"/>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9" name="Google Shape;10669;p31"/>
            <p:cNvSpPr/>
            <p:nvPr/>
          </p:nvSpPr>
          <p:spPr>
            <a:xfrm>
              <a:off x="4428675" y="5019950"/>
              <a:ext cx="19825" cy="17625"/>
            </a:xfrm>
            <a:custGeom>
              <a:avLst/>
              <a:gdLst/>
              <a:ahLst/>
              <a:cxnLst/>
              <a:rect l="l" t="t" r="r" b="b"/>
              <a:pathLst>
                <a:path w="793" h="705" extrusionOk="0">
                  <a:moveTo>
                    <a:pt x="370" y="0"/>
                  </a:moveTo>
                  <a:cubicBezTo>
                    <a:pt x="232" y="0"/>
                    <a:pt x="102" y="84"/>
                    <a:pt x="69" y="217"/>
                  </a:cubicBezTo>
                  <a:cubicBezTo>
                    <a:pt x="1" y="398"/>
                    <a:pt x="91" y="624"/>
                    <a:pt x="250" y="669"/>
                  </a:cubicBezTo>
                  <a:cubicBezTo>
                    <a:pt x="298" y="694"/>
                    <a:pt x="350" y="705"/>
                    <a:pt x="401" y="705"/>
                  </a:cubicBezTo>
                  <a:cubicBezTo>
                    <a:pt x="539" y="705"/>
                    <a:pt x="669" y="621"/>
                    <a:pt x="702" y="488"/>
                  </a:cubicBezTo>
                  <a:cubicBezTo>
                    <a:pt x="793" y="307"/>
                    <a:pt x="702" y="81"/>
                    <a:pt x="521" y="36"/>
                  </a:cubicBezTo>
                  <a:cubicBezTo>
                    <a:pt x="473" y="11"/>
                    <a:pt x="421"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0" name="Google Shape;10670;p31"/>
            <p:cNvSpPr/>
            <p:nvPr/>
          </p:nvSpPr>
          <p:spPr>
            <a:xfrm>
              <a:off x="4394725" y="5108950"/>
              <a:ext cx="16900" cy="14450"/>
            </a:xfrm>
            <a:custGeom>
              <a:avLst/>
              <a:gdLst/>
              <a:ahLst/>
              <a:cxnLst/>
              <a:rect l="l" t="t" r="r" b="b"/>
              <a:pathLst>
                <a:path w="676" h="578" extrusionOk="0">
                  <a:moveTo>
                    <a:pt x="620" y="0"/>
                  </a:moveTo>
                  <a:cubicBezTo>
                    <a:pt x="611" y="0"/>
                    <a:pt x="601" y="2"/>
                    <a:pt x="589" y="6"/>
                  </a:cubicBezTo>
                  <a:cubicBezTo>
                    <a:pt x="544" y="6"/>
                    <a:pt x="453" y="97"/>
                    <a:pt x="408" y="119"/>
                  </a:cubicBezTo>
                  <a:lnTo>
                    <a:pt x="204" y="323"/>
                  </a:lnTo>
                  <a:cubicBezTo>
                    <a:pt x="182" y="346"/>
                    <a:pt x="1" y="481"/>
                    <a:pt x="23" y="549"/>
                  </a:cubicBezTo>
                  <a:cubicBezTo>
                    <a:pt x="46" y="572"/>
                    <a:pt x="86" y="578"/>
                    <a:pt x="125" y="578"/>
                  </a:cubicBezTo>
                  <a:cubicBezTo>
                    <a:pt x="165" y="578"/>
                    <a:pt x="204" y="572"/>
                    <a:pt x="227" y="572"/>
                  </a:cubicBezTo>
                  <a:cubicBezTo>
                    <a:pt x="318" y="572"/>
                    <a:pt x="408" y="549"/>
                    <a:pt x="476" y="504"/>
                  </a:cubicBezTo>
                  <a:cubicBezTo>
                    <a:pt x="567" y="459"/>
                    <a:pt x="634" y="368"/>
                    <a:pt x="634" y="255"/>
                  </a:cubicBezTo>
                  <a:cubicBezTo>
                    <a:pt x="634" y="233"/>
                    <a:pt x="657" y="165"/>
                    <a:pt x="657" y="119"/>
                  </a:cubicBezTo>
                  <a:cubicBezTo>
                    <a:pt x="676" y="44"/>
                    <a:pt x="663" y="0"/>
                    <a:pt x="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1" name="Google Shape;10671;p31"/>
            <p:cNvSpPr/>
            <p:nvPr/>
          </p:nvSpPr>
          <p:spPr>
            <a:xfrm>
              <a:off x="4440000" y="5128325"/>
              <a:ext cx="21525" cy="30025"/>
            </a:xfrm>
            <a:custGeom>
              <a:avLst/>
              <a:gdLst/>
              <a:ahLst/>
              <a:cxnLst/>
              <a:rect l="l" t="t" r="r" b="b"/>
              <a:pathLst>
                <a:path w="861" h="1201" fill="none" extrusionOk="0">
                  <a:moveTo>
                    <a:pt x="0" y="1200"/>
                  </a:moveTo>
                  <a:cubicBezTo>
                    <a:pt x="543" y="1064"/>
                    <a:pt x="860" y="634"/>
                    <a:pt x="792" y="1"/>
                  </a:cubicBezTo>
                </a:path>
              </a:pathLst>
            </a:custGeom>
            <a:noFill/>
            <a:ln w="73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2" name="Google Shape;10672;p31"/>
            <p:cNvSpPr/>
            <p:nvPr/>
          </p:nvSpPr>
          <p:spPr>
            <a:xfrm>
              <a:off x="4490350" y="5386650"/>
              <a:ext cx="86025" cy="71000"/>
            </a:xfrm>
            <a:custGeom>
              <a:avLst/>
              <a:gdLst/>
              <a:ahLst/>
              <a:cxnLst/>
              <a:rect l="l" t="t" r="r" b="b"/>
              <a:pathLst>
                <a:path w="3441" h="2840" extrusionOk="0">
                  <a:moveTo>
                    <a:pt x="1824" y="0"/>
                  </a:moveTo>
                  <a:cubicBezTo>
                    <a:pt x="1365" y="0"/>
                    <a:pt x="920" y="85"/>
                    <a:pt x="679" y="214"/>
                  </a:cubicBezTo>
                  <a:cubicBezTo>
                    <a:pt x="1" y="576"/>
                    <a:pt x="204" y="1459"/>
                    <a:pt x="498" y="1980"/>
                  </a:cubicBezTo>
                  <a:cubicBezTo>
                    <a:pt x="612" y="2296"/>
                    <a:pt x="883" y="2523"/>
                    <a:pt x="1155" y="2681"/>
                  </a:cubicBezTo>
                  <a:cubicBezTo>
                    <a:pt x="1359" y="2777"/>
                    <a:pt x="1597" y="2839"/>
                    <a:pt x="1837" y="2839"/>
                  </a:cubicBezTo>
                  <a:cubicBezTo>
                    <a:pt x="1996" y="2839"/>
                    <a:pt x="2156" y="2812"/>
                    <a:pt x="2309" y="2749"/>
                  </a:cubicBezTo>
                  <a:cubicBezTo>
                    <a:pt x="3260" y="2477"/>
                    <a:pt x="3441" y="1549"/>
                    <a:pt x="3327" y="644"/>
                  </a:cubicBezTo>
                  <a:cubicBezTo>
                    <a:pt x="3180" y="176"/>
                    <a:pt x="2488" y="0"/>
                    <a:pt x="1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3" name="Google Shape;10673;p31"/>
            <p:cNvSpPr/>
            <p:nvPr/>
          </p:nvSpPr>
          <p:spPr>
            <a:xfrm>
              <a:off x="4634075" y="5276575"/>
              <a:ext cx="76400" cy="79325"/>
            </a:xfrm>
            <a:custGeom>
              <a:avLst/>
              <a:gdLst/>
              <a:ahLst/>
              <a:cxnLst/>
              <a:rect l="l" t="t" r="r" b="b"/>
              <a:pathLst>
                <a:path w="3056" h="3173" extrusionOk="0">
                  <a:moveTo>
                    <a:pt x="1200" y="0"/>
                  </a:moveTo>
                  <a:cubicBezTo>
                    <a:pt x="362" y="68"/>
                    <a:pt x="0" y="1833"/>
                    <a:pt x="158" y="2490"/>
                  </a:cubicBezTo>
                  <a:cubicBezTo>
                    <a:pt x="298" y="3000"/>
                    <a:pt x="754" y="3172"/>
                    <a:pt x="1217" y="3172"/>
                  </a:cubicBezTo>
                  <a:cubicBezTo>
                    <a:pt x="1431" y="3172"/>
                    <a:pt x="1647" y="3136"/>
                    <a:pt x="1833" y="3078"/>
                  </a:cubicBezTo>
                  <a:cubicBezTo>
                    <a:pt x="2173" y="3010"/>
                    <a:pt x="2444" y="2829"/>
                    <a:pt x="2648" y="2580"/>
                  </a:cubicBezTo>
                  <a:cubicBezTo>
                    <a:pt x="2897" y="2286"/>
                    <a:pt x="3055" y="1901"/>
                    <a:pt x="3010" y="1471"/>
                  </a:cubicBezTo>
                  <a:cubicBezTo>
                    <a:pt x="2965" y="476"/>
                    <a:pt x="2105" y="91"/>
                    <a:pt x="1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4" name="Google Shape;10674;p31"/>
            <p:cNvSpPr/>
            <p:nvPr/>
          </p:nvSpPr>
          <p:spPr>
            <a:xfrm>
              <a:off x="4638025" y="5270350"/>
              <a:ext cx="76400" cy="81500"/>
            </a:xfrm>
            <a:custGeom>
              <a:avLst/>
              <a:gdLst/>
              <a:ahLst/>
              <a:cxnLst/>
              <a:rect l="l" t="t" r="r" b="b"/>
              <a:pathLst>
                <a:path w="3056" h="3260" fill="none" extrusionOk="0">
                  <a:moveTo>
                    <a:pt x="2671" y="2580"/>
                  </a:moveTo>
                  <a:cubicBezTo>
                    <a:pt x="2920" y="2286"/>
                    <a:pt x="3056" y="1901"/>
                    <a:pt x="3033" y="1471"/>
                  </a:cubicBezTo>
                  <a:cubicBezTo>
                    <a:pt x="2965" y="476"/>
                    <a:pt x="2128" y="91"/>
                    <a:pt x="1223" y="0"/>
                  </a:cubicBezTo>
                  <a:cubicBezTo>
                    <a:pt x="363" y="46"/>
                    <a:pt x="0" y="1834"/>
                    <a:pt x="182" y="2490"/>
                  </a:cubicBezTo>
                  <a:cubicBezTo>
                    <a:pt x="363" y="3214"/>
                    <a:pt x="1245" y="3259"/>
                    <a:pt x="1834" y="3078"/>
                  </a:cubicBezTo>
                  <a:cubicBezTo>
                    <a:pt x="2173" y="2988"/>
                    <a:pt x="2467" y="2807"/>
                    <a:pt x="2671" y="258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5" name="Google Shape;10675;p31"/>
            <p:cNvSpPr/>
            <p:nvPr/>
          </p:nvSpPr>
          <p:spPr>
            <a:xfrm>
              <a:off x="4136150" y="5171325"/>
              <a:ext cx="122825" cy="191625"/>
            </a:xfrm>
            <a:custGeom>
              <a:avLst/>
              <a:gdLst/>
              <a:ahLst/>
              <a:cxnLst/>
              <a:rect l="l" t="t" r="r" b="b"/>
              <a:pathLst>
                <a:path w="4913" h="7665" extrusionOk="0">
                  <a:moveTo>
                    <a:pt x="3215" y="1"/>
                  </a:moveTo>
                  <a:cubicBezTo>
                    <a:pt x="3192" y="1"/>
                    <a:pt x="3124" y="1"/>
                    <a:pt x="3101" y="23"/>
                  </a:cubicBezTo>
                  <a:cubicBezTo>
                    <a:pt x="3079" y="46"/>
                    <a:pt x="3056" y="114"/>
                    <a:pt x="3056" y="159"/>
                  </a:cubicBezTo>
                  <a:cubicBezTo>
                    <a:pt x="3056" y="227"/>
                    <a:pt x="3079" y="250"/>
                    <a:pt x="3101" y="318"/>
                  </a:cubicBezTo>
                  <a:cubicBezTo>
                    <a:pt x="3124" y="363"/>
                    <a:pt x="3147" y="385"/>
                    <a:pt x="3192" y="453"/>
                  </a:cubicBezTo>
                  <a:cubicBezTo>
                    <a:pt x="3215" y="499"/>
                    <a:pt x="3237" y="544"/>
                    <a:pt x="3283" y="589"/>
                  </a:cubicBezTo>
                  <a:cubicBezTo>
                    <a:pt x="3305" y="770"/>
                    <a:pt x="3056" y="838"/>
                    <a:pt x="2943" y="883"/>
                  </a:cubicBezTo>
                  <a:cubicBezTo>
                    <a:pt x="2739" y="929"/>
                    <a:pt x="2513" y="951"/>
                    <a:pt x="2309" y="1042"/>
                  </a:cubicBezTo>
                  <a:cubicBezTo>
                    <a:pt x="1970" y="1178"/>
                    <a:pt x="1653" y="1359"/>
                    <a:pt x="1381" y="1585"/>
                  </a:cubicBezTo>
                  <a:cubicBezTo>
                    <a:pt x="295" y="2468"/>
                    <a:pt x="1" y="3984"/>
                    <a:pt x="250" y="5319"/>
                  </a:cubicBezTo>
                  <a:cubicBezTo>
                    <a:pt x="363" y="5885"/>
                    <a:pt x="635" y="6496"/>
                    <a:pt x="1132" y="6881"/>
                  </a:cubicBezTo>
                  <a:cubicBezTo>
                    <a:pt x="1746" y="7354"/>
                    <a:pt x="2645" y="7665"/>
                    <a:pt x="3493" y="7665"/>
                  </a:cubicBezTo>
                  <a:cubicBezTo>
                    <a:pt x="3739" y="7665"/>
                    <a:pt x="3981" y="7639"/>
                    <a:pt x="4210" y="7582"/>
                  </a:cubicBezTo>
                  <a:cubicBezTo>
                    <a:pt x="4369" y="7560"/>
                    <a:pt x="4708" y="7401"/>
                    <a:pt x="4776" y="7220"/>
                  </a:cubicBezTo>
                  <a:cubicBezTo>
                    <a:pt x="4821" y="7062"/>
                    <a:pt x="4663" y="6881"/>
                    <a:pt x="4550" y="6768"/>
                  </a:cubicBezTo>
                  <a:cubicBezTo>
                    <a:pt x="4346" y="6496"/>
                    <a:pt x="4120" y="6270"/>
                    <a:pt x="3894" y="6043"/>
                  </a:cubicBezTo>
                  <a:cubicBezTo>
                    <a:pt x="3577" y="5749"/>
                    <a:pt x="3283" y="5432"/>
                    <a:pt x="3011" y="5070"/>
                  </a:cubicBezTo>
                  <a:cubicBezTo>
                    <a:pt x="2377" y="4007"/>
                    <a:pt x="2988" y="2649"/>
                    <a:pt x="3577" y="1698"/>
                  </a:cubicBezTo>
                  <a:cubicBezTo>
                    <a:pt x="3735" y="1494"/>
                    <a:pt x="3871" y="1291"/>
                    <a:pt x="4097" y="1155"/>
                  </a:cubicBezTo>
                  <a:cubicBezTo>
                    <a:pt x="4233" y="1110"/>
                    <a:pt x="4369" y="1110"/>
                    <a:pt x="4482" y="1042"/>
                  </a:cubicBezTo>
                  <a:cubicBezTo>
                    <a:pt x="4595" y="1019"/>
                    <a:pt x="4708" y="1019"/>
                    <a:pt x="4821" y="951"/>
                  </a:cubicBezTo>
                  <a:cubicBezTo>
                    <a:pt x="4867" y="951"/>
                    <a:pt x="4889" y="929"/>
                    <a:pt x="4889" y="906"/>
                  </a:cubicBezTo>
                  <a:cubicBezTo>
                    <a:pt x="4912" y="883"/>
                    <a:pt x="4889" y="838"/>
                    <a:pt x="4844" y="793"/>
                  </a:cubicBezTo>
                  <a:cubicBezTo>
                    <a:pt x="4821" y="725"/>
                    <a:pt x="4799" y="725"/>
                    <a:pt x="4776" y="725"/>
                  </a:cubicBezTo>
                  <a:cubicBezTo>
                    <a:pt x="4505" y="567"/>
                    <a:pt x="4233" y="385"/>
                    <a:pt x="3939" y="250"/>
                  </a:cubicBezTo>
                  <a:cubicBezTo>
                    <a:pt x="3713" y="137"/>
                    <a:pt x="3464" y="1"/>
                    <a:pt x="3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6" name="Google Shape;10676;p31"/>
            <p:cNvSpPr/>
            <p:nvPr/>
          </p:nvSpPr>
          <p:spPr>
            <a:xfrm>
              <a:off x="4139550" y="5174150"/>
              <a:ext cx="122800" cy="195800"/>
            </a:xfrm>
            <a:custGeom>
              <a:avLst/>
              <a:gdLst/>
              <a:ahLst/>
              <a:cxnLst/>
              <a:rect l="l" t="t" r="r" b="b"/>
              <a:pathLst>
                <a:path w="4912" h="7832" fill="none" extrusionOk="0">
                  <a:moveTo>
                    <a:pt x="3599" y="1698"/>
                  </a:moveTo>
                  <a:cubicBezTo>
                    <a:pt x="3735" y="1495"/>
                    <a:pt x="3871" y="1291"/>
                    <a:pt x="4097" y="1155"/>
                  </a:cubicBezTo>
                  <a:cubicBezTo>
                    <a:pt x="4233" y="1110"/>
                    <a:pt x="4391" y="1110"/>
                    <a:pt x="4504" y="1042"/>
                  </a:cubicBezTo>
                  <a:cubicBezTo>
                    <a:pt x="4618" y="1019"/>
                    <a:pt x="4731" y="1019"/>
                    <a:pt x="4844" y="951"/>
                  </a:cubicBezTo>
                  <a:cubicBezTo>
                    <a:pt x="4867" y="951"/>
                    <a:pt x="4889" y="929"/>
                    <a:pt x="4889" y="906"/>
                  </a:cubicBezTo>
                  <a:cubicBezTo>
                    <a:pt x="4912" y="884"/>
                    <a:pt x="4889" y="838"/>
                    <a:pt x="4867" y="793"/>
                  </a:cubicBezTo>
                  <a:cubicBezTo>
                    <a:pt x="4821" y="770"/>
                    <a:pt x="4799" y="725"/>
                    <a:pt x="4776" y="725"/>
                  </a:cubicBezTo>
                  <a:cubicBezTo>
                    <a:pt x="4527" y="567"/>
                    <a:pt x="4233" y="386"/>
                    <a:pt x="3961" y="250"/>
                  </a:cubicBezTo>
                  <a:cubicBezTo>
                    <a:pt x="3735" y="137"/>
                    <a:pt x="3486" y="1"/>
                    <a:pt x="3214" y="1"/>
                  </a:cubicBezTo>
                  <a:cubicBezTo>
                    <a:pt x="3192" y="1"/>
                    <a:pt x="3124" y="1"/>
                    <a:pt x="3101" y="24"/>
                  </a:cubicBezTo>
                  <a:cubicBezTo>
                    <a:pt x="3079" y="46"/>
                    <a:pt x="3056" y="114"/>
                    <a:pt x="3056" y="159"/>
                  </a:cubicBezTo>
                  <a:cubicBezTo>
                    <a:pt x="3056" y="227"/>
                    <a:pt x="3079" y="250"/>
                    <a:pt x="3101" y="318"/>
                  </a:cubicBezTo>
                  <a:cubicBezTo>
                    <a:pt x="3147" y="363"/>
                    <a:pt x="3169" y="386"/>
                    <a:pt x="3192" y="454"/>
                  </a:cubicBezTo>
                  <a:cubicBezTo>
                    <a:pt x="3214" y="499"/>
                    <a:pt x="3237" y="544"/>
                    <a:pt x="3282" y="589"/>
                  </a:cubicBezTo>
                  <a:cubicBezTo>
                    <a:pt x="3305" y="770"/>
                    <a:pt x="3056" y="838"/>
                    <a:pt x="2943" y="884"/>
                  </a:cubicBezTo>
                  <a:cubicBezTo>
                    <a:pt x="2739" y="929"/>
                    <a:pt x="2513" y="951"/>
                    <a:pt x="2309" y="1042"/>
                  </a:cubicBezTo>
                  <a:cubicBezTo>
                    <a:pt x="1970" y="1178"/>
                    <a:pt x="1675" y="1359"/>
                    <a:pt x="1381" y="1585"/>
                  </a:cubicBezTo>
                  <a:cubicBezTo>
                    <a:pt x="318" y="2468"/>
                    <a:pt x="1" y="3984"/>
                    <a:pt x="250" y="5319"/>
                  </a:cubicBezTo>
                  <a:cubicBezTo>
                    <a:pt x="363" y="5885"/>
                    <a:pt x="657" y="6496"/>
                    <a:pt x="1132" y="6881"/>
                  </a:cubicBezTo>
                  <a:cubicBezTo>
                    <a:pt x="1924" y="7492"/>
                    <a:pt x="3192" y="7832"/>
                    <a:pt x="4210" y="7583"/>
                  </a:cubicBezTo>
                  <a:cubicBezTo>
                    <a:pt x="4391" y="7560"/>
                    <a:pt x="4731" y="7402"/>
                    <a:pt x="4776" y="7220"/>
                  </a:cubicBezTo>
                  <a:cubicBezTo>
                    <a:pt x="4844" y="7062"/>
                    <a:pt x="4663" y="6881"/>
                    <a:pt x="4550" y="6768"/>
                  </a:cubicBezTo>
                  <a:cubicBezTo>
                    <a:pt x="4346" y="6496"/>
                    <a:pt x="4120" y="6270"/>
                    <a:pt x="3893" y="6044"/>
                  </a:cubicBezTo>
                  <a:cubicBezTo>
                    <a:pt x="3577" y="5749"/>
                    <a:pt x="3282" y="5433"/>
                    <a:pt x="3011" y="5070"/>
                  </a:cubicBezTo>
                  <a:cubicBezTo>
                    <a:pt x="2377" y="4007"/>
                    <a:pt x="2988" y="2649"/>
                    <a:pt x="3599" y="1698"/>
                  </a:cubicBezTo>
                  <a:close/>
                </a:path>
              </a:pathLst>
            </a:custGeom>
            <a:noFill/>
            <a:ln w="34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7" name="Google Shape;10677;p31"/>
            <p:cNvSpPr/>
            <p:nvPr/>
          </p:nvSpPr>
          <p:spPr>
            <a:xfrm>
              <a:off x="4121450" y="5194525"/>
              <a:ext cx="109225" cy="160150"/>
            </a:xfrm>
            <a:custGeom>
              <a:avLst/>
              <a:gdLst/>
              <a:ahLst/>
              <a:cxnLst/>
              <a:rect l="l" t="t" r="r" b="b"/>
              <a:pathLst>
                <a:path w="4369" h="6406" fill="none" extrusionOk="0">
                  <a:moveTo>
                    <a:pt x="3689" y="227"/>
                  </a:moveTo>
                  <a:cubicBezTo>
                    <a:pt x="3463" y="1"/>
                    <a:pt x="3010" y="204"/>
                    <a:pt x="2784" y="295"/>
                  </a:cubicBezTo>
                  <a:cubicBezTo>
                    <a:pt x="2445" y="431"/>
                    <a:pt x="2128" y="589"/>
                    <a:pt x="1856" y="815"/>
                  </a:cubicBezTo>
                  <a:cubicBezTo>
                    <a:pt x="408" y="1992"/>
                    <a:pt x="0" y="4957"/>
                    <a:pt x="1811" y="5998"/>
                  </a:cubicBezTo>
                  <a:cubicBezTo>
                    <a:pt x="2354" y="6315"/>
                    <a:pt x="3010" y="6405"/>
                    <a:pt x="3622" y="6315"/>
                  </a:cubicBezTo>
                  <a:cubicBezTo>
                    <a:pt x="3780" y="6292"/>
                    <a:pt x="3916" y="6247"/>
                    <a:pt x="4029" y="6179"/>
                  </a:cubicBezTo>
                  <a:cubicBezTo>
                    <a:pt x="4255" y="5998"/>
                    <a:pt x="4368" y="5523"/>
                    <a:pt x="4278" y="5274"/>
                  </a:cubicBezTo>
                  <a:cubicBezTo>
                    <a:pt x="4233" y="5093"/>
                    <a:pt x="4006" y="4957"/>
                    <a:pt x="3893" y="4821"/>
                  </a:cubicBezTo>
                  <a:cubicBezTo>
                    <a:pt x="3735" y="4663"/>
                    <a:pt x="3599" y="4504"/>
                    <a:pt x="3486" y="4323"/>
                  </a:cubicBezTo>
                </a:path>
              </a:pathLst>
            </a:custGeom>
            <a:noFill/>
            <a:ln w="34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8" name="Google Shape;10678;p31"/>
            <p:cNvSpPr/>
            <p:nvPr/>
          </p:nvSpPr>
          <p:spPr>
            <a:xfrm>
              <a:off x="4167850" y="5193950"/>
              <a:ext cx="87150" cy="156775"/>
            </a:xfrm>
            <a:custGeom>
              <a:avLst/>
              <a:gdLst/>
              <a:ahLst/>
              <a:cxnLst/>
              <a:rect l="l" t="t" r="r" b="b"/>
              <a:pathLst>
                <a:path w="3486" h="6271" fill="none" extrusionOk="0">
                  <a:moveTo>
                    <a:pt x="2377" y="1"/>
                  </a:moveTo>
                  <a:cubicBezTo>
                    <a:pt x="1494" y="318"/>
                    <a:pt x="589" y="1382"/>
                    <a:pt x="249" y="2264"/>
                  </a:cubicBezTo>
                  <a:cubicBezTo>
                    <a:pt x="46" y="2807"/>
                    <a:pt x="0" y="3396"/>
                    <a:pt x="136" y="3939"/>
                  </a:cubicBezTo>
                  <a:cubicBezTo>
                    <a:pt x="657" y="5863"/>
                    <a:pt x="3056" y="6270"/>
                    <a:pt x="3486" y="6270"/>
                  </a:cubicBezTo>
                </a:path>
              </a:pathLst>
            </a:custGeom>
            <a:solidFill>
              <a:srgbClr val="EC605F"/>
            </a:solidFill>
            <a:ln w="2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79" name="Google Shape;10679;p31"/>
          <p:cNvGrpSpPr/>
          <p:nvPr/>
        </p:nvGrpSpPr>
        <p:grpSpPr>
          <a:xfrm>
            <a:off x="7480363" y="-104325"/>
            <a:ext cx="520625" cy="3756728"/>
            <a:chOff x="3700500" y="670375"/>
            <a:chExt cx="264250" cy="1906775"/>
          </a:xfrm>
        </p:grpSpPr>
        <p:sp>
          <p:nvSpPr>
            <p:cNvPr id="10680" name="Google Shape;10680;p31"/>
            <p:cNvSpPr/>
            <p:nvPr/>
          </p:nvSpPr>
          <p:spPr>
            <a:xfrm>
              <a:off x="3719175" y="967425"/>
              <a:ext cx="70175" cy="96775"/>
            </a:xfrm>
            <a:custGeom>
              <a:avLst/>
              <a:gdLst/>
              <a:ahLst/>
              <a:cxnLst/>
              <a:rect l="l" t="t" r="r" b="b"/>
              <a:pathLst>
                <a:path w="2807" h="3871" fill="none" extrusionOk="0">
                  <a:moveTo>
                    <a:pt x="0" y="453"/>
                  </a:moveTo>
                  <a:cubicBezTo>
                    <a:pt x="0" y="363"/>
                    <a:pt x="0" y="250"/>
                    <a:pt x="68" y="159"/>
                  </a:cubicBezTo>
                  <a:cubicBezTo>
                    <a:pt x="158" y="23"/>
                    <a:pt x="317" y="1"/>
                    <a:pt x="453" y="23"/>
                  </a:cubicBezTo>
                  <a:cubicBezTo>
                    <a:pt x="611" y="46"/>
                    <a:pt x="747" y="159"/>
                    <a:pt x="860" y="250"/>
                  </a:cubicBezTo>
                  <a:cubicBezTo>
                    <a:pt x="1426" y="725"/>
                    <a:pt x="1856" y="1359"/>
                    <a:pt x="2150" y="2015"/>
                  </a:cubicBezTo>
                  <a:cubicBezTo>
                    <a:pt x="2444" y="2581"/>
                    <a:pt x="2806" y="3260"/>
                    <a:pt x="2490" y="3871"/>
                  </a:cubicBezTo>
                  <a:cubicBezTo>
                    <a:pt x="1675" y="3622"/>
                    <a:pt x="905" y="2739"/>
                    <a:pt x="498" y="2038"/>
                  </a:cubicBezTo>
                  <a:cubicBezTo>
                    <a:pt x="181" y="1585"/>
                    <a:pt x="0" y="1019"/>
                    <a:pt x="0"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1" name="Google Shape;10681;p31"/>
            <p:cNvSpPr/>
            <p:nvPr/>
          </p:nvSpPr>
          <p:spPr>
            <a:xfrm>
              <a:off x="3718600" y="972525"/>
              <a:ext cx="61700" cy="82625"/>
            </a:xfrm>
            <a:custGeom>
              <a:avLst/>
              <a:gdLst/>
              <a:ahLst/>
              <a:cxnLst/>
              <a:rect l="l" t="t" r="r" b="b"/>
              <a:pathLst>
                <a:path w="2468" h="3305" fill="none" extrusionOk="0">
                  <a:moveTo>
                    <a:pt x="0" y="453"/>
                  </a:moveTo>
                  <a:cubicBezTo>
                    <a:pt x="589" y="1358"/>
                    <a:pt x="1381" y="2399"/>
                    <a:pt x="2173" y="3169"/>
                  </a:cubicBezTo>
                  <a:cubicBezTo>
                    <a:pt x="2241" y="3214"/>
                    <a:pt x="2354" y="3305"/>
                    <a:pt x="2445" y="3214"/>
                  </a:cubicBezTo>
                  <a:cubicBezTo>
                    <a:pt x="2467" y="3191"/>
                    <a:pt x="2467" y="3124"/>
                    <a:pt x="2467" y="3078"/>
                  </a:cubicBezTo>
                  <a:cubicBezTo>
                    <a:pt x="2445" y="2422"/>
                    <a:pt x="1947" y="1947"/>
                    <a:pt x="1472" y="1494"/>
                  </a:cubicBezTo>
                  <a:cubicBezTo>
                    <a:pt x="1019" y="1041"/>
                    <a:pt x="544" y="498"/>
                    <a:pt x="136"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2" name="Google Shape;10682;p31"/>
            <p:cNvSpPr/>
            <p:nvPr/>
          </p:nvSpPr>
          <p:spPr>
            <a:xfrm>
              <a:off x="3801200" y="840125"/>
              <a:ext cx="63975" cy="59425"/>
            </a:xfrm>
            <a:custGeom>
              <a:avLst/>
              <a:gdLst/>
              <a:ahLst/>
              <a:cxnLst/>
              <a:rect l="l" t="t" r="r" b="b"/>
              <a:pathLst>
                <a:path w="2559" h="2377" fill="none" extrusionOk="0">
                  <a:moveTo>
                    <a:pt x="2196" y="23"/>
                  </a:moveTo>
                  <a:cubicBezTo>
                    <a:pt x="2241" y="23"/>
                    <a:pt x="2332" y="0"/>
                    <a:pt x="2377" y="23"/>
                  </a:cubicBezTo>
                  <a:cubicBezTo>
                    <a:pt x="2490" y="46"/>
                    <a:pt x="2558" y="204"/>
                    <a:pt x="2535" y="272"/>
                  </a:cubicBezTo>
                  <a:cubicBezTo>
                    <a:pt x="2535" y="385"/>
                    <a:pt x="2468" y="476"/>
                    <a:pt x="2422" y="589"/>
                  </a:cubicBezTo>
                  <a:cubicBezTo>
                    <a:pt x="2128" y="1042"/>
                    <a:pt x="1766" y="1449"/>
                    <a:pt x="1313" y="1743"/>
                  </a:cubicBezTo>
                  <a:cubicBezTo>
                    <a:pt x="951" y="2037"/>
                    <a:pt x="521" y="2377"/>
                    <a:pt x="1" y="2241"/>
                  </a:cubicBezTo>
                  <a:cubicBezTo>
                    <a:pt x="91" y="1607"/>
                    <a:pt x="612" y="951"/>
                    <a:pt x="1064" y="566"/>
                  </a:cubicBezTo>
                  <a:cubicBezTo>
                    <a:pt x="1404" y="317"/>
                    <a:pt x="1766" y="114"/>
                    <a:pt x="2196"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3" name="Google Shape;10683;p31"/>
            <p:cNvSpPr/>
            <p:nvPr/>
          </p:nvSpPr>
          <p:spPr>
            <a:xfrm>
              <a:off x="3808550" y="841250"/>
              <a:ext cx="51525" cy="52650"/>
            </a:xfrm>
            <a:custGeom>
              <a:avLst/>
              <a:gdLst/>
              <a:ahLst/>
              <a:cxnLst/>
              <a:rect l="l" t="t" r="r" b="b"/>
              <a:pathLst>
                <a:path w="2061" h="2106" fill="none" extrusionOk="0">
                  <a:moveTo>
                    <a:pt x="1721" y="1"/>
                  </a:moveTo>
                  <a:cubicBezTo>
                    <a:pt x="1155" y="544"/>
                    <a:pt x="499" y="1246"/>
                    <a:pt x="46" y="1902"/>
                  </a:cubicBezTo>
                  <a:cubicBezTo>
                    <a:pt x="24" y="1970"/>
                    <a:pt x="1" y="2038"/>
                    <a:pt x="46" y="2083"/>
                  </a:cubicBezTo>
                  <a:cubicBezTo>
                    <a:pt x="69" y="2106"/>
                    <a:pt x="114" y="2083"/>
                    <a:pt x="137" y="2083"/>
                  </a:cubicBezTo>
                  <a:cubicBezTo>
                    <a:pt x="589" y="1947"/>
                    <a:pt x="884" y="1562"/>
                    <a:pt x="1155" y="1178"/>
                  </a:cubicBezTo>
                  <a:cubicBezTo>
                    <a:pt x="1449" y="770"/>
                    <a:pt x="1744" y="385"/>
                    <a:pt x="2060" y="46"/>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4" name="Google Shape;10684;p31"/>
            <p:cNvSpPr/>
            <p:nvPr/>
          </p:nvSpPr>
          <p:spPr>
            <a:xfrm>
              <a:off x="3781975" y="1725600"/>
              <a:ext cx="57725" cy="56050"/>
            </a:xfrm>
            <a:custGeom>
              <a:avLst/>
              <a:gdLst/>
              <a:ahLst/>
              <a:cxnLst/>
              <a:rect l="l" t="t" r="r" b="b"/>
              <a:pathLst>
                <a:path w="2309" h="2242" fill="none" extrusionOk="0">
                  <a:moveTo>
                    <a:pt x="1947" y="23"/>
                  </a:moveTo>
                  <a:cubicBezTo>
                    <a:pt x="1992" y="23"/>
                    <a:pt x="2082" y="1"/>
                    <a:pt x="2128" y="23"/>
                  </a:cubicBezTo>
                  <a:cubicBezTo>
                    <a:pt x="2241" y="91"/>
                    <a:pt x="2309" y="204"/>
                    <a:pt x="2309" y="317"/>
                  </a:cubicBezTo>
                  <a:cubicBezTo>
                    <a:pt x="2309" y="431"/>
                    <a:pt x="2241" y="499"/>
                    <a:pt x="2218" y="589"/>
                  </a:cubicBezTo>
                  <a:cubicBezTo>
                    <a:pt x="1992" y="1019"/>
                    <a:pt x="1630" y="1381"/>
                    <a:pt x="1222" y="1675"/>
                  </a:cubicBezTo>
                  <a:cubicBezTo>
                    <a:pt x="883" y="1924"/>
                    <a:pt x="498" y="2241"/>
                    <a:pt x="0" y="2060"/>
                  </a:cubicBezTo>
                  <a:cubicBezTo>
                    <a:pt x="45" y="1449"/>
                    <a:pt x="521" y="838"/>
                    <a:pt x="951" y="476"/>
                  </a:cubicBezTo>
                  <a:cubicBezTo>
                    <a:pt x="1200" y="250"/>
                    <a:pt x="1539" y="91"/>
                    <a:pt x="1947"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5" name="Google Shape;10685;p31"/>
            <p:cNvSpPr/>
            <p:nvPr/>
          </p:nvSpPr>
          <p:spPr>
            <a:xfrm>
              <a:off x="3764425" y="817500"/>
              <a:ext cx="43600" cy="62825"/>
            </a:xfrm>
            <a:custGeom>
              <a:avLst/>
              <a:gdLst/>
              <a:ahLst/>
              <a:cxnLst/>
              <a:rect l="l" t="t" r="r" b="b"/>
              <a:pathLst>
                <a:path w="1744" h="2513" fill="none" extrusionOk="0">
                  <a:moveTo>
                    <a:pt x="182" y="317"/>
                  </a:moveTo>
                  <a:cubicBezTo>
                    <a:pt x="317" y="113"/>
                    <a:pt x="544" y="0"/>
                    <a:pt x="770" y="45"/>
                  </a:cubicBezTo>
                  <a:cubicBezTo>
                    <a:pt x="1064" y="113"/>
                    <a:pt x="1223" y="362"/>
                    <a:pt x="1336" y="611"/>
                  </a:cubicBezTo>
                  <a:cubicBezTo>
                    <a:pt x="1562" y="1132"/>
                    <a:pt x="1743" y="1924"/>
                    <a:pt x="1472" y="2467"/>
                  </a:cubicBezTo>
                  <a:cubicBezTo>
                    <a:pt x="1449" y="2512"/>
                    <a:pt x="838" y="2128"/>
                    <a:pt x="770" y="2060"/>
                  </a:cubicBezTo>
                  <a:cubicBezTo>
                    <a:pt x="453" y="1833"/>
                    <a:pt x="227" y="1584"/>
                    <a:pt x="91" y="1177"/>
                  </a:cubicBezTo>
                  <a:cubicBezTo>
                    <a:pt x="1" y="928"/>
                    <a:pt x="1" y="634"/>
                    <a:pt x="114" y="385"/>
                  </a:cubicBezTo>
                  <a:cubicBezTo>
                    <a:pt x="159" y="362"/>
                    <a:pt x="182" y="340"/>
                    <a:pt x="182" y="317"/>
                  </a:cubicBezTo>
                  <a:close/>
                </a:path>
              </a:pathLst>
            </a:custGeom>
            <a:noFill/>
            <a:ln w="1132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6" name="Google Shape;10686;p31"/>
            <p:cNvSpPr/>
            <p:nvPr/>
          </p:nvSpPr>
          <p:spPr>
            <a:xfrm>
              <a:off x="3714650" y="1508900"/>
              <a:ext cx="53200" cy="79250"/>
            </a:xfrm>
            <a:custGeom>
              <a:avLst/>
              <a:gdLst/>
              <a:ahLst/>
              <a:cxnLst/>
              <a:rect l="l" t="t" r="r" b="b"/>
              <a:pathLst>
                <a:path w="2128" h="3170" fill="none" extrusionOk="0">
                  <a:moveTo>
                    <a:pt x="181" y="408"/>
                  </a:moveTo>
                  <a:cubicBezTo>
                    <a:pt x="362" y="182"/>
                    <a:pt x="679" y="1"/>
                    <a:pt x="951" y="68"/>
                  </a:cubicBezTo>
                  <a:cubicBezTo>
                    <a:pt x="1290" y="159"/>
                    <a:pt x="1516" y="453"/>
                    <a:pt x="1652" y="770"/>
                  </a:cubicBezTo>
                  <a:cubicBezTo>
                    <a:pt x="1946" y="1404"/>
                    <a:pt x="2127" y="2422"/>
                    <a:pt x="1856" y="3101"/>
                  </a:cubicBezTo>
                  <a:cubicBezTo>
                    <a:pt x="1833" y="3169"/>
                    <a:pt x="996" y="2648"/>
                    <a:pt x="951" y="2603"/>
                  </a:cubicBezTo>
                  <a:cubicBezTo>
                    <a:pt x="566" y="2309"/>
                    <a:pt x="272" y="1992"/>
                    <a:pt x="113" y="1517"/>
                  </a:cubicBezTo>
                  <a:cubicBezTo>
                    <a:pt x="0" y="1200"/>
                    <a:pt x="0" y="838"/>
                    <a:pt x="136" y="521"/>
                  </a:cubicBezTo>
                  <a:cubicBezTo>
                    <a:pt x="136" y="453"/>
                    <a:pt x="158" y="431"/>
                    <a:pt x="181" y="40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7" name="Google Shape;10687;p31"/>
            <p:cNvSpPr/>
            <p:nvPr/>
          </p:nvSpPr>
          <p:spPr>
            <a:xfrm>
              <a:off x="3715200" y="1515700"/>
              <a:ext cx="46425" cy="60000"/>
            </a:xfrm>
            <a:custGeom>
              <a:avLst/>
              <a:gdLst/>
              <a:ahLst/>
              <a:cxnLst/>
              <a:rect l="l" t="t" r="r" b="b"/>
              <a:pathLst>
                <a:path w="1857" h="2400" fill="none" extrusionOk="0">
                  <a:moveTo>
                    <a:pt x="1" y="679"/>
                  </a:moveTo>
                  <a:cubicBezTo>
                    <a:pt x="431" y="1200"/>
                    <a:pt x="929" y="1946"/>
                    <a:pt x="1517" y="2331"/>
                  </a:cubicBezTo>
                  <a:cubicBezTo>
                    <a:pt x="1585" y="2376"/>
                    <a:pt x="1675" y="2399"/>
                    <a:pt x="1721" y="2331"/>
                  </a:cubicBezTo>
                  <a:cubicBezTo>
                    <a:pt x="1743" y="2309"/>
                    <a:pt x="1743" y="2286"/>
                    <a:pt x="1789" y="2263"/>
                  </a:cubicBezTo>
                  <a:cubicBezTo>
                    <a:pt x="1834" y="1811"/>
                    <a:pt x="317" y="249"/>
                    <a:pt x="408" y="0"/>
                  </a:cubicBezTo>
                  <a:cubicBezTo>
                    <a:pt x="1042" y="136"/>
                    <a:pt x="1268" y="611"/>
                    <a:pt x="1856" y="131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8" name="Google Shape;10688;p31"/>
            <p:cNvSpPr/>
            <p:nvPr/>
          </p:nvSpPr>
          <p:spPr>
            <a:xfrm>
              <a:off x="3738975" y="1875550"/>
              <a:ext cx="53200" cy="61675"/>
            </a:xfrm>
            <a:custGeom>
              <a:avLst/>
              <a:gdLst/>
              <a:ahLst/>
              <a:cxnLst/>
              <a:rect l="l" t="t" r="r" b="b"/>
              <a:pathLst>
                <a:path w="2128" h="2467" fill="none" extrusionOk="0">
                  <a:moveTo>
                    <a:pt x="91" y="430"/>
                  </a:moveTo>
                  <a:cubicBezTo>
                    <a:pt x="204" y="204"/>
                    <a:pt x="430" y="0"/>
                    <a:pt x="679" y="0"/>
                  </a:cubicBezTo>
                  <a:cubicBezTo>
                    <a:pt x="996" y="0"/>
                    <a:pt x="1222" y="226"/>
                    <a:pt x="1426" y="453"/>
                  </a:cubicBezTo>
                  <a:cubicBezTo>
                    <a:pt x="1765" y="928"/>
                    <a:pt x="2128" y="1743"/>
                    <a:pt x="1992" y="2376"/>
                  </a:cubicBezTo>
                  <a:cubicBezTo>
                    <a:pt x="1969" y="2467"/>
                    <a:pt x="1200" y="2173"/>
                    <a:pt x="1132" y="2150"/>
                  </a:cubicBezTo>
                  <a:cubicBezTo>
                    <a:pt x="747" y="1969"/>
                    <a:pt x="453" y="1788"/>
                    <a:pt x="227" y="1381"/>
                  </a:cubicBezTo>
                  <a:cubicBezTo>
                    <a:pt x="91" y="1132"/>
                    <a:pt x="0" y="815"/>
                    <a:pt x="91" y="543"/>
                  </a:cubicBezTo>
                  <a:cubicBezTo>
                    <a:pt x="68" y="498"/>
                    <a:pt x="68" y="453"/>
                    <a:pt x="91" y="430"/>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9" name="Google Shape;10689;p31"/>
            <p:cNvSpPr/>
            <p:nvPr/>
          </p:nvSpPr>
          <p:spPr>
            <a:xfrm>
              <a:off x="3745750" y="1882325"/>
              <a:ext cx="36250" cy="21525"/>
            </a:xfrm>
            <a:custGeom>
              <a:avLst/>
              <a:gdLst/>
              <a:ahLst/>
              <a:cxnLst/>
              <a:rect l="l" t="t" r="r" b="b"/>
              <a:pathLst>
                <a:path w="1450" h="861" fill="none" extrusionOk="0">
                  <a:moveTo>
                    <a:pt x="567" y="612"/>
                  </a:moveTo>
                  <a:cubicBezTo>
                    <a:pt x="250" y="340"/>
                    <a:pt x="1" y="114"/>
                    <a:pt x="1" y="1"/>
                  </a:cubicBezTo>
                  <a:cubicBezTo>
                    <a:pt x="521" y="1"/>
                    <a:pt x="838" y="385"/>
                    <a:pt x="1449" y="86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0" name="Google Shape;10690;p31"/>
            <p:cNvSpPr/>
            <p:nvPr/>
          </p:nvSpPr>
          <p:spPr>
            <a:xfrm>
              <a:off x="3740100" y="1897600"/>
              <a:ext cx="45275" cy="29450"/>
            </a:xfrm>
            <a:custGeom>
              <a:avLst/>
              <a:gdLst/>
              <a:ahLst/>
              <a:cxnLst/>
              <a:rect l="l" t="t" r="r" b="b"/>
              <a:pathLst>
                <a:path w="1811" h="1178" fill="none" extrusionOk="0">
                  <a:moveTo>
                    <a:pt x="0" y="46"/>
                  </a:moveTo>
                  <a:cubicBezTo>
                    <a:pt x="453" y="408"/>
                    <a:pt x="1019" y="929"/>
                    <a:pt x="1607" y="1155"/>
                  </a:cubicBezTo>
                  <a:cubicBezTo>
                    <a:pt x="1653" y="1178"/>
                    <a:pt x="1743" y="1178"/>
                    <a:pt x="1766" y="1132"/>
                  </a:cubicBezTo>
                  <a:cubicBezTo>
                    <a:pt x="1811" y="1087"/>
                    <a:pt x="1811" y="1064"/>
                    <a:pt x="1811" y="1042"/>
                  </a:cubicBezTo>
                  <a:cubicBezTo>
                    <a:pt x="1766" y="816"/>
                    <a:pt x="1245" y="363"/>
                    <a:pt x="793" y="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1" name="Google Shape;10691;p31"/>
            <p:cNvSpPr/>
            <p:nvPr/>
          </p:nvSpPr>
          <p:spPr>
            <a:xfrm>
              <a:off x="3780275" y="1098700"/>
              <a:ext cx="79225" cy="53775"/>
            </a:xfrm>
            <a:custGeom>
              <a:avLst/>
              <a:gdLst/>
              <a:ahLst/>
              <a:cxnLst/>
              <a:rect l="l" t="t" r="r" b="b"/>
              <a:pathLst>
                <a:path w="3169" h="2151" fill="none" extrusionOk="0">
                  <a:moveTo>
                    <a:pt x="2761" y="204"/>
                  </a:moveTo>
                  <a:cubicBezTo>
                    <a:pt x="2988" y="385"/>
                    <a:pt x="3169" y="679"/>
                    <a:pt x="3101" y="974"/>
                  </a:cubicBezTo>
                  <a:cubicBezTo>
                    <a:pt x="3010" y="1313"/>
                    <a:pt x="2716" y="1539"/>
                    <a:pt x="2399" y="1675"/>
                  </a:cubicBezTo>
                  <a:cubicBezTo>
                    <a:pt x="1766" y="1969"/>
                    <a:pt x="747" y="2150"/>
                    <a:pt x="68" y="1879"/>
                  </a:cubicBezTo>
                  <a:cubicBezTo>
                    <a:pt x="0" y="1856"/>
                    <a:pt x="521" y="1019"/>
                    <a:pt x="566" y="974"/>
                  </a:cubicBezTo>
                  <a:cubicBezTo>
                    <a:pt x="860" y="566"/>
                    <a:pt x="1177" y="295"/>
                    <a:pt x="1652" y="113"/>
                  </a:cubicBezTo>
                  <a:cubicBezTo>
                    <a:pt x="1969" y="0"/>
                    <a:pt x="2331" y="0"/>
                    <a:pt x="2648" y="159"/>
                  </a:cubicBezTo>
                  <a:cubicBezTo>
                    <a:pt x="2716" y="159"/>
                    <a:pt x="2739" y="181"/>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2" name="Google Shape;10692;p31"/>
            <p:cNvSpPr/>
            <p:nvPr/>
          </p:nvSpPr>
          <p:spPr>
            <a:xfrm>
              <a:off x="3764425" y="681700"/>
              <a:ext cx="200325" cy="1895450"/>
            </a:xfrm>
            <a:custGeom>
              <a:avLst/>
              <a:gdLst/>
              <a:ahLst/>
              <a:cxnLst/>
              <a:rect l="l" t="t" r="r" b="b"/>
              <a:pathLst>
                <a:path w="8013" h="75818" fill="none" extrusionOk="0">
                  <a:moveTo>
                    <a:pt x="2649" y="1"/>
                  </a:moveTo>
                  <a:cubicBezTo>
                    <a:pt x="1811" y="4640"/>
                    <a:pt x="1359" y="9370"/>
                    <a:pt x="974" y="14032"/>
                  </a:cubicBezTo>
                  <a:cubicBezTo>
                    <a:pt x="69" y="25326"/>
                    <a:pt x="1" y="36687"/>
                    <a:pt x="906" y="47980"/>
                  </a:cubicBezTo>
                  <a:cubicBezTo>
                    <a:pt x="1223" y="51851"/>
                    <a:pt x="1653" y="55721"/>
                    <a:pt x="2219" y="59568"/>
                  </a:cubicBezTo>
                  <a:cubicBezTo>
                    <a:pt x="2784" y="63370"/>
                    <a:pt x="3237" y="67353"/>
                    <a:pt x="4097" y="71088"/>
                  </a:cubicBezTo>
                  <a:cubicBezTo>
                    <a:pt x="4255" y="71744"/>
                    <a:pt x="4504" y="72355"/>
                    <a:pt x="4980" y="72808"/>
                  </a:cubicBezTo>
                  <a:cubicBezTo>
                    <a:pt x="5478" y="73260"/>
                    <a:pt x="6202" y="73487"/>
                    <a:pt x="6790" y="73215"/>
                  </a:cubicBezTo>
                  <a:cubicBezTo>
                    <a:pt x="7537" y="72876"/>
                    <a:pt x="7763" y="71789"/>
                    <a:pt x="7243" y="71178"/>
                  </a:cubicBezTo>
                  <a:cubicBezTo>
                    <a:pt x="6745" y="70545"/>
                    <a:pt x="5636" y="70590"/>
                    <a:pt x="5183" y="71224"/>
                  </a:cubicBezTo>
                  <a:cubicBezTo>
                    <a:pt x="4957" y="71540"/>
                    <a:pt x="4867" y="71948"/>
                    <a:pt x="4867" y="72332"/>
                  </a:cubicBezTo>
                  <a:cubicBezTo>
                    <a:pt x="4844" y="74053"/>
                    <a:pt x="6292" y="75682"/>
                    <a:pt x="8012" y="7581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3" name="Google Shape;10693;p31"/>
            <p:cNvSpPr/>
            <p:nvPr/>
          </p:nvSpPr>
          <p:spPr>
            <a:xfrm>
              <a:off x="3700500" y="1489100"/>
              <a:ext cx="148250" cy="876450"/>
            </a:xfrm>
            <a:custGeom>
              <a:avLst/>
              <a:gdLst/>
              <a:ahLst/>
              <a:cxnLst/>
              <a:rect l="l" t="t" r="r" b="b"/>
              <a:pathLst>
                <a:path w="5930" h="35058" fill="none" extrusionOk="0">
                  <a:moveTo>
                    <a:pt x="3010" y="0"/>
                  </a:moveTo>
                  <a:cubicBezTo>
                    <a:pt x="3010" y="0"/>
                    <a:pt x="0" y="11294"/>
                    <a:pt x="5930" y="3505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4" name="Google Shape;10694;p31"/>
            <p:cNvSpPr/>
            <p:nvPr/>
          </p:nvSpPr>
          <p:spPr>
            <a:xfrm>
              <a:off x="3775750" y="670375"/>
              <a:ext cx="56600" cy="818750"/>
            </a:xfrm>
            <a:custGeom>
              <a:avLst/>
              <a:gdLst/>
              <a:ahLst/>
              <a:cxnLst/>
              <a:rect l="l" t="t" r="r" b="b"/>
              <a:pathLst>
                <a:path w="2264" h="32750" fill="none" extrusionOk="0">
                  <a:moveTo>
                    <a:pt x="2263" y="1"/>
                  </a:moveTo>
                  <a:cubicBezTo>
                    <a:pt x="2263" y="1"/>
                    <a:pt x="1698" y="15889"/>
                    <a:pt x="0" y="32749"/>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95" name="Google Shape;10695;p31"/>
          <p:cNvGrpSpPr/>
          <p:nvPr/>
        </p:nvGrpSpPr>
        <p:grpSpPr>
          <a:xfrm>
            <a:off x="5414254" y="-203525"/>
            <a:ext cx="292131" cy="1327718"/>
            <a:chOff x="2806525" y="620025"/>
            <a:chExt cx="148275" cy="673900"/>
          </a:xfrm>
        </p:grpSpPr>
        <p:sp>
          <p:nvSpPr>
            <p:cNvPr id="10696" name="Google Shape;10696;p31"/>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7" name="Google Shape;10697;p31"/>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8" name="Google Shape;10698;p31"/>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9" name="Google Shape;10699;p31"/>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0" name="Google Shape;10700;p31"/>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1" name="Google Shape;10701;p31"/>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2" name="Google Shape;10702;p31"/>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3" name="Google Shape;10703;p31"/>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04" name="Google Shape;10704;p31"/>
          <p:cNvGrpSpPr/>
          <p:nvPr/>
        </p:nvGrpSpPr>
        <p:grpSpPr>
          <a:xfrm>
            <a:off x="152406" y="-314989"/>
            <a:ext cx="476050" cy="2908409"/>
            <a:chOff x="2022900" y="563450"/>
            <a:chExt cx="241625" cy="1476200"/>
          </a:xfrm>
        </p:grpSpPr>
        <p:sp>
          <p:nvSpPr>
            <p:cNvPr id="10705" name="Google Shape;10705;p31"/>
            <p:cNvSpPr/>
            <p:nvPr/>
          </p:nvSpPr>
          <p:spPr>
            <a:xfrm>
              <a:off x="2022900" y="574200"/>
              <a:ext cx="241625" cy="1465450"/>
            </a:xfrm>
            <a:custGeom>
              <a:avLst/>
              <a:gdLst/>
              <a:ahLst/>
              <a:cxnLst/>
              <a:rect l="l" t="t" r="r" b="b"/>
              <a:pathLst>
                <a:path w="9665" h="58618" fill="none" extrusionOk="0">
                  <a:moveTo>
                    <a:pt x="3689" y="58617"/>
                  </a:moveTo>
                  <a:cubicBezTo>
                    <a:pt x="2512" y="58527"/>
                    <a:pt x="1494" y="57576"/>
                    <a:pt x="1154" y="56399"/>
                  </a:cubicBezTo>
                  <a:cubicBezTo>
                    <a:pt x="815" y="55268"/>
                    <a:pt x="1087" y="54000"/>
                    <a:pt x="1720" y="52982"/>
                  </a:cubicBezTo>
                  <a:cubicBezTo>
                    <a:pt x="1879" y="52710"/>
                    <a:pt x="2105" y="52416"/>
                    <a:pt x="2422" y="52303"/>
                  </a:cubicBezTo>
                  <a:cubicBezTo>
                    <a:pt x="3033" y="52077"/>
                    <a:pt x="3735" y="52733"/>
                    <a:pt x="3644" y="53389"/>
                  </a:cubicBezTo>
                  <a:cubicBezTo>
                    <a:pt x="3553" y="54023"/>
                    <a:pt x="2875" y="54476"/>
                    <a:pt x="2218" y="54408"/>
                  </a:cubicBezTo>
                  <a:cubicBezTo>
                    <a:pt x="1585" y="54340"/>
                    <a:pt x="1041" y="53842"/>
                    <a:pt x="792" y="53231"/>
                  </a:cubicBezTo>
                  <a:cubicBezTo>
                    <a:pt x="340" y="52167"/>
                    <a:pt x="747" y="50877"/>
                    <a:pt x="1381" y="49904"/>
                  </a:cubicBezTo>
                  <a:cubicBezTo>
                    <a:pt x="1992" y="48908"/>
                    <a:pt x="2829" y="48003"/>
                    <a:pt x="3282" y="46917"/>
                  </a:cubicBezTo>
                  <a:cubicBezTo>
                    <a:pt x="3780" y="45672"/>
                    <a:pt x="3757" y="44223"/>
                    <a:pt x="3191" y="42956"/>
                  </a:cubicBezTo>
                  <a:cubicBezTo>
                    <a:pt x="2603" y="41711"/>
                    <a:pt x="1494" y="40738"/>
                    <a:pt x="1041" y="39403"/>
                  </a:cubicBezTo>
                  <a:cubicBezTo>
                    <a:pt x="0" y="36370"/>
                    <a:pt x="3214" y="34175"/>
                    <a:pt x="4685" y="31957"/>
                  </a:cubicBezTo>
                  <a:cubicBezTo>
                    <a:pt x="6292" y="29580"/>
                    <a:pt x="6812" y="26503"/>
                    <a:pt x="6066" y="23696"/>
                  </a:cubicBezTo>
                  <a:cubicBezTo>
                    <a:pt x="5364" y="21048"/>
                    <a:pt x="3553" y="18581"/>
                    <a:pt x="3802" y="15843"/>
                  </a:cubicBezTo>
                  <a:cubicBezTo>
                    <a:pt x="4097" y="12629"/>
                    <a:pt x="7039" y="10366"/>
                    <a:pt x="8442" y="7492"/>
                  </a:cubicBezTo>
                  <a:cubicBezTo>
                    <a:pt x="9574" y="5161"/>
                    <a:pt x="9664" y="2377"/>
                    <a:pt x="8714" y="0"/>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6" name="Google Shape;10706;p31"/>
            <p:cNvSpPr/>
            <p:nvPr/>
          </p:nvSpPr>
          <p:spPr>
            <a:xfrm>
              <a:off x="2033650" y="563450"/>
              <a:ext cx="220125" cy="1324575"/>
            </a:xfrm>
            <a:custGeom>
              <a:avLst/>
              <a:gdLst/>
              <a:ahLst/>
              <a:cxnLst/>
              <a:rect l="l" t="t" r="r" b="b"/>
              <a:pathLst>
                <a:path w="8805" h="52983" fill="none" extrusionOk="0">
                  <a:moveTo>
                    <a:pt x="498" y="52982"/>
                  </a:moveTo>
                  <a:cubicBezTo>
                    <a:pt x="0" y="51330"/>
                    <a:pt x="227" y="49451"/>
                    <a:pt x="1109" y="47935"/>
                  </a:cubicBezTo>
                  <a:cubicBezTo>
                    <a:pt x="2082" y="46260"/>
                    <a:pt x="3870" y="44767"/>
                    <a:pt x="3576" y="42865"/>
                  </a:cubicBezTo>
                  <a:cubicBezTo>
                    <a:pt x="3305" y="40987"/>
                    <a:pt x="1132" y="39946"/>
                    <a:pt x="566" y="38158"/>
                  </a:cubicBezTo>
                  <a:cubicBezTo>
                    <a:pt x="181" y="36913"/>
                    <a:pt x="657" y="35533"/>
                    <a:pt x="1358" y="34424"/>
                  </a:cubicBezTo>
                  <a:cubicBezTo>
                    <a:pt x="2105" y="33337"/>
                    <a:pt x="3078" y="32432"/>
                    <a:pt x="3825" y="31346"/>
                  </a:cubicBezTo>
                  <a:cubicBezTo>
                    <a:pt x="5274" y="29309"/>
                    <a:pt x="5930" y="26729"/>
                    <a:pt x="5636" y="24285"/>
                  </a:cubicBezTo>
                  <a:cubicBezTo>
                    <a:pt x="5500" y="23062"/>
                    <a:pt x="5138" y="21908"/>
                    <a:pt x="4934" y="20686"/>
                  </a:cubicBezTo>
                  <a:cubicBezTo>
                    <a:pt x="4617" y="18694"/>
                    <a:pt x="4798" y="16635"/>
                    <a:pt x="5455" y="14711"/>
                  </a:cubicBezTo>
                  <a:cubicBezTo>
                    <a:pt x="5975" y="13127"/>
                    <a:pt x="6835" y="11679"/>
                    <a:pt x="7446" y="10162"/>
                  </a:cubicBezTo>
                  <a:cubicBezTo>
                    <a:pt x="8170" y="8465"/>
                    <a:pt x="8193" y="6745"/>
                    <a:pt x="8465" y="4979"/>
                  </a:cubicBezTo>
                  <a:cubicBezTo>
                    <a:pt x="8736" y="3395"/>
                    <a:pt x="8804" y="1585"/>
                    <a:pt x="8397" y="0"/>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7" name="Google Shape;10707;p31"/>
            <p:cNvSpPr/>
            <p:nvPr/>
          </p:nvSpPr>
          <p:spPr>
            <a:xfrm>
              <a:off x="2171125" y="1261025"/>
              <a:ext cx="73600" cy="57800"/>
            </a:xfrm>
            <a:custGeom>
              <a:avLst/>
              <a:gdLst/>
              <a:ahLst/>
              <a:cxnLst/>
              <a:rect l="l" t="t" r="r" b="b"/>
              <a:pathLst>
                <a:path w="2944" h="2312" extrusionOk="0">
                  <a:moveTo>
                    <a:pt x="2445" y="501"/>
                  </a:moveTo>
                  <a:cubicBezTo>
                    <a:pt x="2468" y="501"/>
                    <a:pt x="2490" y="523"/>
                    <a:pt x="2490" y="591"/>
                  </a:cubicBezTo>
                  <a:cubicBezTo>
                    <a:pt x="2490" y="636"/>
                    <a:pt x="2468" y="727"/>
                    <a:pt x="2445" y="817"/>
                  </a:cubicBezTo>
                  <a:cubicBezTo>
                    <a:pt x="2241" y="1270"/>
                    <a:pt x="1925" y="1496"/>
                    <a:pt x="1449" y="1519"/>
                  </a:cubicBezTo>
                  <a:cubicBezTo>
                    <a:pt x="1155" y="1542"/>
                    <a:pt x="861" y="1587"/>
                    <a:pt x="521" y="1632"/>
                  </a:cubicBezTo>
                  <a:cubicBezTo>
                    <a:pt x="635" y="1044"/>
                    <a:pt x="1087" y="591"/>
                    <a:pt x="1381" y="546"/>
                  </a:cubicBezTo>
                  <a:cubicBezTo>
                    <a:pt x="1434" y="538"/>
                    <a:pt x="1489" y="535"/>
                    <a:pt x="1544" y="535"/>
                  </a:cubicBezTo>
                  <a:cubicBezTo>
                    <a:pt x="1704" y="535"/>
                    <a:pt x="1873" y="560"/>
                    <a:pt x="2045" y="560"/>
                  </a:cubicBezTo>
                  <a:cubicBezTo>
                    <a:pt x="2148" y="560"/>
                    <a:pt x="2251" y="551"/>
                    <a:pt x="2355" y="523"/>
                  </a:cubicBezTo>
                  <a:cubicBezTo>
                    <a:pt x="2355" y="501"/>
                    <a:pt x="2400" y="501"/>
                    <a:pt x="2445" y="501"/>
                  </a:cubicBezTo>
                  <a:close/>
                  <a:moveTo>
                    <a:pt x="1430" y="1"/>
                  </a:moveTo>
                  <a:cubicBezTo>
                    <a:pt x="1334" y="1"/>
                    <a:pt x="1242" y="13"/>
                    <a:pt x="1155" y="48"/>
                  </a:cubicBezTo>
                  <a:cubicBezTo>
                    <a:pt x="680" y="139"/>
                    <a:pt x="114" y="1270"/>
                    <a:pt x="23" y="2153"/>
                  </a:cubicBezTo>
                  <a:cubicBezTo>
                    <a:pt x="1" y="2198"/>
                    <a:pt x="1" y="2266"/>
                    <a:pt x="1" y="2311"/>
                  </a:cubicBezTo>
                  <a:cubicBezTo>
                    <a:pt x="69" y="2289"/>
                    <a:pt x="114" y="2221"/>
                    <a:pt x="182" y="2198"/>
                  </a:cubicBezTo>
                  <a:cubicBezTo>
                    <a:pt x="318" y="2107"/>
                    <a:pt x="431" y="2085"/>
                    <a:pt x="544" y="2062"/>
                  </a:cubicBezTo>
                  <a:cubicBezTo>
                    <a:pt x="684" y="2042"/>
                    <a:pt x="819" y="2036"/>
                    <a:pt x="946" y="2036"/>
                  </a:cubicBezTo>
                  <a:cubicBezTo>
                    <a:pt x="1156" y="2036"/>
                    <a:pt x="1346" y="2053"/>
                    <a:pt x="1513" y="2053"/>
                  </a:cubicBezTo>
                  <a:cubicBezTo>
                    <a:pt x="1587" y="2053"/>
                    <a:pt x="1657" y="2049"/>
                    <a:pt x="1721" y="2040"/>
                  </a:cubicBezTo>
                  <a:cubicBezTo>
                    <a:pt x="2241" y="1994"/>
                    <a:pt x="2604" y="1519"/>
                    <a:pt x="2830" y="817"/>
                  </a:cubicBezTo>
                  <a:cubicBezTo>
                    <a:pt x="2898" y="614"/>
                    <a:pt x="2943" y="410"/>
                    <a:pt x="2943" y="252"/>
                  </a:cubicBezTo>
                  <a:cubicBezTo>
                    <a:pt x="2943" y="79"/>
                    <a:pt x="2862" y="20"/>
                    <a:pt x="2712" y="20"/>
                  </a:cubicBezTo>
                  <a:cubicBezTo>
                    <a:pt x="2686" y="20"/>
                    <a:pt x="2657" y="22"/>
                    <a:pt x="2626" y="25"/>
                  </a:cubicBezTo>
                  <a:cubicBezTo>
                    <a:pt x="2513" y="48"/>
                    <a:pt x="2400" y="71"/>
                    <a:pt x="2309" y="71"/>
                  </a:cubicBezTo>
                  <a:cubicBezTo>
                    <a:pt x="2267" y="75"/>
                    <a:pt x="2225" y="77"/>
                    <a:pt x="2183" y="77"/>
                  </a:cubicBezTo>
                  <a:cubicBezTo>
                    <a:pt x="1923" y="77"/>
                    <a:pt x="1666" y="1"/>
                    <a:pt x="1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8" name="Google Shape;10708;p31"/>
            <p:cNvSpPr/>
            <p:nvPr/>
          </p:nvSpPr>
          <p:spPr>
            <a:xfrm>
              <a:off x="2178500" y="1263900"/>
              <a:ext cx="59425" cy="45875"/>
            </a:xfrm>
            <a:custGeom>
              <a:avLst/>
              <a:gdLst/>
              <a:ahLst/>
              <a:cxnLst/>
              <a:rect l="l" t="t" r="r" b="b"/>
              <a:pathLst>
                <a:path w="2377" h="1835" extrusionOk="0">
                  <a:moveTo>
                    <a:pt x="1291" y="872"/>
                  </a:moveTo>
                  <a:cubicBezTo>
                    <a:pt x="1270" y="890"/>
                    <a:pt x="1258" y="913"/>
                    <a:pt x="1245" y="951"/>
                  </a:cubicBezTo>
                  <a:lnTo>
                    <a:pt x="1200" y="974"/>
                  </a:lnTo>
                  <a:cubicBezTo>
                    <a:pt x="1064" y="1132"/>
                    <a:pt x="905" y="1268"/>
                    <a:pt x="679" y="1314"/>
                  </a:cubicBezTo>
                  <a:cubicBezTo>
                    <a:pt x="842" y="1109"/>
                    <a:pt x="1080" y="979"/>
                    <a:pt x="1291" y="872"/>
                  </a:cubicBezTo>
                  <a:close/>
                  <a:moveTo>
                    <a:pt x="1743" y="1"/>
                  </a:moveTo>
                  <a:cubicBezTo>
                    <a:pt x="1267" y="295"/>
                    <a:pt x="588" y="340"/>
                    <a:pt x="113" y="1314"/>
                  </a:cubicBezTo>
                  <a:cubicBezTo>
                    <a:pt x="0" y="1540"/>
                    <a:pt x="23" y="1744"/>
                    <a:pt x="158" y="1766"/>
                  </a:cubicBezTo>
                  <a:cubicBezTo>
                    <a:pt x="249" y="1811"/>
                    <a:pt x="294" y="1811"/>
                    <a:pt x="362" y="1811"/>
                  </a:cubicBezTo>
                  <a:cubicBezTo>
                    <a:pt x="375" y="1811"/>
                    <a:pt x="388" y="1797"/>
                    <a:pt x="393" y="1797"/>
                  </a:cubicBezTo>
                  <a:cubicBezTo>
                    <a:pt x="396" y="1797"/>
                    <a:pt x="395" y="1805"/>
                    <a:pt x="385" y="1834"/>
                  </a:cubicBezTo>
                  <a:cubicBezTo>
                    <a:pt x="951" y="1834"/>
                    <a:pt x="1267" y="1721"/>
                    <a:pt x="1516" y="1427"/>
                  </a:cubicBezTo>
                  <a:lnTo>
                    <a:pt x="1539" y="1404"/>
                  </a:lnTo>
                  <a:cubicBezTo>
                    <a:pt x="1833" y="1087"/>
                    <a:pt x="2105" y="793"/>
                    <a:pt x="2376" y="295"/>
                  </a:cubicBezTo>
                  <a:cubicBezTo>
                    <a:pt x="2263" y="272"/>
                    <a:pt x="2173" y="227"/>
                    <a:pt x="2060" y="137"/>
                  </a:cubicBezTo>
                  <a:cubicBezTo>
                    <a:pt x="2037" y="182"/>
                    <a:pt x="1969" y="227"/>
                    <a:pt x="1946" y="272"/>
                  </a:cubicBezTo>
                  <a:cubicBezTo>
                    <a:pt x="1879" y="182"/>
                    <a:pt x="1811" y="69"/>
                    <a:pt x="1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9" name="Google Shape;10709;p31"/>
            <p:cNvSpPr/>
            <p:nvPr/>
          </p:nvSpPr>
          <p:spPr>
            <a:xfrm>
              <a:off x="2094750" y="1580725"/>
              <a:ext cx="60575" cy="75300"/>
            </a:xfrm>
            <a:custGeom>
              <a:avLst/>
              <a:gdLst/>
              <a:ahLst/>
              <a:cxnLst/>
              <a:rect l="l" t="t" r="r" b="b"/>
              <a:pathLst>
                <a:path w="2423" h="3012" extrusionOk="0">
                  <a:moveTo>
                    <a:pt x="2032" y="514"/>
                  </a:moveTo>
                  <a:cubicBezTo>
                    <a:pt x="2050" y="514"/>
                    <a:pt x="2071" y="539"/>
                    <a:pt x="2105" y="590"/>
                  </a:cubicBezTo>
                  <a:cubicBezTo>
                    <a:pt x="2128" y="681"/>
                    <a:pt x="2105" y="726"/>
                    <a:pt x="2105" y="839"/>
                  </a:cubicBezTo>
                  <a:cubicBezTo>
                    <a:pt x="2037" y="1314"/>
                    <a:pt x="1811" y="1654"/>
                    <a:pt x="1358" y="1835"/>
                  </a:cubicBezTo>
                  <a:cubicBezTo>
                    <a:pt x="1087" y="1948"/>
                    <a:pt x="793" y="2061"/>
                    <a:pt x="476" y="2220"/>
                  </a:cubicBezTo>
                  <a:cubicBezTo>
                    <a:pt x="431" y="1609"/>
                    <a:pt x="702" y="1043"/>
                    <a:pt x="1019" y="884"/>
                  </a:cubicBezTo>
                  <a:cubicBezTo>
                    <a:pt x="1268" y="726"/>
                    <a:pt x="1607" y="726"/>
                    <a:pt x="1924" y="568"/>
                  </a:cubicBezTo>
                  <a:cubicBezTo>
                    <a:pt x="1947" y="568"/>
                    <a:pt x="1992" y="522"/>
                    <a:pt x="2015" y="522"/>
                  </a:cubicBezTo>
                  <a:cubicBezTo>
                    <a:pt x="2020" y="517"/>
                    <a:pt x="2026" y="514"/>
                    <a:pt x="2032" y="514"/>
                  </a:cubicBezTo>
                  <a:close/>
                  <a:moveTo>
                    <a:pt x="2193" y="1"/>
                  </a:moveTo>
                  <a:cubicBezTo>
                    <a:pt x="2144" y="1"/>
                    <a:pt x="2085" y="16"/>
                    <a:pt x="2015" y="47"/>
                  </a:cubicBezTo>
                  <a:cubicBezTo>
                    <a:pt x="1902" y="115"/>
                    <a:pt x="1811" y="160"/>
                    <a:pt x="1721" y="183"/>
                  </a:cubicBezTo>
                  <a:cubicBezTo>
                    <a:pt x="1358" y="364"/>
                    <a:pt x="906" y="296"/>
                    <a:pt x="634" y="522"/>
                  </a:cubicBezTo>
                  <a:cubicBezTo>
                    <a:pt x="204" y="726"/>
                    <a:pt x="1" y="1993"/>
                    <a:pt x="204" y="2853"/>
                  </a:cubicBezTo>
                  <a:cubicBezTo>
                    <a:pt x="204" y="2899"/>
                    <a:pt x="227" y="2967"/>
                    <a:pt x="227" y="3012"/>
                  </a:cubicBezTo>
                  <a:cubicBezTo>
                    <a:pt x="249" y="2967"/>
                    <a:pt x="317" y="2899"/>
                    <a:pt x="340" y="2853"/>
                  </a:cubicBezTo>
                  <a:cubicBezTo>
                    <a:pt x="453" y="2763"/>
                    <a:pt x="544" y="2672"/>
                    <a:pt x="657" y="2627"/>
                  </a:cubicBezTo>
                  <a:cubicBezTo>
                    <a:pt x="1087" y="2401"/>
                    <a:pt x="1494" y="2378"/>
                    <a:pt x="1743" y="2220"/>
                  </a:cubicBezTo>
                  <a:cubicBezTo>
                    <a:pt x="2241" y="2039"/>
                    <a:pt x="2422" y="1473"/>
                    <a:pt x="2422" y="726"/>
                  </a:cubicBezTo>
                  <a:cubicBezTo>
                    <a:pt x="2422" y="522"/>
                    <a:pt x="2422" y="296"/>
                    <a:pt x="2377" y="160"/>
                  </a:cubicBezTo>
                  <a:cubicBezTo>
                    <a:pt x="2347" y="56"/>
                    <a:pt x="2288" y="1"/>
                    <a:pt x="2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0" name="Google Shape;10710;p31"/>
            <p:cNvSpPr/>
            <p:nvPr/>
          </p:nvSpPr>
          <p:spPr>
            <a:xfrm>
              <a:off x="2102675" y="1587550"/>
              <a:ext cx="48125" cy="55475"/>
            </a:xfrm>
            <a:custGeom>
              <a:avLst/>
              <a:gdLst/>
              <a:ahLst/>
              <a:cxnLst/>
              <a:rect l="l" t="t" r="r" b="b"/>
              <a:pathLst>
                <a:path w="1925" h="2219" extrusionOk="0">
                  <a:moveTo>
                    <a:pt x="1041" y="974"/>
                  </a:moveTo>
                  <a:cubicBezTo>
                    <a:pt x="1019" y="996"/>
                    <a:pt x="996" y="1041"/>
                    <a:pt x="974" y="1087"/>
                  </a:cubicBezTo>
                  <a:cubicBezTo>
                    <a:pt x="951" y="1087"/>
                    <a:pt x="951" y="1109"/>
                    <a:pt x="951" y="1109"/>
                  </a:cubicBezTo>
                  <a:cubicBezTo>
                    <a:pt x="838" y="1313"/>
                    <a:pt x="725" y="1471"/>
                    <a:pt x="544" y="1607"/>
                  </a:cubicBezTo>
                  <a:cubicBezTo>
                    <a:pt x="679" y="1336"/>
                    <a:pt x="838" y="1132"/>
                    <a:pt x="1041" y="974"/>
                  </a:cubicBezTo>
                  <a:close/>
                  <a:moveTo>
                    <a:pt x="1223" y="0"/>
                  </a:moveTo>
                  <a:cubicBezTo>
                    <a:pt x="838" y="453"/>
                    <a:pt x="227" y="679"/>
                    <a:pt x="46" y="1788"/>
                  </a:cubicBezTo>
                  <a:cubicBezTo>
                    <a:pt x="0" y="2060"/>
                    <a:pt x="91" y="2218"/>
                    <a:pt x="227" y="2218"/>
                  </a:cubicBezTo>
                  <a:cubicBezTo>
                    <a:pt x="272" y="2218"/>
                    <a:pt x="340" y="2218"/>
                    <a:pt x="385" y="2173"/>
                  </a:cubicBezTo>
                  <a:cubicBezTo>
                    <a:pt x="430" y="2150"/>
                    <a:pt x="453" y="2150"/>
                    <a:pt x="476" y="2128"/>
                  </a:cubicBezTo>
                  <a:cubicBezTo>
                    <a:pt x="1019" y="1992"/>
                    <a:pt x="1268" y="1788"/>
                    <a:pt x="1449" y="1426"/>
                  </a:cubicBezTo>
                  <a:cubicBezTo>
                    <a:pt x="1471" y="1426"/>
                    <a:pt x="1471" y="1381"/>
                    <a:pt x="1471" y="1381"/>
                  </a:cubicBezTo>
                  <a:cubicBezTo>
                    <a:pt x="1675" y="1041"/>
                    <a:pt x="1811" y="657"/>
                    <a:pt x="1924" y="114"/>
                  </a:cubicBezTo>
                  <a:cubicBezTo>
                    <a:pt x="1811" y="114"/>
                    <a:pt x="1675" y="91"/>
                    <a:pt x="1562" y="23"/>
                  </a:cubicBezTo>
                  <a:cubicBezTo>
                    <a:pt x="1562" y="91"/>
                    <a:pt x="1517" y="136"/>
                    <a:pt x="1494" y="204"/>
                  </a:cubicBezTo>
                  <a:cubicBezTo>
                    <a:pt x="1404" y="136"/>
                    <a:pt x="1290" y="91"/>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1" name="Google Shape;10711;p31"/>
            <p:cNvSpPr/>
            <p:nvPr/>
          </p:nvSpPr>
          <p:spPr>
            <a:xfrm>
              <a:off x="2031950" y="1737475"/>
              <a:ext cx="40750" cy="84900"/>
            </a:xfrm>
            <a:custGeom>
              <a:avLst/>
              <a:gdLst/>
              <a:ahLst/>
              <a:cxnLst/>
              <a:rect l="l" t="t" r="r" b="b"/>
              <a:pathLst>
                <a:path w="1630" h="3396" fill="none" extrusionOk="0">
                  <a:moveTo>
                    <a:pt x="362" y="227"/>
                  </a:moveTo>
                  <a:cubicBezTo>
                    <a:pt x="430" y="182"/>
                    <a:pt x="453" y="91"/>
                    <a:pt x="521" y="69"/>
                  </a:cubicBezTo>
                  <a:cubicBezTo>
                    <a:pt x="679" y="1"/>
                    <a:pt x="838" y="24"/>
                    <a:pt x="996" y="91"/>
                  </a:cubicBezTo>
                  <a:cubicBezTo>
                    <a:pt x="1132" y="137"/>
                    <a:pt x="1177" y="250"/>
                    <a:pt x="1245" y="363"/>
                  </a:cubicBezTo>
                  <a:cubicBezTo>
                    <a:pt x="1517" y="884"/>
                    <a:pt x="1630" y="1449"/>
                    <a:pt x="1607" y="2015"/>
                  </a:cubicBezTo>
                  <a:cubicBezTo>
                    <a:pt x="1607" y="2490"/>
                    <a:pt x="1607" y="3056"/>
                    <a:pt x="1019" y="3396"/>
                  </a:cubicBezTo>
                  <a:cubicBezTo>
                    <a:pt x="362" y="2943"/>
                    <a:pt x="68" y="2128"/>
                    <a:pt x="23" y="1472"/>
                  </a:cubicBezTo>
                  <a:cubicBezTo>
                    <a:pt x="0" y="1087"/>
                    <a:pt x="114" y="635"/>
                    <a:pt x="362" y="227"/>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2" name="Google Shape;10712;p31"/>
            <p:cNvSpPr/>
            <p:nvPr/>
          </p:nvSpPr>
          <p:spPr>
            <a:xfrm>
              <a:off x="2090225" y="1282575"/>
              <a:ext cx="73575" cy="78100"/>
            </a:xfrm>
            <a:custGeom>
              <a:avLst/>
              <a:gdLst/>
              <a:ahLst/>
              <a:cxnLst/>
              <a:rect l="l" t="t" r="r" b="b"/>
              <a:pathLst>
                <a:path w="2943" h="3124" fill="none" extrusionOk="0">
                  <a:moveTo>
                    <a:pt x="136" y="385"/>
                  </a:moveTo>
                  <a:cubicBezTo>
                    <a:pt x="272" y="114"/>
                    <a:pt x="770" y="1"/>
                    <a:pt x="1336" y="114"/>
                  </a:cubicBezTo>
                  <a:cubicBezTo>
                    <a:pt x="1992" y="227"/>
                    <a:pt x="2377" y="589"/>
                    <a:pt x="2558" y="906"/>
                  </a:cubicBezTo>
                  <a:cubicBezTo>
                    <a:pt x="2943" y="1540"/>
                    <a:pt x="2694" y="2422"/>
                    <a:pt x="2422" y="3033"/>
                  </a:cubicBezTo>
                  <a:cubicBezTo>
                    <a:pt x="2445" y="3124"/>
                    <a:pt x="2037" y="2717"/>
                    <a:pt x="1902" y="2671"/>
                  </a:cubicBezTo>
                  <a:cubicBezTo>
                    <a:pt x="1562" y="2400"/>
                    <a:pt x="1177" y="2106"/>
                    <a:pt x="657" y="1562"/>
                  </a:cubicBezTo>
                  <a:cubicBezTo>
                    <a:pt x="317" y="1223"/>
                    <a:pt x="0" y="838"/>
                    <a:pt x="91" y="521"/>
                  </a:cubicBezTo>
                  <a:cubicBezTo>
                    <a:pt x="68" y="431"/>
                    <a:pt x="91" y="408"/>
                    <a:pt x="136" y="385"/>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3" name="Google Shape;10713;p31"/>
            <p:cNvSpPr/>
            <p:nvPr/>
          </p:nvSpPr>
          <p:spPr>
            <a:xfrm>
              <a:off x="2172825" y="722450"/>
              <a:ext cx="49825" cy="60550"/>
            </a:xfrm>
            <a:custGeom>
              <a:avLst/>
              <a:gdLst/>
              <a:ahLst/>
              <a:cxnLst/>
              <a:rect l="l" t="t" r="r" b="b"/>
              <a:pathLst>
                <a:path w="1993" h="2422" fill="none" extrusionOk="0">
                  <a:moveTo>
                    <a:pt x="69" y="634"/>
                  </a:moveTo>
                  <a:cubicBezTo>
                    <a:pt x="182" y="430"/>
                    <a:pt x="476" y="272"/>
                    <a:pt x="793" y="158"/>
                  </a:cubicBezTo>
                  <a:cubicBezTo>
                    <a:pt x="1155" y="0"/>
                    <a:pt x="1404" y="158"/>
                    <a:pt x="1585" y="385"/>
                  </a:cubicBezTo>
                  <a:cubicBezTo>
                    <a:pt x="1879" y="815"/>
                    <a:pt x="1992" y="1856"/>
                    <a:pt x="1766" y="2422"/>
                  </a:cubicBezTo>
                  <a:cubicBezTo>
                    <a:pt x="1743" y="2422"/>
                    <a:pt x="1178" y="2150"/>
                    <a:pt x="1087" y="2195"/>
                  </a:cubicBezTo>
                  <a:cubicBezTo>
                    <a:pt x="748" y="2105"/>
                    <a:pt x="499" y="1924"/>
                    <a:pt x="272" y="1539"/>
                  </a:cubicBezTo>
                  <a:cubicBezTo>
                    <a:pt x="114" y="1245"/>
                    <a:pt x="1" y="951"/>
                    <a:pt x="69" y="724"/>
                  </a:cubicBezTo>
                  <a:cubicBezTo>
                    <a:pt x="46" y="679"/>
                    <a:pt x="46" y="656"/>
                    <a:pt x="69" y="634"/>
                  </a:cubicBezTo>
                  <a:close/>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4" name="Google Shape;10714;p31"/>
            <p:cNvSpPr/>
            <p:nvPr/>
          </p:nvSpPr>
          <p:spPr>
            <a:xfrm>
              <a:off x="2173400" y="735450"/>
              <a:ext cx="45850" cy="39075"/>
            </a:xfrm>
            <a:custGeom>
              <a:avLst/>
              <a:gdLst/>
              <a:ahLst/>
              <a:cxnLst/>
              <a:rect l="l" t="t" r="r" b="b"/>
              <a:pathLst>
                <a:path w="1834" h="1563" fill="none" extrusionOk="0">
                  <a:moveTo>
                    <a:pt x="0" y="566"/>
                  </a:moveTo>
                  <a:cubicBezTo>
                    <a:pt x="498" y="1132"/>
                    <a:pt x="1041" y="1291"/>
                    <a:pt x="1494" y="1517"/>
                  </a:cubicBezTo>
                  <a:cubicBezTo>
                    <a:pt x="1517" y="1562"/>
                    <a:pt x="1607" y="1562"/>
                    <a:pt x="1675" y="1494"/>
                  </a:cubicBezTo>
                  <a:cubicBezTo>
                    <a:pt x="1698" y="1472"/>
                    <a:pt x="1698" y="1449"/>
                    <a:pt x="1698" y="1404"/>
                  </a:cubicBezTo>
                  <a:cubicBezTo>
                    <a:pt x="1834" y="793"/>
                    <a:pt x="317" y="317"/>
                    <a:pt x="249" y="23"/>
                  </a:cubicBezTo>
                  <a:cubicBezTo>
                    <a:pt x="906" y="1"/>
                    <a:pt x="1245" y="23"/>
                    <a:pt x="1743" y="589"/>
                  </a:cubicBezTo>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15" name="Google Shape;10715;p31"/>
          <p:cNvGrpSpPr/>
          <p:nvPr/>
        </p:nvGrpSpPr>
        <p:grpSpPr>
          <a:xfrm>
            <a:off x="7979311" y="-99961"/>
            <a:ext cx="380199" cy="2861617"/>
            <a:chOff x="3345725" y="238675"/>
            <a:chExt cx="192975" cy="1452450"/>
          </a:xfrm>
        </p:grpSpPr>
        <p:sp>
          <p:nvSpPr>
            <p:cNvPr id="10716" name="Google Shape;10716;p31"/>
            <p:cNvSpPr/>
            <p:nvPr/>
          </p:nvSpPr>
          <p:spPr>
            <a:xfrm>
              <a:off x="3345725" y="250550"/>
              <a:ext cx="185625" cy="1427550"/>
            </a:xfrm>
            <a:custGeom>
              <a:avLst/>
              <a:gdLst/>
              <a:ahLst/>
              <a:cxnLst/>
              <a:rect l="l" t="t" r="r" b="b"/>
              <a:pathLst>
                <a:path w="7425" h="57102" fill="none" extrusionOk="0">
                  <a:moveTo>
                    <a:pt x="4233" y="54635"/>
                  </a:moveTo>
                  <a:cubicBezTo>
                    <a:pt x="3599" y="54069"/>
                    <a:pt x="4346" y="53345"/>
                    <a:pt x="4957" y="53322"/>
                  </a:cubicBezTo>
                  <a:cubicBezTo>
                    <a:pt x="7424" y="53254"/>
                    <a:pt x="6293" y="56309"/>
                    <a:pt x="4708" y="56785"/>
                  </a:cubicBezTo>
                  <a:cubicBezTo>
                    <a:pt x="3690" y="57102"/>
                    <a:pt x="2445" y="56604"/>
                    <a:pt x="1993" y="55630"/>
                  </a:cubicBezTo>
                  <a:cubicBezTo>
                    <a:pt x="1744" y="55133"/>
                    <a:pt x="1744" y="54521"/>
                    <a:pt x="1811" y="53956"/>
                  </a:cubicBezTo>
                  <a:cubicBezTo>
                    <a:pt x="2015" y="52801"/>
                    <a:pt x="2581" y="51783"/>
                    <a:pt x="3102" y="50742"/>
                  </a:cubicBezTo>
                  <a:cubicBezTo>
                    <a:pt x="3667" y="49610"/>
                    <a:pt x="4278" y="48479"/>
                    <a:pt x="4618" y="47234"/>
                  </a:cubicBezTo>
                  <a:cubicBezTo>
                    <a:pt x="4957" y="45921"/>
                    <a:pt x="4754" y="44450"/>
                    <a:pt x="4029" y="43319"/>
                  </a:cubicBezTo>
                  <a:cubicBezTo>
                    <a:pt x="3283" y="42164"/>
                    <a:pt x="2038" y="41327"/>
                    <a:pt x="1427" y="40082"/>
                  </a:cubicBezTo>
                  <a:cubicBezTo>
                    <a:pt x="1" y="37208"/>
                    <a:pt x="2898" y="34605"/>
                    <a:pt x="4075" y="32229"/>
                  </a:cubicBezTo>
                  <a:cubicBezTo>
                    <a:pt x="5387" y="29672"/>
                    <a:pt x="5501" y="26526"/>
                    <a:pt x="4392" y="23855"/>
                  </a:cubicBezTo>
                  <a:cubicBezTo>
                    <a:pt x="3350" y="21320"/>
                    <a:pt x="1223" y="19102"/>
                    <a:pt x="1133" y="16364"/>
                  </a:cubicBezTo>
                  <a:cubicBezTo>
                    <a:pt x="997" y="13150"/>
                    <a:pt x="3622" y="10525"/>
                    <a:pt x="4686" y="7469"/>
                  </a:cubicBezTo>
                  <a:cubicBezTo>
                    <a:pt x="5501" y="5048"/>
                    <a:pt x="5206" y="2241"/>
                    <a:pt x="3962" y="1"/>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7" name="Google Shape;10717;p31"/>
            <p:cNvSpPr/>
            <p:nvPr/>
          </p:nvSpPr>
          <p:spPr>
            <a:xfrm>
              <a:off x="3360103" y="238675"/>
              <a:ext cx="143750" cy="1452450"/>
            </a:xfrm>
            <a:custGeom>
              <a:avLst/>
              <a:gdLst/>
              <a:ahLst/>
              <a:cxnLst/>
              <a:rect l="l" t="t" r="r" b="b"/>
              <a:pathLst>
                <a:path w="5750" h="58098" fill="none" extrusionOk="0">
                  <a:moveTo>
                    <a:pt x="5749" y="56083"/>
                  </a:moveTo>
                  <a:cubicBezTo>
                    <a:pt x="5432" y="56694"/>
                    <a:pt x="5025" y="57373"/>
                    <a:pt x="4369" y="57667"/>
                  </a:cubicBezTo>
                  <a:cubicBezTo>
                    <a:pt x="3396" y="58029"/>
                    <a:pt x="1970" y="58097"/>
                    <a:pt x="1110" y="57418"/>
                  </a:cubicBezTo>
                  <a:cubicBezTo>
                    <a:pt x="974" y="57260"/>
                    <a:pt x="861" y="57101"/>
                    <a:pt x="748" y="56920"/>
                  </a:cubicBezTo>
                  <a:cubicBezTo>
                    <a:pt x="1" y="55630"/>
                    <a:pt x="612" y="54521"/>
                    <a:pt x="1291" y="53299"/>
                  </a:cubicBezTo>
                  <a:cubicBezTo>
                    <a:pt x="1857" y="52281"/>
                    <a:pt x="2694" y="51421"/>
                    <a:pt x="3305" y="50425"/>
                  </a:cubicBezTo>
                  <a:cubicBezTo>
                    <a:pt x="4618" y="48365"/>
                    <a:pt x="5251" y="45197"/>
                    <a:pt x="4120" y="42934"/>
                  </a:cubicBezTo>
                  <a:cubicBezTo>
                    <a:pt x="3282" y="41281"/>
                    <a:pt x="1359" y="40580"/>
                    <a:pt x="612" y="38905"/>
                  </a:cubicBezTo>
                  <a:cubicBezTo>
                    <a:pt x="46" y="37728"/>
                    <a:pt x="340" y="36280"/>
                    <a:pt x="906" y="35080"/>
                  </a:cubicBezTo>
                  <a:cubicBezTo>
                    <a:pt x="1494" y="33903"/>
                    <a:pt x="2332" y="32885"/>
                    <a:pt x="2943" y="31685"/>
                  </a:cubicBezTo>
                  <a:cubicBezTo>
                    <a:pt x="4142" y="29490"/>
                    <a:pt x="4437" y="26865"/>
                    <a:pt x="3826" y="24421"/>
                  </a:cubicBezTo>
                  <a:cubicBezTo>
                    <a:pt x="3509" y="23244"/>
                    <a:pt x="3011" y="22135"/>
                    <a:pt x="2671" y="20981"/>
                  </a:cubicBezTo>
                  <a:cubicBezTo>
                    <a:pt x="2106" y="19057"/>
                    <a:pt x="2015" y="16952"/>
                    <a:pt x="2400" y="15006"/>
                  </a:cubicBezTo>
                  <a:cubicBezTo>
                    <a:pt x="2739" y="13354"/>
                    <a:pt x="3373" y="11837"/>
                    <a:pt x="3803" y="10230"/>
                  </a:cubicBezTo>
                  <a:cubicBezTo>
                    <a:pt x="4278" y="8442"/>
                    <a:pt x="4074" y="6745"/>
                    <a:pt x="4142" y="4934"/>
                  </a:cubicBezTo>
                  <a:cubicBezTo>
                    <a:pt x="4188" y="3350"/>
                    <a:pt x="4029" y="1517"/>
                    <a:pt x="3418" y="1"/>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8" name="Google Shape;10718;p31"/>
            <p:cNvSpPr/>
            <p:nvPr/>
          </p:nvSpPr>
          <p:spPr>
            <a:xfrm>
              <a:off x="3471350" y="932250"/>
              <a:ext cx="67350" cy="65750"/>
            </a:xfrm>
            <a:custGeom>
              <a:avLst/>
              <a:gdLst/>
              <a:ahLst/>
              <a:cxnLst/>
              <a:rect l="l" t="t" r="r" b="b"/>
              <a:pathLst>
                <a:path w="2694" h="2630" extrusionOk="0">
                  <a:moveTo>
                    <a:pt x="2218" y="502"/>
                  </a:moveTo>
                  <a:cubicBezTo>
                    <a:pt x="2263" y="502"/>
                    <a:pt x="2286" y="525"/>
                    <a:pt x="2286" y="593"/>
                  </a:cubicBezTo>
                  <a:cubicBezTo>
                    <a:pt x="2309" y="638"/>
                    <a:pt x="2286" y="729"/>
                    <a:pt x="2263" y="819"/>
                  </a:cubicBezTo>
                  <a:cubicBezTo>
                    <a:pt x="2105" y="1295"/>
                    <a:pt x="1833" y="1566"/>
                    <a:pt x="1358" y="1657"/>
                  </a:cubicBezTo>
                  <a:cubicBezTo>
                    <a:pt x="1041" y="1725"/>
                    <a:pt x="747" y="1770"/>
                    <a:pt x="408" y="1883"/>
                  </a:cubicBezTo>
                  <a:cubicBezTo>
                    <a:pt x="476" y="1295"/>
                    <a:pt x="838" y="774"/>
                    <a:pt x="1200" y="706"/>
                  </a:cubicBezTo>
                  <a:cubicBezTo>
                    <a:pt x="1471" y="593"/>
                    <a:pt x="1811" y="638"/>
                    <a:pt x="2150" y="525"/>
                  </a:cubicBezTo>
                  <a:cubicBezTo>
                    <a:pt x="2173" y="525"/>
                    <a:pt x="2196" y="502"/>
                    <a:pt x="2218" y="502"/>
                  </a:cubicBezTo>
                  <a:close/>
                  <a:moveTo>
                    <a:pt x="2473" y="1"/>
                  </a:moveTo>
                  <a:cubicBezTo>
                    <a:pt x="2432" y="1"/>
                    <a:pt x="2385" y="9"/>
                    <a:pt x="2331" y="27"/>
                  </a:cubicBezTo>
                  <a:cubicBezTo>
                    <a:pt x="2218" y="50"/>
                    <a:pt x="2105" y="72"/>
                    <a:pt x="2037" y="95"/>
                  </a:cubicBezTo>
                  <a:cubicBezTo>
                    <a:pt x="1607" y="208"/>
                    <a:pt x="1177" y="72"/>
                    <a:pt x="860" y="253"/>
                  </a:cubicBezTo>
                  <a:cubicBezTo>
                    <a:pt x="385" y="367"/>
                    <a:pt x="0" y="1566"/>
                    <a:pt x="23" y="2449"/>
                  </a:cubicBezTo>
                  <a:lnTo>
                    <a:pt x="23" y="2630"/>
                  </a:lnTo>
                  <a:cubicBezTo>
                    <a:pt x="68" y="2562"/>
                    <a:pt x="113" y="2494"/>
                    <a:pt x="159" y="2471"/>
                  </a:cubicBezTo>
                  <a:cubicBezTo>
                    <a:pt x="272" y="2404"/>
                    <a:pt x="385" y="2336"/>
                    <a:pt x="498" y="2313"/>
                  </a:cubicBezTo>
                  <a:cubicBezTo>
                    <a:pt x="973" y="2177"/>
                    <a:pt x="1381" y="2222"/>
                    <a:pt x="1720" y="2109"/>
                  </a:cubicBezTo>
                  <a:cubicBezTo>
                    <a:pt x="2218" y="1996"/>
                    <a:pt x="2512" y="1498"/>
                    <a:pt x="2648" y="751"/>
                  </a:cubicBezTo>
                  <a:cubicBezTo>
                    <a:pt x="2671" y="548"/>
                    <a:pt x="2693" y="367"/>
                    <a:pt x="2671" y="186"/>
                  </a:cubicBezTo>
                  <a:cubicBezTo>
                    <a:pt x="2654" y="69"/>
                    <a:pt x="2588" y="1"/>
                    <a:pt x="2473"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9" name="Google Shape;10719;p31"/>
            <p:cNvSpPr/>
            <p:nvPr/>
          </p:nvSpPr>
          <p:spPr>
            <a:xfrm>
              <a:off x="3475875" y="936300"/>
              <a:ext cx="55475" cy="50400"/>
            </a:xfrm>
            <a:custGeom>
              <a:avLst/>
              <a:gdLst/>
              <a:ahLst/>
              <a:cxnLst/>
              <a:rect l="l" t="t" r="r" b="b"/>
              <a:pathLst>
                <a:path w="2219" h="2016" extrusionOk="0">
                  <a:moveTo>
                    <a:pt x="1239" y="938"/>
                  </a:moveTo>
                  <a:cubicBezTo>
                    <a:pt x="1211" y="967"/>
                    <a:pt x="1200" y="1004"/>
                    <a:pt x="1200" y="1019"/>
                  </a:cubicBezTo>
                  <a:lnTo>
                    <a:pt x="1177" y="1042"/>
                  </a:lnTo>
                  <a:cubicBezTo>
                    <a:pt x="1019" y="1223"/>
                    <a:pt x="860" y="1381"/>
                    <a:pt x="657" y="1472"/>
                  </a:cubicBezTo>
                  <a:cubicBezTo>
                    <a:pt x="845" y="1242"/>
                    <a:pt x="1033" y="1070"/>
                    <a:pt x="1239" y="938"/>
                  </a:cubicBezTo>
                  <a:close/>
                  <a:moveTo>
                    <a:pt x="1539" y="1"/>
                  </a:moveTo>
                  <a:cubicBezTo>
                    <a:pt x="1109" y="363"/>
                    <a:pt x="453" y="476"/>
                    <a:pt x="91" y="1517"/>
                  </a:cubicBezTo>
                  <a:cubicBezTo>
                    <a:pt x="0" y="1789"/>
                    <a:pt x="68" y="1947"/>
                    <a:pt x="204" y="1970"/>
                  </a:cubicBezTo>
                  <a:cubicBezTo>
                    <a:pt x="234" y="1985"/>
                    <a:pt x="259" y="1990"/>
                    <a:pt x="282" y="1990"/>
                  </a:cubicBezTo>
                  <a:cubicBezTo>
                    <a:pt x="327" y="1990"/>
                    <a:pt x="362" y="1970"/>
                    <a:pt x="408" y="1970"/>
                  </a:cubicBezTo>
                  <a:cubicBezTo>
                    <a:pt x="453" y="1970"/>
                    <a:pt x="498" y="1970"/>
                    <a:pt x="453" y="2015"/>
                  </a:cubicBezTo>
                  <a:cubicBezTo>
                    <a:pt x="1019" y="1947"/>
                    <a:pt x="1313" y="1789"/>
                    <a:pt x="1539" y="1472"/>
                  </a:cubicBezTo>
                  <a:lnTo>
                    <a:pt x="1562" y="1449"/>
                  </a:lnTo>
                  <a:cubicBezTo>
                    <a:pt x="1788" y="1133"/>
                    <a:pt x="2015" y="770"/>
                    <a:pt x="2218" y="250"/>
                  </a:cubicBezTo>
                  <a:cubicBezTo>
                    <a:pt x="2105" y="227"/>
                    <a:pt x="1992" y="205"/>
                    <a:pt x="1879" y="114"/>
                  </a:cubicBezTo>
                  <a:cubicBezTo>
                    <a:pt x="1856" y="159"/>
                    <a:pt x="1811" y="205"/>
                    <a:pt x="1788" y="250"/>
                  </a:cubicBezTo>
                  <a:lnTo>
                    <a:pt x="1539" y="1"/>
                  </a:ln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0" name="Google Shape;10720;p31"/>
            <p:cNvSpPr/>
            <p:nvPr/>
          </p:nvSpPr>
          <p:spPr>
            <a:xfrm>
              <a:off x="3435700" y="1260450"/>
              <a:ext cx="58875" cy="81000"/>
            </a:xfrm>
            <a:custGeom>
              <a:avLst/>
              <a:gdLst/>
              <a:ahLst/>
              <a:cxnLst/>
              <a:rect l="l" t="t" r="r" b="b"/>
              <a:pathLst>
                <a:path w="2355" h="3240" extrusionOk="0">
                  <a:moveTo>
                    <a:pt x="1834" y="546"/>
                  </a:moveTo>
                  <a:cubicBezTo>
                    <a:pt x="1879" y="546"/>
                    <a:pt x="1902" y="569"/>
                    <a:pt x="1924" y="614"/>
                  </a:cubicBezTo>
                  <a:cubicBezTo>
                    <a:pt x="1947" y="659"/>
                    <a:pt x="1947" y="727"/>
                    <a:pt x="1947" y="840"/>
                  </a:cubicBezTo>
                  <a:cubicBezTo>
                    <a:pt x="1992" y="1338"/>
                    <a:pt x="1788" y="1678"/>
                    <a:pt x="1358" y="1904"/>
                  </a:cubicBezTo>
                  <a:cubicBezTo>
                    <a:pt x="1109" y="2085"/>
                    <a:pt x="815" y="2221"/>
                    <a:pt x="544" y="2425"/>
                  </a:cubicBezTo>
                  <a:cubicBezTo>
                    <a:pt x="408" y="1836"/>
                    <a:pt x="589" y="1225"/>
                    <a:pt x="906" y="1067"/>
                  </a:cubicBezTo>
                  <a:cubicBezTo>
                    <a:pt x="1132" y="863"/>
                    <a:pt x="1472" y="840"/>
                    <a:pt x="1766" y="614"/>
                  </a:cubicBezTo>
                  <a:cubicBezTo>
                    <a:pt x="1788" y="569"/>
                    <a:pt x="1811" y="546"/>
                    <a:pt x="1834" y="546"/>
                  </a:cubicBezTo>
                  <a:close/>
                  <a:moveTo>
                    <a:pt x="1942" y="0"/>
                  </a:moveTo>
                  <a:cubicBezTo>
                    <a:pt x="1890" y="0"/>
                    <a:pt x="1832" y="24"/>
                    <a:pt x="1766" y="71"/>
                  </a:cubicBezTo>
                  <a:lnTo>
                    <a:pt x="1494" y="252"/>
                  </a:lnTo>
                  <a:cubicBezTo>
                    <a:pt x="1155" y="456"/>
                    <a:pt x="702" y="433"/>
                    <a:pt x="453" y="727"/>
                  </a:cubicBezTo>
                  <a:cubicBezTo>
                    <a:pt x="23" y="976"/>
                    <a:pt x="0" y="2244"/>
                    <a:pt x="317" y="3081"/>
                  </a:cubicBezTo>
                  <a:cubicBezTo>
                    <a:pt x="340" y="3126"/>
                    <a:pt x="340" y="3194"/>
                    <a:pt x="363" y="3239"/>
                  </a:cubicBezTo>
                  <a:lnTo>
                    <a:pt x="453" y="3081"/>
                  </a:lnTo>
                  <a:cubicBezTo>
                    <a:pt x="544" y="2923"/>
                    <a:pt x="657" y="2855"/>
                    <a:pt x="747" y="2787"/>
                  </a:cubicBezTo>
                  <a:cubicBezTo>
                    <a:pt x="1132" y="2538"/>
                    <a:pt x="1562" y="2447"/>
                    <a:pt x="1788" y="2244"/>
                  </a:cubicBezTo>
                  <a:cubicBezTo>
                    <a:pt x="2241" y="1995"/>
                    <a:pt x="2354" y="1406"/>
                    <a:pt x="2264" y="659"/>
                  </a:cubicBezTo>
                  <a:cubicBezTo>
                    <a:pt x="2241" y="501"/>
                    <a:pt x="2218" y="275"/>
                    <a:pt x="2128" y="139"/>
                  </a:cubicBezTo>
                  <a:cubicBezTo>
                    <a:pt x="2075" y="46"/>
                    <a:pt x="2015" y="0"/>
                    <a:pt x="19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1" name="Google Shape;10721;p31"/>
            <p:cNvSpPr/>
            <p:nvPr/>
          </p:nvSpPr>
          <p:spPr>
            <a:xfrm>
              <a:off x="3444750" y="1270125"/>
              <a:ext cx="41325" cy="57250"/>
            </a:xfrm>
            <a:custGeom>
              <a:avLst/>
              <a:gdLst/>
              <a:ahLst/>
              <a:cxnLst/>
              <a:rect l="l" t="t" r="r" b="b"/>
              <a:pathLst>
                <a:path w="1653" h="2290" extrusionOk="0">
                  <a:moveTo>
                    <a:pt x="883" y="929"/>
                  </a:moveTo>
                  <a:cubicBezTo>
                    <a:pt x="883" y="997"/>
                    <a:pt x="861" y="1019"/>
                    <a:pt x="793" y="1065"/>
                  </a:cubicBezTo>
                  <a:lnTo>
                    <a:pt x="793" y="1087"/>
                  </a:lnTo>
                  <a:cubicBezTo>
                    <a:pt x="725" y="1291"/>
                    <a:pt x="634" y="1495"/>
                    <a:pt x="453" y="1630"/>
                  </a:cubicBezTo>
                  <a:cubicBezTo>
                    <a:pt x="566" y="1359"/>
                    <a:pt x="725" y="1132"/>
                    <a:pt x="883" y="929"/>
                  </a:cubicBezTo>
                  <a:close/>
                  <a:moveTo>
                    <a:pt x="906" y="1"/>
                  </a:moveTo>
                  <a:cubicBezTo>
                    <a:pt x="634" y="476"/>
                    <a:pt x="46" y="793"/>
                    <a:pt x="1" y="1902"/>
                  </a:cubicBezTo>
                  <a:cubicBezTo>
                    <a:pt x="1" y="2154"/>
                    <a:pt x="79" y="2289"/>
                    <a:pt x="198" y="2289"/>
                  </a:cubicBezTo>
                  <a:cubicBezTo>
                    <a:pt x="208" y="2289"/>
                    <a:pt x="217" y="2288"/>
                    <a:pt x="227" y="2287"/>
                  </a:cubicBezTo>
                  <a:cubicBezTo>
                    <a:pt x="295" y="2287"/>
                    <a:pt x="340" y="2264"/>
                    <a:pt x="408" y="2241"/>
                  </a:cubicBezTo>
                  <a:cubicBezTo>
                    <a:pt x="431" y="2196"/>
                    <a:pt x="453" y="2196"/>
                    <a:pt x="521" y="2196"/>
                  </a:cubicBezTo>
                  <a:cubicBezTo>
                    <a:pt x="1019" y="1970"/>
                    <a:pt x="1245" y="1743"/>
                    <a:pt x="1358" y="1381"/>
                  </a:cubicBezTo>
                  <a:lnTo>
                    <a:pt x="1358" y="1359"/>
                  </a:lnTo>
                  <a:cubicBezTo>
                    <a:pt x="1494" y="997"/>
                    <a:pt x="1607" y="589"/>
                    <a:pt x="1653" y="23"/>
                  </a:cubicBezTo>
                  <a:lnTo>
                    <a:pt x="1653" y="23"/>
                  </a:lnTo>
                  <a:cubicBezTo>
                    <a:pt x="1620" y="30"/>
                    <a:pt x="1586" y="33"/>
                    <a:pt x="1552" y="33"/>
                  </a:cubicBezTo>
                  <a:cubicBezTo>
                    <a:pt x="1469" y="33"/>
                    <a:pt x="1380" y="17"/>
                    <a:pt x="1268" y="1"/>
                  </a:cubicBezTo>
                  <a:cubicBezTo>
                    <a:pt x="1245" y="46"/>
                    <a:pt x="1245" y="114"/>
                    <a:pt x="1223" y="159"/>
                  </a:cubicBezTo>
                  <a:cubicBezTo>
                    <a:pt x="1110" y="114"/>
                    <a:pt x="1019" y="46"/>
                    <a:pt x="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2" name="Google Shape;10722;p31"/>
            <p:cNvSpPr/>
            <p:nvPr/>
          </p:nvSpPr>
          <p:spPr>
            <a:xfrm>
              <a:off x="3390425" y="1428550"/>
              <a:ext cx="47550" cy="82650"/>
            </a:xfrm>
            <a:custGeom>
              <a:avLst/>
              <a:gdLst/>
              <a:ahLst/>
              <a:cxnLst/>
              <a:rect l="l" t="t" r="r" b="b"/>
              <a:pathLst>
                <a:path w="1902" h="3306" fill="none" extrusionOk="0">
                  <a:moveTo>
                    <a:pt x="295" y="272"/>
                  </a:moveTo>
                  <a:cubicBezTo>
                    <a:pt x="318" y="227"/>
                    <a:pt x="363" y="137"/>
                    <a:pt x="431" y="91"/>
                  </a:cubicBezTo>
                  <a:cubicBezTo>
                    <a:pt x="544" y="1"/>
                    <a:pt x="748" y="1"/>
                    <a:pt x="884" y="46"/>
                  </a:cubicBezTo>
                  <a:cubicBezTo>
                    <a:pt x="1019" y="114"/>
                    <a:pt x="1110" y="204"/>
                    <a:pt x="1155" y="318"/>
                  </a:cubicBezTo>
                  <a:cubicBezTo>
                    <a:pt x="1495" y="793"/>
                    <a:pt x="1676" y="1336"/>
                    <a:pt x="1766" y="1857"/>
                  </a:cubicBezTo>
                  <a:cubicBezTo>
                    <a:pt x="1811" y="2355"/>
                    <a:pt x="1902" y="2920"/>
                    <a:pt x="1359" y="3305"/>
                  </a:cubicBezTo>
                  <a:cubicBezTo>
                    <a:pt x="657" y="2943"/>
                    <a:pt x="250" y="2151"/>
                    <a:pt x="114" y="1517"/>
                  </a:cubicBezTo>
                  <a:cubicBezTo>
                    <a:pt x="1" y="1155"/>
                    <a:pt x="69" y="702"/>
                    <a:pt x="295" y="272"/>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3" name="Google Shape;10723;p31"/>
            <p:cNvSpPr/>
            <p:nvPr/>
          </p:nvSpPr>
          <p:spPr>
            <a:xfrm>
              <a:off x="3395525" y="1432525"/>
              <a:ext cx="39075" cy="72450"/>
            </a:xfrm>
            <a:custGeom>
              <a:avLst/>
              <a:gdLst/>
              <a:ahLst/>
              <a:cxnLst/>
              <a:rect l="l" t="t" r="r" b="b"/>
              <a:pathLst>
                <a:path w="1563" h="2898" fill="none" extrusionOk="0">
                  <a:moveTo>
                    <a:pt x="1" y="294"/>
                  </a:moveTo>
                  <a:cubicBezTo>
                    <a:pt x="227" y="1087"/>
                    <a:pt x="566" y="2014"/>
                    <a:pt x="1042" y="2761"/>
                  </a:cubicBezTo>
                  <a:cubicBezTo>
                    <a:pt x="1064" y="2807"/>
                    <a:pt x="1155" y="2897"/>
                    <a:pt x="1245" y="2829"/>
                  </a:cubicBezTo>
                  <a:cubicBezTo>
                    <a:pt x="1291" y="2807"/>
                    <a:pt x="1291" y="2784"/>
                    <a:pt x="1313" y="2761"/>
                  </a:cubicBezTo>
                  <a:cubicBezTo>
                    <a:pt x="1562" y="2263"/>
                    <a:pt x="1268" y="1811"/>
                    <a:pt x="996" y="1403"/>
                  </a:cubicBezTo>
                  <a:cubicBezTo>
                    <a:pt x="725" y="973"/>
                    <a:pt x="476" y="498"/>
                    <a:pt x="317" y="0"/>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4" name="Google Shape;10724;p31"/>
            <p:cNvSpPr/>
            <p:nvPr/>
          </p:nvSpPr>
          <p:spPr>
            <a:xfrm>
              <a:off x="3389300" y="970250"/>
              <a:ext cx="75275" cy="71325"/>
            </a:xfrm>
            <a:custGeom>
              <a:avLst/>
              <a:gdLst/>
              <a:ahLst/>
              <a:cxnLst/>
              <a:rect l="l" t="t" r="r" b="b"/>
              <a:pathLst>
                <a:path w="3011" h="2853" fill="none" extrusionOk="0">
                  <a:moveTo>
                    <a:pt x="68" y="453"/>
                  </a:moveTo>
                  <a:cubicBezTo>
                    <a:pt x="182" y="182"/>
                    <a:pt x="702" y="1"/>
                    <a:pt x="1245" y="23"/>
                  </a:cubicBezTo>
                  <a:cubicBezTo>
                    <a:pt x="1924" y="46"/>
                    <a:pt x="2332" y="363"/>
                    <a:pt x="2535" y="657"/>
                  </a:cubicBezTo>
                  <a:cubicBezTo>
                    <a:pt x="3011" y="1223"/>
                    <a:pt x="2875" y="2128"/>
                    <a:pt x="2649" y="2762"/>
                  </a:cubicBezTo>
                  <a:cubicBezTo>
                    <a:pt x="2671" y="2852"/>
                    <a:pt x="2219" y="2513"/>
                    <a:pt x="2105" y="2468"/>
                  </a:cubicBezTo>
                  <a:cubicBezTo>
                    <a:pt x="1743" y="2241"/>
                    <a:pt x="1291" y="1970"/>
                    <a:pt x="725" y="1517"/>
                  </a:cubicBezTo>
                  <a:cubicBezTo>
                    <a:pt x="363" y="1246"/>
                    <a:pt x="1" y="884"/>
                    <a:pt x="23" y="567"/>
                  </a:cubicBezTo>
                  <a:cubicBezTo>
                    <a:pt x="46" y="499"/>
                    <a:pt x="46" y="476"/>
                    <a:pt x="68"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5" name="Google Shape;10725;p31"/>
            <p:cNvSpPr/>
            <p:nvPr/>
          </p:nvSpPr>
          <p:spPr>
            <a:xfrm>
              <a:off x="3399475" y="403900"/>
              <a:ext cx="52650" cy="57725"/>
            </a:xfrm>
            <a:custGeom>
              <a:avLst/>
              <a:gdLst/>
              <a:ahLst/>
              <a:cxnLst/>
              <a:rect l="l" t="t" r="r" b="b"/>
              <a:pathLst>
                <a:path w="2106" h="2309" fill="none" extrusionOk="0">
                  <a:moveTo>
                    <a:pt x="46" y="724"/>
                  </a:moveTo>
                  <a:cubicBezTo>
                    <a:pt x="114" y="521"/>
                    <a:pt x="386" y="294"/>
                    <a:pt x="657" y="159"/>
                  </a:cubicBezTo>
                  <a:cubicBezTo>
                    <a:pt x="997" y="0"/>
                    <a:pt x="1291" y="68"/>
                    <a:pt x="1472" y="294"/>
                  </a:cubicBezTo>
                  <a:cubicBezTo>
                    <a:pt x="1857" y="702"/>
                    <a:pt x="2106" y="1720"/>
                    <a:pt x="1925" y="2309"/>
                  </a:cubicBezTo>
                  <a:cubicBezTo>
                    <a:pt x="1902" y="2309"/>
                    <a:pt x="1314" y="2150"/>
                    <a:pt x="1246" y="2195"/>
                  </a:cubicBezTo>
                  <a:cubicBezTo>
                    <a:pt x="906" y="2173"/>
                    <a:pt x="635" y="2037"/>
                    <a:pt x="340" y="1652"/>
                  </a:cubicBezTo>
                  <a:cubicBezTo>
                    <a:pt x="159" y="1403"/>
                    <a:pt x="1" y="1087"/>
                    <a:pt x="46" y="860"/>
                  </a:cubicBezTo>
                  <a:cubicBezTo>
                    <a:pt x="1" y="792"/>
                    <a:pt x="46" y="747"/>
                    <a:pt x="46" y="724"/>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6" name="Google Shape;10726;p31"/>
            <p:cNvSpPr/>
            <p:nvPr/>
          </p:nvSpPr>
          <p:spPr>
            <a:xfrm>
              <a:off x="3401175" y="416350"/>
              <a:ext cx="47550" cy="36800"/>
            </a:xfrm>
            <a:custGeom>
              <a:avLst/>
              <a:gdLst/>
              <a:ahLst/>
              <a:cxnLst/>
              <a:rect l="l" t="t" r="r" b="b"/>
              <a:pathLst>
                <a:path w="1902" h="1472" fill="none" extrusionOk="0">
                  <a:moveTo>
                    <a:pt x="1" y="679"/>
                  </a:moveTo>
                  <a:cubicBezTo>
                    <a:pt x="589" y="1154"/>
                    <a:pt x="1132" y="1267"/>
                    <a:pt x="1608" y="1449"/>
                  </a:cubicBezTo>
                  <a:cubicBezTo>
                    <a:pt x="1630" y="1449"/>
                    <a:pt x="1721" y="1471"/>
                    <a:pt x="1789" y="1381"/>
                  </a:cubicBezTo>
                  <a:cubicBezTo>
                    <a:pt x="1811" y="1358"/>
                    <a:pt x="1811" y="1335"/>
                    <a:pt x="1811" y="1313"/>
                  </a:cubicBezTo>
                  <a:cubicBezTo>
                    <a:pt x="1902" y="679"/>
                    <a:pt x="272" y="407"/>
                    <a:pt x="205" y="113"/>
                  </a:cubicBezTo>
                  <a:cubicBezTo>
                    <a:pt x="816" y="0"/>
                    <a:pt x="1155" y="0"/>
                    <a:pt x="1744" y="475"/>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27" name="Google Shape;10727;p31"/>
          <p:cNvGrpSpPr/>
          <p:nvPr/>
        </p:nvGrpSpPr>
        <p:grpSpPr>
          <a:xfrm>
            <a:off x="4881743" y="156705"/>
            <a:ext cx="237508" cy="247359"/>
            <a:chOff x="2650925" y="4637475"/>
            <a:chExt cx="120550" cy="125550"/>
          </a:xfrm>
        </p:grpSpPr>
        <p:sp>
          <p:nvSpPr>
            <p:cNvPr id="10728" name="Google Shape;10728;p31"/>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9" name="Google Shape;10729;p31"/>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30" name="Google Shape;10730;p31"/>
          <p:cNvGrpSpPr/>
          <p:nvPr/>
        </p:nvGrpSpPr>
        <p:grpSpPr>
          <a:xfrm>
            <a:off x="5794189" y="-85831"/>
            <a:ext cx="949833" cy="732422"/>
            <a:chOff x="4866600" y="2956225"/>
            <a:chExt cx="482100" cy="371750"/>
          </a:xfrm>
        </p:grpSpPr>
        <p:sp>
          <p:nvSpPr>
            <p:cNvPr id="10731" name="Google Shape;10731;p31"/>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2" name="Google Shape;10732;p31"/>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3" name="Google Shape;10733;p31"/>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4" name="Google Shape;10734;p31"/>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5" name="Google Shape;10735;p31"/>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6" name="Google Shape;10736;p31"/>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7" name="Google Shape;10737;p31"/>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8" name="Google Shape;10738;p31"/>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39" name="Google Shape;10739;p31"/>
          <p:cNvGrpSpPr/>
          <p:nvPr/>
        </p:nvGrpSpPr>
        <p:grpSpPr>
          <a:xfrm>
            <a:off x="5491709" y="-152407"/>
            <a:ext cx="3804702" cy="3830266"/>
            <a:chOff x="3667100" y="238125"/>
            <a:chExt cx="1931125" cy="1944100"/>
          </a:xfrm>
        </p:grpSpPr>
        <p:sp>
          <p:nvSpPr>
            <p:cNvPr id="10740" name="Google Shape;10740;p31"/>
            <p:cNvSpPr/>
            <p:nvPr/>
          </p:nvSpPr>
          <p:spPr>
            <a:xfrm>
              <a:off x="5226450" y="255075"/>
              <a:ext cx="321975" cy="980575"/>
            </a:xfrm>
            <a:custGeom>
              <a:avLst/>
              <a:gdLst/>
              <a:ahLst/>
              <a:cxnLst/>
              <a:rect l="l" t="t" r="r" b="b"/>
              <a:pathLst>
                <a:path w="12879" h="39223" fill="none" extrusionOk="0">
                  <a:moveTo>
                    <a:pt x="6677" y="1"/>
                  </a:moveTo>
                  <a:cubicBezTo>
                    <a:pt x="1811" y="12358"/>
                    <a:pt x="1" y="31663"/>
                    <a:pt x="12878" y="39222"/>
                  </a:cubicBezTo>
                </a:path>
              </a:pathLst>
            </a:custGeom>
            <a:noFill/>
            <a:ln w="5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1" name="Google Shape;10741;p31"/>
            <p:cNvSpPr/>
            <p:nvPr/>
          </p:nvSpPr>
          <p:spPr>
            <a:xfrm>
              <a:off x="5142150" y="238125"/>
              <a:ext cx="49250" cy="170325"/>
            </a:xfrm>
            <a:custGeom>
              <a:avLst/>
              <a:gdLst/>
              <a:ahLst/>
              <a:cxnLst/>
              <a:rect l="l" t="t" r="r" b="b"/>
              <a:pathLst>
                <a:path w="1970" h="6813" fill="none" extrusionOk="0">
                  <a:moveTo>
                    <a:pt x="1" y="0"/>
                  </a:moveTo>
                  <a:cubicBezTo>
                    <a:pt x="159" y="2014"/>
                    <a:pt x="499" y="5454"/>
                    <a:pt x="1970" y="6812"/>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2" name="Google Shape;10742;p31"/>
            <p:cNvSpPr/>
            <p:nvPr/>
          </p:nvSpPr>
          <p:spPr>
            <a:xfrm>
              <a:off x="4463200" y="263575"/>
              <a:ext cx="684075" cy="737825"/>
            </a:xfrm>
            <a:custGeom>
              <a:avLst/>
              <a:gdLst/>
              <a:ahLst/>
              <a:cxnLst/>
              <a:rect l="l" t="t" r="r" b="b"/>
              <a:pathLst>
                <a:path w="27363" h="29513" fill="none" extrusionOk="0">
                  <a:moveTo>
                    <a:pt x="20754" y="0"/>
                  </a:moveTo>
                  <a:cubicBezTo>
                    <a:pt x="18943" y="14734"/>
                    <a:pt x="25914" y="28494"/>
                    <a:pt x="27362" y="29513"/>
                  </a:cubicBezTo>
                  <a:cubicBezTo>
                    <a:pt x="24081" y="27793"/>
                    <a:pt x="17631" y="25416"/>
                    <a:pt x="14077" y="24443"/>
                  </a:cubicBezTo>
                  <a:cubicBezTo>
                    <a:pt x="5024" y="21976"/>
                    <a:pt x="2490" y="22429"/>
                    <a:pt x="0" y="20958"/>
                  </a:cubicBezTo>
                </a:path>
              </a:pathLst>
            </a:custGeom>
            <a:solidFill>
              <a:schemeClr val="dk1"/>
            </a:solidFill>
            <a:ln w="5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3" name="Google Shape;10743;p31"/>
            <p:cNvSpPr/>
            <p:nvPr/>
          </p:nvSpPr>
          <p:spPr>
            <a:xfrm>
              <a:off x="4436600" y="875200"/>
              <a:ext cx="1131050" cy="1307025"/>
            </a:xfrm>
            <a:custGeom>
              <a:avLst/>
              <a:gdLst/>
              <a:ahLst/>
              <a:cxnLst/>
              <a:rect l="l" t="t" r="r" b="b"/>
              <a:pathLst>
                <a:path w="45242" h="52281" fill="none" extrusionOk="0">
                  <a:moveTo>
                    <a:pt x="0" y="1"/>
                  </a:moveTo>
                  <a:cubicBezTo>
                    <a:pt x="1856" y="1924"/>
                    <a:pt x="3735" y="3486"/>
                    <a:pt x="5545" y="4301"/>
                  </a:cubicBezTo>
                  <a:cubicBezTo>
                    <a:pt x="9393" y="6089"/>
                    <a:pt x="26933" y="15730"/>
                    <a:pt x="30757" y="18174"/>
                  </a:cubicBezTo>
                  <a:cubicBezTo>
                    <a:pt x="32613" y="19351"/>
                    <a:pt x="34401" y="20822"/>
                    <a:pt x="35623" y="22723"/>
                  </a:cubicBezTo>
                  <a:cubicBezTo>
                    <a:pt x="36981" y="24828"/>
                    <a:pt x="37162" y="27838"/>
                    <a:pt x="37728" y="30282"/>
                  </a:cubicBezTo>
                  <a:cubicBezTo>
                    <a:pt x="39493" y="37841"/>
                    <a:pt x="41213" y="45604"/>
                    <a:pt x="45242" y="52281"/>
                  </a:cubicBezTo>
                </a:path>
              </a:pathLst>
            </a:custGeom>
            <a:noFill/>
            <a:ln w="5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4" name="Google Shape;10744;p31"/>
            <p:cNvSpPr/>
            <p:nvPr/>
          </p:nvSpPr>
          <p:spPr>
            <a:xfrm>
              <a:off x="3814225" y="252250"/>
              <a:ext cx="482075" cy="458325"/>
            </a:xfrm>
            <a:custGeom>
              <a:avLst/>
              <a:gdLst/>
              <a:ahLst/>
              <a:cxnLst/>
              <a:rect l="l" t="t" r="r" b="b"/>
              <a:pathLst>
                <a:path w="19283" h="18333" fill="none" extrusionOk="0">
                  <a:moveTo>
                    <a:pt x="0" y="1"/>
                  </a:moveTo>
                  <a:cubicBezTo>
                    <a:pt x="3508" y="1449"/>
                    <a:pt x="7356" y="4889"/>
                    <a:pt x="10117" y="7447"/>
                  </a:cubicBezTo>
                  <a:cubicBezTo>
                    <a:pt x="12946" y="10049"/>
                    <a:pt x="16069" y="14259"/>
                    <a:pt x="19283" y="1833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5" name="Google Shape;10745;p31"/>
            <p:cNvSpPr/>
            <p:nvPr/>
          </p:nvSpPr>
          <p:spPr>
            <a:xfrm>
              <a:off x="3667100" y="252825"/>
              <a:ext cx="1900550" cy="1916950"/>
            </a:xfrm>
            <a:custGeom>
              <a:avLst/>
              <a:gdLst/>
              <a:ahLst/>
              <a:cxnLst/>
              <a:rect l="l" t="t" r="r" b="b"/>
              <a:pathLst>
                <a:path w="76022" h="76678" extrusionOk="0">
                  <a:moveTo>
                    <a:pt x="52643" y="0"/>
                  </a:moveTo>
                  <a:lnTo>
                    <a:pt x="52643" y="1539"/>
                  </a:lnTo>
                  <a:cubicBezTo>
                    <a:pt x="52711" y="5862"/>
                    <a:pt x="53186" y="10185"/>
                    <a:pt x="53933" y="14462"/>
                  </a:cubicBezTo>
                  <a:cubicBezTo>
                    <a:pt x="54408" y="16974"/>
                    <a:pt x="54974" y="19464"/>
                    <a:pt x="55676" y="21908"/>
                  </a:cubicBezTo>
                  <a:cubicBezTo>
                    <a:pt x="56038" y="23176"/>
                    <a:pt x="56445" y="24420"/>
                    <a:pt x="56898" y="25643"/>
                  </a:cubicBezTo>
                  <a:cubicBezTo>
                    <a:pt x="57147" y="26321"/>
                    <a:pt x="58210" y="28019"/>
                    <a:pt x="57169" y="28449"/>
                  </a:cubicBezTo>
                  <a:cubicBezTo>
                    <a:pt x="57019" y="28509"/>
                    <a:pt x="56865" y="28529"/>
                    <a:pt x="56708" y="28529"/>
                  </a:cubicBezTo>
                  <a:cubicBezTo>
                    <a:pt x="56510" y="28529"/>
                    <a:pt x="56308" y="28497"/>
                    <a:pt x="56106" y="28472"/>
                  </a:cubicBezTo>
                  <a:cubicBezTo>
                    <a:pt x="55925" y="28449"/>
                    <a:pt x="55721" y="28404"/>
                    <a:pt x="55563" y="28358"/>
                  </a:cubicBezTo>
                  <a:cubicBezTo>
                    <a:pt x="48411" y="26367"/>
                    <a:pt x="41327" y="23809"/>
                    <a:pt x="34221" y="21614"/>
                  </a:cubicBezTo>
                  <a:cubicBezTo>
                    <a:pt x="29626" y="20211"/>
                    <a:pt x="17201" y="9845"/>
                    <a:pt x="11475" y="3780"/>
                  </a:cubicBezTo>
                  <a:cubicBezTo>
                    <a:pt x="10004" y="2218"/>
                    <a:pt x="8081" y="996"/>
                    <a:pt x="6021" y="46"/>
                  </a:cubicBezTo>
                  <a:lnTo>
                    <a:pt x="1" y="46"/>
                  </a:lnTo>
                  <a:cubicBezTo>
                    <a:pt x="13625" y="6179"/>
                    <a:pt x="21184" y="22497"/>
                    <a:pt x="32591" y="27453"/>
                  </a:cubicBezTo>
                  <a:cubicBezTo>
                    <a:pt x="38181" y="29875"/>
                    <a:pt x="42979" y="32115"/>
                    <a:pt x="46646" y="33813"/>
                  </a:cubicBezTo>
                  <a:cubicBezTo>
                    <a:pt x="59387" y="39674"/>
                    <a:pt x="64321" y="45355"/>
                    <a:pt x="66335" y="49610"/>
                  </a:cubicBezTo>
                  <a:cubicBezTo>
                    <a:pt x="73261" y="64230"/>
                    <a:pt x="76022" y="76678"/>
                    <a:pt x="76022" y="76678"/>
                  </a:cubicBezTo>
                  <a:lnTo>
                    <a:pt x="76022" y="76316"/>
                  </a:lnTo>
                  <a:lnTo>
                    <a:pt x="76022" y="64954"/>
                  </a:lnTo>
                  <a:lnTo>
                    <a:pt x="76022" y="47935"/>
                  </a:lnTo>
                  <a:cubicBezTo>
                    <a:pt x="76022" y="45016"/>
                    <a:pt x="75863" y="42028"/>
                    <a:pt x="76022" y="39109"/>
                  </a:cubicBezTo>
                  <a:cubicBezTo>
                    <a:pt x="74958" y="38543"/>
                    <a:pt x="74506" y="37524"/>
                    <a:pt x="74528" y="36280"/>
                  </a:cubicBezTo>
                  <a:cubicBezTo>
                    <a:pt x="74528" y="35284"/>
                    <a:pt x="74754" y="34243"/>
                    <a:pt x="74528" y="33247"/>
                  </a:cubicBezTo>
                  <a:cubicBezTo>
                    <a:pt x="74506" y="33134"/>
                    <a:pt x="74483" y="33021"/>
                    <a:pt x="74392" y="32930"/>
                  </a:cubicBezTo>
                  <a:cubicBezTo>
                    <a:pt x="74302" y="32862"/>
                    <a:pt x="74189" y="32794"/>
                    <a:pt x="74121" y="32772"/>
                  </a:cubicBezTo>
                  <a:cubicBezTo>
                    <a:pt x="73555" y="32545"/>
                    <a:pt x="72944" y="32342"/>
                    <a:pt x="72355" y="32206"/>
                  </a:cubicBezTo>
                  <a:cubicBezTo>
                    <a:pt x="72262" y="32190"/>
                    <a:pt x="72168" y="32164"/>
                    <a:pt x="72067" y="32164"/>
                  </a:cubicBezTo>
                  <a:cubicBezTo>
                    <a:pt x="72022" y="32164"/>
                    <a:pt x="71975" y="32169"/>
                    <a:pt x="71925" y="32183"/>
                  </a:cubicBezTo>
                  <a:cubicBezTo>
                    <a:pt x="71790" y="32206"/>
                    <a:pt x="71677" y="32319"/>
                    <a:pt x="71563" y="32410"/>
                  </a:cubicBezTo>
                  <a:cubicBezTo>
                    <a:pt x="70952" y="32975"/>
                    <a:pt x="70409" y="33609"/>
                    <a:pt x="69957" y="34333"/>
                  </a:cubicBezTo>
                  <a:cubicBezTo>
                    <a:pt x="69640" y="33903"/>
                    <a:pt x="69323" y="33541"/>
                    <a:pt x="69029" y="33134"/>
                  </a:cubicBezTo>
                  <a:cubicBezTo>
                    <a:pt x="63936" y="26435"/>
                    <a:pt x="63416" y="15617"/>
                    <a:pt x="66222" y="7922"/>
                  </a:cubicBezTo>
                  <a:cubicBezTo>
                    <a:pt x="66494" y="7197"/>
                    <a:pt x="68870" y="46"/>
                    <a:pt x="69821" y="46"/>
                  </a:cubicBezTo>
                  <a:lnTo>
                    <a:pt x="63054" y="46"/>
                  </a:lnTo>
                  <a:cubicBezTo>
                    <a:pt x="61900" y="1517"/>
                    <a:pt x="61334" y="3554"/>
                    <a:pt x="60994" y="4685"/>
                  </a:cubicBezTo>
                  <a:cubicBezTo>
                    <a:pt x="60795" y="5329"/>
                    <a:pt x="60548" y="5640"/>
                    <a:pt x="60318" y="5640"/>
                  </a:cubicBezTo>
                  <a:cubicBezTo>
                    <a:pt x="60103" y="5640"/>
                    <a:pt x="59903" y="5368"/>
                    <a:pt x="59772" y="4844"/>
                  </a:cubicBezTo>
                  <a:cubicBezTo>
                    <a:pt x="59297" y="3010"/>
                    <a:pt x="59319" y="725"/>
                    <a:pt x="593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6" name="Google Shape;10746;p31"/>
            <p:cNvSpPr/>
            <p:nvPr/>
          </p:nvSpPr>
          <p:spPr>
            <a:xfrm>
              <a:off x="5176100" y="253950"/>
              <a:ext cx="106950" cy="171300"/>
            </a:xfrm>
            <a:custGeom>
              <a:avLst/>
              <a:gdLst/>
              <a:ahLst/>
              <a:cxnLst/>
              <a:rect l="l" t="t" r="r" b="b"/>
              <a:pathLst>
                <a:path w="4278" h="6852" extrusionOk="0">
                  <a:moveTo>
                    <a:pt x="4278" y="1"/>
                  </a:moveTo>
                  <a:cubicBezTo>
                    <a:pt x="3373" y="1"/>
                    <a:pt x="2716" y="1"/>
                    <a:pt x="2762" y="23"/>
                  </a:cubicBezTo>
                  <a:cubicBezTo>
                    <a:pt x="1766" y="1291"/>
                    <a:pt x="770" y="4188"/>
                    <a:pt x="431" y="5342"/>
                  </a:cubicBezTo>
                  <a:cubicBezTo>
                    <a:pt x="1" y="5659"/>
                    <a:pt x="182" y="5840"/>
                    <a:pt x="227" y="6066"/>
                  </a:cubicBezTo>
                  <a:cubicBezTo>
                    <a:pt x="368" y="6585"/>
                    <a:pt x="643" y="6851"/>
                    <a:pt x="934" y="6851"/>
                  </a:cubicBezTo>
                  <a:cubicBezTo>
                    <a:pt x="1251" y="6851"/>
                    <a:pt x="1588" y="6535"/>
                    <a:pt x="1788" y="5885"/>
                  </a:cubicBezTo>
                  <a:cubicBezTo>
                    <a:pt x="2128" y="4753"/>
                    <a:pt x="3124" y="1494"/>
                    <a:pt x="4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7" name="Google Shape;10747;p31"/>
            <p:cNvSpPr/>
            <p:nvPr/>
          </p:nvSpPr>
          <p:spPr>
            <a:xfrm>
              <a:off x="4536175" y="252825"/>
              <a:ext cx="626925" cy="727375"/>
            </a:xfrm>
            <a:custGeom>
              <a:avLst/>
              <a:gdLst/>
              <a:ahLst/>
              <a:cxnLst/>
              <a:rect l="l" t="t" r="r" b="b"/>
              <a:pathLst>
                <a:path w="25077" h="29095" extrusionOk="0">
                  <a:moveTo>
                    <a:pt x="17903" y="0"/>
                  </a:moveTo>
                  <a:lnTo>
                    <a:pt x="17903" y="1539"/>
                  </a:lnTo>
                  <a:cubicBezTo>
                    <a:pt x="17971" y="5885"/>
                    <a:pt x="18423" y="10207"/>
                    <a:pt x="19215" y="14485"/>
                  </a:cubicBezTo>
                  <a:cubicBezTo>
                    <a:pt x="19668" y="16997"/>
                    <a:pt x="20234" y="19487"/>
                    <a:pt x="20935" y="21931"/>
                  </a:cubicBezTo>
                  <a:cubicBezTo>
                    <a:pt x="21297" y="23198"/>
                    <a:pt x="21705" y="24443"/>
                    <a:pt x="22157" y="25665"/>
                  </a:cubicBezTo>
                  <a:cubicBezTo>
                    <a:pt x="22406" y="26344"/>
                    <a:pt x="23515" y="28042"/>
                    <a:pt x="22429" y="28472"/>
                  </a:cubicBezTo>
                  <a:cubicBezTo>
                    <a:pt x="22279" y="28532"/>
                    <a:pt x="22125" y="28552"/>
                    <a:pt x="21968" y="28552"/>
                  </a:cubicBezTo>
                  <a:cubicBezTo>
                    <a:pt x="21770" y="28552"/>
                    <a:pt x="21567" y="28519"/>
                    <a:pt x="21365" y="28494"/>
                  </a:cubicBezTo>
                  <a:cubicBezTo>
                    <a:pt x="21184" y="28472"/>
                    <a:pt x="21003" y="28426"/>
                    <a:pt x="20822" y="28381"/>
                  </a:cubicBezTo>
                  <a:cubicBezTo>
                    <a:pt x="13829" y="26435"/>
                    <a:pt x="6926" y="23945"/>
                    <a:pt x="1" y="21795"/>
                  </a:cubicBezTo>
                  <a:lnTo>
                    <a:pt x="1" y="21795"/>
                  </a:lnTo>
                  <a:cubicBezTo>
                    <a:pt x="408" y="21954"/>
                    <a:pt x="748" y="22089"/>
                    <a:pt x="1042" y="22180"/>
                  </a:cubicBezTo>
                  <a:cubicBezTo>
                    <a:pt x="8148" y="24353"/>
                    <a:pt x="15232" y="26933"/>
                    <a:pt x="22384" y="28924"/>
                  </a:cubicBezTo>
                  <a:cubicBezTo>
                    <a:pt x="22542" y="28969"/>
                    <a:pt x="22746" y="29015"/>
                    <a:pt x="22927" y="29037"/>
                  </a:cubicBezTo>
                  <a:cubicBezTo>
                    <a:pt x="23129" y="29063"/>
                    <a:pt x="23331" y="29095"/>
                    <a:pt x="23529" y="29095"/>
                  </a:cubicBezTo>
                  <a:cubicBezTo>
                    <a:pt x="23686" y="29095"/>
                    <a:pt x="23841" y="29075"/>
                    <a:pt x="23991" y="29015"/>
                  </a:cubicBezTo>
                  <a:cubicBezTo>
                    <a:pt x="25077" y="28585"/>
                    <a:pt x="23968" y="26887"/>
                    <a:pt x="23742" y="26231"/>
                  </a:cubicBezTo>
                  <a:cubicBezTo>
                    <a:pt x="23289" y="24986"/>
                    <a:pt x="22882" y="23741"/>
                    <a:pt x="22520" y="22497"/>
                  </a:cubicBezTo>
                  <a:cubicBezTo>
                    <a:pt x="21818" y="20030"/>
                    <a:pt x="21252" y="17563"/>
                    <a:pt x="20800" y="15051"/>
                  </a:cubicBezTo>
                  <a:cubicBezTo>
                    <a:pt x="20030" y="10773"/>
                    <a:pt x="19555" y="6428"/>
                    <a:pt x="19487" y="2105"/>
                  </a:cubicBezTo>
                  <a:cubicBezTo>
                    <a:pt x="19464" y="1834"/>
                    <a:pt x="19487" y="906"/>
                    <a:pt x="195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8" name="Google Shape;10748;p31"/>
            <p:cNvSpPr/>
            <p:nvPr/>
          </p:nvSpPr>
          <p:spPr>
            <a:xfrm>
              <a:off x="3667675" y="253950"/>
              <a:ext cx="1930550" cy="1915825"/>
            </a:xfrm>
            <a:custGeom>
              <a:avLst/>
              <a:gdLst/>
              <a:ahLst/>
              <a:cxnLst/>
              <a:rect l="l" t="t" r="r" b="b"/>
              <a:pathLst>
                <a:path w="77222" h="76633" extrusionOk="0">
                  <a:moveTo>
                    <a:pt x="1" y="1"/>
                  </a:moveTo>
                  <a:cubicBezTo>
                    <a:pt x="13625" y="6134"/>
                    <a:pt x="21184" y="22452"/>
                    <a:pt x="32591" y="27408"/>
                  </a:cubicBezTo>
                  <a:cubicBezTo>
                    <a:pt x="38203" y="29830"/>
                    <a:pt x="43001" y="32093"/>
                    <a:pt x="46645" y="33768"/>
                  </a:cubicBezTo>
                  <a:cubicBezTo>
                    <a:pt x="59387" y="39629"/>
                    <a:pt x="64343" y="45310"/>
                    <a:pt x="66335" y="49565"/>
                  </a:cubicBezTo>
                  <a:cubicBezTo>
                    <a:pt x="73260" y="64163"/>
                    <a:pt x="76022" y="76633"/>
                    <a:pt x="76022" y="76633"/>
                  </a:cubicBezTo>
                  <a:lnTo>
                    <a:pt x="76022" y="76271"/>
                  </a:lnTo>
                  <a:lnTo>
                    <a:pt x="76022" y="74573"/>
                  </a:lnTo>
                  <a:cubicBezTo>
                    <a:pt x="76022" y="74573"/>
                    <a:pt x="77221" y="65656"/>
                    <a:pt x="67263" y="48094"/>
                  </a:cubicBezTo>
                  <a:cubicBezTo>
                    <a:pt x="64954" y="43975"/>
                    <a:pt x="59387" y="37570"/>
                    <a:pt x="46645" y="31708"/>
                  </a:cubicBezTo>
                  <a:cubicBezTo>
                    <a:pt x="42979" y="30033"/>
                    <a:pt x="38203" y="27770"/>
                    <a:pt x="32591" y="25349"/>
                  </a:cubicBezTo>
                  <a:cubicBezTo>
                    <a:pt x="22293" y="20867"/>
                    <a:pt x="15141" y="7152"/>
                    <a:pt x="38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9" name="Google Shape;10749;p31"/>
            <p:cNvSpPr/>
            <p:nvPr/>
          </p:nvSpPr>
          <p:spPr>
            <a:xfrm>
              <a:off x="5172700" y="304875"/>
              <a:ext cx="355350" cy="1023000"/>
            </a:xfrm>
            <a:custGeom>
              <a:avLst/>
              <a:gdLst/>
              <a:ahLst/>
              <a:cxnLst/>
              <a:rect l="l" t="t" r="r" b="b"/>
              <a:pathLst>
                <a:path w="14214" h="40920" extrusionOk="0">
                  <a:moveTo>
                    <a:pt x="4821" y="1"/>
                  </a:moveTo>
                  <a:lnTo>
                    <a:pt x="4821" y="1"/>
                  </a:lnTo>
                  <a:cubicBezTo>
                    <a:pt x="3690" y="1585"/>
                    <a:pt x="2807" y="3305"/>
                    <a:pt x="2015" y="5161"/>
                  </a:cubicBezTo>
                  <a:cubicBezTo>
                    <a:pt x="1313" y="6971"/>
                    <a:pt x="793" y="8872"/>
                    <a:pt x="453" y="10796"/>
                  </a:cubicBezTo>
                  <a:cubicBezTo>
                    <a:pt x="114" y="12720"/>
                    <a:pt x="1" y="14689"/>
                    <a:pt x="23" y="16658"/>
                  </a:cubicBezTo>
                  <a:cubicBezTo>
                    <a:pt x="91" y="18604"/>
                    <a:pt x="340" y="20550"/>
                    <a:pt x="770" y="22474"/>
                  </a:cubicBezTo>
                  <a:cubicBezTo>
                    <a:pt x="1223" y="24398"/>
                    <a:pt x="1834" y="26276"/>
                    <a:pt x="2671" y="28064"/>
                  </a:cubicBezTo>
                  <a:cubicBezTo>
                    <a:pt x="3509" y="29830"/>
                    <a:pt x="4505" y="31550"/>
                    <a:pt x="5659" y="33111"/>
                  </a:cubicBezTo>
                  <a:cubicBezTo>
                    <a:pt x="6813" y="34673"/>
                    <a:pt x="8126" y="36144"/>
                    <a:pt x="9574" y="37434"/>
                  </a:cubicBezTo>
                  <a:cubicBezTo>
                    <a:pt x="11045" y="38724"/>
                    <a:pt x="12562" y="39901"/>
                    <a:pt x="14214" y="40919"/>
                  </a:cubicBezTo>
                  <a:cubicBezTo>
                    <a:pt x="12765" y="39652"/>
                    <a:pt x="11339" y="38362"/>
                    <a:pt x="10072" y="36936"/>
                  </a:cubicBezTo>
                  <a:lnTo>
                    <a:pt x="9144" y="35850"/>
                  </a:lnTo>
                  <a:lnTo>
                    <a:pt x="8239" y="34763"/>
                  </a:lnTo>
                  <a:cubicBezTo>
                    <a:pt x="7673" y="33994"/>
                    <a:pt x="7107" y="33224"/>
                    <a:pt x="6587" y="32432"/>
                  </a:cubicBezTo>
                  <a:cubicBezTo>
                    <a:pt x="5568" y="30848"/>
                    <a:pt x="4663" y="29196"/>
                    <a:pt x="3939" y="27453"/>
                  </a:cubicBezTo>
                  <a:cubicBezTo>
                    <a:pt x="3169" y="25733"/>
                    <a:pt x="2581" y="23945"/>
                    <a:pt x="2173" y="22112"/>
                  </a:cubicBezTo>
                  <a:cubicBezTo>
                    <a:pt x="1766" y="20279"/>
                    <a:pt x="1494" y="18400"/>
                    <a:pt x="1427" y="16545"/>
                  </a:cubicBezTo>
                  <a:cubicBezTo>
                    <a:pt x="1336" y="14666"/>
                    <a:pt x="1427" y="12788"/>
                    <a:pt x="1608" y="10909"/>
                  </a:cubicBezTo>
                  <a:cubicBezTo>
                    <a:pt x="1834" y="9008"/>
                    <a:pt x="2219" y="7152"/>
                    <a:pt x="2739" y="5342"/>
                  </a:cubicBezTo>
                  <a:cubicBezTo>
                    <a:pt x="3260" y="3509"/>
                    <a:pt x="3961" y="1721"/>
                    <a:pt x="4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0" name="Google Shape;10750;p31"/>
            <p:cNvSpPr/>
            <p:nvPr/>
          </p:nvSpPr>
          <p:spPr>
            <a:xfrm>
              <a:off x="5042000" y="299225"/>
              <a:ext cx="81500" cy="472475"/>
            </a:xfrm>
            <a:custGeom>
              <a:avLst/>
              <a:gdLst/>
              <a:ahLst/>
              <a:cxnLst/>
              <a:rect l="l" t="t" r="r" b="b"/>
              <a:pathLst>
                <a:path w="3260" h="18899" extrusionOk="0">
                  <a:moveTo>
                    <a:pt x="431" y="0"/>
                  </a:moveTo>
                  <a:cubicBezTo>
                    <a:pt x="91" y="1607"/>
                    <a:pt x="1" y="3214"/>
                    <a:pt x="1" y="4821"/>
                  </a:cubicBezTo>
                  <a:cubicBezTo>
                    <a:pt x="1" y="6450"/>
                    <a:pt x="114" y="8080"/>
                    <a:pt x="363" y="9664"/>
                  </a:cubicBezTo>
                  <a:cubicBezTo>
                    <a:pt x="612" y="11248"/>
                    <a:pt x="951" y="12833"/>
                    <a:pt x="1449" y="14394"/>
                  </a:cubicBezTo>
                  <a:cubicBezTo>
                    <a:pt x="1902" y="15956"/>
                    <a:pt x="2490" y="17450"/>
                    <a:pt x="3260" y="18898"/>
                  </a:cubicBezTo>
                  <a:cubicBezTo>
                    <a:pt x="3056" y="17269"/>
                    <a:pt x="2762" y="15684"/>
                    <a:pt x="2513" y="14145"/>
                  </a:cubicBezTo>
                  <a:cubicBezTo>
                    <a:pt x="2264" y="12561"/>
                    <a:pt x="2015" y="10999"/>
                    <a:pt x="1766" y="9438"/>
                  </a:cubicBezTo>
                  <a:cubicBezTo>
                    <a:pt x="1517" y="7876"/>
                    <a:pt x="1336" y="6337"/>
                    <a:pt x="1110" y="4753"/>
                  </a:cubicBezTo>
                  <a:cubicBezTo>
                    <a:pt x="906" y="3146"/>
                    <a:pt x="702" y="1607"/>
                    <a:pt x="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1" name="Google Shape;10751;p31"/>
            <p:cNvSpPr/>
            <p:nvPr/>
          </p:nvSpPr>
          <p:spPr>
            <a:xfrm>
              <a:off x="5200425" y="1125300"/>
              <a:ext cx="299900" cy="658050"/>
            </a:xfrm>
            <a:custGeom>
              <a:avLst/>
              <a:gdLst/>
              <a:ahLst/>
              <a:cxnLst/>
              <a:rect l="l" t="t" r="r" b="b"/>
              <a:pathLst>
                <a:path w="11996" h="26322" extrusionOk="0">
                  <a:moveTo>
                    <a:pt x="1" y="0"/>
                  </a:moveTo>
                  <a:lnTo>
                    <a:pt x="1" y="0"/>
                  </a:lnTo>
                  <a:cubicBezTo>
                    <a:pt x="1359" y="2060"/>
                    <a:pt x="2649" y="4096"/>
                    <a:pt x="3871" y="6156"/>
                  </a:cubicBezTo>
                  <a:cubicBezTo>
                    <a:pt x="5093" y="8283"/>
                    <a:pt x="6179" y="10411"/>
                    <a:pt x="7175" y="12606"/>
                  </a:cubicBezTo>
                  <a:cubicBezTo>
                    <a:pt x="8193" y="14824"/>
                    <a:pt x="9076" y="17042"/>
                    <a:pt x="9868" y="19350"/>
                  </a:cubicBezTo>
                  <a:cubicBezTo>
                    <a:pt x="10660" y="21636"/>
                    <a:pt x="11339" y="23945"/>
                    <a:pt x="11996" y="26321"/>
                  </a:cubicBezTo>
                  <a:cubicBezTo>
                    <a:pt x="11905" y="23877"/>
                    <a:pt x="11520" y="21433"/>
                    <a:pt x="10909" y="19034"/>
                  </a:cubicBezTo>
                  <a:cubicBezTo>
                    <a:pt x="10321" y="16657"/>
                    <a:pt x="9484" y="14303"/>
                    <a:pt x="8442" y="12040"/>
                  </a:cubicBezTo>
                  <a:cubicBezTo>
                    <a:pt x="7447" y="9777"/>
                    <a:pt x="6225" y="7627"/>
                    <a:pt x="4799" y="5590"/>
                  </a:cubicBezTo>
                  <a:cubicBezTo>
                    <a:pt x="3396" y="3576"/>
                    <a:pt x="1811" y="1652"/>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2" name="Google Shape;10752;p31"/>
            <p:cNvSpPr/>
            <p:nvPr/>
          </p:nvSpPr>
          <p:spPr>
            <a:xfrm>
              <a:off x="3802325" y="289025"/>
              <a:ext cx="745200" cy="615050"/>
            </a:xfrm>
            <a:custGeom>
              <a:avLst/>
              <a:gdLst/>
              <a:ahLst/>
              <a:cxnLst/>
              <a:rect l="l" t="t" r="r" b="b"/>
              <a:pathLst>
                <a:path w="29808" h="24602" extrusionOk="0">
                  <a:moveTo>
                    <a:pt x="1" y="1"/>
                  </a:moveTo>
                  <a:lnTo>
                    <a:pt x="1" y="1"/>
                  </a:lnTo>
                  <a:cubicBezTo>
                    <a:pt x="2581" y="1993"/>
                    <a:pt x="4912" y="4210"/>
                    <a:pt x="7153" y="6587"/>
                  </a:cubicBezTo>
                  <a:cubicBezTo>
                    <a:pt x="9348" y="8941"/>
                    <a:pt x="11453" y="11430"/>
                    <a:pt x="13671" y="13806"/>
                  </a:cubicBezTo>
                  <a:cubicBezTo>
                    <a:pt x="15889" y="16183"/>
                    <a:pt x="18265" y="18491"/>
                    <a:pt x="20958" y="20415"/>
                  </a:cubicBezTo>
                  <a:cubicBezTo>
                    <a:pt x="23606" y="22339"/>
                    <a:pt x="26616" y="23923"/>
                    <a:pt x="29807" y="24602"/>
                  </a:cubicBezTo>
                  <a:cubicBezTo>
                    <a:pt x="26820" y="23380"/>
                    <a:pt x="24104" y="21592"/>
                    <a:pt x="21637" y="19555"/>
                  </a:cubicBezTo>
                  <a:cubicBezTo>
                    <a:pt x="19170" y="17495"/>
                    <a:pt x="16907" y="15187"/>
                    <a:pt x="14667" y="12833"/>
                  </a:cubicBezTo>
                  <a:cubicBezTo>
                    <a:pt x="12471" y="10480"/>
                    <a:pt x="10276" y="8035"/>
                    <a:pt x="7877" y="5795"/>
                  </a:cubicBezTo>
                  <a:cubicBezTo>
                    <a:pt x="5501" y="3577"/>
                    <a:pt x="2898" y="147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3" name="Google Shape;10753;p31"/>
            <p:cNvSpPr/>
            <p:nvPr/>
          </p:nvSpPr>
          <p:spPr>
            <a:xfrm>
              <a:off x="4529950" y="835025"/>
              <a:ext cx="582250" cy="256350"/>
            </a:xfrm>
            <a:custGeom>
              <a:avLst/>
              <a:gdLst/>
              <a:ahLst/>
              <a:cxnLst/>
              <a:rect l="l" t="t" r="r" b="b"/>
              <a:pathLst>
                <a:path w="23290" h="10254" extrusionOk="0">
                  <a:moveTo>
                    <a:pt x="1" y="1"/>
                  </a:moveTo>
                  <a:lnTo>
                    <a:pt x="1" y="1"/>
                  </a:lnTo>
                  <a:cubicBezTo>
                    <a:pt x="1676" y="1336"/>
                    <a:pt x="3554" y="2377"/>
                    <a:pt x="5523" y="3260"/>
                  </a:cubicBezTo>
                  <a:cubicBezTo>
                    <a:pt x="7447" y="4165"/>
                    <a:pt x="9438" y="4957"/>
                    <a:pt x="11430" y="5681"/>
                  </a:cubicBezTo>
                  <a:lnTo>
                    <a:pt x="17405" y="7877"/>
                  </a:lnTo>
                  <a:cubicBezTo>
                    <a:pt x="19374" y="8601"/>
                    <a:pt x="21320" y="9393"/>
                    <a:pt x="23289" y="10253"/>
                  </a:cubicBezTo>
                  <a:cubicBezTo>
                    <a:pt x="21614" y="8895"/>
                    <a:pt x="19736" y="7809"/>
                    <a:pt x="17812" y="6858"/>
                  </a:cubicBezTo>
                  <a:cubicBezTo>
                    <a:pt x="15888" y="5908"/>
                    <a:pt x="13897" y="5116"/>
                    <a:pt x="11905" y="4391"/>
                  </a:cubicBezTo>
                  <a:cubicBezTo>
                    <a:pt x="9936" y="3645"/>
                    <a:pt x="7922" y="2966"/>
                    <a:pt x="5930" y="2264"/>
                  </a:cubicBezTo>
                  <a:cubicBezTo>
                    <a:pt x="3961" y="1562"/>
                    <a:pt x="1970" y="81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4" name="Google Shape;10754;p31"/>
            <p:cNvSpPr/>
            <p:nvPr/>
          </p:nvSpPr>
          <p:spPr>
            <a:xfrm>
              <a:off x="4838875" y="1047200"/>
              <a:ext cx="400625" cy="248975"/>
            </a:xfrm>
            <a:custGeom>
              <a:avLst/>
              <a:gdLst/>
              <a:ahLst/>
              <a:cxnLst/>
              <a:rect l="l" t="t" r="r" b="b"/>
              <a:pathLst>
                <a:path w="16025" h="9959" extrusionOk="0">
                  <a:moveTo>
                    <a:pt x="1" y="1"/>
                  </a:moveTo>
                  <a:cubicBezTo>
                    <a:pt x="1313" y="929"/>
                    <a:pt x="2739" y="1676"/>
                    <a:pt x="4165" y="2445"/>
                  </a:cubicBezTo>
                  <a:cubicBezTo>
                    <a:pt x="5614" y="3147"/>
                    <a:pt x="7017" y="3826"/>
                    <a:pt x="8397" y="4527"/>
                  </a:cubicBezTo>
                  <a:cubicBezTo>
                    <a:pt x="9801" y="5274"/>
                    <a:pt x="11158" y="6021"/>
                    <a:pt x="12426" y="6904"/>
                  </a:cubicBezTo>
                  <a:cubicBezTo>
                    <a:pt x="13693" y="7786"/>
                    <a:pt x="14893" y="8805"/>
                    <a:pt x="16024" y="9959"/>
                  </a:cubicBezTo>
                  <a:cubicBezTo>
                    <a:pt x="15391" y="8465"/>
                    <a:pt x="14350" y="7130"/>
                    <a:pt x="13127" y="6021"/>
                  </a:cubicBezTo>
                  <a:cubicBezTo>
                    <a:pt x="11905" y="4889"/>
                    <a:pt x="10525" y="3984"/>
                    <a:pt x="9076" y="3260"/>
                  </a:cubicBezTo>
                  <a:cubicBezTo>
                    <a:pt x="7605" y="2513"/>
                    <a:pt x="6111" y="1925"/>
                    <a:pt x="4618" y="1381"/>
                  </a:cubicBezTo>
                  <a:cubicBezTo>
                    <a:pt x="3079" y="883"/>
                    <a:pt x="1562" y="43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5" name="Google Shape;10755;p31"/>
            <p:cNvSpPr/>
            <p:nvPr/>
          </p:nvSpPr>
          <p:spPr>
            <a:xfrm>
              <a:off x="5379800" y="1270125"/>
              <a:ext cx="169200" cy="388750"/>
            </a:xfrm>
            <a:custGeom>
              <a:avLst/>
              <a:gdLst/>
              <a:ahLst/>
              <a:cxnLst/>
              <a:rect l="l" t="t" r="r" b="b"/>
              <a:pathLst>
                <a:path w="6768" h="15550" extrusionOk="0">
                  <a:moveTo>
                    <a:pt x="0" y="1"/>
                  </a:moveTo>
                  <a:lnTo>
                    <a:pt x="0" y="1"/>
                  </a:lnTo>
                  <a:cubicBezTo>
                    <a:pt x="724" y="1268"/>
                    <a:pt x="1426" y="2513"/>
                    <a:pt x="2082" y="3758"/>
                  </a:cubicBezTo>
                  <a:cubicBezTo>
                    <a:pt x="2716" y="5003"/>
                    <a:pt x="3327" y="6270"/>
                    <a:pt x="3847" y="7560"/>
                  </a:cubicBezTo>
                  <a:cubicBezTo>
                    <a:pt x="4391" y="8827"/>
                    <a:pt x="4866" y="10163"/>
                    <a:pt x="5319" y="11475"/>
                  </a:cubicBezTo>
                  <a:cubicBezTo>
                    <a:pt x="5771" y="12811"/>
                    <a:pt x="6179" y="14168"/>
                    <a:pt x="6654" y="15549"/>
                  </a:cubicBezTo>
                  <a:cubicBezTo>
                    <a:pt x="6767" y="14078"/>
                    <a:pt x="6654" y="12652"/>
                    <a:pt x="6405" y="11204"/>
                  </a:cubicBezTo>
                  <a:cubicBezTo>
                    <a:pt x="6156" y="9755"/>
                    <a:pt x="5726" y="8352"/>
                    <a:pt x="5160" y="6994"/>
                  </a:cubicBezTo>
                  <a:cubicBezTo>
                    <a:pt x="4594" y="5659"/>
                    <a:pt x="3847" y="4346"/>
                    <a:pt x="3010" y="3169"/>
                  </a:cubicBezTo>
                  <a:cubicBezTo>
                    <a:pt x="2127" y="1970"/>
                    <a:pt x="1132" y="90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6" name="Google Shape;10756;p31"/>
            <p:cNvSpPr/>
            <p:nvPr/>
          </p:nvSpPr>
          <p:spPr>
            <a:xfrm>
              <a:off x="5181750" y="304875"/>
              <a:ext cx="346875" cy="1021875"/>
            </a:xfrm>
            <a:custGeom>
              <a:avLst/>
              <a:gdLst/>
              <a:ahLst/>
              <a:cxnLst/>
              <a:rect l="l" t="t" r="r" b="b"/>
              <a:pathLst>
                <a:path w="13875" h="40875" extrusionOk="0">
                  <a:moveTo>
                    <a:pt x="4459" y="1"/>
                  </a:moveTo>
                  <a:cubicBezTo>
                    <a:pt x="3441" y="1630"/>
                    <a:pt x="2604" y="3395"/>
                    <a:pt x="1970" y="5206"/>
                  </a:cubicBezTo>
                  <a:cubicBezTo>
                    <a:pt x="1314" y="7017"/>
                    <a:pt x="861" y="8895"/>
                    <a:pt x="567" y="10796"/>
                  </a:cubicBezTo>
                  <a:cubicBezTo>
                    <a:pt x="1" y="14621"/>
                    <a:pt x="159" y="18559"/>
                    <a:pt x="997" y="22316"/>
                  </a:cubicBezTo>
                  <a:cubicBezTo>
                    <a:pt x="1879" y="26073"/>
                    <a:pt x="3464" y="29671"/>
                    <a:pt x="5704" y="32817"/>
                  </a:cubicBezTo>
                  <a:cubicBezTo>
                    <a:pt x="6790" y="34356"/>
                    <a:pt x="8035" y="35872"/>
                    <a:pt x="9438" y="37185"/>
                  </a:cubicBezTo>
                  <a:cubicBezTo>
                    <a:pt x="10819" y="38520"/>
                    <a:pt x="12313" y="39742"/>
                    <a:pt x="13874" y="40874"/>
                  </a:cubicBezTo>
                  <a:cubicBezTo>
                    <a:pt x="10819" y="38543"/>
                    <a:pt x="8035" y="35827"/>
                    <a:pt x="5885" y="32659"/>
                  </a:cubicBezTo>
                  <a:cubicBezTo>
                    <a:pt x="3712" y="29535"/>
                    <a:pt x="2128" y="25960"/>
                    <a:pt x="1291" y="22225"/>
                  </a:cubicBezTo>
                  <a:cubicBezTo>
                    <a:pt x="408" y="18491"/>
                    <a:pt x="272" y="14621"/>
                    <a:pt x="793" y="10819"/>
                  </a:cubicBezTo>
                  <a:cubicBezTo>
                    <a:pt x="1336" y="7039"/>
                    <a:pt x="2536" y="3327"/>
                    <a:pt x="4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7" name="Google Shape;10757;p31"/>
            <p:cNvSpPr/>
            <p:nvPr/>
          </p:nvSpPr>
          <p:spPr>
            <a:xfrm>
              <a:off x="5050500" y="299225"/>
              <a:ext cx="73575" cy="471325"/>
            </a:xfrm>
            <a:custGeom>
              <a:avLst/>
              <a:gdLst/>
              <a:ahLst/>
              <a:cxnLst/>
              <a:rect l="l" t="t" r="r" b="b"/>
              <a:pathLst>
                <a:path w="2943" h="18853" extrusionOk="0">
                  <a:moveTo>
                    <a:pt x="91" y="0"/>
                  </a:moveTo>
                  <a:cubicBezTo>
                    <a:pt x="0" y="1607"/>
                    <a:pt x="0" y="3191"/>
                    <a:pt x="113" y="4798"/>
                  </a:cubicBezTo>
                  <a:cubicBezTo>
                    <a:pt x="204" y="6405"/>
                    <a:pt x="362" y="7989"/>
                    <a:pt x="589" y="9574"/>
                  </a:cubicBezTo>
                  <a:cubicBezTo>
                    <a:pt x="838" y="11135"/>
                    <a:pt x="1132" y="12719"/>
                    <a:pt x="1517" y="14281"/>
                  </a:cubicBezTo>
                  <a:lnTo>
                    <a:pt x="1833" y="15435"/>
                  </a:lnTo>
                  <a:lnTo>
                    <a:pt x="2173" y="16590"/>
                  </a:lnTo>
                  <a:lnTo>
                    <a:pt x="2535" y="17721"/>
                  </a:lnTo>
                  <a:lnTo>
                    <a:pt x="2942" y="18853"/>
                  </a:lnTo>
                  <a:lnTo>
                    <a:pt x="2626" y="17699"/>
                  </a:lnTo>
                  <a:lnTo>
                    <a:pt x="2309" y="16544"/>
                  </a:lnTo>
                  <a:lnTo>
                    <a:pt x="2037" y="15390"/>
                  </a:lnTo>
                  <a:lnTo>
                    <a:pt x="1788" y="14213"/>
                  </a:lnTo>
                  <a:cubicBezTo>
                    <a:pt x="1426" y="12674"/>
                    <a:pt x="1132" y="11113"/>
                    <a:pt x="905" y="9528"/>
                  </a:cubicBezTo>
                  <a:cubicBezTo>
                    <a:pt x="657" y="7944"/>
                    <a:pt x="475" y="6360"/>
                    <a:pt x="340" y="4776"/>
                  </a:cubicBezTo>
                  <a:cubicBezTo>
                    <a:pt x="204" y="3191"/>
                    <a:pt x="113" y="1585"/>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8" name="Google Shape;10758;p31"/>
            <p:cNvSpPr/>
            <p:nvPr/>
          </p:nvSpPr>
          <p:spPr>
            <a:xfrm>
              <a:off x="5200425" y="1125300"/>
              <a:ext cx="299900" cy="659725"/>
            </a:xfrm>
            <a:custGeom>
              <a:avLst/>
              <a:gdLst/>
              <a:ahLst/>
              <a:cxnLst/>
              <a:rect l="l" t="t" r="r" b="b"/>
              <a:pathLst>
                <a:path w="11996" h="26389" extrusionOk="0">
                  <a:moveTo>
                    <a:pt x="1" y="0"/>
                  </a:moveTo>
                  <a:cubicBezTo>
                    <a:pt x="1517" y="1878"/>
                    <a:pt x="2965" y="3893"/>
                    <a:pt x="4233" y="5952"/>
                  </a:cubicBezTo>
                  <a:cubicBezTo>
                    <a:pt x="5546" y="8034"/>
                    <a:pt x="6700" y="10184"/>
                    <a:pt x="7696" y="12402"/>
                  </a:cubicBezTo>
                  <a:cubicBezTo>
                    <a:pt x="8714" y="14643"/>
                    <a:pt x="9574" y="16929"/>
                    <a:pt x="10298" y="19260"/>
                  </a:cubicBezTo>
                  <a:lnTo>
                    <a:pt x="10796" y="21003"/>
                  </a:lnTo>
                  <a:lnTo>
                    <a:pt x="11249" y="22790"/>
                  </a:lnTo>
                  <a:lnTo>
                    <a:pt x="11656" y="24578"/>
                  </a:lnTo>
                  <a:lnTo>
                    <a:pt x="11996" y="26389"/>
                  </a:lnTo>
                  <a:lnTo>
                    <a:pt x="11724" y="24578"/>
                  </a:lnTo>
                  <a:lnTo>
                    <a:pt x="11385" y="22768"/>
                  </a:lnTo>
                  <a:lnTo>
                    <a:pt x="10977" y="20980"/>
                  </a:lnTo>
                  <a:lnTo>
                    <a:pt x="10479" y="19192"/>
                  </a:lnTo>
                  <a:cubicBezTo>
                    <a:pt x="9823" y="16816"/>
                    <a:pt x="8940" y="14530"/>
                    <a:pt x="7945" y="12289"/>
                  </a:cubicBezTo>
                  <a:cubicBezTo>
                    <a:pt x="6926" y="10071"/>
                    <a:pt x="5772" y="7921"/>
                    <a:pt x="4437" y="5839"/>
                  </a:cubicBezTo>
                  <a:cubicBezTo>
                    <a:pt x="3101" y="3780"/>
                    <a:pt x="1608" y="183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9" name="Google Shape;10759;p31"/>
            <p:cNvSpPr/>
            <p:nvPr/>
          </p:nvSpPr>
          <p:spPr>
            <a:xfrm>
              <a:off x="3802325" y="289025"/>
              <a:ext cx="745750" cy="615625"/>
            </a:xfrm>
            <a:custGeom>
              <a:avLst/>
              <a:gdLst/>
              <a:ahLst/>
              <a:cxnLst/>
              <a:rect l="l" t="t" r="r" b="b"/>
              <a:pathLst>
                <a:path w="29830" h="24625" extrusionOk="0">
                  <a:moveTo>
                    <a:pt x="1" y="1"/>
                  </a:moveTo>
                  <a:lnTo>
                    <a:pt x="1" y="1"/>
                  </a:lnTo>
                  <a:cubicBezTo>
                    <a:pt x="2739" y="1789"/>
                    <a:pt x="5161" y="3961"/>
                    <a:pt x="7470" y="6247"/>
                  </a:cubicBezTo>
                  <a:cubicBezTo>
                    <a:pt x="9755" y="8578"/>
                    <a:pt x="11905" y="11045"/>
                    <a:pt x="14101" y="13422"/>
                  </a:cubicBezTo>
                  <a:cubicBezTo>
                    <a:pt x="16319" y="15753"/>
                    <a:pt x="18627" y="18084"/>
                    <a:pt x="21230" y="20053"/>
                  </a:cubicBezTo>
                  <a:cubicBezTo>
                    <a:pt x="22542" y="21049"/>
                    <a:pt x="23900" y="21954"/>
                    <a:pt x="25349" y="22746"/>
                  </a:cubicBezTo>
                  <a:cubicBezTo>
                    <a:pt x="26775" y="23516"/>
                    <a:pt x="28291" y="24172"/>
                    <a:pt x="29830" y="24625"/>
                  </a:cubicBezTo>
                  <a:cubicBezTo>
                    <a:pt x="26752" y="23606"/>
                    <a:pt x="23923" y="21909"/>
                    <a:pt x="21388" y="19894"/>
                  </a:cubicBezTo>
                  <a:cubicBezTo>
                    <a:pt x="18831" y="17880"/>
                    <a:pt x="16522" y="15594"/>
                    <a:pt x="14304" y="13218"/>
                  </a:cubicBezTo>
                  <a:cubicBezTo>
                    <a:pt x="12064" y="10864"/>
                    <a:pt x="9914" y="8397"/>
                    <a:pt x="7605" y="6112"/>
                  </a:cubicBezTo>
                  <a:cubicBezTo>
                    <a:pt x="6451" y="4980"/>
                    <a:pt x="5229" y="3871"/>
                    <a:pt x="3984" y="2830"/>
                  </a:cubicBezTo>
                  <a:cubicBezTo>
                    <a:pt x="2717" y="1811"/>
                    <a:pt x="1382" y="83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0" name="Google Shape;10760;p31"/>
            <p:cNvSpPr/>
            <p:nvPr/>
          </p:nvSpPr>
          <p:spPr>
            <a:xfrm>
              <a:off x="4529950" y="835025"/>
              <a:ext cx="582800" cy="257475"/>
            </a:xfrm>
            <a:custGeom>
              <a:avLst/>
              <a:gdLst/>
              <a:ahLst/>
              <a:cxnLst/>
              <a:rect l="l" t="t" r="r" b="b"/>
              <a:pathLst>
                <a:path w="23312" h="10299" extrusionOk="0">
                  <a:moveTo>
                    <a:pt x="1" y="1"/>
                  </a:moveTo>
                  <a:lnTo>
                    <a:pt x="1381" y="861"/>
                  </a:lnTo>
                  <a:lnTo>
                    <a:pt x="2807" y="1585"/>
                  </a:lnTo>
                  <a:lnTo>
                    <a:pt x="4233" y="2264"/>
                  </a:lnTo>
                  <a:lnTo>
                    <a:pt x="5704" y="2920"/>
                  </a:lnTo>
                  <a:cubicBezTo>
                    <a:pt x="7673" y="3758"/>
                    <a:pt x="9665" y="4505"/>
                    <a:pt x="11656" y="5229"/>
                  </a:cubicBezTo>
                  <a:cubicBezTo>
                    <a:pt x="13670" y="5976"/>
                    <a:pt x="15639" y="6700"/>
                    <a:pt x="17586" y="7537"/>
                  </a:cubicBezTo>
                  <a:lnTo>
                    <a:pt x="19057" y="8148"/>
                  </a:lnTo>
                  <a:lnTo>
                    <a:pt x="20505" y="8827"/>
                  </a:lnTo>
                  <a:lnTo>
                    <a:pt x="21931" y="9529"/>
                  </a:lnTo>
                  <a:lnTo>
                    <a:pt x="23312" y="10298"/>
                  </a:lnTo>
                  <a:lnTo>
                    <a:pt x="21954" y="9461"/>
                  </a:lnTo>
                  <a:lnTo>
                    <a:pt x="20573" y="8691"/>
                  </a:lnTo>
                  <a:lnTo>
                    <a:pt x="19125" y="7990"/>
                  </a:lnTo>
                  <a:lnTo>
                    <a:pt x="17676" y="7311"/>
                  </a:lnTo>
                  <a:cubicBezTo>
                    <a:pt x="15730" y="6451"/>
                    <a:pt x="13716" y="5681"/>
                    <a:pt x="11747" y="4957"/>
                  </a:cubicBezTo>
                  <a:cubicBezTo>
                    <a:pt x="9733" y="4210"/>
                    <a:pt x="7741" y="3486"/>
                    <a:pt x="5772" y="2694"/>
                  </a:cubicBezTo>
                  <a:cubicBezTo>
                    <a:pt x="3780" y="1902"/>
                    <a:pt x="1857" y="101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1" name="Google Shape;10761;p31"/>
            <p:cNvSpPr/>
            <p:nvPr/>
          </p:nvSpPr>
          <p:spPr>
            <a:xfrm>
              <a:off x="4838875" y="1047200"/>
              <a:ext cx="401175" cy="248425"/>
            </a:xfrm>
            <a:custGeom>
              <a:avLst/>
              <a:gdLst/>
              <a:ahLst/>
              <a:cxnLst/>
              <a:rect l="l" t="t" r="r" b="b"/>
              <a:pathLst>
                <a:path w="16047" h="9937" extrusionOk="0">
                  <a:moveTo>
                    <a:pt x="1" y="1"/>
                  </a:moveTo>
                  <a:lnTo>
                    <a:pt x="1" y="1"/>
                  </a:lnTo>
                  <a:cubicBezTo>
                    <a:pt x="1427" y="702"/>
                    <a:pt x="2898" y="1359"/>
                    <a:pt x="4391" y="2015"/>
                  </a:cubicBezTo>
                  <a:cubicBezTo>
                    <a:pt x="5863" y="2671"/>
                    <a:pt x="7311" y="3282"/>
                    <a:pt x="8714" y="4029"/>
                  </a:cubicBezTo>
                  <a:cubicBezTo>
                    <a:pt x="10140" y="4731"/>
                    <a:pt x="11498" y="5568"/>
                    <a:pt x="12743" y="6541"/>
                  </a:cubicBezTo>
                  <a:cubicBezTo>
                    <a:pt x="13987" y="7492"/>
                    <a:pt x="15119" y="8624"/>
                    <a:pt x="16047" y="9936"/>
                  </a:cubicBezTo>
                  <a:cubicBezTo>
                    <a:pt x="15617" y="9257"/>
                    <a:pt x="15142" y="8601"/>
                    <a:pt x="14598" y="8013"/>
                  </a:cubicBezTo>
                  <a:cubicBezTo>
                    <a:pt x="14055" y="7424"/>
                    <a:pt x="13467" y="6881"/>
                    <a:pt x="12856" y="6360"/>
                  </a:cubicBezTo>
                  <a:cubicBezTo>
                    <a:pt x="11634" y="5342"/>
                    <a:pt x="10253" y="4505"/>
                    <a:pt x="8827" y="3758"/>
                  </a:cubicBezTo>
                  <a:cubicBezTo>
                    <a:pt x="7379" y="3056"/>
                    <a:pt x="5908" y="2400"/>
                    <a:pt x="4437" y="1811"/>
                  </a:cubicBezTo>
                  <a:cubicBezTo>
                    <a:pt x="2943" y="1200"/>
                    <a:pt x="1472" y="63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2" name="Google Shape;10762;p31"/>
            <p:cNvSpPr/>
            <p:nvPr/>
          </p:nvSpPr>
          <p:spPr>
            <a:xfrm>
              <a:off x="5379800" y="1270125"/>
              <a:ext cx="166350" cy="388175"/>
            </a:xfrm>
            <a:custGeom>
              <a:avLst/>
              <a:gdLst/>
              <a:ahLst/>
              <a:cxnLst/>
              <a:rect l="l" t="t" r="r" b="b"/>
              <a:pathLst>
                <a:path w="6654" h="15527" extrusionOk="0">
                  <a:moveTo>
                    <a:pt x="0" y="1"/>
                  </a:moveTo>
                  <a:lnTo>
                    <a:pt x="0" y="1"/>
                  </a:lnTo>
                  <a:cubicBezTo>
                    <a:pt x="883" y="1132"/>
                    <a:pt x="1697" y="2287"/>
                    <a:pt x="2467" y="3464"/>
                  </a:cubicBezTo>
                  <a:cubicBezTo>
                    <a:pt x="3214" y="4731"/>
                    <a:pt x="3847" y="5976"/>
                    <a:pt x="4391" y="7288"/>
                  </a:cubicBezTo>
                  <a:cubicBezTo>
                    <a:pt x="4956" y="8601"/>
                    <a:pt x="5409" y="9959"/>
                    <a:pt x="5771" y="11339"/>
                  </a:cubicBezTo>
                  <a:cubicBezTo>
                    <a:pt x="5862" y="11679"/>
                    <a:pt x="5952" y="12041"/>
                    <a:pt x="6043" y="12381"/>
                  </a:cubicBezTo>
                  <a:cubicBezTo>
                    <a:pt x="6111" y="12720"/>
                    <a:pt x="6201" y="13105"/>
                    <a:pt x="6269" y="13422"/>
                  </a:cubicBezTo>
                  <a:cubicBezTo>
                    <a:pt x="6428" y="14123"/>
                    <a:pt x="6518" y="14825"/>
                    <a:pt x="6654" y="15526"/>
                  </a:cubicBezTo>
                  <a:cubicBezTo>
                    <a:pt x="6609" y="14825"/>
                    <a:pt x="6518" y="14123"/>
                    <a:pt x="6405" y="13399"/>
                  </a:cubicBezTo>
                  <a:cubicBezTo>
                    <a:pt x="6337" y="13060"/>
                    <a:pt x="6292" y="12697"/>
                    <a:pt x="6201" y="12358"/>
                  </a:cubicBezTo>
                  <a:cubicBezTo>
                    <a:pt x="6111" y="12018"/>
                    <a:pt x="6065" y="11656"/>
                    <a:pt x="5975" y="11317"/>
                  </a:cubicBezTo>
                  <a:cubicBezTo>
                    <a:pt x="5635" y="9891"/>
                    <a:pt x="5183" y="8533"/>
                    <a:pt x="4640" y="7220"/>
                  </a:cubicBezTo>
                  <a:cubicBezTo>
                    <a:pt x="4074" y="5885"/>
                    <a:pt x="3440" y="4618"/>
                    <a:pt x="2648" y="3396"/>
                  </a:cubicBezTo>
                  <a:cubicBezTo>
                    <a:pt x="2241" y="2807"/>
                    <a:pt x="1811" y="2196"/>
                    <a:pt x="1403" y="1630"/>
                  </a:cubicBezTo>
                  <a:cubicBezTo>
                    <a:pt x="951" y="1065"/>
                    <a:pt x="498" y="54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63" name="Google Shape;10763;p31"/>
          <p:cNvGrpSpPr/>
          <p:nvPr/>
        </p:nvGrpSpPr>
        <p:grpSpPr>
          <a:xfrm>
            <a:off x="8222027" y="-85850"/>
            <a:ext cx="950917" cy="732471"/>
            <a:chOff x="4850200" y="2392675"/>
            <a:chExt cx="482650" cy="371775"/>
          </a:xfrm>
        </p:grpSpPr>
        <p:sp>
          <p:nvSpPr>
            <p:cNvPr id="10764" name="Google Shape;10764;p31"/>
            <p:cNvSpPr/>
            <p:nvPr/>
          </p:nvSpPr>
          <p:spPr>
            <a:xfrm>
              <a:off x="4913000" y="2407950"/>
              <a:ext cx="419850" cy="314050"/>
            </a:xfrm>
            <a:custGeom>
              <a:avLst/>
              <a:gdLst/>
              <a:ahLst/>
              <a:cxnLst/>
              <a:rect l="l" t="t" r="r" b="b"/>
              <a:pathLst>
                <a:path w="16794" h="12562" fill="none" extrusionOk="0">
                  <a:moveTo>
                    <a:pt x="227" y="1"/>
                  </a:moveTo>
                  <a:cubicBezTo>
                    <a:pt x="69" y="3034"/>
                    <a:pt x="1" y="6247"/>
                    <a:pt x="1630" y="8827"/>
                  </a:cubicBezTo>
                  <a:cubicBezTo>
                    <a:pt x="2807" y="10706"/>
                    <a:pt x="4844" y="11996"/>
                    <a:pt x="7017" y="12290"/>
                  </a:cubicBezTo>
                  <a:cubicBezTo>
                    <a:pt x="9212" y="12562"/>
                    <a:pt x="11520" y="11837"/>
                    <a:pt x="13172" y="10366"/>
                  </a:cubicBezTo>
                  <a:cubicBezTo>
                    <a:pt x="15843" y="7899"/>
                    <a:pt x="16386" y="3939"/>
                    <a:pt x="16794" y="318"/>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5" name="Google Shape;10765;p31"/>
            <p:cNvSpPr/>
            <p:nvPr/>
          </p:nvSpPr>
          <p:spPr>
            <a:xfrm>
              <a:off x="4892075" y="2392675"/>
              <a:ext cx="419275" cy="314050"/>
            </a:xfrm>
            <a:custGeom>
              <a:avLst/>
              <a:gdLst/>
              <a:ahLst/>
              <a:cxnLst/>
              <a:rect l="l" t="t" r="r" b="b"/>
              <a:pathLst>
                <a:path w="16771" h="12562" fill="none" extrusionOk="0">
                  <a:moveTo>
                    <a:pt x="227" y="1"/>
                  </a:moveTo>
                  <a:cubicBezTo>
                    <a:pt x="46" y="3011"/>
                    <a:pt x="0" y="6247"/>
                    <a:pt x="1607" y="8827"/>
                  </a:cubicBezTo>
                  <a:cubicBezTo>
                    <a:pt x="2807" y="10683"/>
                    <a:pt x="4844" y="11996"/>
                    <a:pt x="7016" y="12267"/>
                  </a:cubicBezTo>
                  <a:cubicBezTo>
                    <a:pt x="9189" y="12562"/>
                    <a:pt x="11520" y="11815"/>
                    <a:pt x="13149" y="10344"/>
                  </a:cubicBezTo>
                  <a:cubicBezTo>
                    <a:pt x="15843" y="7877"/>
                    <a:pt x="16386" y="3916"/>
                    <a:pt x="16771" y="295"/>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6" name="Google Shape;10766;p31"/>
            <p:cNvSpPr/>
            <p:nvPr/>
          </p:nvSpPr>
          <p:spPr>
            <a:xfrm>
              <a:off x="5184600" y="2665975"/>
              <a:ext cx="65075" cy="98475"/>
            </a:xfrm>
            <a:custGeom>
              <a:avLst/>
              <a:gdLst/>
              <a:ahLst/>
              <a:cxnLst/>
              <a:rect l="l" t="t" r="r" b="b"/>
              <a:pathLst>
                <a:path w="2603" h="3939" fill="none" extrusionOk="0">
                  <a:moveTo>
                    <a:pt x="611" y="3848"/>
                  </a:moveTo>
                  <a:cubicBezTo>
                    <a:pt x="521" y="3915"/>
                    <a:pt x="430" y="3938"/>
                    <a:pt x="339" y="3938"/>
                  </a:cubicBezTo>
                  <a:cubicBezTo>
                    <a:pt x="204" y="3938"/>
                    <a:pt x="68" y="3802"/>
                    <a:pt x="45" y="3666"/>
                  </a:cubicBezTo>
                  <a:cubicBezTo>
                    <a:pt x="0" y="3508"/>
                    <a:pt x="0" y="3350"/>
                    <a:pt x="68" y="3214"/>
                  </a:cubicBezTo>
                  <a:cubicBezTo>
                    <a:pt x="226" y="2490"/>
                    <a:pt x="566" y="1811"/>
                    <a:pt x="973" y="1200"/>
                  </a:cubicBezTo>
                  <a:cubicBezTo>
                    <a:pt x="1335" y="656"/>
                    <a:pt x="1765" y="23"/>
                    <a:pt x="2444" y="0"/>
                  </a:cubicBezTo>
                  <a:cubicBezTo>
                    <a:pt x="2603" y="860"/>
                    <a:pt x="2218" y="1924"/>
                    <a:pt x="1788" y="2671"/>
                  </a:cubicBezTo>
                  <a:cubicBezTo>
                    <a:pt x="1516" y="3146"/>
                    <a:pt x="1109" y="3576"/>
                    <a:pt x="611"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7" name="Google Shape;10767;p31"/>
            <p:cNvSpPr/>
            <p:nvPr/>
          </p:nvSpPr>
          <p:spPr>
            <a:xfrm>
              <a:off x="4850200" y="2520550"/>
              <a:ext cx="90550" cy="76975"/>
            </a:xfrm>
            <a:custGeom>
              <a:avLst/>
              <a:gdLst/>
              <a:ahLst/>
              <a:cxnLst/>
              <a:rect l="l" t="t" r="r" b="b"/>
              <a:pathLst>
                <a:path w="3622" h="3079" fill="none" extrusionOk="0">
                  <a:moveTo>
                    <a:pt x="68" y="544"/>
                  </a:moveTo>
                  <a:cubicBezTo>
                    <a:pt x="23" y="453"/>
                    <a:pt x="0" y="363"/>
                    <a:pt x="23" y="250"/>
                  </a:cubicBezTo>
                  <a:cubicBezTo>
                    <a:pt x="68" y="114"/>
                    <a:pt x="227" y="1"/>
                    <a:pt x="363" y="1"/>
                  </a:cubicBezTo>
                  <a:cubicBezTo>
                    <a:pt x="521" y="1"/>
                    <a:pt x="679" y="23"/>
                    <a:pt x="815" y="114"/>
                  </a:cubicBezTo>
                  <a:cubicBezTo>
                    <a:pt x="1494" y="385"/>
                    <a:pt x="2105" y="838"/>
                    <a:pt x="2626" y="1381"/>
                  </a:cubicBezTo>
                  <a:cubicBezTo>
                    <a:pt x="3078" y="1834"/>
                    <a:pt x="3622" y="2377"/>
                    <a:pt x="3531" y="3056"/>
                  </a:cubicBezTo>
                  <a:cubicBezTo>
                    <a:pt x="2648" y="3079"/>
                    <a:pt x="1675" y="2490"/>
                    <a:pt x="1042" y="1924"/>
                  </a:cubicBezTo>
                  <a:cubicBezTo>
                    <a:pt x="589" y="1562"/>
                    <a:pt x="249" y="1064"/>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8" name="Google Shape;10768;p31"/>
            <p:cNvSpPr/>
            <p:nvPr/>
          </p:nvSpPr>
          <p:spPr>
            <a:xfrm>
              <a:off x="4853025" y="2526775"/>
              <a:ext cx="79800" cy="61700"/>
            </a:xfrm>
            <a:custGeom>
              <a:avLst/>
              <a:gdLst/>
              <a:ahLst/>
              <a:cxnLst/>
              <a:rect l="l" t="t" r="r" b="b"/>
              <a:pathLst>
                <a:path w="3192" h="2468" fill="none" extrusionOk="0">
                  <a:moveTo>
                    <a:pt x="1" y="476"/>
                  </a:moveTo>
                  <a:cubicBezTo>
                    <a:pt x="861" y="1155"/>
                    <a:pt x="1924" y="1924"/>
                    <a:pt x="2920" y="2400"/>
                  </a:cubicBezTo>
                  <a:cubicBezTo>
                    <a:pt x="3011" y="2445"/>
                    <a:pt x="3124" y="2467"/>
                    <a:pt x="3169" y="2377"/>
                  </a:cubicBezTo>
                  <a:cubicBezTo>
                    <a:pt x="3192" y="2354"/>
                    <a:pt x="3169" y="2286"/>
                    <a:pt x="3169" y="2241"/>
                  </a:cubicBezTo>
                  <a:cubicBezTo>
                    <a:pt x="2943" y="1607"/>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9" name="Google Shape;10769;p31"/>
            <p:cNvSpPr/>
            <p:nvPr/>
          </p:nvSpPr>
          <p:spPr>
            <a:xfrm>
              <a:off x="5036350" y="2649000"/>
              <a:ext cx="79225" cy="53775"/>
            </a:xfrm>
            <a:custGeom>
              <a:avLst/>
              <a:gdLst/>
              <a:ahLst/>
              <a:cxnLst/>
              <a:rect l="l" t="t" r="r" b="b"/>
              <a:pathLst>
                <a:path w="3169" h="2151" fill="none" extrusionOk="0">
                  <a:moveTo>
                    <a:pt x="2762" y="204"/>
                  </a:moveTo>
                  <a:cubicBezTo>
                    <a:pt x="2988" y="385"/>
                    <a:pt x="3169" y="679"/>
                    <a:pt x="3101" y="973"/>
                  </a:cubicBezTo>
                  <a:cubicBezTo>
                    <a:pt x="3033" y="1313"/>
                    <a:pt x="2716" y="1539"/>
                    <a:pt x="2399" y="1675"/>
                  </a:cubicBezTo>
                  <a:cubicBezTo>
                    <a:pt x="1788" y="1969"/>
                    <a:pt x="770" y="2150"/>
                    <a:pt x="91" y="1879"/>
                  </a:cubicBezTo>
                  <a:cubicBezTo>
                    <a:pt x="0" y="1856"/>
                    <a:pt x="544" y="1019"/>
                    <a:pt x="566" y="973"/>
                  </a:cubicBezTo>
                  <a:cubicBezTo>
                    <a:pt x="883" y="566"/>
                    <a:pt x="1177" y="294"/>
                    <a:pt x="1675" y="113"/>
                  </a:cubicBezTo>
                  <a:cubicBezTo>
                    <a:pt x="1969" y="0"/>
                    <a:pt x="2332" y="0"/>
                    <a:pt x="2648" y="159"/>
                  </a:cubicBezTo>
                  <a:cubicBezTo>
                    <a:pt x="2694" y="159"/>
                    <a:pt x="2739" y="181"/>
                    <a:pt x="2762"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0" name="Google Shape;10770;p31"/>
            <p:cNvSpPr/>
            <p:nvPr/>
          </p:nvSpPr>
          <p:spPr>
            <a:xfrm>
              <a:off x="5048800" y="2649000"/>
              <a:ext cx="59425" cy="46400"/>
            </a:xfrm>
            <a:custGeom>
              <a:avLst/>
              <a:gdLst/>
              <a:ahLst/>
              <a:cxnLst/>
              <a:rect l="l" t="t" r="r" b="b"/>
              <a:pathLst>
                <a:path w="2377" h="1856" fill="none" extrusionOk="0">
                  <a:moveTo>
                    <a:pt x="1743" y="0"/>
                  </a:moveTo>
                  <a:cubicBezTo>
                    <a:pt x="1200" y="430"/>
                    <a:pt x="453" y="951"/>
                    <a:pt x="68" y="1539"/>
                  </a:cubicBezTo>
                  <a:cubicBezTo>
                    <a:pt x="46" y="1584"/>
                    <a:pt x="0" y="1675"/>
                    <a:pt x="68" y="1720"/>
                  </a:cubicBezTo>
                  <a:cubicBezTo>
                    <a:pt x="91" y="1765"/>
                    <a:pt x="113" y="1765"/>
                    <a:pt x="159" y="1788"/>
                  </a:cubicBezTo>
                  <a:cubicBezTo>
                    <a:pt x="611" y="1833"/>
                    <a:pt x="2105" y="317"/>
                    <a:pt x="2377" y="407"/>
                  </a:cubicBezTo>
                  <a:cubicBezTo>
                    <a:pt x="2241" y="1019"/>
                    <a:pt x="1788" y="1245"/>
                    <a:pt x="1087" y="1856"/>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1" name="Google Shape;10771;p31"/>
          <p:cNvGrpSpPr/>
          <p:nvPr/>
        </p:nvGrpSpPr>
        <p:grpSpPr>
          <a:xfrm>
            <a:off x="7087248" y="-86402"/>
            <a:ext cx="950917" cy="733555"/>
            <a:chOff x="2920825" y="1027400"/>
            <a:chExt cx="482650" cy="372325"/>
          </a:xfrm>
        </p:grpSpPr>
        <p:sp>
          <p:nvSpPr>
            <p:cNvPr id="10772" name="Google Shape;10772;p31"/>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3" name="Google Shape;10773;p31"/>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4" name="Google Shape;10774;p31"/>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5" name="Google Shape;10775;p31"/>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6" name="Google Shape;10776;p31"/>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7" name="Google Shape;10777;p31"/>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8" name="Google Shape;10778;p31"/>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9" name="Google Shape;10779;p31"/>
          <p:cNvGrpSpPr/>
          <p:nvPr/>
        </p:nvGrpSpPr>
        <p:grpSpPr>
          <a:xfrm>
            <a:off x="3070793" y="-162597"/>
            <a:ext cx="1362295" cy="1920846"/>
            <a:chOff x="4877350" y="4482750"/>
            <a:chExt cx="691450" cy="974950"/>
          </a:xfrm>
        </p:grpSpPr>
        <p:sp>
          <p:nvSpPr>
            <p:cNvPr id="10780" name="Google Shape;10780;p31"/>
            <p:cNvSpPr/>
            <p:nvPr/>
          </p:nvSpPr>
          <p:spPr>
            <a:xfrm>
              <a:off x="4877350" y="5100600"/>
              <a:ext cx="257475" cy="102025"/>
            </a:xfrm>
            <a:custGeom>
              <a:avLst/>
              <a:gdLst/>
              <a:ahLst/>
              <a:cxnLst/>
              <a:rect l="l" t="t" r="r" b="b"/>
              <a:pathLst>
                <a:path w="10299" h="4081" extrusionOk="0">
                  <a:moveTo>
                    <a:pt x="1968" y="0"/>
                  </a:moveTo>
                  <a:cubicBezTo>
                    <a:pt x="1145" y="0"/>
                    <a:pt x="387" y="156"/>
                    <a:pt x="114" y="702"/>
                  </a:cubicBezTo>
                  <a:cubicBezTo>
                    <a:pt x="1" y="906"/>
                    <a:pt x="69" y="1178"/>
                    <a:pt x="205" y="1381"/>
                  </a:cubicBezTo>
                  <a:cubicBezTo>
                    <a:pt x="499" y="1811"/>
                    <a:pt x="997" y="2015"/>
                    <a:pt x="1495" y="2196"/>
                  </a:cubicBezTo>
                  <a:cubicBezTo>
                    <a:pt x="2875" y="2807"/>
                    <a:pt x="4346" y="3373"/>
                    <a:pt x="5840" y="3735"/>
                  </a:cubicBezTo>
                  <a:cubicBezTo>
                    <a:pt x="6474" y="3871"/>
                    <a:pt x="7085" y="3984"/>
                    <a:pt x="7741" y="4052"/>
                  </a:cubicBezTo>
                  <a:cubicBezTo>
                    <a:pt x="7944" y="4065"/>
                    <a:pt x="8147" y="4081"/>
                    <a:pt x="8345" y="4081"/>
                  </a:cubicBezTo>
                  <a:cubicBezTo>
                    <a:pt x="8808" y="4081"/>
                    <a:pt x="9241" y="3996"/>
                    <a:pt x="9574" y="3599"/>
                  </a:cubicBezTo>
                  <a:cubicBezTo>
                    <a:pt x="10298" y="2762"/>
                    <a:pt x="9755" y="2173"/>
                    <a:pt x="8918" y="1743"/>
                  </a:cubicBezTo>
                  <a:cubicBezTo>
                    <a:pt x="7492" y="997"/>
                    <a:pt x="5930" y="499"/>
                    <a:pt x="4324" y="250"/>
                  </a:cubicBezTo>
                  <a:cubicBezTo>
                    <a:pt x="3808" y="179"/>
                    <a:pt x="2851" y="0"/>
                    <a:pt x="1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1" name="Google Shape;10781;p31"/>
            <p:cNvSpPr/>
            <p:nvPr/>
          </p:nvSpPr>
          <p:spPr>
            <a:xfrm>
              <a:off x="4883025" y="5086450"/>
              <a:ext cx="258025" cy="114325"/>
            </a:xfrm>
            <a:custGeom>
              <a:avLst/>
              <a:gdLst/>
              <a:ahLst/>
              <a:cxnLst/>
              <a:rect l="l" t="t" r="r" b="b"/>
              <a:pathLst>
                <a:path w="10321" h="4573" fill="none" extrusionOk="0">
                  <a:moveTo>
                    <a:pt x="5884" y="4165"/>
                  </a:moveTo>
                  <a:cubicBezTo>
                    <a:pt x="6496" y="4301"/>
                    <a:pt x="7129" y="4414"/>
                    <a:pt x="7763" y="4459"/>
                  </a:cubicBezTo>
                  <a:cubicBezTo>
                    <a:pt x="8442" y="4527"/>
                    <a:pt x="9121" y="4573"/>
                    <a:pt x="9619" y="4007"/>
                  </a:cubicBezTo>
                  <a:cubicBezTo>
                    <a:pt x="10320" y="3192"/>
                    <a:pt x="9800" y="2423"/>
                    <a:pt x="8962" y="2015"/>
                  </a:cubicBezTo>
                  <a:cubicBezTo>
                    <a:pt x="7514" y="1246"/>
                    <a:pt x="5930" y="816"/>
                    <a:pt x="4345" y="567"/>
                  </a:cubicBezTo>
                  <a:cubicBezTo>
                    <a:pt x="3350" y="431"/>
                    <a:pt x="702" y="1"/>
                    <a:pt x="113" y="1133"/>
                  </a:cubicBezTo>
                  <a:cubicBezTo>
                    <a:pt x="0" y="1336"/>
                    <a:pt x="68" y="1608"/>
                    <a:pt x="204" y="1811"/>
                  </a:cubicBezTo>
                  <a:cubicBezTo>
                    <a:pt x="498" y="2241"/>
                    <a:pt x="1019" y="2423"/>
                    <a:pt x="1494" y="2626"/>
                  </a:cubicBezTo>
                  <a:cubicBezTo>
                    <a:pt x="2897" y="3192"/>
                    <a:pt x="4368" y="3780"/>
                    <a:pt x="5884" y="416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2" name="Google Shape;10782;p31"/>
            <p:cNvSpPr/>
            <p:nvPr/>
          </p:nvSpPr>
          <p:spPr>
            <a:xfrm>
              <a:off x="5238350" y="4482875"/>
              <a:ext cx="321950" cy="527225"/>
            </a:xfrm>
            <a:custGeom>
              <a:avLst/>
              <a:gdLst/>
              <a:ahLst/>
              <a:cxnLst/>
              <a:rect l="l" t="t" r="r" b="b"/>
              <a:pathLst>
                <a:path w="12878" h="21089" extrusionOk="0">
                  <a:moveTo>
                    <a:pt x="10759" y="1"/>
                  </a:moveTo>
                  <a:cubicBezTo>
                    <a:pt x="10638" y="1"/>
                    <a:pt x="10514" y="14"/>
                    <a:pt x="10388" y="41"/>
                  </a:cubicBezTo>
                  <a:cubicBezTo>
                    <a:pt x="8691" y="403"/>
                    <a:pt x="8125" y="2530"/>
                    <a:pt x="7808" y="4001"/>
                  </a:cubicBezTo>
                  <a:cubicBezTo>
                    <a:pt x="7242" y="6763"/>
                    <a:pt x="6858" y="9343"/>
                    <a:pt x="5545" y="11923"/>
                  </a:cubicBezTo>
                  <a:cubicBezTo>
                    <a:pt x="4278" y="14412"/>
                    <a:pt x="2557" y="16653"/>
                    <a:pt x="453" y="18463"/>
                  </a:cubicBezTo>
                  <a:cubicBezTo>
                    <a:pt x="0" y="18848"/>
                    <a:pt x="272" y="20296"/>
                    <a:pt x="294" y="20840"/>
                  </a:cubicBezTo>
                  <a:cubicBezTo>
                    <a:pt x="294" y="20953"/>
                    <a:pt x="317" y="21043"/>
                    <a:pt x="430" y="21089"/>
                  </a:cubicBezTo>
                  <a:cubicBezTo>
                    <a:pt x="475" y="21089"/>
                    <a:pt x="543" y="21043"/>
                    <a:pt x="611" y="20998"/>
                  </a:cubicBezTo>
                  <a:cubicBezTo>
                    <a:pt x="2784" y="19074"/>
                    <a:pt x="4640" y="16811"/>
                    <a:pt x="6111" y="14299"/>
                  </a:cubicBezTo>
                  <a:cubicBezTo>
                    <a:pt x="7197" y="12443"/>
                    <a:pt x="7989" y="10452"/>
                    <a:pt x="8600" y="8415"/>
                  </a:cubicBezTo>
                  <a:cubicBezTo>
                    <a:pt x="9166" y="6581"/>
                    <a:pt x="8872" y="4386"/>
                    <a:pt x="9913" y="2711"/>
                  </a:cubicBezTo>
                  <a:cubicBezTo>
                    <a:pt x="10071" y="2440"/>
                    <a:pt x="10343" y="2146"/>
                    <a:pt x="10614" y="2010"/>
                  </a:cubicBezTo>
                  <a:cubicBezTo>
                    <a:pt x="10799" y="1910"/>
                    <a:pt x="10970" y="1867"/>
                    <a:pt x="11128" y="1867"/>
                  </a:cubicBezTo>
                  <a:cubicBezTo>
                    <a:pt x="11475" y="1867"/>
                    <a:pt x="11762" y="2077"/>
                    <a:pt x="11995" y="2372"/>
                  </a:cubicBezTo>
                  <a:cubicBezTo>
                    <a:pt x="12186" y="2615"/>
                    <a:pt x="12361" y="2715"/>
                    <a:pt x="12503" y="2715"/>
                  </a:cubicBezTo>
                  <a:cubicBezTo>
                    <a:pt x="12732" y="2715"/>
                    <a:pt x="12878" y="2458"/>
                    <a:pt x="12878" y="2123"/>
                  </a:cubicBezTo>
                  <a:cubicBezTo>
                    <a:pt x="12878" y="2010"/>
                    <a:pt x="12878" y="1897"/>
                    <a:pt x="12832" y="1783"/>
                  </a:cubicBezTo>
                  <a:cubicBezTo>
                    <a:pt x="12550" y="856"/>
                    <a:pt x="11747" y="1"/>
                    <a:pt x="107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3" name="Google Shape;10783;p31"/>
            <p:cNvSpPr/>
            <p:nvPr/>
          </p:nvSpPr>
          <p:spPr>
            <a:xfrm>
              <a:off x="5242875" y="4482750"/>
              <a:ext cx="325925" cy="522825"/>
            </a:xfrm>
            <a:custGeom>
              <a:avLst/>
              <a:gdLst/>
              <a:ahLst/>
              <a:cxnLst/>
              <a:rect l="l" t="t" r="r" b="b"/>
              <a:pathLst>
                <a:path w="13037" h="20913" fill="none" extrusionOk="0">
                  <a:moveTo>
                    <a:pt x="13036" y="2354"/>
                  </a:moveTo>
                  <a:cubicBezTo>
                    <a:pt x="13036" y="2241"/>
                    <a:pt x="13036" y="2128"/>
                    <a:pt x="12991" y="2015"/>
                  </a:cubicBezTo>
                  <a:cubicBezTo>
                    <a:pt x="12674" y="974"/>
                    <a:pt x="11701" y="1"/>
                    <a:pt x="10547" y="272"/>
                  </a:cubicBezTo>
                  <a:cubicBezTo>
                    <a:pt x="8849" y="634"/>
                    <a:pt x="7944" y="2648"/>
                    <a:pt x="7627" y="4120"/>
                  </a:cubicBezTo>
                  <a:cubicBezTo>
                    <a:pt x="7061" y="6881"/>
                    <a:pt x="6020" y="10162"/>
                    <a:pt x="4730" y="12742"/>
                  </a:cubicBezTo>
                  <a:cubicBezTo>
                    <a:pt x="3440" y="15232"/>
                    <a:pt x="2716" y="16884"/>
                    <a:pt x="589" y="18695"/>
                  </a:cubicBezTo>
                  <a:cubicBezTo>
                    <a:pt x="136" y="19079"/>
                    <a:pt x="0" y="20120"/>
                    <a:pt x="0" y="20664"/>
                  </a:cubicBezTo>
                  <a:cubicBezTo>
                    <a:pt x="0" y="20777"/>
                    <a:pt x="23" y="20890"/>
                    <a:pt x="136" y="20913"/>
                  </a:cubicBezTo>
                  <a:cubicBezTo>
                    <a:pt x="181" y="20913"/>
                    <a:pt x="249" y="20890"/>
                    <a:pt x="294" y="20845"/>
                  </a:cubicBezTo>
                  <a:cubicBezTo>
                    <a:pt x="2490" y="18921"/>
                    <a:pt x="4029" y="17382"/>
                    <a:pt x="5477" y="14870"/>
                  </a:cubicBezTo>
                  <a:cubicBezTo>
                    <a:pt x="6563" y="13014"/>
                    <a:pt x="7808" y="11407"/>
                    <a:pt x="8555" y="8691"/>
                  </a:cubicBezTo>
                  <a:cubicBezTo>
                    <a:pt x="9098" y="6858"/>
                    <a:pt x="8962" y="4663"/>
                    <a:pt x="10003" y="2988"/>
                  </a:cubicBezTo>
                  <a:cubicBezTo>
                    <a:pt x="10185" y="2694"/>
                    <a:pt x="10433" y="2422"/>
                    <a:pt x="10705" y="2264"/>
                  </a:cubicBezTo>
                  <a:cubicBezTo>
                    <a:pt x="11316" y="1970"/>
                    <a:pt x="11769" y="2196"/>
                    <a:pt x="12108" y="2648"/>
                  </a:cubicBezTo>
                  <a:cubicBezTo>
                    <a:pt x="12606" y="3237"/>
                    <a:pt x="13014" y="2897"/>
                    <a:pt x="13036" y="235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4" name="Google Shape;10784;p31"/>
            <p:cNvSpPr/>
            <p:nvPr/>
          </p:nvSpPr>
          <p:spPr>
            <a:xfrm>
              <a:off x="5395075" y="4886175"/>
              <a:ext cx="80925" cy="90550"/>
            </a:xfrm>
            <a:custGeom>
              <a:avLst/>
              <a:gdLst/>
              <a:ahLst/>
              <a:cxnLst/>
              <a:rect l="l" t="t" r="r" b="b"/>
              <a:pathLst>
                <a:path w="3237" h="3622" fill="none" extrusionOk="0">
                  <a:moveTo>
                    <a:pt x="3169" y="1992"/>
                  </a:moveTo>
                  <a:cubicBezTo>
                    <a:pt x="3236" y="1607"/>
                    <a:pt x="3191" y="1200"/>
                    <a:pt x="2988" y="860"/>
                  </a:cubicBezTo>
                  <a:cubicBezTo>
                    <a:pt x="2490" y="0"/>
                    <a:pt x="1539" y="68"/>
                    <a:pt x="702" y="362"/>
                  </a:cubicBezTo>
                  <a:cubicBezTo>
                    <a:pt x="0" y="815"/>
                    <a:pt x="475" y="2558"/>
                    <a:pt x="928" y="3055"/>
                  </a:cubicBezTo>
                  <a:cubicBezTo>
                    <a:pt x="1426" y="3621"/>
                    <a:pt x="2218" y="3191"/>
                    <a:pt x="2671" y="2807"/>
                  </a:cubicBezTo>
                  <a:cubicBezTo>
                    <a:pt x="2897" y="2580"/>
                    <a:pt x="3078" y="2286"/>
                    <a:pt x="3169" y="1992"/>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5" name="Google Shape;10785;p31"/>
            <p:cNvSpPr/>
            <p:nvPr/>
          </p:nvSpPr>
          <p:spPr>
            <a:xfrm>
              <a:off x="5396200" y="4894475"/>
              <a:ext cx="81500" cy="79025"/>
            </a:xfrm>
            <a:custGeom>
              <a:avLst/>
              <a:gdLst/>
              <a:ahLst/>
              <a:cxnLst/>
              <a:rect l="l" t="t" r="r" b="b"/>
              <a:pathLst>
                <a:path w="3260" h="3161" extrusionOk="0">
                  <a:moveTo>
                    <a:pt x="1741" y="1"/>
                  </a:moveTo>
                  <a:cubicBezTo>
                    <a:pt x="1404" y="1"/>
                    <a:pt x="1047" y="84"/>
                    <a:pt x="702" y="211"/>
                  </a:cubicBezTo>
                  <a:cubicBezTo>
                    <a:pt x="0" y="664"/>
                    <a:pt x="476" y="2384"/>
                    <a:pt x="928" y="2882"/>
                  </a:cubicBezTo>
                  <a:cubicBezTo>
                    <a:pt x="1112" y="3082"/>
                    <a:pt x="1330" y="3160"/>
                    <a:pt x="1554" y="3160"/>
                  </a:cubicBezTo>
                  <a:cubicBezTo>
                    <a:pt x="1966" y="3160"/>
                    <a:pt x="2401" y="2897"/>
                    <a:pt x="2694" y="2633"/>
                  </a:cubicBezTo>
                  <a:cubicBezTo>
                    <a:pt x="2943" y="2452"/>
                    <a:pt x="3124" y="2135"/>
                    <a:pt x="3169" y="1818"/>
                  </a:cubicBezTo>
                  <a:cubicBezTo>
                    <a:pt x="3259" y="1456"/>
                    <a:pt x="3191" y="1026"/>
                    <a:pt x="3010" y="687"/>
                  </a:cubicBezTo>
                  <a:cubicBezTo>
                    <a:pt x="2699" y="186"/>
                    <a:pt x="2242"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6" name="Google Shape;10786;p31"/>
            <p:cNvSpPr/>
            <p:nvPr/>
          </p:nvSpPr>
          <p:spPr>
            <a:xfrm>
              <a:off x="5200425" y="4798925"/>
              <a:ext cx="90000" cy="71875"/>
            </a:xfrm>
            <a:custGeom>
              <a:avLst/>
              <a:gdLst/>
              <a:ahLst/>
              <a:cxnLst/>
              <a:rect l="l" t="t" r="r" b="b"/>
              <a:pathLst>
                <a:path w="3600" h="2875" extrusionOk="0">
                  <a:moveTo>
                    <a:pt x="1604" y="1"/>
                  </a:moveTo>
                  <a:cubicBezTo>
                    <a:pt x="1347" y="1"/>
                    <a:pt x="1088" y="62"/>
                    <a:pt x="838" y="209"/>
                  </a:cubicBezTo>
                  <a:cubicBezTo>
                    <a:pt x="1" y="729"/>
                    <a:pt x="23" y="1657"/>
                    <a:pt x="340" y="2494"/>
                  </a:cubicBezTo>
                  <a:cubicBezTo>
                    <a:pt x="504" y="2769"/>
                    <a:pt x="856" y="2875"/>
                    <a:pt x="1259" y="2875"/>
                  </a:cubicBezTo>
                  <a:cubicBezTo>
                    <a:pt x="1918" y="2875"/>
                    <a:pt x="2711" y="2594"/>
                    <a:pt x="3033" y="2313"/>
                  </a:cubicBezTo>
                  <a:cubicBezTo>
                    <a:pt x="3599" y="1793"/>
                    <a:pt x="3192" y="1001"/>
                    <a:pt x="2784" y="525"/>
                  </a:cubicBezTo>
                  <a:cubicBezTo>
                    <a:pt x="2603" y="299"/>
                    <a:pt x="2309" y="118"/>
                    <a:pt x="2015" y="50"/>
                  </a:cubicBezTo>
                  <a:cubicBezTo>
                    <a:pt x="1880" y="18"/>
                    <a:pt x="1742" y="1"/>
                    <a:pt x="1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7" name="Google Shape;10787;p31"/>
            <p:cNvSpPr/>
            <p:nvPr/>
          </p:nvSpPr>
          <p:spPr>
            <a:xfrm>
              <a:off x="5192500" y="4797900"/>
              <a:ext cx="90000" cy="81500"/>
            </a:xfrm>
            <a:custGeom>
              <a:avLst/>
              <a:gdLst/>
              <a:ahLst/>
              <a:cxnLst/>
              <a:rect l="l" t="t" r="r" b="b"/>
              <a:pathLst>
                <a:path w="3600" h="3260" fill="none" extrusionOk="0">
                  <a:moveTo>
                    <a:pt x="2015" y="91"/>
                  </a:moveTo>
                  <a:cubicBezTo>
                    <a:pt x="1653" y="1"/>
                    <a:pt x="1223" y="23"/>
                    <a:pt x="838" y="250"/>
                  </a:cubicBezTo>
                  <a:cubicBezTo>
                    <a:pt x="1" y="770"/>
                    <a:pt x="23" y="1698"/>
                    <a:pt x="340" y="2535"/>
                  </a:cubicBezTo>
                  <a:cubicBezTo>
                    <a:pt x="770" y="3260"/>
                    <a:pt x="2513" y="2807"/>
                    <a:pt x="3034" y="2354"/>
                  </a:cubicBezTo>
                  <a:cubicBezTo>
                    <a:pt x="3599" y="1834"/>
                    <a:pt x="3192" y="1042"/>
                    <a:pt x="2807" y="566"/>
                  </a:cubicBezTo>
                  <a:cubicBezTo>
                    <a:pt x="2604" y="295"/>
                    <a:pt x="2332" y="136"/>
                    <a:pt x="2015" y="9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8" name="Google Shape;10788;p31"/>
            <p:cNvSpPr/>
            <p:nvPr/>
          </p:nvSpPr>
          <p:spPr>
            <a:xfrm>
              <a:off x="5146125" y="4806950"/>
              <a:ext cx="297050" cy="324800"/>
            </a:xfrm>
            <a:custGeom>
              <a:avLst/>
              <a:gdLst/>
              <a:ahLst/>
              <a:cxnLst/>
              <a:rect l="l" t="t" r="r" b="b"/>
              <a:pathLst>
                <a:path w="11882" h="12992" fill="none" extrusionOk="0">
                  <a:moveTo>
                    <a:pt x="9324" y="2830"/>
                  </a:moveTo>
                  <a:cubicBezTo>
                    <a:pt x="9845" y="3577"/>
                    <a:pt x="10479" y="3871"/>
                    <a:pt x="11090" y="4482"/>
                  </a:cubicBezTo>
                  <a:cubicBezTo>
                    <a:pt x="11882" y="5229"/>
                    <a:pt x="11723" y="6519"/>
                    <a:pt x="11542" y="7469"/>
                  </a:cubicBezTo>
                  <a:cubicBezTo>
                    <a:pt x="11339" y="8442"/>
                    <a:pt x="10931" y="9370"/>
                    <a:pt x="10320" y="10140"/>
                  </a:cubicBezTo>
                  <a:cubicBezTo>
                    <a:pt x="9573" y="11045"/>
                    <a:pt x="8532" y="11452"/>
                    <a:pt x="7627" y="12109"/>
                  </a:cubicBezTo>
                  <a:cubicBezTo>
                    <a:pt x="6405" y="12991"/>
                    <a:pt x="4979" y="12810"/>
                    <a:pt x="3780" y="12018"/>
                  </a:cubicBezTo>
                  <a:cubicBezTo>
                    <a:pt x="1267" y="10389"/>
                    <a:pt x="0" y="6587"/>
                    <a:pt x="1335" y="3825"/>
                  </a:cubicBezTo>
                  <a:cubicBezTo>
                    <a:pt x="2739" y="1042"/>
                    <a:pt x="7378" y="1"/>
                    <a:pt x="9324" y="283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9" name="Google Shape;10789;p31"/>
            <p:cNvSpPr/>
            <p:nvPr/>
          </p:nvSpPr>
          <p:spPr>
            <a:xfrm>
              <a:off x="5143850" y="4841025"/>
              <a:ext cx="292550" cy="290750"/>
            </a:xfrm>
            <a:custGeom>
              <a:avLst/>
              <a:gdLst/>
              <a:ahLst/>
              <a:cxnLst/>
              <a:rect l="l" t="t" r="r" b="b"/>
              <a:pathLst>
                <a:path w="11702" h="11630" extrusionOk="0">
                  <a:moveTo>
                    <a:pt x="5752" y="0"/>
                  </a:moveTo>
                  <a:cubicBezTo>
                    <a:pt x="5608" y="0"/>
                    <a:pt x="5465" y="6"/>
                    <a:pt x="5319" y="18"/>
                  </a:cubicBezTo>
                  <a:cubicBezTo>
                    <a:pt x="5228" y="18"/>
                    <a:pt x="5183" y="63"/>
                    <a:pt x="5093" y="63"/>
                  </a:cubicBezTo>
                  <a:cubicBezTo>
                    <a:pt x="4550" y="131"/>
                    <a:pt x="4074" y="312"/>
                    <a:pt x="3622" y="561"/>
                  </a:cubicBezTo>
                  <a:cubicBezTo>
                    <a:pt x="2694" y="1105"/>
                    <a:pt x="1924" y="1942"/>
                    <a:pt x="1449" y="2825"/>
                  </a:cubicBezTo>
                  <a:cubicBezTo>
                    <a:pt x="1" y="5495"/>
                    <a:pt x="928" y="9162"/>
                    <a:pt x="3644" y="10950"/>
                  </a:cubicBezTo>
                  <a:cubicBezTo>
                    <a:pt x="4311" y="11366"/>
                    <a:pt x="4978" y="11629"/>
                    <a:pt x="5676" y="11629"/>
                  </a:cubicBezTo>
                  <a:cubicBezTo>
                    <a:pt x="6115" y="11629"/>
                    <a:pt x="6567" y="11525"/>
                    <a:pt x="7039" y="11289"/>
                  </a:cubicBezTo>
                  <a:cubicBezTo>
                    <a:pt x="7605" y="10995"/>
                    <a:pt x="8080" y="10610"/>
                    <a:pt x="8533" y="10203"/>
                  </a:cubicBezTo>
                  <a:cubicBezTo>
                    <a:pt x="8985" y="9841"/>
                    <a:pt x="9438" y="9456"/>
                    <a:pt x="9845" y="9026"/>
                  </a:cubicBezTo>
                  <a:cubicBezTo>
                    <a:pt x="10909" y="7872"/>
                    <a:pt x="11701" y="6310"/>
                    <a:pt x="11656" y="4771"/>
                  </a:cubicBezTo>
                  <a:cubicBezTo>
                    <a:pt x="11633" y="3934"/>
                    <a:pt x="11317" y="3164"/>
                    <a:pt x="10773" y="2508"/>
                  </a:cubicBezTo>
                  <a:cubicBezTo>
                    <a:pt x="10683" y="2372"/>
                    <a:pt x="10615" y="2259"/>
                    <a:pt x="10502" y="2146"/>
                  </a:cubicBezTo>
                  <a:cubicBezTo>
                    <a:pt x="9981" y="1580"/>
                    <a:pt x="9302" y="1059"/>
                    <a:pt x="8578" y="697"/>
                  </a:cubicBezTo>
                  <a:cubicBezTo>
                    <a:pt x="8058" y="448"/>
                    <a:pt x="7492" y="222"/>
                    <a:pt x="6926" y="109"/>
                  </a:cubicBezTo>
                  <a:cubicBezTo>
                    <a:pt x="6528" y="42"/>
                    <a:pt x="6143" y="0"/>
                    <a:pt x="5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0" name="Google Shape;10790;p31"/>
            <p:cNvSpPr/>
            <p:nvPr/>
          </p:nvSpPr>
          <p:spPr>
            <a:xfrm>
              <a:off x="5266075" y="4840450"/>
              <a:ext cx="147675" cy="74225"/>
            </a:xfrm>
            <a:custGeom>
              <a:avLst/>
              <a:gdLst/>
              <a:ahLst/>
              <a:cxnLst/>
              <a:rect l="l" t="t" r="r" b="b"/>
              <a:pathLst>
                <a:path w="5907" h="2969" extrusionOk="0">
                  <a:moveTo>
                    <a:pt x="863" y="1"/>
                  </a:moveTo>
                  <a:cubicBezTo>
                    <a:pt x="719" y="1"/>
                    <a:pt x="576" y="6"/>
                    <a:pt x="430" y="19"/>
                  </a:cubicBezTo>
                  <a:cubicBezTo>
                    <a:pt x="339" y="19"/>
                    <a:pt x="294" y="41"/>
                    <a:pt x="204" y="41"/>
                  </a:cubicBezTo>
                  <a:cubicBezTo>
                    <a:pt x="136" y="86"/>
                    <a:pt x="68" y="132"/>
                    <a:pt x="0" y="154"/>
                  </a:cubicBezTo>
                  <a:cubicBezTo>
                    <a:pt x="317" y="1128"/>
                    <a:pt x="1154" y="1920"/>
                    <a:pt x="2150" y="2418"/>
                  </a:cubicBezTo>
                  <a:cubicBezTo>
                    <a:pt x="2557" y="2621"/>
                    <a:pt x="2965" y="2802"/>
                    <a:pt x="3395" y="2870"/>
                  </a:cubicBezTo>
                  <a:cubicBezTo>
                    <a:pt x="3706" y="2939"/>
                    <a:pt x="4017" y="2969"/>
                    <a:pt x="4328" y="2969"/>
                  </a:cubicBezTo>
                  <a:cubicBezTo>
                    <a:pt x="4425" y="2969"/>
                    <a:pt x="4521" y="2966"/>
                    <a:pt x="4617" y="2961"/>
                  </a:cubicBezTo>
                  <a:cubicBezTo>
                    <a:pt x="5092" y="2916"/>
                    <a:pt x="5522" y="2757"/>
                    <a:pt x="5907" y="2531"/>
                  </a:cubicBezTo>
                  <a:cubicBezTo>
                    <a:pt x="5839" y="2395"/>
                    <a:pt x="5726" y="2282"/>
                    <a:pt x="5613" y="2146"/>
                  </a:cubicBezTo>
                  <a:cubicBezTo>
                    <a:pt x="5092" y="1580"/>
                    <a:pt x="4413" y="1060"/>
                    <a:pt x="3689" y="698"/>
                  </a:cubicBezTo>
                  <a:cubicBezTo>
                    <a:pt x="3169" y="449"/>
                    <a:pt x="2603" y="222"/>
                    <a:pt x="2037" y="109"/>
                  </a:cubicBezTo>
                  <a:cubicBezTo>
                    <a:pt x="1639" y="43"/>
                    <a:pt x="1254"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1" name="Google Shape;10791;p31"/>
            <p:cNvSpPr/>
            <p:nvPr/>
          </p:nvSpPr>
          <p:spPr>
            <a:xfrm>
              <a:off x="5241175" y="5175500"/>
              <a:ext cx="88850" cy="282200"/>
            </a:xfrm>
            <a:custGeom>
              <a:avLst/>
              <a:gdLst/>
              <a:ahLst/>
              <a:cxnLst/>
              <a:rect l="l" t="t" r="r" b="b"/>
              <a:pathLst>
                <a:path w="3554" h="11288" extrusionOk="0">
                  <a:moveTo>
                    <a:pt x="1322" y="1"/>
                  </a:moveTo>
                  <a:cubicBezTo>
                    <a:pt x="459" y="1"/>
                    <a:pt x="222" y="1872"/>
                    <a:pt x="159" y="2753"/>
                  </a:cubicBezTo>
                  <a:cubicBezTo>
                    <a:pt x="0" y="4360"/>
                    <a:pt x="181" y="5990"/>
                    <a:pt x="611" y="7574"/>
                  </a:cubicBezTo>
                  <a:cubicBezTo>
                    <a:pt x="860" y="8547"/>
                    <a:pt x="1426" y="11172"/>
                    <a:pt x="2693" y="11286"/>
                  </a:cubicBezTo>
                  <a:cubicBezTo>
                    <a:pt x="2706" y="11287"/>
                    <a:pt x="2719" y="11287"/>
                    <a:pt x="2732" y="11287"/>
                  </a:cubicBezTo>
                  <a:cubicBezTo>
                    <a:pt x="2945" y="11287"/>
                    <a:pt x="3153" y="11115"/>
                    <a:pt x="3259" y="10923"/>
                  </a:cubicBezTo>
                  <a:cubicBezTo>
                    <a:pt x="3553" y="10493"/>
                    <a:pt x="3508" y="9950"/>
                    <a:pt x="3508" y="9452"/>
                  </a:cubicBezTo>
                  <a:cubicBezTo>
                    <a:pt x="3486" y="7891"/>
                    <a:pt x="3440" y="6306"/>
                    <a:pt x="3169" y="4790"/>
                  </a:cubicBezTo>
                  <a:cubicBezTo>
                    <a:pt x="3056" y="4156"/>
                    <a:pt x="2241" y="264"/>
                    <a:pt x="1539" y="37"/>
                  </a:cubicBezTo>
                  <a:cubicBezTo>
                    <a:pt x="1463" y="12"/>
                    <a:pt x="1390" y="1"/>
                    <a:pt x="1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2" name="Google Shape;10792;p31"/>
            <p:cNvSpPr/>
            <p:nvPr/>
          </p:nvSpPr>
          <p:spPr>
            <a:xfrm>
              <a:off x="5223625" y="5180950"/>
              <a:ext cx="101875" cy="271600"/>
            </a:xfrm>
            <a:custGeom>
              <a:avLst/>
              <a:gdLst/>
              <a:ahLst/>
              <a:cxnLst/>
              <a:rect l="l" t="t" r="r" b="b"/>
              <a:pathLst>
                <a:path w="4075" h="10864" fill="none" extrusionOk="0">
                  <a:moveTo>
                    <a:pt x="3237" y="3395"/>
                  </a:moveTo>
                  <a:cubicBezTo>
                    <a:pt x="3056" y="2784"/>
                    <a:pt x="2830" y="2196"/>
                    <a:pt x="2581" y="1630"/>
                  </a:cubicBezTo>
                  <a:cubicBezTo>
                    <a:pt x="2286" y="996"/>
                    <a:pt x="2015" y="385"/>
                    <a:pt x="1313" y="227"/>
                  </a:cubicBezTo>
                  <a:cubicBezTo>
                    <a:pt x="227" y="0"/>
                    <a:pt x="1" y="770"/>
                    <a:pt x="23" y="1698"/>
                  </a:cubicBezTo>
                  <a:cubicBezTo>
                    <a:pt x="91" y="4504"/>
                    <a:pt x="815" y="7107"/>
                    <a:pt x="1879" y="9687"/>
                  </a:cubicBezTo>
                  <a:cubicBezTo>
                    <a:pt x="2060" y="10185"/>
                    <a:pt x="2513" y="10864"/>
                    <a:pt x="3146" y="10841"/>
                  </a:cubicBezTo>
                  <a:cubicBezTo>
                    <a:pt x="3373" y="10841"/>
                    <a:pt x="3576" y="10638"/>
                    <a:pt x="3690" y="10411"/>
                  </a:cubicBezTo>
                  <a:cubicBezTo>
                    <a:pt x="3916" y="9959"/>
                    <a:pt x="4074" y="8646"/>
                    <a:pt x="4029" y="8125"/>
                  </a:cubicBezTo>
                  <a:cubicBezTo>
                    <a:pt x="3803" y="6609"/>
                    <a:pt x="3644" y="4912"/>
                    <a:pt x="3237" y="339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3" name="Google Shape;10793;p31"/>
            <p:cNvSpPr/>
            <p:nvPr/>
          </p:nvSpPr>
          <p:spPr>
            <a:xfrm>
              <a:off x="5027300" y="4954625"/>
              <a:ext cx="342325" cy="361000"/>
            </a:xfrm>
            <a:custGeom>
              <a:avLst/>
              <a:gdLst/>
              <a:ahLst/>
              <a:cxnLst/>
              <a:rect l="l" t="t" r="r" b="b"/>
              <a:pathLst>
                <a:path w="13693" h="14440" fill="none" extrusionOk="0">
                  <a:moveTo>
                    <a:pt x="13512" y="7650"/>
                  </a:moveTo>
                  <a:cubicBezTo>
                    <a:pt x="13534" y="7854"/>
                    <a:pt x="13580" y="8080"/>
                    <a:pt x="13602" y="8261"/>
                  </a:cubicBezTo>
                  <a:cubicBezTo>
                    <a:pt x="13693" y="9235"/>
                    <a:pt x="13602" y="10230"/>
                    <a:pt x="13195" y="11090"/>
                  </a:cubicBezTo>
                  <a:cubicBezTo>
                    <a:pt x="12742" y="12064"/>
                    <a:pt x="12018" y="12675"/>
                    <a:pt x="11135" y="13240"/>
                  </a:cubicBezTo>
                  <a:cubicBezTo>
                    <a:pt x="9913" y="14033"/>
                    <a:pt x="8623" y="14440"/>
                    <a:pt x="7197" y="14214"/>
                  </a:cubicBezTo>
                  <a:cubicBezTo>
                    <a:pt x="5364" y="13897"/>
                    <a:pt x="3463" y="13467"/>
                    <a:pt x="2082" y="12177"/>
                  </a:cubicBezTo>
                  <a:cubicBezTo>
                    <a:pt x="1313" y="11475"/>
                    <a:pt x="928" y="10615"/>
                    <a:pt x="611" y="9619"/>
                  </a:cubicBezTo>
                  <a:cubicBezTo>
                    <a:pt x="0" y="7650"/>
                    <a:pt x="181" y="5410"/>
                    <a:pt x="1403" y="3690"/>
                  </a:cubicBezTo>
                  <a:cubicBezTo>
                    <a:pt x="2105" y="2694"/>
                    <a:pt x="3056" y="1879"/>
                    <a:pt x="4097" y="1291"/>
                  </a:cubicBezTo>
                  <a:cubicBezTo>
                    <a:pt x="5138" y="680"/>
                    <a:pt x="6790" y="1"/>
                    <a:pt x="7989" y="227"/>
                  </a:cubicBezTo>
                  <a:cubicBezTo>
                    <a:pt x="8963" y="408"/>
                    <a:pt x="10026" y="1472"/>
                    <a:pt x="10683" y="2128"/>
                  </a:cubicBezTo>
                  <a:cubicBezTo>
                    <a:pt x="12176" y="3667"/>
                    <a:pt x="13195" y="5613"/>
                    <a:pt x="13512" y="765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4" name="Google Shape;10794;p31"/>
            <p:cNvSpPr/>
            <p:nvPr/>
          </p:nvSpPr>
          <p:spPr>
            <a:xfrm>
              <a:off x="5298875" y="5106850"/>
              <a:ext cx="170325" cy="163525"/>
            </a:xfrm>
            <a:custGeom>
              <a:avLst/>
              <a:gdLst/>
              <a:ahLst/>
              <a:cxnLst/>
              <a:rect l="l" t="t" r="r" b="b"/>
              <a:pathLst>
                <a:path w="6813" h="6541" extrusionOk="0">
                  <a:moveTo>
                    <a:pt x="3613" y="0"/>
                  </a:moveTo>
                  <a:cubicBezTo>
                    <a:pt x="3101" y="0"/>
                    <a:pt x="2598" y="161"/>
                    <a:pt x="2105" y="430"/>
                  </a:cubicBezTo>
                  <a:cubicBezTo>
                    <a:pt x="815" y="1131"/>
                    <a:pt x="1" y="2783"/>
                    <a:pt x="1" y="4209"/>
                  </a:cubicBezTo>
                  <a:cubicBezTo>
                    <a:pt x="1" y="4730"/>
                    <a:pt x="136" y="5273"/>
                    <a:pt x="499" y="5658"/>
                  </a:cubicBezTo>
                  <a:cubicBezTo>
                    <a:pt x="1008" y="6226"/>
                    <a:pt x="1875" y="6540"/>
                    <a:pt x="2642" y="6540"/>
                  </a:cubicBezTo>
                  <a:cubicBezTo>
                    <a:pt x="2761" y="6540"/>
                    <a:pt x="2876" y="6533"/>
                    <a:pt x="2988" y="6518"/>
                  </a:cubicBezTo>
                  <a:cubicBezTo>
                    <a:pt x="3667" y="6427"/>
                    <a:pt x="4369" y="6133"/>
                    <a:pt x="5025" y="5748"/>
                  </a:cubicBezTo>
                  <a:cubicBezTo>
                    <a:pt x="5772" y="5273"/>
                    <a:pt x="6292" y="4526"/>
                    <a:pt x="6587" y="3711"/>
                  </a:cubicBezTo>
                  <a:cubicBezTo>
                    <a:pt x="6813" y="2964"/>
                    <a:pt x="6700" y="2399"/>
                    <a:pt x="6292" y="1720"/>
                  </a:cubicBezTo>
                  <a:cubicBezTo>
                    <a:pt x="5885" y="995"/>
                    <a:pt x="5206" y="430"/>
                    <a:pt x="4414" y="135"/>
                  </a:cubicBezTo>
                  <a:cubicBezTo>
                    <a:pt x="4144" y="43"/>
                    <a:pt x="3878" y="0"/>
                    <a:pt x="3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5" name="Google Shape;10795;p31"/>
            <p:cNvSpPr/>
            <p:nvPr/>
          </p:nvSpPr>
          <p:spPr>
            <a:xfrm>
              <a:off x="5304525" y="5085900"/>
              <a:ext cx="166950" cy="193525"/>
            </a:xfrm>
            <a:custGeom>
              <a:avLst/>
              <a:gdLst/>
              <a:ahLst/>
              <a:cxnLst/>
              <a:rect l="l" t="t" r="r" b="b"/>
              <a:pathLst>
                <a:path w="6678" h="7741" fill="none" extrusionOk="0">
                  <a:moveTo>
                    <a:pt x="4980" y="6450"/>
                  </a:moveTo>
                  <a:cubicBezTo>
                    <a:pt x="3667" y="7424"/>
                    <a:pt x="1698" y="7740"/>
                    <a:pt x="499" y="6473"/>
                  </a:cubicBezTo>
                  <a:cubicBezTo>
                    <a:pt x="137" y="6066"/>
                    <a:pt x="1" y="5545"/>
                    <a:pt x="1" y="5025"/>
                  </a:cubicBezTo>
                  <a:cubicBezTo>
                    <a:pt x="1" y="4187"/>
                    <a:pt x="295" y="3395"/>
                    <a:pt x="589" y="2603"/>
                  </a:cubicBezTo>
                  <a:cubicBezTo>
                    <a:pt x="838" y="1879"/>
                    <a:pt x="1608" y="1245"/>
                    <a:pt x="2264" y="928"/>
                  </a:cubicBezTo>
                  <a:cubicBezTo>
                    <a:pt x="4188" y="0"/>
                    <a:pt x="6677" y="1313"/>
                    <a:pt x="6519" y="3554"/>
                  </a:cubicBezTo>
                  <a:cubicBezTo>
                    <a:pt x="6474" y="4459"/>
                    <a:pt x="6112" y="5364"/>
                    <a:pt x="5478" y="602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6" name="Google Shape;10796;p31"/>
            <p:cNvSpPr/>
            <p:nvPr/>
          </p:nvSpPr>
          <p:spPr>
            <a:xfrm>
              <a:off x="5307925" y="5129925"/>
              <a:ext cx="126200" cy="113050"/>
            </a:xfrm>
            <a:custGeom>
              <a:avLst/>
              <a:gdLst/>
              <a:ahLst/>
              <a:cxnLst/>
              <a:rect l="l" t="t" r="r" b="b"/>
              <a:pathLst>
                <a:path w="5048" h="4522" extrusionOk="0">
                  <a:moveTo>
                    <a:pt x="2591" y="0"/>
                  </a:moveTo>
                  <a:cubicBezTo>
                    <a:pt x="2197" y="0"/>
                    <a:pt x="1806" y="91"/>
                    <a:pt x="1472" y="276"/>
                  </a:cubicBezTo>
                  <a:cubicBezTo>
                    <a:pt x="567" y="751"/>
                    <a:pt x="1" y="1883"/>
                    <a:pt x="1" y="2901"/>
                  </a:cubicBezTo>
                  <a:cubicBezTo>
                    <a:pt x="23" y="3264"/>
                    <a:pt x="114" y="3671"/>
                    <a:pt x="363" y="3920"/>
                  </a:cubicBezTo>
                  <a:cubicBezTo>
                    <a:pt x="739" y="4316"/>
                    <a:pt x="1322" y="4521"/>
                    <a:pt x="1857" y="4521"/>
                  </a:cubicBezTo>
                  <a:cubicBezTo>
                    <a:pt x="1933" y="4521"/>
                    <a:pt x="2009" y="4517"/>
                    <a:pt x="2083" y="4508"/>
                  </a:cubicBezTo>
                  <a:cubicBezTo>
                    <a:pt x="2581" y="4463"/>
                    <a:pt x="3056" y="4259"/>
                    <a:pt x="3509" y="3965"/>
                  </a:cubicBezTo>
                  <a:cubicBezTo>
                    <a:pt x="4075" y="3626"/>
                    <a:pt x="4550" y="3128"/>
                    <a:pt x="4776" y="2585"/>
                  </a:cubicBezTo>
                  <a:cubicBezTo>
                    <a:pt x="5048" y="1974"/>
                    <a:pt x="4640" y="978"/>
                    <a:pt x="4142" y="548"/>
                  </a:cubicBezTo>
                  <a:cubicBezTo>
                    <a:pt x="3729" y="187"/>
                    <a:pt x="3157" y="0"/>
                    <a:pt x="25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7" name="Google Shape;10797;p31"/>
            <p:cNvSpPr/>
            <p:nvPr/>
          </p:nvSpPr>
          <p:spPr>
            <a:xfrm>
              <a:off x="5006350" y="4927075"/>
              <a:ext cx="165825" cy="178225"/>
            </a:xfrm>
            <a:custGeom>
              <a:avLst/>
              <a:gdLst/>
              <a:ahLst/>
              <a:cxnLst/>
              <a:rect l="l" t="t" r="r" b="b"/>
              <a:pathLst>
                <a:path w="6633" h="7129" extrusionOk="0">
                  <a:moveTo>
                    <a:pt x="2896" y="0"/>
                  </a:moveTo>
                  <a:cubicBezTo>
                    <a:pt x="2737" y="0"/>
                    <a:pt x="2579" y="13"/>
                    <a:pt x="2423" y="39"/>
                  </a:cubicBezTo>
                  <a:cubicBezTo>
                    <a:pt x="1472" y="175"/>
                    <a:pt x="205" y="1057"/>
                    <a:pt x="91" y="2053"/>
                  </a:cubicBezTo>
                  <a:cubicBezTo>
                    <a:pt x="1" y="2845"/>
                    <a:pt x="205" y="3796"/>
                    <a:pt x="612" y="4679"/>
                  </a:cubicBezTo>
                  <a:cubicBezTo>
                    <a:pt x="906" y="5357"/>
                    <a:pt x="1359" y="5969"/>
                    <a:pt x="1902" y="6421"/>
                  </a:cubicBezTo>
                  <a:cubicBezTo>
                    <a:pt x="2430" y="6843"/>
                    <a:pt x="3162" y="7129"/>
                    <a:pt x="3866" y="7129"/>
                  </a:cubicBezTo>
                  <a:cubicBezTo>
                    <a:pt x="4068" y="7129"/>
                    <a:pt x="4268" y="7105"/>
                    <a:pt x="4459" y="7055"/>
                  </a:cubicBezTo>
                  <a:cubicBezTo>
                    <a:pt x="4957" y="6919"/>
                    <a:pt x="5387" y="6534"/>
                    <a:pt x="5659" y="6127"/>
                  </a:cubicBezTo>
                  <a:cubicBezTo>
                    <a:pt x="6451" y="4905"/>
                    <a:pt x="6632" y="3072"/>
                    <a:pt x="5931" y="1782"/>
                  </a:cubicBezTo>
                  <a:cubicBezTo>
                    <a:pt x="5350" y="740"/>
                    <a:pt x="4114" y="0"/>
                    <a:pt x="2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8" name="Google Shape;10798;p31"/>
            <p:cNvSpPr/>
            <p:nvPr/>
          </p:nvSpPr>
          <p:spPr>
            <a:xfrm>
              <a:off x="4999575" y="4930300"/>
              <a:ext cx="173725" cy="171450"/>
            </a:xfrm>
            <a:custGeom>
              <a:avLst/>
              <a:gdLst/>
              <a:ahLst/>
              <a:cxnLst/>
              <a:rect l="l" t="t" r="r" b="b"/>
              <a:pathLst>
                <a:path w="6949" h="6858" fill="none" extrusionOk="0">
                  <a:moveTo>
                    <a:pt x="5772" y="5704"/>
                  </a:moveTo>
                  <a:cubicBezTo>
                    <a:pt x="6654" y="4346"/>
                    <a:pt x="6948" y="1766"/>
                    <a:pt x="5364" y="793"/>
                  </a:cubicBezTo>
                  <a:cubicBezTo>
                    <a:pt x="5025" y="589"/>
                    <a:pt x="4685" y="408"/>
                    <a:pt x="4323" y="295"/>
                  </a:cubicBezTo>
                  <a:cubicBezTo>
                    <a:pt x="3961" y="182"/>
                    <a:pt x="3554" y="68"/>
                    <a:pt x="3146" y="46"/>
                  </a:cubicBezTo>
                  <a:cubicBezTo>
                    <a:pt x="2241" y="0"/>
                    <a:pt x="1336" y="340"/>
                    <a:pt x="679" y="951"/>
                  </a:cubicBezTo>
                  <a:cubicBezTo>
                    <a:pt x="272" y="1358"/>
                    <a:pt x="46" y="1947"/>
                    <a:pt x="23" y="2490"/>
                  </a:cubicBezTo>
                  <a:cubicBezTo>
                    <a:pt x="0" y="2943"/>
                    <a:pt x="91" y="3350"/>
                    <a:pt x="204" y="3780"/>
                  </a:cubicBezTo>
                  <a:cubicBezTo>
                    <a:pt x="453" y="4685"/>
                    <a:pt x="1019" y="5591"/>
                    <a:pt x="1856" y="6021"/>
                  </a:cubicBezTo>
                  <a:cubicBezTo>
                    <a:pt x="2694" y="6451"/>
                    <a:pt x="3599" y="6858"/>
                    <a:pt x="4527" y="6609"/>
                  </a:cubicBezTo>
                  <a:cubicBezTo>
                    <a:pt x="5070" y="6496"/>
                    <a:pt x="5477" y="6134"/>
                    <a:pt x="5772" y="570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9" name="Google Shape;10799;p31"/>
            <p:cNvSpPr/>
            <p:nvPr/>
          </p:nvSpPr>
          <p:spPr>
            <a:xfrm>
              <a:off x="5035775" y="4962475"/>
              <a:ext cx="131300" cy="142175"/>
            </a:xfrm>
            <a:custGeom>
              <a:avLst/>
              <a:gdLst/>
              <a:ahLst/>
              <a:cxnLst/>
              <a:rect l="l" t="t" r="r" b="b"/>
              <a:pathLst>
                <a:path w="5252" h="5687" extrusionOk="0">
                  <a:moveTo>
                    <a:pt x="2277" y="0"/>
                  </a:moveTo>
                  <a:cubicBezTo>
                    <a:pt x="2158" y="0"/>
                    <a:pt x="2041" y="9"/>
                    <a:pt x="1925" y="26"/>
                  </a:cubicBezTo>
                  <a:cubicBezTo>
                    <a:pt x="1178" y="139"/>
                    <a:pt x="159" y="818"/>
                    <a:pt x="69" y="1610"/>
                  </a:cubicBezTo>
                  <a:cubicBezTo>
                    <a:pt x="1" y="2289"/>
                    <a:pt x="159" y="3059"/>
                    <a:pt x="476" y="3738"/>
                  </a:cubicBezTo>
                  <a:cubicBezTo>
                    <a:pt x="725" y="4281"/>
                    <a:pt x="1087" y="4779"/>
                    <a:pt x="1517" y="5118"/>
                  </a:cubicBezTo>
                  <a:cubicBezTo>
                    <a:pt x="1948" y="5460"/>
                    <a:pt x="2536" y="5687"/>
                    <a:pt x="3100" y="5687"/>
                  </a:cubicBezTo>
                  <a:cubicBezTo>
                    <a:pt x="3246" y="5687"/>
                    <a:pt x="3391" y="5672"/>
                    <a:pt x="3531" y="5639"/>
                  </a:cubicBezTo>
                  <a:cubicBezTo>
                    <a:pt x="3916" y="5526"/>
                    <a:pt x="4256" y="5231"/>
                    <a:pt x="4482" y="4869"/>
                  </a:cubicBezTo>
                  <a:cubicBezTo>
                    <a:pt x="5116" y="3919"/>
                    <a:pt x="5251" y="2470"/>
                    <a:pt x="4686" y="1407"/>
                  </a:cubicBezTo>
                  <a:cubicBezTo>
                    <a:pt x="4242" y="560"/>
                    <a:pt x="3242" y="0"/>
                    <a:pt x="2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0" name="Google Shape;10800;p31"/>
            <p:cNvSpPr/>
            <p:nvPr/>
          </p:nvSpPr>
          <p:spPr>
            <a:xfrm>
              <a:off x="5027300" y="4931425"/>
              <a:ext cx="368925" cy="368000"/>
            </a:xfrm>
            <a:custGeom>
              <a:avLst/>
              <a:gdLst/>
              <a:ahLst/>
              <a:cxnLst/>
              <a:rect l="l" t="t" r="r" b="b"/>
              <a:pathLst>
                <a:path w="14757" h="14720" extrusionOk="0">
                  <a:moveTo>
                    <a:pt x="9687" y="1"/>
                  </a:moveTo>
                  <a:cubicBezTo>
                    <a:pt x="9890" y="227"/>
                    <a:pt x="10049" y="476"/>
                    <a:pt x="10139" y="770"/>
                  </a:cubicBezTo>
                  <a:cubicBezTo>
                    <a:pt x="10210" y="946"/>
                    <a:pt x="10130" y="1012"/>
                    <a:pt x="10007" y="1012"/>
                  </a:cubicBezTo>
                  <a:cubicBezTo>
                    <a:pt x="9971" y="1012"/>
                    <a:pt x="9931" y="1007"/>
                    <a:pt x="9890" y="997"/>
                  </a:cubicBezTo>
                  <a:cubicBezTo>
                    <a:pt x="9239" y="777"/>
                    <a:pt x="8567" y="676"/>
                    <a:pt x="7895" y="676"/>
                  </a:cubicBezTo>
                  <a:cubicBezTo>
                    <a:pt x="6558" y="676"/>
                    <a:pt x="5218" y="1073"/>
                    <a:pt x="4029" y="1721"/>
                  </a:cubicBezTo>
                  <a:cubicBezTo>
                    <a:pt x="2988" y="2332"/>
                    <a:pt x="2060" y="3147"/>
                    <a:pt x="1358" y="4142"/>
                  </a:cubicBezTo>
                  <a:cubicBezTo>
                    <a:pt x="611" y="5183"/>
                    <a:pt x="295" y="6315"/>
                    <a:pt x="159" y="7582"/>
                  </a:cubicBezTo>
                  <a:cubicBezTo>
                    <a:pt x="0" y="9031"/>
                    <a:pt x="702" y="10321"/>
                    <a:pt x="1585" y="11407"/>
                  </a:cubicBezTo>
                  <a:cubicBezTo>
                    <a:pt x="2082" y="12018"/>
                    <a:pt x="2716" y="12584"/>
                    <a:pt x="3350" y="13082"/>
                  </a:cubicBezTo>
                  <a:cubicBezTo>
                    <a:pt x="3916" y="13489"/>
                    <a:pt x="4549" y="13829"/>
                    <a:pt x="5206" y="14100"/>
                  </a:cubicBezTo>
                  <a:cubicBezTo>
                    <a:pt x="5817" y="14327"/>
                    <a:pt x="6473" y="14508"/>
                    <a:pt x="7152" y="14621"/>
                  </a:cubicBezTo>
                  <a:cubicBezTo>
                    <a:pt x="7539" y="14685"/>
                    <a:pt x="7932" y="14720"/>
                    <a:pt x="8323" y="14720"/>
                  </a:cubicBezTo>
                  <a:cubicBezTo>
                    <a:pt x="9327" y="14720"/>
                    <a:pt x="10324" y="14489"/>
                    <a:pt x="11203" y="13919"/>
                  </a:cubicBezTo>
                  <a:cubicBezTo>
                    <a:pt x="12357" y="13150"/>
                    <a:pt x="13240" y="12018"/>
                    <a:pt x="13851" y="10819"/>
                  </a:cubicBezTo>
                  <a:cubicBezTo>
                    <a:pt x="14100" y="10321"/>
                    <a:pt x="14281" y="9755"/>
                    <a:pt x="14417" y="9257"/>
                  </a:cubicBezTo>
                  <a:cubicBezTo>
                    <a:pt x="14530" y="8782"/>
                    <a:pt x="14621" y="8284"/>
                    <a:pt x="14643" y="7809"/>
                  </a:cubicBezTo>
                  <a:cubicBezTo>
                    <a:pt x="14756" y="6021"/>
                    <a:pt x="14145" y="4210"/>
                    <a:pt x="12923" y="2943"/>
                  </a:cubicBezTo>
                  <a:cubicBezTo>
                    <a:pt x="12584" y="2558"/>
                    <a:pt x="12176" y="2219"/>
                    <a:pt x="11746" y="1902"/>
                  </a:cubicBezTo>
                  <a:cubicBezTo>
                    <a:pt x="11611" y="1811"/>
                    <a:pt x="11452" y="1721"/>
                    <a:pt x="11339" y="1608"/>
                  </a:cubicBezTo>
                  <a:cubicBezTo>
                    <a:pt x="11181" y="1494"/>
                    <a:pt x="11181" y="1427"/>
                    <a:pt x="11362" y="1336"/>
                  </a:cubicBezTo>
                  <a:cubicBezTo>
                    <a:pt x="11633" y="1155"/>
                    <a:pt x="11973" y="1110"/>
                    <a:pt x="12289" y="1087"/>
                  </a:cubicBezTo>
                  <a:cubicBezTo>
                    <a:pt x="12384" y="1077"/>
                    <a:pt x="12478" y="1072"/>
                    <a:pt x="12570" y="1072"/>
                  </a:cubicBezTo>
                  <a:cubicBezTo>
                    <a:pt x="12874" y="1072"/>
                    <a:pt x="13166" y="1120"/>
                    <a:pt x="13444" y="1155"/>
                  </a:cubicBezTo>
                  <a:cubicBezTo>
                    <a:pt x="13172" y="861"/>
                    <a:pt x="12765" y="657"/>
                    <a:pt x="12357" y="544"/>
                  </a:cubicBezTo>
                  <a:cubicBezTo>
                    <a:pt x="12202" y="475"/>
                    <a:pt x="12033" y="445"/>
                    <a:pt x="11861" y="445"/>
                  </a:cubicBezTo>
                  <a:cubicBezTo>
                    <a:pt x="11808" y="445"/>
                    <a:pt x="11754" y="448"/>
                    <a:pt x="11701" y="453"/>
                  </a:cubicBezTo>
                  <a:cubicBezTo>
                    <a:pt x="11384" y="476"/>
                    <a:pt x="10818" y="702"/>
                    <a:pt x="10728" y="1019"/>
                  </a:cubicBezTo>
                  <a:cubicBezTo>
                    <a:pt x="10547" y="544"/>
                    <a:pt x="10162" y="182"/>
                    <a:pt x="9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1" name="Google Shape;10801;p31"/>
            <p:cNvSpPr/>
            <p:nvPr/>
          </p:nvSpPr>
          <p:spPr>
            <a:xfrm>
              <a:off x="5021625" y="4943325"/>
              <a:ext cx="368950" cy="368450"/>
            </a:xfrm>
            <a:custGeom>
              <a:avLst/>
              <a:gdLst/>
              <a:ahLst/>
              <a:cxnLst/>
              <a:rect l="l" t="t" r="r" b="b"/>
              <a:pathLst>
                <a:path w="14758" h="14738" extrusionOk="0">
                  <a:moveTo>
                    <a:pt x="9687" y="0"/>
                  </a:moveTo>
                  <a:cubicBezTo>
                    <a:pt x="9891" y="226"/>
                    <a:pt x="10050" y="498"/>
                    <a:pt x="10140" y="769"/>
                  </a:cubicBezTo>
                  <a:cubicBezTo>
                    <a:pt x="10208" y="940"/>
                    <a:pt x="10135" y="1021"/>
                    <a:pt x="10017" y="1021"/>
                  </a:cubicBezTo>
                  <a:cubicBezTo>
                    <a:pt x="9979" y="1021"/>
                    <a:pt x="9936" y="1012"/>
                    <a:pt x="9891" y="996"/>
                  </a:cubicBezTo>
                  <a:cubicBezTo>
                    <a:pt x="9242" y="777"/>
                    <a:pt x="8573" y="676"/>
                    <a:pt x="7904" y="676"/>
                  </a:cubicBezTo>
                  <a:cubicBezTo>
                    <a:pt x="6564" y="676"/>
                    <a:pt x="5221" y="1079"/>
                    <a:pt x="4029" y="1743"/>
                  </a:cubicBezTo>
                  <a:cubicBezTo>
                    <a:pt x="2988" y="2331"/>
                    <a:pt x="2060" y="3146"/>
                    <a:pt x="1359" y="4142"/>
                  </a:cubicBezTo>
                  <a:cubicBezTo>
                    <a:pt x="612" y="5183"/>
                    <a:pt x="295" y="6314"/>
                    <a:pt x="159" y="7582"/>
                  </a:cubicBezTo>
                  <a:cubicBezTo>
                    <a:pt x="1" y="9030"/>
                    <a:pt x="703" y="10343"/>
                    <a:pt x="1585" y="11407"/>
                  </a:cubicBezTo>
                  <a:cubicBezTo>
                    <a:pt x="2083" y="12040"/>
                    <a:pt x="2717" y="12606"/>
                    <a:pt x="3351" y="13081"/>
                  </a:cubicBezTo>
                  <a:cubicBezTo>
                    <a:pt x="3916" y="13511"/>
                    <a:pt x="4550" y="13851"/>
                    <a:pt x="5206" y="14100"/>
                  </a:cubicBezTo>
                  <a:cubicBezTo>
                    <a:pt x="5817" y="14326"/>
                    <a:pt x="6474" y="14530"/>
                    <a:pt x="7153" y="14643"/>
                  </a:cubicBezTo>
                  <a:cubicBezTo>
                    <a:pt x="7526" y="14704"/>
                    <a:pt x="7904" y="14737"/>
                    <a:pt x="8282" y="14737"/>
                  </a:cubicBezTo>
                  <a:cubicBezTo>
                    <a:pt x="9300" y="14737"/>
                    <a:pt x="10312" y="14497"/>
                    <a:pt x="11204" y="13919"/>
                  </a:cubicBezTo>
                  <a:cubicBezTo>
                    <a:pt x="12358" y="13172"/>
                    <a:pt x="13241" y="12040"/>
                    <a:pt x="13852" y="10818"/>
                  </a:cubicBezTo>
                  <a:cubicBezTo>
                    <a:pt x="14101" y="10343"/>
                    <a:pt x="14282" y="9777"/>
                    <a:pt x="14418" y="9257"/>
                  </a:cubicBezTo>
                  <a:cubicBezTo>
                    <a:pt x="14531" y="8781"/>
                    <a:pt x="14621" y="8306"/>
                    <a:pt x="14644" y="7808"/>
                  </a:cubicBezTo>
                  <a:cubicBezTo>
                    <a:pt x="14757" y="6043"/>
                    <a:pt x="14146" y="4255"/>
                    <a:pt x="12924" y="2942"/>
                  </a:cubicBezTo>
                  <a:cubicBezTo>
                    <a:pt x="12584" y="2557"/>
                    <a:pt x="12177" y="2218"/>
                    <a:pt x="11747" y="1901"/>
                  </a:cubicBezTo>
                  <a:cubicBezTo>
                    <a:pt x="11611" y="1811"/>
                    <a:pt x="11453" y="1743"/>
                    <a:pt x="11340" y="1630"/>
                  </a:cubicBezTo>
                  <a:cubicBezTo>
                    <a:pt x="11181" y="1516"/>
                    <a:pt x="11181" y="1426"/>
                    <a:pt x="11362" y="1335"/>
                  </a:cubicBezTo>
                  <a:cubicBezTo>
                    <a:pt x="11634" y="1177"/>
                    <a:pt x="11973" y="1109"/>
                    <a:pt x="12290" y="1086"/>
                  </a:cubicBezTo>
                  <a:cubicBezTo>
                    <a:pt x="12362" y="1082"/>
                    <a:pt x="12434" y="1080"/>
                    <a:pt x="12505" y="1080"/>
                  </a:cubicBezTo>
                  <a:cubicBezTo>
                    <a:pt x="12833" y="1080"/>
                    <a:pt x="13146" y="1121"/>
                    <a:pt x="13444" y="1177"/>
                  </a:cubicBezTo>
                  <a:cubicBezTo>
                    <a:pt x="13173" y="860"/>
                    <a:pt x="12765" y="656"/>
                    <a:pt x="12358" y="543"/>
                  </a:cubicBezTo>
                  <a:cubicBezTo>
                    <a:pt x="12202" y="474"/>
                    <a:pt x="12034" y="444"/>
                    <a:pt x="11862" y="444"/>
                  </a:cubicBezTo>
                  <a:cubicBezTo>
                    <a:pt x="11809" y="444"/>
                    <a:pt x="11755" y="447"/>
                    <a:pt x="11702" y="453"/>
                  </a:cubicBezTo>
                  <a:cubicBezTo>
                    <a:pt x="11385" y="498"/>
                    <a:pt x="10819" y="724"/>
                    <a:pt x="10729" y="1018"/>
                  </a:cubicBezTo>
                  <a:cubicBezTo>
                    <a:pt x="10548" y="543"/>
                    <a:pt x="10163" y="181"/>
                    <a:pt x="9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2" name="Google Shape;10802;p31"/>
            <p:cNvSpPr/>
            <p:nvPr/>
          </p:nvSpPr>
          <p:spPr>
            <a:xfrm>
              <a:off x="5051050" y="5006600"/>
              <a:ext cx="305000" cy="276125"/>
            </a:xfrm>
            <a:custGeom>
              <a:avLst/>
              <a:gdLst/>
              <a:ahLst/>
              <a:cxnLst/>
              <a:rect l="l" t="t" r="r" b="b"/>
              <a:pathLst>
                <a:path w="12200" h="11045" extrusionOk="0">
                  <a:moveTo>
                    <a:pt x="4665" y="1"/>
                  </a:moveTo>
                  <a:cubicBezTo>
                    <a:pt x="4264" y="1"/>
                    <a:pt x="3866" y="80"/>
                    <a:pt x="3509" y="230"/>
                  </a:cubicBezTo>
                  <a:cubicBezTo>
                    <a:pt x="2558" y="592"/>
                    <a:pt x="1766" y="1362"/>
                    <a:pt x="1155" y="2176"/>
                  </a:cubicBezTo>
                  <a:cubicBezTo>
                    <a:pt x="544" y="3059"/>
                    <a:pt x="250" y="4010"/>
                    <a:pt x="137" y="5051"/>
                  </a:cubicBezTo>
                  <a:cubicBezTo>
                    <a:pt x="1" y="6250"/>
                    <a:pt x="589" y="7359"/>
                    <a:pt x="1336" y="8264"/>
                  </a:cubicBezTo>
                  <a:cubicBezTo>
                    <a:pt x="1766" y="8785"/>
                    <a:pt x="2264" y="9283"/>
                    <a:pt x="2830" y="9668"/>
                  </a:cubicBezTo>
                  <a:cubicBezTo>
                    <a:pt x="3305" y="10007"/>
                    <a:pt x="3826" y="10301"/>
                    <a:pt x="4369" y="10528"/>
                  </a:cubicBezTo>
                  <a:cubicBezTo>
                    <a:pt x="4889" y="10709"/>
                    <a:pt x="5433" y="10890"/>
                    <a:pt x="5998" y="10980"/>
                  </a:cubicBezTo>
                  <a:cubicBezTo>
                    <a:pt x="6296" y="11021"/>
                    <a:pt x="6599" y="11044"/>
                    <a:pt x="6902" y="11044"/>
                  </a:cubicBezTo>
                  <a:cubicBezTo>
                    <a:pt x="7770" y="11044"/>
                    <a:pt x="8638" y="10856"/>
                    <a:pt x="9393" y="10369"/>
                  </a:cubicBezTo>
                  <a:cubicBezTo>
                    <a:pt x="10389" y="9758"/>
                    <a:pt x="11113" y="8785"/>
                    <a:pt x="11634" y="7767"/>
                  </a:cubicBezTo>
                  <a:cubicBezTo>
                    <a:pt x="12018" y="6974"/>
                    <a:pt x="12200" y="6001"/>
                    <a:pt x="11996" y="5141"/>
                  </a:cubicBezTo>
                  <a:cubicBezTo>
                    <a:pt x="11792" y="4123"/>
                    <a:pt x="11226" y="3240"/>
                    <a:pt x="10253" y="2833"/>
                  </a:cubicBezTo>
                  <a:cubicBezTo>
                    <a:pt x="9970" y="2705"/>
                    <a:pt x="9669" y="2622"/>
                    <a:pt x="9333" y="2622"/>
                  </a:cubicBezTo>
                  <a:cubicBezTo>
                    <a:pt x="9133" y="2622"/>
                    <a:pt x="8920" y="2652"/>
                    <a:pt x="8692" y="2720"/>
                  </a:cubicBezTo>
                  <a:cubicBezTo>
                    <a:pt x="8284" y="2788"/>
                    <a:pt x="7764" y="3127"/>
                    <a:pt x="7764" y="3127"/>
                  </a:cubicBezTo>
                  <a:cubicBezTo>
                    <a:pt x="7764" y="3127"/>
                    <a:pt x="7537" y="2425"/>
                    <a:pt x="7379" y="2086"/>
                  </a:cubicBezTo>
                  <a:cubicBezTo>
                    <a:pt x="7107" y="1294"/>
                    <a:pt x="6632" y="570"/>
                    <a:pt x="5795" y="230"/>
                  </a:cubicBezTo>
                  <a:cubicBezTo>
                    <a:pt x="5439" y="75"/>
                    <a:pt x="5051" y="1"/>
                    <a:pt x="46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3" name="Google Shape;10803;p31"/>
            <p:cNvSpPr/>
            <p:nvPr/>
          </p:nvSpPr>
          <p:spPr>
            <a:xfrm>
              <a:off x="5084450" y="5097100"/>
              <a:ext cx="61700" cy="45200"/>
            </a:xfrm>
            <a:custGeom>
              <a:avLst/>
              <a:gdLst/>
              <a:ahLst/>
              <a:cxnLst/>
              <a:rect l="l" t="t" r="r" b="b"/>
              <a:pathLst>
                <a:path w="2468" h="1808" extrusionOk="0">
                  <a:moveTo>
                    <a:pt x="956" y="0"/>
                  </a:moveTo>
                  <a:cubicBezTo>
                    <a:pt x="637" y="0"/>
                    <a:pt x="362" y="123"/>
                    <a:pt x="226" y="367"/>
                  </a:cubicBezTo>
                  <a:cubicBezTo>
                    <a:pt x="0" y="752"/>
                    <a:pt x="272" y="1318"/>
                    <a:pt x="838" y="1634"/>
                  </a:cubicBezTo>
                  <a:cubicBezTo>
                    <a:pt x="1062" y="1751"/>
                    <a:pt x="1297" y="1807"/>
                    <a:pt x="1512" y="1807"/>
                  </a:cubicBezTo>
                  <a:cubicBezTo>
                    <a:pt x="1842" y="1807"/>
                    <a:pt x="2127" y="1677"/>
                    <a:pt x="2263" y="1431"/>
                  </a:cubicBezTo>
                  <a:cubicBezTo>
                    <a:pt x="2467" y="1046"/>
                    <a:pt x="2173" y="458"/>
                    <a:pt x="1630" y="163"/>
                  </a:cubicBezTo>
                  <a:cubicBezTo>
                    <a:pt x="1403" y="55"/>
                    <a:pt x="1170" y="0"/>
                    <a:pt x="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4" name="Google Shape;10804;p31"/>
            <p:cNvSpPr/>
            <p:nvPr/>
          </p:nvSpPr>
          <p:spPr>
            <a:xfrm>
              <a:off x="5114425" y="5071775"/>
              <a:ext cx="61700" cy="53750"/>
            </a:xfrm>
            <a:custGeom>
              <a:avLst/>
              <a:gdLst/>
              <a:ahLst/>
              <a:cxnLst/>
              <a:rect l="l" t="t" r="r" b="b"/>
              <a:pathLst>
                <a:path w="2468" h="2150" extrusionOk="0">
                  <a:moveTo>
                    <a:pt x="1187" y="0"/>
                  </a:moveTo>
                  <a:cubicBezTo>
                    <a:pt x="1008" y="0"/>
                    <a:pt x="826" y="44"/>
                    <a:pt x="657" y="135"/>
                  </a:cubicBezTo>
                  <a:cubicBezTo>
                    <a:pt x="204" y="362"/>
                    <a:pt x="1" y="859"/>
                    <a:pt x="91" y="1312"/>
                  </a:cubicBezTo>
                  <a:cubicBezTo>
                    <a:pt x="566" y="1357"/>
                    <a:pt x="1087" y="1652"/>
                    <a:pt x="1562" y="2150"/>
                  </a:cubicBezTo>
                  <a:cubicBezTo>
                    <a:pt x="1630" y="2150"/>
                    <a:pt x="1675" y="2104"/>
                    <a:pt x="1743" y="2082"/>
                  </a:cubicBezTo>
                  <a:cubicBezTo>
                    <a:pt x="2286" y="1810"/>
                    <a:pt x="2468" y="1131"/>
                    <a:pt x="2173" y="588"/>
                  </a:cubicBezTo>
                  <a:cubicBezTo>
                    <a:pt x="1971" y="214"/>
                    <a:pt x="1585" y="0"/>
                    <a:pt x="1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5" name="Google Shape;10805;p31"/>
            <p:cNvSpPr/>
            <p:nvPr/>
          </p:nvSpPr>
          <p:spPr>
            <a:xfrm>
              <a:off x="5108200" y="5101725"/>
              <a:ext cx="50950" cy="32850"/>
            </a:xfrm>
            <a:custGeom>
              <a:avLst/>
              <a:gdLst/>
              <a:ahLst/>
              <a:cxnLst/>
              <a:rect l="l" t="t" r="r" b="b"/>
              <a:pathLst>
                <a:path w="2038" h="1314" fill="none" extrusionOk="0">
                  <a:moveTo>
                    <a:pt x="1" y="159"/>
                  </a:moveTo>
                  <a:cubicBezTo>
                    <a:pt x="1" y="159"/>
                    <a:pt x="1291" y="1"/>
                    <a:pt x="2038" y="1314"/>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6" name="Google Shape;10806;p31"/>
            <p:cNvSpPr/>
            <p:nvPr/>
          </p:nvSpPr>
          <p:spPr>
            <a:xfrm>
              <a:off x="5128000" y="5078925"/>
              <a:ext cx="19825" cy="17625"/>
            </a:xfrm>
            <a:custGeom>
              <a:avLst/>
              <a:gdLst/>
              <a:ahLst/>
              <a:cxnLst/>
              <a:rect l="l" t="t" r="r" b="b"/>
              <a:pathLst>
                <a:path w="793" h="705" extrusionOk="0">
                  <a:moveTo>
                    <a:pt x="393" y="0"/>
                  </a:moveTo>
                  <a:cubicBezTo>
                    <a:pt x="337" y="0"/>
                    <a:pt x="280" y="11"/>
                    <a:pt x="227" y="30"/>
                  </a:cubicBezTo>
                  <a:cubicBezTo>
                    <a:pt x="69" y="121"/>
                    <a:pt x="1" y="347"/>
                    <a:pt x="91" y="528"/>
                  </a:cubicBezTo>
                  <a:cubicBezTo>
                    <a:pt x="154" y="638"/>
                    <a:pt x="282" y="705"/>
                    <a:pt x="408" y="705"/>
                  </a:cubicBezTo>
                  <a:cubicBezTo>
                    <a:pt x="463" y="705"/>
                    <a:pt x="518" y="692"/>
                    <a:pt x="567" y="664"/>
                  </a:cubicBezTo>
                  <a:cubicBezTo>
                    <a:pt x="748" y="573"/>
                    <a:pt x="793" y="347"/>
                    <a:pt x="725" y="189"/>
                  </a:cubicBezTo>
                  <a:cubicBezTo>
                    <a:pt x="661" y="60"/>
                    <a:pt x="529" y="0"/>
                    <a:pt x="3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7" name="Google Shape;10807;p31"/>
            <p:cNvSpPr/>
            <p:nvPr/>
          </p:nvSpPr>
          <p:spPr>
            <a:xfrm>
              <a:off x="5249100" y="5169800"/>
              <a:ext cx="61125" cy="46650"/>
            </a:xfrm>
            <a:custGeom>
              <a:avLst/>
              <a:gdLst/>
              <a:ahLst/>
              <a:cxnLst/>
              <a:rect l="l" t="t" r="r" b="b"/>
              <a:pathLst>
                <a:path w="2445" h="1866" extrusionOk="0">
                  <a:moveTo>
                    <a:pt x="910" y="1"/>
                  </a:moveTo>
                  <a:cubicBezTo>
                    <a:pt x="609" y="1"/>
                    <a:pt x="354" y="117"/>
                    <a:pt x="226" y="333"/>
                  </a:cubicBezTo>
                  <a:cubicBezTo>
                    <a:pt x="0" y="741"/>
                    <a:pt x="249" y="1306"/>
                    <a:pt x="792" y="1646"/>
                  </a:cubicBezTo>
                  <a:cubicBezTo>
                    <a:pt x="1030" y="1795"/>
                    <a:pt x="1290" y="1865"/>
                    <a:pt x="1525" y="1865"/>
                  </a:cubicBezTo>
                  <a:cubicBezTo>
                    <a:pt x="1828" y="1865"/>
                    <a:pt x="2091" y="1749"/>
                    <a:pt x="2218" y="1533"/>
                  </a:cubicBezTo>
                  <a:cubicBezTo>
                    <a:pt x="2444" y="1125"/>
                    <a:pt x="2173" y="560"/>
                    <a:pt x="1652" y="220"/>
                  </a:cubicBezTo>
                  <a:cubicBezTo>
                    <a:pt x="1404" y="71"/>
                    <a:pt x="1144" y="1"/>
                    <a:pt x="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8" name="Google Shape;10808;p31"/>
            <p:cNvSpPr/>
            <p:nvPr/>
          </p:nvSpPr>
          <p:spPr>
            <a:xfrm>
              <a:off x="5252475" y="5129450"/>
              <a:ext cx="56625" cy="53775"/>
            </a:xfrm>
            <a:custGeom>
              <a:avLst/>
              <a:gdLst/>
              <a:ahLst/>
              <a:cxnLst/>
              <a:rect l="l" t="t" r="r" b="b"/>
              <a:pathLst>
                <a:path w="2265" h="2151" extrusionOk="0">
                  <a:moveTo>
                    <a:pt x="1087" y="1"/>
                  </a:moveTo>
                  <a:cubicBezTo>
                    <a:pt x="453" y="24"/>
                    <a:pt x="1" y="567"/>
                    <a:pt x="1" y="1155"/>
                  </a:cubicBezTo>
                  <a:cubicBezTo>
                    <a:pt x="1" y="1223"/>
                    <a:pt x="1" y="1268"/>
                    <a:pt x="46" y="1336"/>
                  </a:cubicBezTo>
                  <a:cubicBezTo>
                    <a:pt x="680" y="1495"/>
                    <a:pt x="1223" y="1789"/>
                    <a:pt x="1517" y="2151"/>
                  </a:cubicBezTo>
                  <a:cubicBezTo>
                    <a:pt x="1970" y="1993"/>
                    <a:pt x="2264" y="1563"/>
                    <a:pt x="2241" y="1087"/>
                  </a:cubicBezTo>
                  <a:cubicBezTo>
                    <a:pt x="2219" y="454"/>
                    <a:pt x="1698" y="1"/>
                    <a:pt x="10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9" name="Google Shape;10809;p31"/>
            <p:cNvSpPr/>
            <p:nvPr/>
          </p:nvSpPr>
          <p:spPr>
            <a:xfrm>
              <a:off x="5244000" y="5162275"/>
              <a:ext cx="50950" cy="29450"/>
            </a:xfrm>
            <a:custGeom>
              <a:avLst/>
              <a:gdLst/>
              <a:ahLst/>
              <a:cxnLst/>
              <a:rect l="l" t="t" r="r" b="b"/>
              <a:pathLst>
                <a:path w="2038" h="1178" fill="none" extrusionOk="0">
                  <a:moveTo>
                    <a:pt x="2037" y="1177"/>
                  </a:moveTo>
                  <a:cubicBezTo>
                    <a:pt x="2037" y="1177"/>
                    <a:pt x="1517" y="1"/>
                    <a:pt x="0" y="23"/>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0" name="Google Shape;10810;p31"/>
            <p:cNvSpPr/>
            <p:nvPr/>
          </p:nvSpPr>
          <p:spPr>
            <a:xfrm>
              <a:off x="5285300" y="5148700"/>
              <a:ext cx="17575" cy="17575"/>
            </a:xfrm>
            <a:custGeom>
              <a:avLst/>
              <a:gdLst/>
              <a:ahLst/>
              <a:cxnLst/>
              <a:rect l="l" t="t" r="r" b="b"/>
              <a:pathLst>
                <a:path w="703" h="703" extrusionOk="0">
                  <a:moveTo>
                    <a:pt x="340" y="0"/>
                  </a:moveTo>
                  <a:cubicBezTo>
                    <a:pt x="159" y="0"/>
                    <a:pt x="1" y="159"/>
                    <a:pt x="1" y="363"/>
                  </a:cubicBezTo>
                  <a:cubicBezTo>
                    <a:pt x="1" y="566"/>
                    <a:pt x="159" y="702"/>
                    <a:pt x="363" y="702"/>
                  </a:cubicBezTo>
                  <a:cubicBezTo>
                    <a:pt x="566" y="702"/>
                    <a:pt x="702" y="544"/>
                    <a:pt x="702" y="340"/>
                  </a:cubicBezTo>
                  <a:cubicBezTo>
                    <a:pt x="702" y="136"/>
                    <a:pt x="521"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1" name="Google Shape;10811;p31"/>
            <p:cNvSpPr/>
            <p:nvPr/>
          </p:nvSpPr>
          <p:spPr>
            <a:xfrm>
              <a:off x="5191375" y="5157150"/>
              <a:ext cx="19825" cy="11950"/>
            </a:xfrm>
            <a:custGeom>
              <a:avLst/>
              <a:gdLst/>
              <a:ahLst/>
              <a:cxnLst/>
              <a:rect l="l" t="t" r="r" b="b"/>
              <a:pathLst>
                <a:path w="793" h="478" extrusionOk="0">
                  <a:moveTo>
                    <a:pt x="94" y="0"/>
                  </a:moveTo>
                  <a:cubicBezTo>
                    <a:pt x="69" y="0"/>
                    <a:pt x="52" y="7"/>
                    <a:pt x="46" y="25"/>
                  </a:cubicBezTo>
                  <a:cubicBezTo>
                    <a:pt x="1" y="92"/>
                    <a:pt x="68" y="206"/>
                    <a:pt x="114" y="228"/>
                  </a:cubicBezTo>
                  <a:cubicBezTo>
                    <a:pt x="159" y="273"/>
                    <a:pt x="227" y="364"/>
                    <a:pt x="272" y="432"/>
                  </a:cubicBezTo>
                  <a:cubicBezTo>
                    <a:pt x="317" y="466"/>
                    <a:pt x="368" y="477"/>
                    <a:pt x="419" y="477"/>
                  </a:cubicBezTo>
                  <a:cubicBezTo>
                    <a:pt x="470" y="477"/>
                    <a:pt x="521" y="466"/>
                    <a:pt x="566" y="455"/>
                  </a:cubicBezTo>
                  <a:cubicBezTo>
                    <a:pt x="566" y="455"/>
                    <a:pt x="612" y="455"/>
                    <a:pt x="680" y="432"/>
                  </a:cubicBezTo>
                  <a:cubicBezTo>
                    <a:pt x="725" y="387"/>
                    <a:pt x="793" y="364"/>
                    <a:pt x="793" y="296"/>
                  </a:cubicBezTo>
                  <a:cubicBezTo>
                    <a:pt x="725" y="273"/>
                    <a:pt x="634" y="228"/>
                    <a:pt x="589" y="206"/>
                  </a:cubicBezTo>
                  <a:cubicBezTo>
                    <a:pt x="498" y="138"/>
                    <a:pt x="408" y="115"/>
                    <a:pt x="340" y="92"/>
                  </a:cubicBezTo>
                  <a:cubicBezTo>
                    <a:pt x="290" y="59"/>
                    <a:pt x="164"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2" name="Google Shape;10812;p31"/>
            <p:cNvSpPr/>
            <p:nvPr/>
          </p:nvSpPr>
          <p:spPr>
            <a:xfrm>
              <a:off x="5177800" y="5213775"/>
              <a:ext cx="36225" cy="12475"/>
            </a:xfrm>
            <a:custGeom>
              <a:avLst/>
              <a:gdLst/>
              <a:ahLst/>
              <a:cxnLst/>
              <a:rect l="l" t="t" r="r" b="b"/>
              <a:pathLst>
                <a:path w="1449" h="499" fill="none" extrusionOk="0">
                  <a:moveTo>
                    <a:pt x="0" y="0"/>
                  </a:moveTo>
                  <a:cubicBezTo>
                    <a:pt x="363" y="430"/>
                    <a:pt x="883" y="498"/>
                    <a:pt x="1449" y="204"/>
                  </a:cubicBezTo>
                </a:path>
              </a:pathLst>
            </a:custGeom>
            <a:noFill/>
            <a:ln w="73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13" name="Google Shape;10813;p31"/>
          <p:cNvGrpSpPr/>
          <p:nvPr/>
        </p:nvGrpSpPr>
        <p:grpSpPr>
          <a:xfrm>
            <a:off x="4700366" y="4156978"/>
            <a:ext cx="768082" cy="1156015"/>
            <a:chOff x="4700366" y="4156978"/>
            <a:chExt cx="768082" cy="1156015"/>
          </a:xfrm>
        </p:grpSpPr>
        <p:sp>
          <p:nvSpPr>
            <p:cNvPr id="10814" name="Google Shape;10814;p31"/>
            <p:cNvSpPr/>
            <p:nvPr/>
          </p:nvSpPr>
          <p:spPr>
            <a:xfrm>
              <a:off x="5084949"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5" name="Google Shape;10815;p31"/>
            <p:cNvSpPr/>
            <p:nvPr/>
          </p:nvSpPr>
          <p:spPr>
            <a:xfrm>
              <a:off x="5109478"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6" name="Google Shape;10816;p31"/>
            <p:cNvSpPr/>
            <p:nvPr/>
          </p:nvSpPr>
          <p:spPr>
            <a:xfrm>
              <a:off x="492107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7" name="Google Shape;10817;p31"/>
            <p:cNvSpPr/>
            <p:nvPr/>
          </p:nvSpPr>
          <p:spPr>
            <a:xfrm>
              <a:off x="4956739"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8" name="Google Shape;10818;p31"/>
            <p:cNvSpPr/>
            <p:nvPr/>
          </p:nvSpPr>
          <p:spPr>
            <a:xfrm>
              <a:off x="5059288"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9" name="Google Shape;10819;p31"/>
            <p:cNvSpPr/>
            <p:nvPr/>
          </p:nvSpPr>
          <p:spPr>
            <a:xfrm>
              <a:off x="5055938"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0" name="Google Shape;10820;p31"/>
            <p:cNvSpPr/>
            <p:nvPr/>
          </p:nvSpPr>
          <p:spPr>
            <a:xfrm>
              <a:off x="5101647"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1" name="Google Shape;10821;p31"/>
            <p:cNvSpPr/>
            <p:nvPr/>
          </p:nvSpPr>
          <p:spPr>
            <a:xfrm>
              <a:off x="4816313"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2" name="Google Shape;10822;p31"/>
            <p:cNvSpPr/>
            <p:nvPr/>
          </p:nvSpPr>
          <p:spPr>
            <a:xfrm>
              <a:off x="4831877"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3" name="Google Shape;10823;p31"/>
            <p:cNvSpPr/>
            <p:nvPr/>
          </p:nvSpPr>
          <p:spPr>
            <a:xfrm>
              <a:off x="4769471"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4" name="Google Shape;10824;p31"/>
            <p:cNvSpPr/>
            <p:nvPr/>
          </p:nvSpPr>
          <p:spPr>
            <a:xfrm>
              <a:off x="4810698"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5" name="Google Shape;10825;p31"/>
            <p:cNvSpPr/>
            <p:nvPr/>
          </p:nvSpPr>
          <p:spPr>
            <a:xfrm>
              <a:off x="4795133"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6" name="Google Shape;10826;p31"/>
            <p:cNvSpPr/>
            <p:nvPr/>
          </p:nvSpPr>
          <p:spPr>
            <a:xfrm>
              <a:off x="4700366"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7" name="Google Shape;10827;p31"/>
            <p:cNvSpPr/>
            <p:nvPr/>
          </p:nvSpPr>
          <p:spPr>
            <a:xfrm>
              <a:off x="497122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8" name="Google Shape;10828;p31"/>
            <p:cNvSpPr/>
            <p:nvPr/>
          </p:nvSpPr>
          <p:spPr>
            <a:xfrm>
              <a:off x="5065986"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9" name="Google Shape;10829;p31"/>
            <p:cNvSpPr/>
            <p:nvPr/>
          </p:nvSpPr>
          <p:spPr>
            <a:xfrm>
              <a:off x="4894333"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0" name="Google Shape;10830;p31"/>
            <p:cNvSpPr/>
            <p:nvPr/>
          </p:nvSpPr>
          <p:spPr>
            <a:xfrm>
              <a:off x="4830794"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1" name="Google Shape;10831;p31"/>
            <p:cNvSpPr/>
            <p:nvPr/>
          </p:nvSpPr>
          <p:spPr>
            <a:xfrm>
              <a:off x="5087166"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2" name="Google Shape;10832;p31"/>
            <p:cNvSpPr/>
            <p:nvPr/>
          </p:nvSpPr>
          <p:spPr>
            <a:xfrm>
              <a:off x="4908814"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33" name="Google Shape;10833;p31"/>
          <p:cNvGrpSpPr/>
          <p:nvPr/>
        </p:nvGrpSpPr>
        <p:grpSpPr>
          <a:xfrm>
            <a:off x="1838400" y="4151553"/>
            <a:ext cx="766999" cy="1154931"/>
            <a:chOff x="1838400" y="4151553"/>
            <a:chExt cx="766999" cy="1154931"/>
          </a:xfrm>
        </p:grpSpPr>
        <p:sp>
          <p:nvSpPr>
            <p:cNvPr id="10834" name="Google Shape;10834;p31"/>
            <p:cNvSpPr/>
            <p:nvPr/>
          </p:nvSpPr>
          <p:spPr>
            <a:xfrm>
              <a:off x="1921986" y="4546185"/>
              <a:ext cx="299914" cy="395764"/>
            </a:xfrm>
            <a:custGeom>
              <a:avLst/>
              <a:gdLst/>
              <a:ahLst/>
              <a:cxnLst/>
              <a:rect l="l" t="t" r="r" b="b"/>
              <a:pathLst>
                <a:path w="6089" h="8035" fill="none" extrusionOk="0">
                  <a:moveTo>
                    <a:pt x="137" y="2377"/>
                  </a:moveTo>
                  <a:cubicBezTo>
                    <a:pt x="227" y="2874"/>
                    <a:pt x="431" y="3327"/>
                    <a:pt x="612" y="3734"/>
                  </a:cubicBezTo>
                  <a:cubicBezTo>
                    <a:pt x="1042" y="4572"/>
                    <a:pt x="1698" y="5273"/>
                    <a:pt x="2377" y="5885"/>
                  </a:cubicBezTo>
                  <a:cubicBezTo>
                    <a:pt x="3373" y="6790"/>
                    <a:pt x="4437" y="7740"/>
                    <a:pt x="5795" y="8012"/>
                  </a:cubicBezTo>
                  <a:cubicBezTo>
                    <a:pt x="5930" y="8035"/>
                    <a:pt x="5998" y="7650"/>
                    <a:pt x="6044" y="7514"/>
                  </a:cubicBezTo>
                  <a:cubicBezTo>
                    <a:pt x="6089" y="7424"/>
                    <a:pt x="6044" y="7333"/>
                    <a:pt x="5998" y="7242"/>
                  </a:cubicBezTo>
                  <a:cubicBezTo>
                    <a:pt x="5455" y="6111"/>
                    <a:pt x="5116" y="5477"/>
                    <a:pt x="4527" y="4368"/>
                  </a:cubicBezTo>
                  <a:cubicBezTo>
                    <a:pt x="3893" y="3214"/>
                    <a:pt x="3011" y="2263"/>
                    <a:pt x="2241" y="1222"/>
                  </a:cubicBezTo>
                  <a:cubicBezTo>
                    <a:pt x="2038" y="973"/>
                    <a:pt x="1743" y="747"/>
                    <a:pt x="1472" y="566"/>
                  </a:cubicBezTo>
                  <a:cubicBezTo>
                    <a:pt x="1178" y="430"/>
                    <a:pt x="861" y="227"/>
                    <a:pt x="567" y="159"/>
                  </a:cubicBezTo>
                  <a:cubicBezTo>
                    <a:pt x="1" y="0"/>
                    <a:pt x="23" y="1200"/>
                    <a:pt x="23" y="1471"/>
                  </a:cubicBezTo>
                  <a:cubicBezTo>
                    <a:pt x="46"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5" name="Google Shape;10835;p31"/>
            <p:cNvSpPr/>
            <p:nvPr/>
          </p:nvSpPr>
          <p:spPr>
            <a:xfrm>
              <a:off x="1929817" y="4570714"/>
              <a:ext cx="267553" cy="362320"/>
            </a:xfrm>
            <a:custGeom>
              <a:avLst/>
              <a:gdLst/>
              <a:ahLst/>
              <a:cxnLst/>
              <a:rect l="l" t="t" r="r" b="b"/>
              <a:pathLst>
                <a:path w="5432" h="7356" fill="none" extrusionOk="0">
                  <a:moveTo>
                    <a:pt x="0" y="1833"/>
                  </a:moveTo>
                  <a:cubicBezTo>
                    <a:pt x="181" y="1200"/>
                    <a:pt x="430" y="566"/>
                    <a:pt x="792" y="0"/>
                  </a:cubicBezTo>
                  <a:cubicBezTo>
                    <a:pt x="543" y="905"/>
                    <a:pt x="430" y="1856"/>
                    <a:pt x="453" y="2784"/>
                  </a:cubicBezTo>
                  <a:cubicBezTo>
                    <a:pt x="679" y="1879"/>
                    <a:pt x="973" y="973"/>
                    <a:pt x="1313" y="113"/>
                  </a:cubicBezTo>
                  <a:cubicBezTo>
                    <a:pt x="1313" y="521"/>
                    <a:pt x="1177" y="951"/>
                    <a:pt x="1087" y="1381"/>
                  </a:cubicBezTo>
                  <a:cubicBezTo>
                    <a:pt x="905" y="2150"/>
                    <a:pt x="838" y="2965"/>
                    <a:pt x="838" y="3757"/>
                  </a:cubicBezTo>
                  <a:cubicBezTo>
                    <a:pt x="905" y="3734"/>
                    <a:pt x="951" y="3621"/>
                    <a:pt x="973" y="3531"/>
                  </a:cubicBezTo>
                  <a:cubicBezTo>
                    <a:pt x="1245" y="2558"/>
                    <a:pt x="1517" y="1607"/>
                    <a:pt x="1698" y="634"/>
                  </a:cubicBezTo>
                  <a:cubicBezTo>
                    <a:pt x="1652" y="951"/>
                    <a:pt x="1698" y="1313"/>
                    <a:pt x="1652" y="1652"/>
                  </a:cubicBezTo>
                  <a:cubicBezTo>
                    <a:pt x="1630" y="1946"/>
                    <a:pt x="1584" y="2173"/>
                    <a:pt x="1584" y="2490"/>
                  </a:cubicBezTo>
                  <a:cubicBezTo>
                    <a:pt x="1630" y="3214"/>
                    <a:pt x="1517" y="3983"/>
                    <a:pt x="1426" y="4708"/>
                  </a:cubicBezTo>
                  <a:cubicBezTo>
                    <a:pt x="1811" y="3621"/>
                    <a:pt x="2128" y="2512"/>
                    <a:pt x="2331" y="1381"/>
                  </a:cubicBezTo>
                  <a:cubicBezTo>
                    <a:pt x="2422" y="2037"/>
                    <a:pt x="2354" y="2671"/>
                    <a:pt x="2309" y="3327"/>
                  </a:cubicBezTo>
                  <a:cubicBezTo>
                    <a:pt x="2241" y="4074"/>
                    <a:pt x="2196" y="4821"/>
                    <a:pt x="2128" y="5568"/>
                  </a:cubicBezTo>
                  <a:cubicBezTo>
                    <a:pt x="2128" y="5273"/>
                    <a:pt x="2354" y="4934"/>
                    <a:pt x="2444" y="4685"/>
                  </a:cubicBezTo>
                  <a:cubicBezTo>
                    <a:pt x="2490" y="4436"/>
                    <a:pt x="2535" y="4187"/>
                    <a:pt x="2580" y="3915"/>
                  </a:cubicBezTo>
                  <a:cubicBezTo>
                    <a:pt x="2716" y="3350"/>
                    <a:pt x="2920" y="2761"/>
                    <a:pt x="3259" y="2286"/>
                  </a:cubicBezTo>
                  <a:cubicBezTo>
                    <a:pt x="3033" y="3485"/>
                    <a:pt x="2784" y="4685"/>
                    <a:pt x="2558" y="5907"/>
                  </a:cubicBezTo>
                  <a:cubicBezTo>
                    <a:pt x="2874" y="4934"/>
                    <a:pt x="3169" y="3938"/>
                    <a:pt x="3486" y="2988"/>
                  </a:cubicBezTo>
                  <a:cubicBezTo>
                    <a:pt x="3440" y="4119"/>
                    <a:pt x="3372" y="5273"/>
                    <a:pt x="3350" y="6405"/>
                  </a:cubicBezTo>
                  <a:cubicBezTo>
                    <a:pt x="3553" y="5477"/>
                    <a:pt x="3734" y="4549"/>
                    <a:pt x="3961" y="3621"/>
                  </a:cubicBezTo>
                  <a:cubicBezTo>
                    <a:pt x="3916" y="4708"/>
                    <a:pt x="3893" y="5794"/>
                    <a:pt x="3825" y="6903"/>
                  </a:cubicBezTo>
                  <a:cubicBezTo>
                    <a:pt x="4006" y="6518"/>
                    <a:pt x="4142" y="6133"/>
                    <a:pt x="4255" y="5726"/>
                  </a:cubicBezTo>
                  <a:cubicBezTo>
                    <a:pt x="4368" y="5387"/>
                    <a:pt x="4391" y="4866"/>
                    <a:pt x="4594" y="4594"/>
                  </a:cubicBezTo>
                  <a:cubicBezTo>
                    <a:pt x="4753" y="5500"/>
                    <a:pt x="4798" y="6450"/>
                    <a:pt x="4979" y="7356"/>
                  </a:cubicBezTo>
                  <a:cubicBezTo>
                    <a:pt x="5206" y="7039"/>
                    <a:pt x="5364" y="6699"/>
                    <a:pt x="5432"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6" name="Google Shape;10836;p31"/>
            <p:cNvSpPr/>
            <p:nvPr/>
          </p:nvSpPr>
          <p:spPr>
            <a:xfrm>
              <a:off x="2243030" y="4151553"/>
              <a:ext cx="142741" cy="431474"/>
            </a:xfrm>
            <a:custGeom>
              <a:avLst/>
              <a:gdLst/>
              <a:ahLst/>
              <a:cxnLst/>
              <a:rect l="l" t="t" r="r" b="b"/>
              <a:pathLst>
                <a:path w="2898" h="8760" fill="none" extrusionOk="0">
                  <a:moveTo>
                    <a:pt x="2852" y="2920"/>
                  </a:moveTo>
                  <a:cubicBezTo>
                    <a:pt x="2898" y="2083"/>
                    <a:pt x="2852" y="1200"/>
                    <a:pt x="2739" y="363"/>
                  </a:cubicBezTo>
                  <a:cubicBezTo>
                    <a:pt x="2694" y="249"/>
                    <a:pt x="2671" y="68"/>
                    <a:pt x="2558" y="46"/>
                  </a:cubicBezTo>
                  <a:cubicBezTo>
                    <a:pt x="2445" y="0"/>
                    <a:pt x="2332" y="91"/>
                    <a:pt x="2241" y="182"/>
                  </a:cubicBezTo>
                  <a:cubicBezTo>
                    <a:pt x="1540" y="1245"/>
                    <a:pt x="974" y="2332"/>
                    <a:pt x="612" y="3576"/>
                  </a:cubicBezTo>
                  <a:cubicBezTo>
                    <a:pt x="295" y="4595"/>
                    <a:pt x="182" y="5613"/>
                    <a:pt x="159" y="6654"/>
                  </a:cubicBezTo>
                  <a:cubicBezTo>
                    <a:pt x="159" y="7152"/>
                    <a:pt x="91" y="7650"/>
                    <a:pt x="46" y="8125"/>
                  </a:cubicBezTo>
                  <a:cubicBezTo>
                    <a:pt x="1" y="8442"/>
                    <a:pt x="46" y="8759"/>
                    <a:pt x="408" y="8352"/>
                  </a:cubicBezTo>
                  <a:cubicBezTo>
                    <a:pt x="702" y="8080"/>
                    <a:pt x="951" y="7786"/>
                    <a:pt x="1178" y="7469"/>
                  </a:cubicBezTo>
                  <a:cubicBezTo>
                    <a:pt x="1947" y="6518"/>
                    <a:pt x="2513" y="5477"/>
                    <a:pt x="2694" y="4187"/>
                  </a:cubicBezTo>
                  <a:cubicBezTo>
                    <a:pt x="2898" y="2897"/>
                    <a:pt x="2671" y="1698"/>
                    <a:pt x="2196" y="453"/>
                  </a:cubicBezTo>
                  <a:lnTo>
                    <a:pt x="2355" y="5545"/>
                  </a:lnTo>
                  <a:cubicBezTo>
                    <a:pt x="1970" y="4346"/>
                    <a:pt x="1630" y="3124"/>
                    <a:pt x="1313" y="1879"/>
                  </a:cubicBezTo>
                  <a:lnTo>
                    <a:pt x="1065" y="7469"/>
                  </a:lnTo>
                  <a:cubicBezTo>
                    <a:pt x="657" y="6609"/>
                    <a:pt x="408" y="5658"/>
                    <a:pt x="272" y="4708"/>
                  </a:cubicBezTo>
                  <a:cubicBezTo>
                    <a:pt x="408" y="5817"/>
                    <a:pt x="408" y="6949"/>
                    <a:pt x="318"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7" name="Google Shape;10837;p31"/>
            <p:cNvSpPr/>
            <p:nvPr/>
          </p:nvSpPr>
          <p:spPr>
            <a:xfrm>
              <a:off x="2235247" y="4177215"/>
              <a:ext cx="114863" cy="361187"/>
            </a:xfrm>
            <a:custGeom>
              <a:avLst/>
              <a:gdLst/>
              <a:ahLst/>
              <a:cxnLst/>
              <a:rect l="l" t="t" r="r" b="b"/>
              <a:pathLst>
                <a:path w="2332" h="7333" fill="none" extrusionOk="0">
                  <a:moveTo>
                    <a:pt x="2331" y="0"/>
                  </a:moveTo>
                  <a:lnTo>
                    <a:pt x="1992" y="430"/>
                  </a:lnTo>
                  <a:cubicBezTo>
                    <a:pt x="1585" y="905"/>
                    <a:pt x="1200" y="1426"/>
                    <a:pt x="883" y="1992"/>
                  </a:cubicBezTo>
                  <a:cubicBezTo>
                    <a:pt x="0" y="3598"/>
                    <a:pt x="68" y="5545"/>
                    <a:pt x="430"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8" name="Google Shape;10838;p31"/>
            <p:cNvSpPr/>
            <p:nvPr/>
          </p:nvSpPr>
          <p:spPr>
            <a:xfrm>
              <a:off x="2041281" y="4345520"/>
              <a:ext cx="208496" cy="394680"/>
            </a:xfrm>
            <a:custGeom>
              <a:avLst/>
              <a:gdLst/>
              <a:ahLst/>
              <a:cxnLst/>
              <a:rect l="l" t="t" r="r" b="b"/>
              <a:pathLst>
                <a:path w="4233" h="8013" fill="none" extrusionOk="0">
                  <a:moveTo>
                    <a:pt x="4052" y="5658"/>
                  </a:moveTo>
                  <a:cubicBezTo>
                    <a:pt x="4029" y="6315"/>
                    <a:pt x="3803" y="6971"/>
                    <a:pt x="3395" y="7469"/>
                  </a:cubicBezTo>
                  <a:lnTo>
                    <a:pt x="3395" y="3395"/>
                  </a:lnTo>
                  <a:cubicBezTo>
                    <a:pt x="3395" y="3169"/>
                    <a:pt x="3350" y="2897"/>
                    <a:pt x="3124" y="2875"/>
                  </a:cubicBezTo>
                  <a:cubicBezTo>
                    <a:pt x="2807" y="3961"/>
                    <a:pt x="2535" y="5093"/>
                    <a:pt x="2218" y="6202"/>
                  </a:cubicBezTo>
                  <a:cubicBezTo>
                    <a:pt x="1879" y="4572"/>
                    <a:pt x="2671" y="2829"/>
                    <a:pt x="2331" y="1177"/>
                  </a:cubicBezTo>
                  <a:cubicBezTo>
                    <a:pt x="1901" y="2264"/>
                    <a:pt x="1562" y="3373"/>
                    <a:pt x="1290" y="4504"/>
                  </a:cubicBezTo>
                  <a:cubicBezTo>
                    <a:pt x="1336" y="3101"/>
                    <a:pt x="1358" y="1653"/>
                    <a:pt x="1290" y="227"/>
                  </a:cubicBezTo>
                  <a:cubicBezTo>
                    <a:pt x="906" y="770"/>
                    <a:pt x="544" y="1472"/>
                    <a:pt x="453" y="2128"/>
                  </a:cubicBezTo>
                  <a:cubicBezTo>
                    <a:pt x="385" y="2580"/>
                    <a:pt x="634" y="3124"/>
                    <a:pt x="793" y="3576"/>
                  </a:cubicBezTo>
                  <a:cubicBezTo>
                    <a:pt x="1132" y="4414"/>
                    <a:pt x="1471" y="5274"/>
                    <a:pt x="1992" y="6043"/>
                  </a:cubicBezTo>
                  <a:cubicBezTo>
                    <a:pt x="2196" y="6315"/>
                    <a:pt x="3622" y="8012"/>
                    <a:pt x="3893" y="7130"/>
                  </a:cubicBezTo>
                  <a:cubicBezTo>
                    <a:pt x="4187" y="6088"/>
                    <a:pt x="4233" y="5047"/>
                    <a:pt x="3916" y="4029"/>
                  </a:cubicBezTo>
                  <a:cubicBezTo>
                    <a:pt x="3735" y="3441"/>
                    <a:pt x="3486" y="2875"/>
                    <a:pt x="3146" y="2332"/>
                  </a:cubicBezTo>
                  <a:cubicBezTo>
                    <a:pt x="2716" y="1653"/>
                    <a:pt x="1585" y="0"/>
                    <a:pt x="611" y="181"/>
                  </a:cubicBezTo>
                  <a:cubicBezTo>
                    <a:pt x="0" y="295"/>
                    <a:pt x="114"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9" name="Google Shape;10839;p31"/>
            <p:cNvSpPr/>
            <p:nvPr/>
          </p:nvSpPr>
          <p:spPr>
            <a:xfrm>
              <a:off x="2026800" y="4381180"/>
              <a:ext cx="224110" cy="336707"/>
            </a:xfrm>
            <a:custGeom>
              <a:avLst/>
              <a:gdLst/>
              <a:ahLst/>
              <a:cxnLst/>
              <a:rect l="l" t="t" r="r" b="b"/>
              <a:pathLst>
                <a:path w="4550" h="6836" fill="none" extrusionOk="0">
                  <a:moveTo>
                    <a:pt x="1154" y="3531"/>
                  </a:moveTo>
                  <a:cubicBezTo>
                    <a:pt x="1607" y="4708"/>
                    <a:pt x="2060" y="5930"/>
                    <a:pt x="3237" y="6587"/>
                  </a:cubicBezTo>
                  <a:cubicBezTo>
                    <a:pt x="3486" y="6722"/>
                    <a:pt x="3848" y="6836"/>
                    <a:pt x="4097" y="6632"/>
                  </a:cubicBezTo>
                  <a:cubicBezTo>
                    <a:pt x="4232" y="6519"/>
                    <a:pt x="4300" y="6292"/>
                    <a:pt x="4323" y="6134"/>
                  </a:cubicBezTo>
                  <a:cubicBezTo>
                    <a:pt x="4549" y="4753"/>
                    <a:pt x="4232" y="3463"/>
                    <a:pt x="3531" y="2309"/>
                  </a:cubicBezTo>
                  <a:cubicBezTo>
                    <a:pt x="3101" y="1630"/>
                    <a:pt x="1969" y="1"/>
                    <a:pt x="973" y="159"/>
                  </a:cubicBezTo>
                  <a:cubicBezTo>
                    <a:pt x="0" y="295"/>
                    <a:pt x="951" y="3056"/>
                    <a:pt x="1154"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0" name="Google Shape;10840;p31"/>
            <p:cNvSpPr/>
            <p:nvPr/>
          </p:nvSpPr>
          <p:spPr>
            <a:xfrm>
              <a:off x="1927551" y="4562882"/>
              <a:ext cx="299914" cy="400246"/>
            </a:xfrm>
            <a:custGeom>
              <a:avLst/>
              <a:gdLst/>
              <a:ahLst/>
              <a:cxnLst/>
              <a:rect l="l" t="t" r="r" b="b"/>
              <a:pathLst>
                <a:path w="6089" h="8126" fill="none" extrusionOk="0">
                  <a:moveTo>
                    <a:pt x="1178" y="657"/>
                  </a:moveTo>
                  <a:cubicBezTo>
                    <a:pt x="1178" y="657"/>
                    <a:pt x="1155" y="1087"/>
                    <a:pt x="1133" y="1064"/>
                  </a:cubicBezTo>
                  <a:cubicBezTo>
                    <a:pt x="906" y="883"/>
                    <a:pt x="454" y="1"/>
                    <a:pt x="205" y="272"/>
                  </a:cubicBezTo>
                  <a:cubicBezTo>
                    <a:pt x="1" y="499"/>
                    <a:pt x="24" y="1132"/>
                    <a:pt x="24" y="1427"/>
                  </a:cubicBezTo>
                  <a:cubicBezTo>
                    <a:pt x="24" y="2219"/>
                    <a:pt x="250" y="3441"/>
                    <a:pt x="657" y="4120"/>
                  </a:cubicBezTo>
                  <a:cubicBezTo>
                    <a:pt x="1449" y="5500"/>
                    <a:pt x="2830" y="6519"/>
                    <a:pt x="4210" y="7220"/>
                  </a:cubicBezTo>
                  <a:cubicBezTo>
                    <a:pt x="4505" y="7356"/>
                    <a:pt x="6089" y="8126"/>
                    <a:pt x="5704" y="7288"/>
                  </a:cubicBezTo>
                  <a:cubicBezTo>
                    <a:pt x="5252" y="6224"/>
                    <a:pt x="4844" y="5138"/>
                    <a:pt x="4210" y="4188"/>
                  </a:cubicBezTo>
                  <a:cubicBezTo>
                    <a:pt x="3396" y="2988"/>
                    <a:pt x="2377" y="1472"/>
                    <a:pt x="1178"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1" name="Google Shape;10841;p31"/>
            <p:cNvSpPr/>
            <p:nvPr/>
          </p:nvSpPr>
          <p:spPr>
            <a:xfrm>
              <a:off x="1838400" y="48516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70" y="2490"/>
                    <a:pt x="1494" y="3192"/>
                  </a:cubicBezTo>
                  <a:cubicBezTo>
                    <a:pt x="1698" y="3395"/>
                    <a:pt x="1901" y="3576"/>
                    <a:pt x="2128" y="3735"/>
                  </a:cubicBezTo>
                  <a:cubicBezTo>
                    <a:pt x="2965" y="4368"/>
                    <a:pt x="3984" y="4957"/>
                    <a:pt x="4979" y="5296"/>
                  </a:cubicBezTo>
                  <a:cubicBezTo>
                    <a:pt x="5772" y="5545"/>
                    <a:pt x="6473" y="5907"/>
                    <a:pt x="7288" y="6088"/>
                  </a:cubicBezTo>
                  <a:lnTo>
                    <a:pt x="7378" y="6088"/>
                  </a:lnTo>
                  <a:cubicBezTo>
                    <a:pt x="7446" y="6043"/>
                    <a:pt x="7401" y="5998"/>
                    <a:pt x="7401" y="5953"/>
                  </a:cubicBezTo>
                  <a:cubicBezTo>
                    <a:pt x="6948" y="4640"/>
                    <a:pt x="5794" y="3124"/>
                    <a:pt x="4753" y="2196"/>
                  </a:cubicBezTo>
                  <a:cubicBezTo>
                    <a:pt x="3667"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2" name="Google Shape;10842;p31"/>
            <p:cNvSpPr/>
            <p:nvPr/>
          </p:nvSpPr>
          <p:spPr>
            <a:xfrm>
              <a:off x="2182840" y="4433588"/>
              <a:ext cx="307745" cy="278734"/>
            </a:xfrm>
            <a:custGeom>
              <a:avLst/>
              <a:gdLst/>
              <a:ahLst/>
              <a:cxnLst/>
              <a:rect l="l" t="t" r="r" b="b"/>
              <a:pathLst>
                <a:path w="6248" h="5659" fill="none" extrusionOk="0">
                  <a:moveTo>
                    <a:pt x="5138" y="249"/>
                  </a:moveTo>
                  <a:cubicBezTo>
                    <a:pt x="5455" y="114"/>
                    <a:pt x="5885" y="0"/>
                    <a:pt x="6111" y="249"/>
                  </a:cubicBezTo>
                  <a:cubicBezTo>
                    <a:pt x="6247" y="430"/>
                    <a:pt x="6202" y="657"/>
                    <a:pt x="6179" y="860"/>
                  </a:cubicBezTo>
                  <a:cubicBezTo>
                    <a:pt x="6021" y="2015"/>
                    <a:pt x="5297" y="3056"/>
                    <a:pt x="4391" y="3848"/>
                  </a:cubicBezTo>
                  <a:cubicBezTo>
                    <a:pt x="3893" y="4278"/>
                    <a:pt x="3328" y="4640"/>
                    <a:pt x="2762" y="4934"/>
                  </a:cubicBezTo>
                  <a:cubicBezTo>
                    <a:pt x="2332" y="5115"/>
                    <a:pt x="1540" y="5658"/>
                    <a:pt x="1064" y="5545"/>
                  </a:cubicBezTo>
                  <a:cubicBezTo>
                    <a:pt x="1" y="5274"/>
                    <a:pt x="1585" y="3531"/>
                    <a:pt x="1879" y="3191"/>
                  </a:cubicBezTo>
                  <a:cubicBezTo>
                    <a:pt x="2852" y="2105"/>
                    <a:pt x="3803" y="928"/>
                    <a:pt x="5138"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3" name="Google Shape;10843;p31"/>
            <p:cNvSpPr/>
            <p:nvPr/>
          </p:nvSpPr>
          <p:spPr>
            <a:xfrm>
              <a:off x="2239680" y="44436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24" y="2648"/>
                    <a:pt x="2671" y="3938"/>
                  </a:cubicBezTo>
                  <a:cubicBezTo>
                    <a:pt x="3034" y="2829"/>
                    <a:pt x="3169" y="1697"/>
                    <a:pt x="3305" y="543"/>
                  </a:cubicBezTo>
                  <a:cubicBezTo>
                    <a:pt x="2671" y="1946"/>
                    <a:pt x="2106" y="3372"/>
                    <a:pt x="1608" y="4843"/>
                  </a:cubicBezTo>
                  <a:cubicBezTo>
                    <a:pt x="1789" y="3780"/>
                    <a:pt x="1925" y="2716"/>
                    <a:pt x="2083" y="1675"/>
                  </a:cubicBezTo>
                  <a:cubicBezTo>
                    <a:pt x="1630" y="2761"/>
                    <a:pt x="1155" y="3848"/>
                    <a:pt x="702" y="4956"/>
                  </a:cubicBezTo>
                  <a:cubicBezTo>
                    <a:pt x="951"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4" name="Google Shape;10844;p31"/>
            <p:cNvSpPr/>
            <p:nvPr/>
          </p:nvSpPr>
          <p:spPr>
            <a:xfrm>
              <a:off x="2197321" y="4693309"/>
              <a:ext cx="340057" cy="253121"/>
            </a:xfrm>
            <a:custGeom>
              <a:avLst/>
              <a:gdLst/>
              <a:ahLst/>
              <a:cxnLst/>
              <a:rect l="l" t="t" r="r" b="b"/>
              <a:pathLst>
                <a:path w="6904" h="5139" fill="none" extrusionOk="0">
                  <a:moveTo>
                    <a:pt x="4935" y="408"/>
                  </a:moveTo>
                  <a:cubicBezTo>
                    <a:pt x="5252" y="295"/>
                    <a:pt x="5523" y="182"/>
                    <a:pt x="5840" y="69"/>
                  </a:cubicBezTo>
                  <a:cubicBezTo>
                    <a:pt x="5953" y="23"/>
                    <a:pt x="6089" y="1"/>
                    <a:pt x="6202" y="1"/>
                  </a:cubicBezTo>
                  <a:cubicBezTo>
                    <a:pt x="6904" y="1"/>
                    <a:pt x="6406" y="1064"/>
                    <a:pt x="6270" y="1381"/>
                  </a:cubicBezTo>
                  <a:cubicBezTo>
                    <a:pt x="5749" y="2309"/>
                    <a:pt x="5093" y="3101"/>
                    <a:pt x="4256" y="3758"/>
                  </a:cubicBezTo>
                  <a:cubicBezTo>
                    <a:pt x="3554" y="4278"/>
                    <a:pt x="2785" y="4731"/>
                    <a:pt x="1925" y="4957"/>
                  </a:cubicBezTo>
                  <a:cubicBezTo>
                    <a:pt x="1540" y="5070"/>
                    <a:pt x="1110" y="5115"/>
                    <a:pt x="680" y="5138"/>
                  </a:cubicBezTo>
                  <a:cubicBezTo>
                    <a:pt x="612" y="5138"/>
                    <a:pt x="499" y="5138"/>
                    <a:pt x="408" y="5115"/>
                  </a:cubicBezTo>
                  <a:cubicBezTo>
                    <a:pt x="272" y="5048"/>
                    <a:pt x="114" y="4799"/>
                    <a:pt x="91" y="4663"/>
                  </a:cubicBezTo>
                  <a:cubicBezTo>
                    <a:pt x="1" y="4233"/>
                    <a:pt x="340" y="3780"/>
                    <a:pt x="567" y="3463"/>
                  </a:cubicBezTo>
                  <a:cubicBezTo>
                    <a:pt x="838" y="3124"/>
                    <a:pt x="1178" y="2807"/>
                    <a:pt x="1517" y="2535"/>
                  </a:cubicBezTo>
                  <a:cubicBezTo>
                    <a:pt x="2015" y="2083"/>
                    <a:pt x="2536" y="1653"/>
                    <a:pt x="3124" y="1313"/>
                  </a:cubicBezTo>
                  <a:cubicBezTo>
                    <a:pt x="3713" y="951"/>
                    <a:pt x="4301" y="680"/>
                    <a:pt x="4935"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5" name="Google Shape;10845;p31"/>
            <p:cNvSpPr/>
            <p:nvPr/>
          </p:nvSpPr>
          <p:spPr>
            <a:xfrm>
              <a:off x="2221850" y="4694442"/>
              <a:ext cx="275385" cy="236375"/>
            </a:xfrm>
            <a:custGeom>
              <a:avLst/>
              <a:gdLst/>
              <a:ahLst/>
              <a:cxnLst/>
              <a:rect l="l" t="t" r="r" b="b"/>
              <a:pathLst>
                <a:path w="5591" h="4799" fill="none" extrusionOk="0">
                  <a:moveTo>
                    <a:pt x="4686" y="2716"/>
                  </a:moveTo>
                  <a:cubicBezTo>
                    <a:pt x="5002" y="1811"/>
                    <a:pt x="5274" y="906"/>
                    <a:pt x="5591" y="0"/>
                  </a:cubicBezTo>
                  <a:cubicBezTo>
                    <a:pt x="5432" y="498"/>
                    <a:pt x="4935" y="1109"/>
                    <a:pt x="4663" y="1562"/>
                  </a:cubicBezTo>
                  <a:cubicBezTo>
                    <a:pt x="4301" y="2173"/>
                    <a:pt x="3961" y="2807"/>
                    <a:pt x="3667" y="3440"/>
                  </a:cubicBezTo>
                  <a:cubicBezTo>
                    <a:pt x="3961" y="2512"/>
                    <a:pt x="4233" y="1562"/>
                    <a:pt x="4210" y="566"/>
                  </a:cubicBezTo>
                  <a:cubicBezTo>
                    <a:pt x="3690" y="1856"/>
                    <a:pt x="3237" y="3169"/>
                    <a:pt x="2852" y="4527"/>
                  </a:cubicBezTo>
                  <a:cubicBezTo>
                    <a:pt x="3011" y="3372"/>
                    <a:pt x="3192" y="2241"/>
                    <a:pt x="3350" y="1064"/>
                  </a:cubicBezTo>
                  <a:cubicBezTo>
                    <a:pt x="3169" y="1630"/>
                    <a:pt x="2988" y="2196"/>
                    <a:pt x="2785" y="2739"/>
                  </a:cubicBezTo>
                  <a:cubicBezTo>
                    <a:pt x="2603" y="3327"/>
                    <a:pt x="2400" y="3961"/>
                    <a:pt x="2060" y="4504"/>
                  </a:cubicBezTo>
                  <a:lnTo>
                    <a:pt x="2898" y="1109"/>
                  </a:lnTo>
                  <a:cubicBezTo>
                    <a:pt x="2422" y="2354"/>
                    <a:pt x="1834" y="3553"/>
                    <a:pt x="1291" y="4798"/>
                  </a:cubicBezTo>
                  <a:cubicBezTo>
                    <a:pt x="1585" y="3825"/>
                    <a:pt x="1947" y="2807"/>
                    <a:pt x="2151" y="1788"/>
                  </a:cubicBezTo>
                  <a:cubicBezTo>
                    <a:pt x="1472" y="2761"/>
                    <a:pt x="748" y="3735"/>
                    <a:pt x="1" y="4662"/>
                  </a:cubicBezTo>
                  <a:cubicBezTo>
                    <a:pt x="250" y="4074"/>
                    <a:pt x="408"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6" name="Google Shape;10846;p31"/>
            <p:cNvSpPr/>
            <p:nvPr/>
          </p:nvSpPr>
          <p:spPr>
            <a:xfrm>
              <a:off x="2211851" y="4721188"/>
              <a:ext cx="299914" cy="230809"/>
            </a:xfrm>
            <a:custGeom>
              <a:avLst/>
              <a:gdLst/>
              <a:ahLst/>
              <a:cxnLst/>
              <a:rect l="l" t="t" r="r" b="b"/>
              <a:pathLst>
                <a:path w="6089" h="4686" fill="none" extrusionOk="0">
                  <a:moveTo>
                    <a:pt x="6043" y="0"/>
                  </a:moveTo>
                  <a:cubicBezTo>
                    <a:pt x="6088" y="136"/>
                    <a:pt x="6020" y="295"/>
                    <a:pt x="5998" y="453"/>
                  </a:cubicBezTo>
                  <a:cubicBezTo>
                    <a:pt x="5884"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7" name="Google Shape;10847;p31"/>
            <p:cNvSpPr/>
            <p:nvPr/>
          </p:nvSpPr>
          <p:spPr>
            <a:xfrm>
              <a:off x="2180574" y="4896141"/>
              <a:ext cx="424824" cy="265632"/>
            </a:xfrm>
            <a:custGeom>
              <a:avLst/>
              <a:gdLst/>
              <a:ahLst/>
              <a:cxnLst/>
              <a:rect l="l" t="t" r="r" b="b"/>
              <a:pathLst>
                <a:path w="8625" h="5393" extrusionOk="0">
                  <a:moveTo>
                    <a:pt x="8018" y="1"/>
                  </a:moveTo>
                  <a:cubicBezTo>
                    <a:pt x="7841" y="1"/>
                    <a:pt x="7660" y="26"/>
                    <a:pt x="7470" y="70"/>
                  </a:cubicBezTo>
                  <a:cubicBezTo>
                    <a:pt x="6497" y="228"/>
                    <a:pt x="5546" y="635"/>
                    <a:pt x="4664" y="1133"/>
                  </a:cubicBezTo>
                  <a:cubicBezTo>
                    <a:pt x="3871" y="1586"/>
                    <a:pt x="3170" y="2129"/>
                    <a:pt x="2468" y="2695"/>
                  </a:cubicBezTo>
                  <a:cubicBezTo>
                    <a:pt x="1835" y="3193"/>
                    <a:pt x="1042" y="3691"/>
                    <a:pt x="567" y="4324"/>
                  </a:cubicBezTo>
                  <a:cubicBezTo>
                    <a:pt x="222" y="4756"/>
                    <a:pt x="0" y="5393"/>
                    <a:pt x="686" y="5393"/>
                  </a:cubicBezTo>
                  <a:cubicBezTo>
                    <a:pt x="719" y="5393"/>
                    <a:pt x="755" y="5391"/>
                    <a:pt x="794" y="5388"/>
                  </a:cubicBezTo>
                  <a:cubicBezTo>
                    <a:pt x="1608" y="5320"/>
                    <a:pt x="2446" y="4981"/>
                    <a:pt x="3193" y="4664"/>
                  </a:cubicBezTo>
                  <a:cubicBezTo>
                    <a:pt x="3758" y="4438"/>
                    <a:pt x="4324" y="4211"/>
                    <a:pt x="4913" y="3962"/>
                  </a:cubicBezTo>
                  <a:cubicBezTo>
                    <a:pt x="5343" y="3759"/>
                    <a:pt x="5840" y="3532"/>
                    <a:pt x="6248" y="3238"/>
                  </a:cubicBezTo>
                  <a:cubicBezTo>
                    <a:pt x="7198" y="2582"/>
                    <a:pt x="7809" y="1586"/>
                    <a:pt x="8443" y="658"/>
                  </a:cubicBezTo>
                  <a:cubicBezTo>
                    <a:pt x="8556" y="522"/>
                    <a:pt x="8624" y="296"/>
                    <a:pt x="8511" y="137"/>
                  </a:cubicBezTo>
                  <a:cubicBezTo>
                    <a:pt x="8466" y="92"/>
                    <a:pt x="8375" y="70"/>
                    <a:pt x="8307" y="24"/>
                  </a:cubicBezTo>
                  <a:cubicBezTo>
                    <a:pt x="8211" y="8"/>
                    <a:pt x="8115" y="1"/>
                    <a:pt x="8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8" name="Google Shape;10848;p31"/>
            <p:cNvSpPr/>
            <p:nvPr/>
          </p:nvSpPr>
          <p:spPr>
            <a:xfrm>
              <a:off x="2197321" y="4261934"/>
              <a:ext cx="139392" cy="1044551"/>
            </a:xfrm>
            <a:custGeom>
              <a:avLst/>
              <a:gdLst/>
              <a:ahLst/>
              <a:cxnLst/>
              <a:rect l="l" t="t" r="r" b="b"/>
              <a:pathLst>
                <a:path w="2830" h="21207" extrusionOk="0">
                  <a:moveTo>
                    <a:pt x="2830" y="0"/>
                  </a:moveTo>
                  <a:cubicBezTo>
                    <a:pt x="2106" y="1652"/>
                    <a:pt x="1585" y="3372"/>
                    <a:pt x="1200" y="5138"/>
                  </a:cubicBezTo>
                  <a:cubicBezTo>
                    <a:pt x="770" y="6880"/>
                    <a:pt x="454" y="8668"/>
                    <a:pt x="295" y="10456"/>
                  </a:cubicBezTo>
                  <a:cubicBezTo>
                    <a:pt x="114" y="12221"/>
                    <a:pt x="1" y="14032"/>
                    <a:pt x="69" y="15842"/>
                  </a:cubicBezTo>
                  <a:cubicBezTo>
                    <a:pt x="69" y="16725"/>
                    <a:pt x="159" y="17630"/>
                    <a:pt x="205" y="18536"/>
                  </a:cubicBezTo>
                  <a:cubicBezTo>
                    <a:pt x="227" y="18966"/>
                    <a:pt x="295" y="19418"/>
                    <a:pt x="340" y="19871"/>
                  </a:cubicBezTo>
                  <a:cubicBezTo>
                    <a:pt x="408" y="20324"/>
                    <a:pt x="454" y="20754"/>
                    <a:pt x="521" y="21206"/>
                  </a:cubicBezTo>
                  <a:cubicBezTo>
                    <a:pt x="454" y="19418"/>
                    <a:pt x="386" y="17608"/>
                    <a:pt x="431" y="15820"/>
                  </a:cubicBezTo>
                  <a:cubicBezTo>
                    <a:pt x="431" y="15390"/>
                    <a:pt x="431" y="14937"/>
                    <a:pt x="454" y="14485"/>
                  </a:cubicBezTo>
                  <a:lnTo>
                    <a:pt x="544" y="13172"/>
                  </a:lnTo>
                  <a:cubicBezTo>
                    <a:pt x="544" y="12719"/>
                    <a:pt x="612" y="12289"/>
                    <a:pt x="635" y="11837"/>
                  </a:cubicBezTo>
                  <a:cubicBezTo>
                    <a:pt x="657" y="11384"/>
                    <a:pt x="680" y="10954"/>
                    <a:pt x="748" y="10501"/>
                  </a:cubicBezTo>
                  <a:lnTo>
                    <a:pt x="884" y="9166"/>
                  </a:lnTo>
                  <a:lnTo>
                    <a:pt x="1087" y="7831"/>
                  </a:lnTo>
                  <a:cubicBezTo>
                    <a:pt x="1223" y="6971"/>
                    <a:pt x="1359" y="6088"/>
                    <a:pt x="1540" y="5205"/>
                  </a:cubicBezTo>
                  <a:cubicBezTo>
                    <a:pt x="1902" y="3463"/>
                    <a:pt x="2309"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9" name="Google Shape;10849;p31"/>
            <p:cNvSpPr/>
            <p:nvPr/>
          </p:nvSpPr>
          <p:spPr>
            <a:xfrm>
              <a:off x="2122650" y="4456984"/>
              <a:ext cx="119345" cy="238345"/>
            </a:xfrm>
            <a:custGeom>
              <a:avLst/>
              <a:gdLst/>
              <a:ahLst/>
              <a:cxnLst/>
              <a:rect l="l" t="t" r="r" b="b"/>
              <a:pathLst>
                <a:path w="2423" h="4839" extrusionOk="0">
                  <a:moveTo>
                    <a:pt x="1" y="1"/>
                  </a:moveTo>
                  <a:lnTo>
                    <a:pt x="1" y="1"/>
                  </a:lnTo>
                  <a:cubicBezTo>
                    <a:pt x="770" y="1517"/>
                    <a:pt x="1404" y="3101"/>
                    <a:pt x="1924" y="4685"/>
                  </a:cubicBezTo>
                  <a:cubicBezTo>
                    <a:pt x="1958" y="4787"/>
                    <a:pt x="2069" y="4838"/>
                    <a:pt x="2169" y="4838"/>
                  </a:cubicBezTo>
                  <a:cubicBezTo>
                    <a:pt x="2203" y="4838"/>
                    <a:pt x="2235" y="4833"/>
                    <a:pt x="2264" y="4821"/>
                  </a:cubicBezTo>
                  <a:cubicBezTo>
                    <a:pt x="2377" y="4753"/>
                    <a:pt x="2422"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0" name="Google Shape;10850;p31"/>
            <p:cNvSpPr/>
            <p:nvPr/>
          </p:nvSpPr>
          <p:spPr>
            <a:xfrm>
              <a:off x="2219634" y="4520523"/>
              <a:ext cx="194015" cy="171703"/>
            </a:xfrm>
            <a:custGeom>
              <a:avLst/>
              <a:gdLst/>
              <a:ahLst/>
              <a:cxnLst/>
              <a:rect l="l" t="t" r="r" b="b"/>
              <a:pathLst>
                <a:path w="3939" h="3486" extrusionOk="0">
                  <a:moveTo>
                    <a:pt x="3938" y="1"/>
                  </a:moveTo>
                  <a:lnTo>
                    <a:pt x="114" y="3056"/>
                  </a:lnTo>
                  <a:lnTo>
                    <a:pt x="91" y="3079"/>
                  </a:lnTo>
                  <a:cubicBezTo>
                    <a:pt x="1" y="3169"/>
                    <a:pt x="1" y="3328"/>
                    <a:pt x="91" y="3418"/>
                  </a:cubicBezTo>
                  <a:cubicBezTo>
                    <a:pt x="136" y="3463"/>
                    <a:pt x="199" y="3486"/>
                    <a:pt x="261" y="3486"/>
                  </a:cubicBezTo>
                  <a:cubicBezTo>
                    <a:pt x="323" y="3486"/>
                    <a:pt x="385" y="3463"/>
                    <a:pt x="431" y="3418"/>
                  </a:cubicBezTo>
                  <a:lnTo>
                    <a:pt x="3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1" name="Google Shape;10851;p31"/>
            <p:cNvSpPr/>
            <p:nvPr/>
          </p:nvSpPr>
          <p:spPr>
            <a:xfrm>
              <a:off x="2247512" y="4484862"/>
              <a:ext cx="230809" cy="214062"/>
            </a:xfrm>
            <a:custGeom>
              <a:avLst/>
              <a:gdLst/>
              <a:ahLst/>
              <a:cxnLst/>
              <a:rect l="l" t="t" r="r" b="b"/>
              <a:pathLst>
                <a:path w="4686" h="4346" fill="none" extrusionOk="0">
                  <a:moveTo>
                    <a:pt x="4640" y="0"/>
                  </a:moveTo>
                  <a:cubicBezTo>
                    <a:pt x="4685" y="793"/>
                    <a:pt x="4391" y="1585"/>
                    <a:pt x="3938" y="2241"/>
                  </a:cubicBezTo>
                  <a:cubicBezTo>
                    <a:pt x="3010" y="3599"/>
                    <a:pt x="1652"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2" name="Google Shape;10852;p31"/>
            <p:cNvSpPr/>
            <p:nvPr/>
          </p:nvSpPr>
          <p:spPr>
            <a:xfrm>
              <a:off x="2023451" y="4705574"/>
              <a:ext cx="198448" cy="231154"/>
            </a:xfrm>
            <a:custGeom>
              <a:avLst/>
              <a:gdLst/>
              <a:ahLst/>
              <a:cxnLst/>
              <a:rect l="l" t="t" r="r" b="b"/>
              <a:pathLst>
                <a:path w="4029" h="4693" extrusionOk="0">
                  <a:moveTo>
                    <a:pt x="0" y="1"/>
                  </a:moveTo>
                  <a:lnTo>
                    <a:pt x="0" y="1"/>
                  </a:lnTo>
                  <a:cubicBezTo>
                    <a:pt x="476" y="838"/>
                    <a:pt x="1019" y="1630"/>
                    <a:pt x="1607" y="2422"/>
                  </a:cubicBezTo>
                  <a:cubicBezTo>
                    <a:pt x="1924" y="2807"/>
                    <a:pt x="2241" y="3192"/>
                    <a:pt x="2558" y="3554"/>
                  </a:cubicBezTo>
                  <a:cubicBezTo>
                    <a:pt x="2852" y="3939"/>
                    <a:pt x="3191" y="4301"/>
                    <a:pt x="3576" y="4640"/>
                  </a:cubicBezTo>
                  <a:cubicBezTo>
                    <a:pt x="3624" y="4678"/>
                    <a:pt x="3676" y="4692"/>
                    <a:pt x="3728" y="4692"/>
                  </a:cubicBezTo>
                  <a:cubicBezTo>
                    <a:pt x="3800" y="4692"/>
                    <a:pt x="3873" y="4666"/>
                    <a:pt x="3938" y="4640"/>
                  </a:cubicBezTo>
                  <a:cubicBezTo>
                    <a:pt x="4029" y="4527"/>
                    <a:pt x="4029" y="4391"/>
                    <a:pt x="3916" y="4301"/>
                  </a:cubicBezTo>
                  <a:cubicBezTo>
                    <a:pt x="3531" y="4006"/>
                    <a:pt x="3169" y="3667"/>
                    <a:pt x="2829" y="3327"/>
                  </a:cubicBezTo>
                  <a:cubicBezTo>
                    <a:pt x="2467" y="2988"/>
                    <a:pt x="2128" y="2649"/>
                    <a:pt x="1811" y="2286"/>
                  </a:cubicBezTo>
                  <a:cubicBezTo>
                    <a:pt x="1155"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3" name="Google Shape;10853;p31"/>
            <p:cNvSpPr/>
            <p:nvPr/>
          </p:nvSpPr>
          <p:spPr>
            <a:xfrm>
              <a:off x="2197321" y="4807039"/>
              <a:ext cx="202931" cy="130476"/>
            </a:xfrm>
            <a:custGeom>
              <a:avLst/>
              <a:gdLst/>
              <a:ahLst/>
              <a:cxnLst/>
              <a:rect l="l" t="t" r="r" b="b"/>
              <a:pathLst>
                <a:path w="4120" h="2649" extrusionOk="0">
                  <a:moveTo>
                    <a:pt x="4120" y="0"/>
                  </a:moveTo>
                  <a:lnTo>
                    <a:pt x="4120" y="0"/>
                  </a:lnTo>
                  <a:cubicBezTo>
                    <a:pt x="3509" y="521"/>
                    <a:pt x="2898" y="928"/>
                    <a:pt x="2264" y="1335"/>
                  </a:cubicBezTo>
                  <a:cubicBezTo>
                    <a:pt x="1630" y="1698"/>
                    <a:pt x="951" y="2014"/>
                    <a:pt x="227" y="2173"/>
                  </a:cubicBezTo>
                  <a:lnTo>
                    <a:pt x="205" y="2173"/>
                  </a:lnTo>
                  <a:cubicBezTo>
                    <a:pt x="91" y="2241"/>
                    <a:pt x="1" y="2376"/>
                    <a:pt x="69" y="2490"/>
                  </a:cubicBezTo>
                  <a:cubicBezTo>
                    <a:pt x="103" y="2576"/>
                    <a:pt x="203" y="2649"/>
                    <a:pt x="299" y="2649"/>
                  </a:cubicBezTo>
                  <a:cubicBezTo>
                    <a:pt x="329" y="2649"/>
                    <a:pt x="359" y="2642"/>
                    <a:pt x="386" y="2625"/>
                  </a:cubicBezTo>
                  <a:cubicBezTo>
                    <a:pt x="1110" y="2376"/>
                    <a:pt x="1789" y="1992"/>
                    <a:pt x="2423" y="1539"/>
                  </a:cubicBezTo>
                  <a:cubicBezTo>
                    <a:pt x="3011" y="1086"/>
                    <a:pt x="3599" y="566"/>
                    <a:pt x="4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54" name="Google Shape;10854;p31"/>
          <p:cNvGrpSpPr/>
          <p:nvPr/>
        </p:nvGrpSpPr>
        <p:grpSpPr>
          <a:xfrm>
            <a:off x="2733806" y="4380153"/>
            <a:ext cx="769215" cy="1154931"/>
            <a:chOff x="2733806" y="4380153"/>
            <a:chExt cx="769215" cy="1154931"/>
          </a:xfrm>
        </p:grpSpPr>
        <p:sp>
          <p:nvSpPr>
            <p:cNvPr id="10855" name="Google Shape;10855;p31"/>
            <p:cNvSpPr/>
            <p:nvPr/>
          </p:nvSpPr>
          <p:spPr>
            <a:xfrm>
              <a:off x="2817392" y="47747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6" name="Google Shape;10856;p31"/>
            <p:cNvSpPr/>
            <p:nvPr/>
          </p:nvSpPr>
          <p:spPr>
            <a:xfrm>
              <a:off x="2826307" y="47993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7" name="Google Shape;10857;p31"/>
            <p:cNvSpPr/>
            <p:nvPr/>
          </p:nvSpPr>
          <p:spPr>
            <a:xfrm>
              <a:off x="3140702" y="43801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8" name="Google Shape;10858;p31"/>
            <p:cNvSpPr/>
            <p:nvPr/>
          </p:nvSpPr>
          <p:spPr>
            <a:xfrm>
              <a:off x="3132870" y="44058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9" name="Google Shape;10859;p31"/>
            <p:cNvSpPr/>
            <p:nvPr/>
          </p:nvSpPr>
          <p:spPr>
            <a:xfrm>
              <a:off x="2937821" y="45741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0" name="Google Shape;10860;p31"/>
            <p:cNvSpPr/>
            <p:nvPr/>
          </p:nvSpPr>
          <p:spPr>
            <a:xfrm>
              <a:off x="2923290" y="46097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1" name="Google Shape;10861;p31"/>
            <p:cNvSpPr/>
            <p:nvPr/>
          </p:nvSpPr>
          <p:spPr>
            <a:xfrm>
              <a:off x="2823007" y="47914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2" name="Google Shape;10862;p31"/>
            <p:cNvSpPr/>
            <p:nvPr/>
          </p:nvSpPr>
          <p:spPr>
            <a:xfrm>
              <a:off x="2733806" y="50802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3" name="Google Shape;10863;p31"/>
            <p:cNvSpPr/>
            <p:nvPr/>
          </p:nvSpPr>
          <p:spPr>
            <a:xfrm>
              <a:off x="3079379" y="46621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4" name="Google Shape;10864;p31"/>
            <p:cNvSpPr/>
            <p:nvPr/>
          </p:nvSpPr>
          <p:spPr>
            <a:xfrm>
              <a:off x="3135087" y="46722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5" name="Google Shape;10865;p31"/>
            <p:cNvSpPr/>
            <p:nvPr/>
          </p:nvSpPr>
          <p:spPr>
            <a:xfrm>
              <a:off x="3094993" y="49219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6" name="Google Shape;10866;p31"/>
            <p:cNvSpPr/>
            <p:nvPr/>
          </p:nvSpPr>
          <p:spPr>
            <a:xfrm>
              <a:off x="3117257" y="49230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7" name="Google Shape;10867;p31"/>
            <p:cNvSpPr/>
            <p:nvPr/>
          </p:nvSpPr>
          <p:spPr>
            <a:xfrm>
              <a:off x="3107258" y="49497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8" name="Google Shape;10868;p31"/>
            <p:cNvSpPr/>
            <p:nvPr/>
          </p:nvSpPr>
          <p:spPr>
            <a:xfrm>
              <a:off x="3077212" y="51247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9" name="Google Shape;10869;p31"/>
            <p:cNvSpPr/>
            <p:nvPr/>
          </p:nvSpPr>
          <p:spPr>
            <a:xfrm>
              <a:off x="3093860" y="44905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0" name="Google Shape;10870;p31"/>
            <p:cNvSpPr/>
            <p:nvPr/>
          </p:nvSpPr>
          <p:spPr>
            <a:xfrm>
              <a:off x="3018057" y="46855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1" name="Google Shape;10871;p31"/>
            <p:cNvSpPr/>
            <p:nvPr/>
          </p:nvSpPr>
          <p:spPr>
            <a:xfrm>
              <a:off x="3116173" y="47491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2" name="Google Shape;10872;p31"/>
            <p:cNvSpPr/>
            <p:nvPr/>
          </p:nvSpPr>
          <p:spPr>
            <a:xfrm>
              <a:off x="3144051" y="47134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3" name="Google Shape;10873;p31"/>
            <p:cNvSpPr/>
            <p:nvPr/>
          </p:nvSpPr>
          <p:spPr>
            <a:xfrm>
              <a:off x="2918857" y="49341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4" name="Google Shape;10874;p31"/>
            <p:cNvSpPr/>
            <p:nvPr/>
          </p:nvSpPr>
          <p:spPr>
            <a:xfrm>
              <a:off x="3093860" y="50356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75" name="Google Shape;10875;p31"/>
          <p:cNvGrpSpPr/>
          <p:nvPr/>
        </p:nvGrpSpPr>
        <p:grpSpPr>
          <a:xfrm>
            <a:off x="3707629" y="4456362"/>
            <a:ext cx="788129" cy="1014456"/>
            <a:chOff x="3707629" y="4456362"/>
            <a:chExt cx="788129" cy="1014456"/>
          </a:xfrm>
        </p:grpSpPr>
        <p:sp>
          <p:nvSpPr>
            <p:cNvPr id="10876" name="Google Shape;10876;p31"/>
            <p:cNvSpPr/>
            <p:nvPr/>
          </p:nvSpPr>
          <p:spPr>
            <a:xfrm>
              <a:off x="3723194" y="50182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7" name="Google Shape;10877;p31"/>
            <p:cNvSpPr/>
            <p:nvPr/>
          </p:nvSpPr>
          <p:spPr>
            <a:xfrm>
              <a:off x="3771168" y="50249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8" name="Google Shape;10878;p31"/>
            <p:cNvSpPr/>
            <p:nvPr/>
          </p:nvSpPr>
          <p:spPr>
            <a:xfrm>
              <a:off x="3831358" y="44563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9" name="Google Shape;10879;p31"/>
            <p:cNvSpPr/>
            <p:nvPr/>
          </p:nvSpPr>
          <p:spPr>
            <a:xfrm>
              <a:off x="3835791" y="44898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0" name="Google Shape;10880;p31"/>
            <p:cNvSpPr/>
            <p:nvPr/>
          </p:nvSpPr>
          <p:spPr>
            <a:xfrm>
              <a:off x="3707629" y="47595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1" name="Google Shape;10881;p31"/>
            <p:cNvSpPr/>
            <p:nvPr/>
          </p:nvSpPr>
          <p:spPr>
            <a:xfrm>
              <a:off x="3713195" y="47863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2" name="Google Shape;10882;p31"/>
            <p:cNvSpPr/>
            <p:nvPr/>
          </p:nvSpPr>
          <p:spPr>
            <a:xfrm>
              <a:off x="3747723" y="50382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3" name="Google Shape;10883;p31"/>
            <p:cNvSpPr/>
            <p:nvPr/>
          </p:nvSpPr>
          <p:spPr>
            <a:xfrm>
              <a:off x="3842490" y="52804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4" name="Google Shape;10884;p31"/>
            <p:cNvSpPr/>
            <p:nvPr/>
          </p:nvSpPr>
          <p:spPr>
            <a:xfrm>
              <a:off x="4015276" y="46224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5" name="Google Shape;10885;p31"/>
            <p:cNvSpPr/>
            <p:nvPr/>
          </p:nvSpPr>
          <p:spPr>
            <a:xfrm>
              <a:off x="4029757" y="46280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6" name="Google Shape;10886;p31"/>
            <p:cNvSpPr/>
            <p:nvPr/>
          </p:nvSpPr>
          <p:spPr>
            <a:xfrm>
              <a:off x="4152402" y="47896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7" name="Google Shape;10887;p31"/>
            <p:cNvSpPr/>
            <p:nvPr/>
          </p:nvSpPr>
          <p:spPr>
            <a:xfrm>
              <a:off x="4155751" y="48153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8" name="Google Shape;10888;p31"/>
            <p:cNvSpPr/>
            <p:nvPr/>
          </p:nvSpPr>
          <p:spPr>
            <a:xfrm>
              <a:off x="4186930" y="48286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9" name="Google Shape;10889;p31"/>
            <p:cNvSpPr/>
            <p:nvPr/>
          </p:nvSpPr>
          <p:spPr>
            <a:xfrm>
              <a:off x="4287262" y="49186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0" name="Google Shape;10890;p31"/>
            <p:cNvSpPr/>
            <p:nvPr/>
          </p:nvSpPr>
          <p:spPr>
            <a:xfrm>
              <a:off x="3880416" y="45645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1" name="Google Shape;10891;p31"/>
            <p:cNvSpPr/>
            <p:nvPr/>
          </p:nvSpPr>
          <p:spPr>
            <a:xfrm>
              <a:off x="3825792" y="48509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2" name="Google Shape;10892;p31"/>
            <p:cNvSpPr/>
            <p:nvPr/>
          </p:nvSpPr>
          <p:spPr>
            <a:xfrm>
              <a:off x="4035323" y="47250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3" name="Google Shape;10893;p31"/>
            <p:cNvSpPr/>
            <p:nvPr/>
          </p:nvSpPr>
          <p:spPr>
            <a:xfrm>
              <a:off x="4072116" y="46615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4" name="Google Shape;10894;p31"/>
            <p:cNvSpPr/>
            <p:nvPr/>
          </p:nvSpPr>
          <p:spPr>
            <a:xfrm>
              <a:off x="3893764" y="51051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5" name="Google Shape;10895;p31"/>
            <p:cNvSpPr/>
            <p:nvPr/>
          </p:nvSpPr>
          <p:spPr>
            <a:xfrm>
              <a:off x="4164667" y="49635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96" name="Google Shape;10896;p31"/>
          <p:cNvGrpSpPr/>
          <p:nvPr/>
        </p:nvGrpSpPr>
        <p:grpSpPr>
          <a:xfrm>
            <a:off x="6499806" y="4156978"/>
            <a:ext cx="768082" cy="1156015"/>
            <a:chOff x="6499806" y="4156978"/>
            <a:chExt cx="768082" cy="1156015"/>
          </a:xfrm>
        </p:grpSpPr>
        <p:sp>
          <p:nvSpPr>
            <p:cNvPr id="10897" name="Google Shape;10897;p31"/>
            <p:cNvSpPr/>
            <p:nvPr/>
          </p:nvSpPr>
          <p:spPr>
            <a:xfrm flipH="1">
              <a:off x="6583391"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8" name="Google Shape;10898;p31"/>
            <p:cNvSpPr/>
            <p:nvPr/>
          </p:nvSpPr>
          <p:spPr>
            <a:xfrm flipH="1">
              <a:off x="6591223"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9" name="Google Shape;10899;p31"/>
            <p:cNvSpPr/>
            <p:nvPr/>
          </p:nvSpPr>
          <p:spPr>
            <a:xfrm flipH="1">
              <a:off x="690556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0" name="Google Shape;10900;p31"/>
            <p:cNvSpPr/>
            <p:nvPr/>
          </p:nvSpPr>
          <p:spPr>
            <a:xfrm flipH="1">
              <a:off x="6896653"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1" name="Google Shape;10901;p31"/>
            <p:cNvSpPr/>
            <p:nvPr/>
          </p:nvSpPr>
          <p:spPr>
            <a:xfrm flipH="1">
              <a:off x="6701554"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2" name="Google Shape;10902;p31"/>
            <p:cNvSpPr/>
            <p:nvPr/>
          </p:nvSpPr>
          <p:spPr>
            <a:xfrm flipH="1">
              <a:off x="6688206"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3" name="Google Shape;10903;p31"/>
            <p:cNvSpPr/>
            <p:nvPr/>
          </p:nvSpPr>
          <p:spPr>
            <a:xfrm flipH="1">
              <a:off x="6499806"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4" name="Google Shape;10904;p31"/>
            <p:cNvSpPr/>
            <p:nvPr/>
          </p:nvSpPr>
          <p:spPr>
            <a:xfrm flipH="1">
              <a:off x="6844246"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5" name="Google Shape;10905;p31"/>
            <p:cNvSpPr/>
            <p:nvPr/>
          </p:nvSpPr>
          <p:spPr>
            <a:xfrm flipH="1">
              <a:off x="6901086"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6" name="Google Shape;10906;p31"/>
            <p:cNvSpPr/>
            <p:nvPr/>
          </p:nvSpPr>
          <p:spPr>
            <a:xfrm flipH="1">
              <a:off x="6858727"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7" name="Google Shape;10907;p31"/>
            <p:cNvSpPr/>
            <p:nvPr/>
          </p:nvSpPr>
          <p:spPr>
            <a:xfrm flipH="1">
              <a:off x="6881039"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8" name="Google Shape;10908;p31"/>
            <p:cNvSpPr/>
            <p:nvPr/>
          </p:nvSpPr>
          <p:spPr>
            <a:xfrm flipH="1">
              <a:off x="6873208"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9" name="Google Shape;10909;p31"/>
            <p:cNvSpPr/>
            <p:nvPr/>
          </p:nvSpPr>
          <p:spPr>
            <a:xfrm flipH="1">
              <a:off x="6841980"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0" name="Google Shape;10910;p31"/>
            <p:cNvSpPr/>
            <p:nvPr/>
          </p:nvSpPr>
          <p:spPr>
            <a:xfrm flipH="1">
              <a:off x="685651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1" name="Google Shape;10911;p31"/>
            <p:cNvSpPr/>
            <p:nvPr/>
          </p:nvSpPr>
          <p:spPr>
            <a:xfrm flipH="1">
              <a:off x="6782923"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2" name="Google Shape;10912;p31"/>
            <p:cNvSpPr/>
            <p:nvPr/>
          </p:nvSpPr>
          <p:spPr>
            <a:xfrm flipH="1">
              <a:off x="6879906"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3" name="Google Shape;10913;p31"/>
            <p:cNvSpPr/>
            <p:nvPr/>
          </p:nvSpPr>
          <p:spPr>
            <a:xfrm flipH="1">
              <a:off x="6907785"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4" name="Google Shape;10914;p31"/>
            <p:cNvSpPr/>
            <p:nvPr/>
          </p:nvSpPr>
          <p:spPr>
            <a:xfrm flipH="1">
              <a:off x="6683724"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5" name="Google Shape;10915;p31"/>
            <p:cNvSpPr/>
            <p:nvPr/>
          </p:nvSpPr>
          <p:spPr>
            <a:xfrm flipH="1">
              <a:off x="6859860"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16" name="Google Shape;10916;p31"/>
          <p:cNvGrpSpPr/>
          <p:nvPr/>
        </p:nvGrpSpPr>
        <p:grpSpPr>
          <a:xfrm>
            <a:off x="5673057" y="4303953"/>
            <a:ext cx="769215" cy="1154931"/>
            <a:chOff x="5673057" y="4303953"/>
            <a:chExt cx="769215" cy="1154931"/>
          </a:xfrm>
        </p:grpSpPr>
        <p:sp>
          <p:nvSpPr>
            <p:cNvPr id="10917" name="Google Shape;10917;p31"/>
            <p:cNvSpPr/>
            <p:nvPr/>
          </p:nvSpPr>
          <p:spPr>
            <a:xfrm flipH="1">
              <a:off x="6058773" y="46985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8" name="Google Shape;10918;p31"/>
            <p:cNvSpPr/>
            <p:nvPr/>
          </p:nvSpPr>
          <p:spPr>
            <a:xfrm flipH="1">
              <a:off x="6082169" y="47231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9" name="Google Shape;10919;p31"/>
            <p:cNvSpPr/>
            <p:nvPr/>
          </p:nvSpPr>
          <p:spPr>
            <a:xfrm flipH="1">
              <a:off x="5892635" y="43039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0" name="Google Shape;10920;p31"/>
            <p:cNvSpPr/>
            <p:nvPr/>
          </p:nvSpPr>
          <p:spPr>
            <a:xfrm flipH="1">
              <a:off x="5929429" y="43296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1" name="Google Shape;10921;p31"/>
            <p:cNvSpPr/>
            <p:nvPr/>
          </p:nvSpPr>
          <p:spPr>
            <a:xfrm flipH="1">
              <a:off x="6030894" y="44979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2" name="Google Shape;10922;p31"/>
            <p:cNvSpPr/>
            <p:nvPr/>
          </p:nvSpPr>
          <p:spPr>
            <a:xfrm flipH="1">
              <a:off x="6029761" y="45335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3" name="Google Shape;10923;p31"/>
            <p:cNvSpPr/>
            <p:nvPr/>
          </p:nvSpPr>
          <p:spPr>
            <a:xfrm flipH="1">
              <a:off x="6053157" y="47152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4" name="Google Shape;10924;p31"/>
            <p:cNvSpPr/>
            <p:nvPr/>
          </p:nvSpPr>
          <p:spPr>
            <a:xfrm flipH="1">
              <a:off x="6075470" y="50040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5" name="Google Shape;10925;p31"/>
            <p:cNvSpPr/>
            <p:nvPr/>
          </p:nvSpPr>
          <p:spPr>
            <a:xfrm flipH="1">
              <a:off x="5789003" y="45859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6" name="Google Shape;10926;p31"/>
            <p:cNvSpPr/>
            <p:nvPr/>
          </p:nvSpPr>
          <p:spPr>
            <a:xfrm flipH="1">
              <a:off x="5805700" y="45960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7" name="Google Shape;10927;p31"/>
            <p:cNvSpPr/>
            <p:nvPr/>
          </p:nvSpPr>
          <p:spPr>
            <a:xfrm flipH="1">
              <a:off x="5741078" y="48457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8" name="Google Shape;10928;p31"/>
            <p:cNvSpPr/>
            <p:nvPr/>
          </p:nvSpPr>
          <p:spPr>
            <a:xfrm flipH="1">
              <a:off x="5783437" y="48468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9" name="Google Shape;10929;p31"/>
            <p:cNvSpPr/>
            <p:nvPr/>
          </p:nvSpPr>
          <p:spPr>
            <a:xfrm flipH="1">
              <a:off x="5768907" y="48735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0" name="Google Shape;10930;p31"/>
            <p:cNvSpPr/>
            <p:nvPr/>
          </p:nvSpPr>
          <p:spPr>
            <a:xfrm flipH="1">
              <a:off x="5673057" y="50485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1" name="Google Shape;10931;p31"/>
            <p:cNvSpPr/>
            <p:nvPr/>
          </p:nvSpPr>
          <p:spPr>
            <a:xfrm flipH="1">
              <a:off x="5942826" y="44143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2" name="Google Shape;10932;p31"/>
            <p:cNvSpPr/>
            <p:nvPr/>
          </p:nvSpPr>
          <p:spPr>
            <a:xfrm flipH="1">
              <a:off x="6037593" y="46093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3" name="Google Shape;10933;p31"/>
            <p:cNvSpPr/>
            <p:nvPr/>
          </p:nvSpPr>
          <p:spPr>
            <a:xfrm flipH="1">
              <a:off x="5867023" y="46729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4" name="Google Shape;10934;p31"/>
            <p:cNvSpPr/>
            <p:nvPr/>
          </p:nvSpPr>
          <p:spPr>
            <a:xfrm flipH="1">
              <a:off x="5802351" y="46372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5" name="Google Shape;10935;p31"/>
            <p:cNvSpPr/>
            <p:nvPr/>
          </p:nvSpPr>
          <p:spPr>
            <a:xfrm flipH="1">
              <a:off x="6058773" y="48579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6" name="Google Shape;10936;p31"/>
            <p:cNvSpPr/>
            <p:nvPr/>
          </p:nvSpPr>
          <p:spPr>
            <a:xfrm flipH="1">
              <a:off x="5880420" y="49594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37" name="Google Shape;10937;p31"/>
          <p:cNvGrpSpPr/>
          <p:nvPr/>
        </p:nvGrpSpPr>
        <p:grpSpPr>
          <a:xfrm>
            <a:off x="7396296" y="4303962"/>
            <a:ext cx="788129" cy="1014456"/>
            <a:chOff x="7396296" y="4303962"/>
            <a:chExt cx="788129" cy="1014456"/>
          </a:xfrm>
        </p:grpSpPr>
        <p:sp>
          <p:nvSpPr>
            <p:cNvPr id="10938" name="Google Shape;10938;p31"/>
            <p:cNvSpPr/>
            <p:nvPr/>
          </p:nvSpPr>
          <p:spPr>
            <a:xfrm flipH="1">
              <a:off x="7699460"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9" name="Google Shape;10939;p31"/>
            <p:cNvSpPr/>
            <p:nvPr/>
          </p:nvSpPr>
          <p:spPr>
            <a:xfrm flipH="1">
              <a:off x="7741820"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0" name="Google Shape;10940;p31"/>
            <p:cNvSpPr/>
            <p:nvPr/>
          </p:nvSpPr>
          <p:spPr>
            <a:xfrm flipH="1">
              <a:off x="7884511"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1" name="Google Shape;10941;p31"/>
            <p:cNvSpPr/>
            <p:nvPr/>
          </p:nvSpPr>
          <p:spPr>
            <a:xfrm flipH="1">
              <a:off x="7911306"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2" name="Google Shape;10942;p31"/>
            <p:cNvSpPr/>
            <p:nvPr/>
          </p:nvSpPr>
          <p:spPr>
            <a:xfrm flipH="1">
              <a:off x="7816539"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3" name="Google Shape;10943;p31"/>
            <p:cNvSpPr/>
            <p:nvPr/>
          </p:nvSpPr>
          <p:spPr>
            <a:xfrm flipH="1">
              <a:off x="7828804"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4" name="Google Shape;10944;p31"/>
            <p:cNvSpPr/>
            <p:nvPr/>
          </p:nvSpPr>
          <p:spPr>
            <a:xfrm flipH="1">
              <a:off x="7677197"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5" name="Google Shape;10945;p31"/>
            <p:cNvSpPr/>
            <p:nvPr/>
          </p:nvSpPr>
          <p:spPr>
            <a:xfrm flipH="1">
              <a:off x="7583563"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6" name="Google Shape;10946;p31"/>
            <p:cNvSpPr/>
            <p:nvPr/>
          </p:nvSpPr>
          <p:spPr>
            <a:xfrm flipH="1">
              <a:off x="7731821"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7" name="Google Shape;10947;p31"/>
            <p:cNvSpPr/>
            <p:nvPr/>
          </p:nvSpPr>
          <p:spPr>
            <a:xfrm flipH="1">
              <a:off x="7739603"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8" name="Google Shape;10948;p31"/>
            <p:cNvSpPr/>
            <p:nvPr/>
          </p:nvSpPr>
          <p:spPr>
            <a:xfrm flipH="1">
              <a:off x="7569082"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9" name="Google Shape;10949;p31"/>
            <p:cNvSpPr/>
            <p:nvPr/>
          </p:nvSpPr>
          <p:spPr>
            <a:xfrm flipH="1">
              <a:off x="7580214"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0" name="Google Shape;10950;p31"/>
            <p:cNvSpPr/>
            <p:nvPr/>
          </p:nvSpPr>
          <p:spPr>
            <a:xfrm flipH="1">
              <a:off x="7553468"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1" name="Google Shape;10951;p31"/>
            <p:cNvSpPr/>
            <p:nvPr/>
          </p:nvSpPr>
          <p:spPr>
            <a:xfrm flipH="1">
              <a:off x="7396296"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2" name="Google Shape;10952;p31"/>
            <p:cNvSpPr/>
            <p:nvPr/>
          </p:nvSpPr>
          <p:spPr>
            <a:xfrm flipH="1">
              <a:off x="7476532"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3" name="Google Shape;10953;p31"/>
            <p:cNvSpPr/>
            <p:nvPr/>
          </p:nvSpPr>
          <p:spPr>
            <a:xfrm flipH="1">
              <a:off x="7832153"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4" name="Google Shape;10954;p31"/>
            <p:cNvSpPr/>
            <p:nvPr/>
          </p:nvSpPr>
          <p:spPr>
            <a:xfrm flipH="1">
              <a:off x="7795360"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5" name="Google Shape;10955;p31"/>
            <p:cNvSpPr/>
            <p:nvPr/>
          </p:nvSpPr>
          <p:spPr>
            <a:xfrm flipH="1">
              <a:off x="7722906"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6" name="Google Shape;10956;p31"/>
            <p:cNvSpPr/>
            <p:nvPr/>
          </p:nvSpPr>
          <p:spPr>
            <a:xfrm flipH="1">
              <a:off x="7705075"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7" name="Google Shape;10957;p31"/>
            <p:cNvSpPr/>
            <p:nvPr/>
          </p:nvSpPr>
          <p:spPr>
            <a:xfrm flipH="1">
              <a:off x="7633705"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58" name="Google Shape;10958;p31"/>
          <p:cNvGrpSpPr/>
          <p:nvPr/>
        </p:nvGrpSpPr>
        <p:grpSpPr>
          <a:xfrm>
            <a:off x="992737" y="4303962"/>
            <a:ext cx="788129" cy="1014456"/>
            <a:chOff x="992737" y="4303962"/>
            <a:chExt cx="788129" cy="1014456"/>
          </a:xfrm>
        </p:grpSpPr>
        <p:sp>
          <p:nvSpPr>
            <p:cNvPr id="10959" name="Google Shape;10959;p31"/>
            <p:cNvSpPr/>
            <p:nvPr/>
          </p:nvSpPr>
          <p:spPr>
            <a:xfrm flipH="1">
              <a:off x="1295902"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0" name="Google Shape;10960;p31"/>
            <p:cNvSpPr/>
            <p:nvPr/>
          </p:nvSpPr>
          <p:spPr>
            <a:xfrm flipH="1">
              <a:off x="1338261"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1" name="Google Shape;10961;p31"/>
            <p:cNvSpPr/>
            <p:nvPr/>
          </p:nvSpPr>
          <p:spPr>
            <a:xfrm flipH="1">
              <a:off x="1480953"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2" name="Google Shape;10962;p31"/>
            <p:cNvSpPr/>
            <p:nvPr/>
          </p:nvSpPr>
          <p:spPr>
            <a:xfrm flipH="1">
              <a:off x="1507747"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3" name="Google Shape;10963;p31"/>
            <p:cNvSpPr/>
            <p:nvPr/>
          </p:nvSpPr>
          <p:spPr>
            <a:xfrm flipH="1">
              <a:off x="1412981"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4" name="Google Shape;10964;p31"/>
            <p:cNvSpPr/>
            <p:nvPr/>
          </p:nvSpPr>
          <p:spPr>
            <a:xfrm flipH="1">
              <a:off x="1425245"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5" name="Google Shape;10965;p31"/>
            <p:cNvSpPr/>
            <p:nvPr/>
          </p:nvSpPr>
          <p:spPr>
            <a:xfrm flipH="1">
              <a:off x="1273638"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6" name="Google Shape;10966;p31"/>
            <p:cNvSpPr/>
            <p:nvPr/>
          </p:nvSpPr>
          <p:spPr>
            <a:xfrm flipH="1">
              <a:off x="1180004"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7" name="Google Shape;10967;p31"/>
            <p:cNvSpPr/>
            <p:nvPr/>
          </p:nvSpPr>
          <p:spPr>
            <a:xfrm flipH="1">
              <a:off x="1328262"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8" name="Google Shape;10968;p31"/>
            <p:cNvSpPr/>
            <p:nvPr/>
          </p:nvSpPr>
          <p:spPr>
            <a:xfrm flipH="1">
              <a:off x="1336044"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9" name="Google Shape;10969;p31"/>
            <p:cNvSpPr/>
            <p:nvPr/>
          </p:nvSpPr>
          <p:spPr>
            <a:xfrm flipH="1">
              <a:off x="1165524"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0" name="Google Shape;10970;p31"/>
            <p:cNvSpPr/>
            <p:nvPr/>
          </p:nvSpPr>
          <p:spPr>
            <a:xfrm flipH="1">
              <a:off x="1176655"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1" name="Google Shape;10971;p31"/>
            <p:cNvSpPr/>
            <p:nvPr/>
          </p:nvSpPr>
          <p:spPr>
            <a:xfrm flipH="1">
              <a:off x="1149910"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2" name="Google Shape;10972;p31"/>
            <p:cNvSpPr/>
            <p:nvPr/>
          </p:nvSpPr>
          <p:spPr>
            <a:xfrm flipH="1">
              <a:off x="992737"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3" name="Google Shape;10973;p31"/>
            <p:cNvSpPr/>
            <p:nvPr/>
          </p:nvSpPr>
          <p:spPr>
            <a:xfrm flipH="1">
              <a:off x="1072973"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4" name="Google Shape;10974;p31"/>
            <p:cNvSpPr/>
            <p:nvPr/>
          </p:nvSpPr>
          <p:spPr>
            <a:xfrm flipH="1">
              <a:off x="1428594"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5" name="Google Shape;10975;p31"/>
            <p:cNvSpPr/>
            <p:nvPr/>
          </p:nvSpPr>
          <p:spPr>
            <a:xfrm flipH="1">
              <a:off x="1391801"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6" name="Google Shape;10976;p31"/>
            <p:cNvSpPr/>
            <p:nvPr/>
          </p:nvSpPr>
          <p:spPr>
            <a:xfrm flipH="1">
              <a:off x="1319347"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7" name="Google Shape;10977;p31"/>
            <p:cNvSpPr/>
            <p:nvPr/>
          </p:nvSpPr>
          <p:spPr>
            <a:xfrm flipH="1">
              <a:off x="1301517"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8" name="Google Shape;10978;p31"/>
            <p:cNvSpPr/>
            <p:nvPr/>
          </p:nvSpPr>
          <p:spPr>
            <a:xfrm flipH="1">
              <a:off x="1230146"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9" name="Google Shape;10979;p31"/>
          <p:cNvGrpSpPr/>
          <p:nvPr/>
        </p:nvGrpSpPr>
        <p:grpSpPr>
          <a:xfrm>
            <a:off x="0" y="4380162"/>
            <a:ext cx="788129" cy="1014456"/>
            <a:chOff x="0" y="4380162"/>
            <a:chExt cx="788129" cy="1014456"/>
          </a:xfrm>
        </p:grpSpPr>
        <p:sp>
          <p:nvSpPr>
            <p:cNvPr id="10980" name="Google Shape;10980;p31"/>
            <p:cNvSpPr/>
            <p:nvPr/>
          </p:nvSpPr>
          <p:spPr>
            <a:xfrm>
              <a:off x="15565" y="49420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1" name="Google Shape;10981;p31"/>
            <p:cNvSpPr/>
            <p:nvPr/>
          </p:nvSpPr>
          <p:spPr>
            <a:xfrm>
              <a:off x="63539" y="49487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2" name="Google Shape;10982;p31"/>
            <p:cNvSpPr/>
            <p:nvPr/>
          </p:nvSpPr>
          <p:spPr>
            <a:xfrm>
              <a:off x="123729" y="43801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3" name="Google Shape;10983;p31"/>
            <p:cNvSpPr/>
            <p:nvPr/>
          </p:nvSpPr>
          <p:spPr>
            <a:xfrm>
              <a:off x="128162" y="44136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4" name="Google Shape;10984;p31"/>
            <p:cNvSpPr/>
            <p:nvPr/>
          </p:nvSpPr>
          <p:spPr>
            <a:xfrm>
              <a:off x="0" y="46833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5" name="Google Shape;10985;p31"/>
            <p:cNvSpPr/>
            <p:nvPr/>
          </p:nvSpPr>
          <p:spPr>
            <a:xfrm>
              <a:off x="5566" y="47101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6" name="Google Shape;10986;p31"/>
            <p:cNvSpPr/>
            <p:nvPr/>
          </p:nvSpPr>
          <p:spPr>
            <a:xfrm>
              <a:off x="40094" y="49620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7" name="Google Shape;10987;p31"/>
            <p:cNvSpPr/>
            <p:nvPr/>
          </p:nvSpPr>
          <p:spPr>
            <a:xfrm>
              <a:off x="134860" y="52042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8" name="Google Shape;10988;p31"/>
            <p:cNvSpPr/>
            <p:nvPr/>
          </p:nvSpPr>
          <p:spPr>
            <a:xfrm>
              <a:off x="307647" y="45462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9" name="Google Shape;10989;p31"/>
            <p:cNvSpPr/>
            <p:nvPr/>
          </p:nvSpPr>
          <p:spPr>
            <a:xfrm>
              <a:off x="322128" y="45518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0" name="Google Shape;10990;p31"/>
            <p:cNvSpPr/>
            <p:nvPr/>
          </p:nvSpPr>
          <p:spPr>
            <a:xfrm>
              <a:off x="444773" y="47134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1" name="Google Shape;10991;p31"/>
            <p:cNvSpPr/>
            <p:nvPr/>
          </p:nvSpPr>
          <p:spPr>
            <a:xfrm>
              <a:off x="448122" y="47391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2" name="Google Shape;10992;p31"/>
            <p:cNvSpPr/>
            <p:nvPr/>
          </p:nvSpPr>
          <p:spPr>
            <a:xfrm>
              <a:off x="479300" y="47524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3" name="Google Shape;10993;p31"/>
            <p:cNvSpPr/>
            <p:nvPr/>
          </p:nvSpPr>
          <p:spPr>
            <a:xfrm>
              <a:off x="579633" y="48424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4" name="Google Shape;10994;p31"/>
            <p:cNvSpPr/>
            <p:nvPr/>
          </p:nvSpPr>
          <p:spPr>
            <a:xfrm>
              <a:off x="172787" y="44883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5" name="Google Shape;10995;p31"/>
            <p:cNvSpPr/>
            <p:nvPr/>
          </p:nvSpPr>
          <p:spPr>
            <a:xfrm>
              <a:off x="118163" y="47747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6" name="Google Shape;10996;p31"/>
            <p:cNvSpPr/>
            <p:nvPr/>
          </p:nvSpPr>
          <p:spPr>
            <a:xfrm>
              <a:off x="327694" y="46488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7" name="Google Shape;10997;p31"/>
            <p:cNvSpPr/>
            <p:nvPr/>
          </p:nvSpPr>
          <p:spPr>
            <a:xfrm>
              <a:off x="364487" y="45853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8" name="Google Shape;10998;p31"/>
            <p:cNvSpPr/>
            <p:nvPr/>
          </p:nvSpPr>
          <p:spPr>
            <a:xfrm>
              <a:off x="186135" y="50289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9" name="Google Shape;10999;p31"/>
            <p:cNvSpPr/>
            <p:nvPr/>
          </p:nvSpPr>
          <p:spPr>
            <a:xfrm>
              <a:off x="457037" y="48873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00" name="Google Shape;11000;p31"/>
          <p:cNvGrpSpPr/>
          <p:nvPr/>
        </p:nvGrpSpPr>
        <p:grpSpPr>
          <a:xfrm>
            <a:off x="8396815" y="4456353"/>
            <a:ext cx="769215" cy="1154931"/>
            <a:chOff x="8396815" y="4456353"/>
            <a:chExt cx="769215" cy="1154931"/>
          </a:xfrm>
        </p:grpSpPr>
        <p:sp>
          <p:nvSpPr>
            <p:cNvPr id="11001" name="Google Shape;11001;p31"/>
            <p:cNvSpPr/>
            <p:nvPr/>
          </p:nvSpPr>
          <p:spPr>
            <a:xfrm flipH="1">
              <a:off x="8782531" y="48509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2" name="Google Shape;11002;p31"/>
            <p:cNvSpPr/>
            <p:nvPr/>
          </p:nvSpPr>
          <p:spPr>
            <a:xfrm flipH="1">
              <a:off x="8805927" y="48755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3" name="Google Shape;11003;p31"/>
            <p:cNvSpPr/>
            <p:nvPr/>
          </p:nvSpPr>
          <p:spPr>
            <a:xfrm flipH="1">
              <a:off x="8616394" y="44563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4" name="Google Shape;11004;p31"/>
            <p:cNvSpPr/>
            <p:nvPr/>
          </p:nvSpPr>
          <p:spPr>
            <a:xfrm flipH="1">
              <a:off x="8653187" y="44820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5" name="Google Shape;11005;p31"/>
            <p:cNvSpPr/>
            <p:nvPr/>
          </p:nvSpPr>
          <p:spPr>
            <a:xfrm flipH="1">
              <a:off x="8754653" y="46503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6" name="Google Shape;11006;p31"/>
            <p:cNvSpPr/>
            <p:nvPr/>
          </p:nvSpPr>
          <p:spPr>
            <a:xfrm flipH="1">
              <a:off x="8753520" y="46859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7" name="Google Shape;11007;p31"/>
            <p:cNvSpPr/>
            <p:nvPr/>
          </p:nvSpPr>
          <p:spPr>
            <a:xfrm flipH="1">
              <a:off x="8776916" y="48676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8" name="Google Shape;11008;p31"/>
            <p:cNvSpPr/>
            <p:nvPr/>
          </p:nvSpPr>
          <p:spPr>
            <a:xfrm flipH="1">
              <a:off x="8799228" y="51564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9" name="Google Shape;11009;p31"/>
            <p:cNvSpPr/>
            <p:nvPr/>
          </p:nvSpPr>
          <p:spPr>
            <a:xfrm flipH="1">
              <a:off x="8512761" y="47383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0" name="Google Shape;11010;p31"/>
            <p:cNvSpPr/>
            <p:nvPr/>
          </p:nvSpPr>
          <p:spPr>
            <a:xfrm flipH="1">
              <a:off x="8529459" y="47484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1" name="Google Shape;11011;p31"/>
            <p:cNvSpPr/>
            <p:nvPr/>
          </p:nvSpPr>
          <p:spPr>
            <a:xfrm flipH="1">
              <a:off x="8464836" y="49981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2" name="Google Shape;11012;p31"/>
            <p:cNvSpPr/>
            <p:nvPr/>
          </p:nvSpPr>
          <p:spPr>
            <a:xfrm flipH="1">
              <a:off x="8507195" y="49992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3" name="Google Shape;11013;p31"/>
            <p:cNvSpPr/>
            <p:nvPr/>
          </p:nvSpPr>
          <p:spPr>
            <a:xfrm flipH="1">
              <a:off x="8492665" y="50259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4" name="Google Shape;11014;p31"/>
            <p:cNvSpPr/>
            <p:nvPr/>
          </p:nvSpPr>
          <p:spPr>
            <a:xfrm flipH="1">
              <a:off x="8396815" y="52009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5" name="Google Shape;11015;p31"/>
            <p:cNvSpPr/>
            <p:nvPr/>
          </p:nvSpPr>
          <p:spPr>
            <a:xfrm flipH="1">
              <a:off x="8666585" y="45667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6" name="Google Shape;11016;p31"/>
            <p:cNvSpPr/>
            <p:nvPr/>
          </p:nvSpPr>
          <p:spPr>
            <a:xfrm flipH="1">
              <a:off x="8761351" y="47617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7" name="Google Shape;11017;p31"/>
            <p:cNvSpPr/>
            <p:nvPr/>
          </p:nvSpPr>
          <p:spPr>
            <a:xfrm flipH="1">
              <a:off x="8590781" y="48253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8" name="Google Shape;11018;p31"/>
            <p:cNvSpPr/>
            <p:nvPr/>
          </p:nvSpPr>
          <p:spPr>
            <a:xfrm flipH="1">
              <a:off x="8526109" y="47896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9" name="Google Shape;11019;p31"/>
            <p:cNvSpPr/>
            <p:nvPr/>
          </p:nvSpPr>
          <p:spPr>
            <a:xfrm flipH="1">
              <a:off x="8782531" y="50103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0" name="Google Shape;11020;p31"/>
            <p:cNvSpPr/>
            <p:nvPr/>
          </p:nvSpPr>
          <p:spPr>
            <a:xfrm flipH="1">
              <a:off x="8604179" y="51118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1" name="Google Shape;11021;p31"/>
          <p:cNvGrpSpPr/>
          <p:nvPr/>
        </p:nvGrpSpPr>
        <p:grpSpPr>
          <a:xfrm>
            <a:off x="8303022" y="2094306"/>
            <a:ext cx="241941" cy="218741"/>
            <a:chOff x="2097025" y="4644575"/>
            <a:chExt cx="122800" cy="111025"/>
          </a:xfrm>
        </p:grpSpPr>
        <p:sp>
          <p:nvSpPr>
            <p:cNvPr id="11022" name="Google Shape;11022;p31"/>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3" name="Google Shape;11023;p31"/>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4" name="Google Shape;11024;p31"/>
          <p:cNvGrpSpPr/>
          <p:nvPr/>
        </p:nvGrpSpPr>
        <p:grpSpPr>
          <a:xfrm>
            <a:off x="5745847" y="646606"/>
            <a:ext cx="241941" cy="218741"/>
            <a:chOff x="2097025" y="4644575"/>
            <a:chExt cx="122800" cy="111025"/>
          </a:xfrm>
        </p:grpSpPr>
        <p:sp>
          <p:nvSpPr>
            <p:cNvPr id="11025" name="Google Shape;11025;p31"/>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6" name="Google Shape;11026;p31"/>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7" name="Google Shape;11027;p31"/>
          <p:cNvGrpSpPr/>
          <p:nvPr/>
        </p:nvGrpSpPr>
        <p:grpSpPr>
          <a:xfrm>
            <a:off x="7027857" y="598117"/>
            <a:ext cx="541806" cy="382373"/>
            <a:chOff x="674132" y="5262167"/>
            <a:chExt cx="541806" cy="382373"/>
          </a:xfrm>
        </p:grpSpPr>
        <p:sp>
          <p:nvSpPr>
            <p:cNvPr id="11028" name="Google Shape;11028;p31"/>
            <p:cNvSpPr/>
            <p:nvPr/>
          </p:nvSpPr>
          <p:spPr>
            <a:xfrm>
              <a:off x="967353" y="5622179"/>
              <a:ext cx="1133" cy="22362"/>
            </a:xfrm>
            <a:custGeom>
              <a:avLst/>
              <a:gdLst/>
              <a:ahLst/>
              <a:cxnLst/>
              <a:rect l="l" t="t" r="r" b="b"/>
              <a:pathLst>
                <a:path w="23" h="454" fill="none" extrusionOk="0">
                  <a:moveTo>
                    <a:pt x="23" y="0"/>
                  </a:moveTo>
                  <a:lnTo>
                    <a:pt x="0" y="453"/>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9" name="Google Shape;11029;p31"/>
            <p:cNvSpPr/>
            <p:nvPr/>
          </p:nvSpPr>
          <p:spPr>
            <a:xfrm>
              <a:off x="912728" y="5618829"/>
              <a:ext cx="2266" cy="23445"/>
            </a:xfrm>
            <a:custGeom>
              <a:avLst/>
              <a:gdLst/>
              <a:ahLst/>
              <a:cxnLst/>
              <a:rect l="l" t="t" r="r" b="b"/>
              <a:pathLst>
                <a:path w="46" h="476" fill="none" extrusionOk="0">
                  <a:moveTo>
                    <a:pt x="45" y="1"/>
                  </a:moveTo>
                  <a:lnTo>
                    <a:pt x="0" y="476"/>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0" name="Google Shape;11030;p31"/>
            <p:cNvSpPr/>
            <p:nvPr/>
          </p:nvSpPr>
          <p:spPr>
            <a:xfrm>
              <a:off x="674132" y="5406339"/>
              <a:ext cx="89250" cy="93240"/>
            </a:xfrm>
            <a:custGeom>
              <a:avLst/>
              <a:gdLst/>
              <a:ahLst/>
              <a:cxnLst/>
              <a:rect l="l" t="t" r="r" b="b"/>
              <a:pathLst>
                <a:path w="1812" h="1893" extrusionOk="0">
                  <a:moveTo>
                    <a:pt x="1234" y="1"/>
                  </a:moveTo>
                  <a:cubicBezTo>
                    <a:pt x="1170" y="1"/>
                    <a:pt x="1098" y="16"/>
                    <a:pt x="1019" y="37"/>
                  </a:cubicBezTo>
                  <a:cubicBezTo>
                    <a:pt x="748" y="82"/>
                    <a:pt x="408" y="150"/>
                    <a:pt x="91" y="218"/>
                  </a:cubicBezTo>
                  <a:cubicBezTo>
                    <a:pt x="69" y="218"/>
                    <a:pt x="23" y="263"/>
                    <a:pt x="23" y="263"/>
                  </a:cubicBezTo>
                  <a:cubicBezTo>
                    <a:pt x="1" y="286"/>
                    <a:pt x="23" y="331"/>
                    <a:pt x="69" y="377"/>
                  </a:cubicBezTo>
                  <a:cubicBezTo>
                    <a:pt x="589" y="942"/>
                    <a:pt x="1223" y="1418"/>
                    <a:pt x="1811" y="1893"/>
                  </a:cubicBezTo>
                  <a:cubicBezTo>
                    <a:pt x="1766" y="1350"/>
                    <a:pt x="1676" y="829"/>
                    <a:pt x="1540" y="286"/>
                  </a:cubicBezTo>
                  <a:cubicBezTo>
                    <a:pt x="1478" y="69"/>
                    <a:pt x="1374" y="1"/>
                    <a:pt x="1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1" name="Google Shape;11031;p31"/>
            <p:cNvSpPr/>
            <p:nvPr/>
          </p:nvSpPr>
          <p:spPr>
            <a:xfrm>
              <a:off x="728757" y="5262167"/>
              <a:ext cx="487181" cy="346066"/>
            </a:xfrm>
            <a:custGeom>
              <a:avLst/>
              <a:gdLst/>
              <a:ahLst/>
              <a:cxnLst/>
              <a:rect l="l" t="t" r="r" b="b"/>
              <a:pathLst>
                <a:path w="9891" h="7026" extrusionOk="0">
                  <a:moveTo>
                    <a:pt x="3039" y="0"/>
                  </a:moveTo>
                  <a:cubicBezTo>
                    <a:pt x="2713" y="0"/>
                    <a:pt x="2389" y="58"/>
                    <a:pt x="2083" y="180"/>
                  </a:cubicBezTo>
                  <a:cubicBezTo>
                    <a:pt x="2038" y="180"/>
                    <a:pt x="2015" y="226"/>
                    <a:pt x="1947" y="248"/>
                  </a:cubicBezTo>
                  <a:cubicBezTo>
                    <a:pt x="1336" y="565"/>
                    <a:pt x="770" y="1154"/>
                    <a:pt x="431" y="1719"/>
                  </a:cubicBezTo>
                  <a:cubicBezTo>
                    <a:pt x="227" y="2285"/>
                    <a:pt x="1" y="2693"/>
                    <a:pt x="46" y="3326"/>
                  </a:cubicBezTo>
                  <a:cubicBezTo>
                    <a:pt x="114" y="3869"/>
                    <a:pt x="318" y="4390"/>
                    <a:pt x="589" y="4888"/>
                  </a:cubicBezTo>
                  <a:cubicBezTo>
                    <a:pt x="1155" y="5884"/>
                    <a:pt x="1947" y="6495"/>
                    <a:pt x="3056" y="6789"/>
                  </a:cubicBezTo>
                  <a:cubicBezTo>
                    <a:pt x="3651" y="6943"/>
                    <a:pt x="4263" y="7025"/>
                    <a:pt x="4870" y="7025"/>
                  </a:cubicBezTo>
                  <a:cubicBezTo>
                    <a:pt x="6319" y="7025"/>
                    <a:pt x="7736" y="6554"/>
                    <a:pt x="8805" y="5454"/>
                  </a:cubicBezTo>
                  <a:cubicBezTo>
                    <a:pt x="9054" y="5205"/>
                    <a:pt x="9891" y="4231"/>
                    <a:pt x="9167" y="4141"/>
                  </a:cubicBezTo>
                  <a:cubicBezTo>
                    <a:pt x="8465" y="4096"/>
                    <a:pt x="7831" y="4209"/>
                    <a:pt x="7220" y="3779"/>
                  </a:cubicBezTo>
                  <a:cubicBezTo>
                    <a:pt x="6655" y="3417"/>
                    <a:pt x="6360" y="2738"/>
                    <a:pt x="6089" y="2104"/>
                  </a:cubicBezTo>
                  <a:cubicBezTo>
                    <a:pt x="5704" y="1267"/>
                    <a:pt x="5093" y="610"/>
                    <a:pt x="4210" y="248"/>
                  </a:cubicBezTo>
                  <a:cubicBezTo>
                    <a:pt x="3837" y="87"/>
                    <a:pt x="3437" y="0"/>
                    <a:pt x="30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2" name="Google Shape;11032;p31"/>
            <p:cNvSpPr/>
            <p:nvPr/>
          </p:nvSpPr>
          <p:spPr>
            <a:xfrm>
              <a:off x="731023" y="5266551"/>
              <a:ext cx="448171" cy="355670"/>
            </a:xfrm>
            <a:custGeom>
              <a:avLst/>
              <a:gdLst/>
              <a:ahLst/>
              <a:cxnLst/>
              <a:rect l="l" t="t" r="r" b="b"/>
              <a:pathLst>
                <a:path w="9099" h="7221" fill="none" extrusionOk="0">
                  <a:moveTo>
                    <a:pt x="1901" y="408"/>
                  </a:moveTo>
                  <a:cubicBezTo>
                    <a:pt x="1969" y="386"/>
                    <a:pt x="1992" y="340"/>
                    <a:pt x="2037" y="340"/>
                  </a:cubicBezTo>
                  <a:cubicBezTo>
                    <a:pt x="2829" y="1"/>
                    <a:pt x="3780" y="159"/>
                    <a:pt x="4526" y="521"/>
                  </a:cubicBezTo>
                  <a:cubicBezTo>
                    <a:pt x="5160" y="838"/>
                    <a:pt x="5635" y="1336"/>
                    <a:pt x="6088" y="1857"/>
                  </a:cubicBezTo>
                  <a:cubicBezTo>
                    <a:pt x="6518" y="2355"/>
                    <a:pt x="6858" y="2988"/>
                    <a:pt x="7355" y="3373"/>
                  </a:cubicBezTo>
                  <a:cubicBezTo>
                    <a:pt x="7650" y="3599"/>
                    <a:pt x="8012" y="3735"/>
                    <a:pt x="8351" y="3939"/>
                  </a:cubicBezTo>
                  <a:cubicBezTo>
                    <a:pt x="8668" y="4120"/>
                    <a:pt x="9098" y="4256"/>
                    <a:pt x="8940" y="4663"/>
                  </a:cubicBezTo>
                  <a:cubicBezTo>
                    <a:pt x="8668" y="5365"/>
                    <a:pt x="8193" y="5998"/>
                    <a:pt x="7559" y="6406"/>
                  </a:cubicBezTo>
                  <a:cubicBezTo>
                    <a:pt x="6880" y="6836"/>
                    <a:pt x="6111" y="7107"/>
                    <a:pt x="5319" y="7175"/>
                  </a:cubicBezTo>
                  <a:cubicBezTo>
                    <a:pt x="4572" y="7220"/>
                    <a:pt x="3802" y="7153"/>
                    <a:pt x="3055" y="6949"/>
                  </a:cubicBezTo>
                  <a:cubicBezTo>
                    <a:pt x="1969" y="6655"/>
                    <a:pt x="1177" y="6044"/>
                    <a:pt x="611" y="5048"/>
                  </a:cubicBezTo>
                  <a:cubicBezTo>
                    <a:pt x="317" y="4572"/>
                    <a:pt x="113" y="4029"/>
                    <a:pt x="68" y="3486"/>
                  </a:cubicBezTo>
                  <a:cubicBezTo>
                    <a:pt x="0" y="2875"/>
                    <a:pt x="226" y="2445"/>
                    <a:pt x="430" y="1879"/>
                  </a:cubicBezTo>
                  <a:cubicBezTo>
                    <a:pt x="724" y="1313"/>
                    <a:pt x="1290" y="725"/>
                    <a:pt x="1901" y="408"/>
                  </a:cubicBezTo>
                  <a:close/>
                </a:path>
              </a:pathLst>
            </a:custGeom>
            <a:noFill/>
            <a:ln w="51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3" name="Google Shape;11033;p31"/>
            <p:cNvSpPr/>
            <p:nvPr/>
          </p:nvSpPr>
          <p:spPr>
            <a:xfrm>
              <a:off x="865885" y="5389198"/>
              <a:ext cx="148307" cy="131560"/>
            </a:xfrm>
            <a:custGeom>
              <a:avLst/>
              <a:gdLst/>
              <a:ahLst/>
              <a:cxnLst/>
              <a:rect l="l" t="t" r="r" b="b"/>
              <a:pathLst>
                <a:path w="3011" h="2671" extrusionOk="0">
                  <a:moveTo>
                    <a:pt x="1675" y="0"/>
                  </a:moveTo>
                  <a:lnTo>
                    <a:pt x="1675" y="0"/>
                  </a:lnTo>
                  <a:cubicBezTo>
                    <a:pt x="1743" y="476"/>
                    <a:pt x="1947" y="928"/>
                    <a:pt x="2218" y="1313"/>
                  </a:cubicBezTo>
                  <a:cubicBezTo>
                    <a:pt x="2354" y="1517"/>
                    <a:pt x="2558" y="1652"/>
                    <a:pt x="2648" y="1811"/>
                  </a:cubicBezTo>
                  <a:cubicBezTo>
                    <a:pt x="2762" y="1969"/>
                    <a:pt x="2716" y="2128"/>
                    <a:pt x="2581" y="2241"/>
                  </a:cubicBezTo>
                  <a:cubicBezTo>
                    <a:pt x="2445" y="2377"/>
                    <a:pt x="2241" y="2422"/>
                    <a:pt x="2015" y="2422"/>
                  </a:cubicBezTo>
                  <a:lnTo>
                    <a:pt x="1336" y="2422"/>
                  </a:lnTo>
                  <a:cubicBezTo>
                    <a:pt x="883" y="2422"/>
                    <a:pt x="431" y="2377"/>
                    <a:pt x="1" y="2196"/>
                  </a:cubicBezTo>
                  <a:lnTo>
                    <a:pt x="1" y="2196"/>
                  </a:lnTo>
                  <a:cubicBezTo>
                    <a:pt x="385" y="2467"/>
                    <a:pt x="861" y="2580"/>
                    <a:pt x="1313" y="2648"/>
                  </a:cubicBezTo>
                  <a:cubicBezTo>
                    <a:pt x="1562" y="2648"/>
                    <a:pt x="1788" y="2671"/>
                    <a:pt x="2015" y="2671"/>
                  </a:cubicBezTo>
                  <a:cubicBezTo>
                    <a:pt x="2241" y="2671"/>
                    <a:pt x="2535" y="2648"/>
                    <a:pt x="2762" y="2445"/>
                  </a:cubicBezTo>
                  <a:cubicBezTo>
                    <a:pt x="2875" y="2354"/>
                    <a:pt x="2943" y="2218"/>
                    <a:pt x="2988" y="2082"/>
                  </a:cubicBezTo>
                  <a:cubicBezTo>
                    <a:pt x="3011" y="1901"/>
                    <a:pt x="2965" y="1766"/>
                    <a:pt x="2875" y="1652"/>
                  </a:cubicBezTo>
                  <a:cubicBezTo>
                    <a:pt x="2739" y="1426"/>
                    <a:pt x="2535" y="1313"/>
                    <a:pt x="2400" y="1132"/>
                  </a:cubicBezTo>
                  <a:cubicBezTo>
                    <a:pt x="2105" y="838"/>
                    <a:pt x="1856" y="43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4" name="Google Shape;11034;p31"/>
            <p:cNvSpPr/>
            <p:nvPr/>
          </p:nvSpPr>
          <p:spPr>
            <a:xfrm>
              <a:off x="778949" y="5379150"/>
              <a:ext cx="29011" cy="27928"/>
            </a:xfrm>
            <a:custGeom>
              <a:avLst/>
              <a:gdLst/>
              <a:ahLst/>
              <a:cxnLst/>
              <a:rect l="l" t="t" r="r" b="b"/>
              <a:pathLst>
                <a:path w="589" h="567" extrusionOk="0">
                  <a:moveTo>
                    <a:pt x="227" y="1"/>
                  </a:moveTo>
                  <a:cubicBezTo>
                    <a:pt x="0" y="114"/>
                    <a:pt x="0" y="566"/>
                    <a:pt x="317" y="566"/>
                  </a:cubicBezTo>
                  <a:cubicBezTo>
                    <a:pt x="430" y="566"/>
                    <a:pt x="498" y="499"/>
                    <a:pt x="543" y="408"/>
                  </a:cubicBezTo>
                  <a:cubicBezTo>
                    <a:pt x="589" y="340"/>
                    <a:pt x="589" y="204"/>
                    <a:pt x="543" y="159"/>
                  </a:cubicBezTo>
                  <a:cubicBezTo>
                    <a:pt x="498" y="136"/>
                    <a:pt x="498" y="114"/>
                    <a:pt x="475" y="69"/>
                  </a:cubicBezTo>
                  <a:cubicBezTo>
                    <a:pt x="453" y="23"/>
                    <a:pt x="362"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5" name="Google Shape;11035;p31"/>
          <p:cNvGrpSpPr/>
          <p:nvPr/>
        </p:nvGrpSpPr>
        <p:grpSpPr>
          <a:xfrm>
            <a:off x="7057272" y="1481243"/>
            <a:ext cx="241941" cy="218741"/>
            <a:chOff x="2097025" y="4644575"/>
            <a:chExt cx="122800" cy="111025"/>
          </a:xfrm>
        </p:grpSpPr>
        <p:sp>
          <p:nvSpPr>
            <p:cNvPr id="11036" name="Google Shape;11036;p31"/>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7" name="Google Shape;11037;p31"/>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8" name="Google Shape;11038;p31"/>
          <p:cNvGrpSpPr/>
          <p:nvPr/>
        </p:nvGrpSpPr>
        <p:grpSpPr>
          <a:xfrm flipH="1">
            <a:off x="-136244" y="-12374"/>
            <a:ext cx="4270606" cy="1104740"/>
            <a:chOff x="2637925" y="3469400"/>
            <a:chExt cx="2167600" cy="560725"/>
          </a:xfrm>
        </p:grpSpPr>
        <p:sp>
          <p:nvSpPr>
            <p:cNvPr id="11039" name="Google Shape;11039;p31"/>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0" name="Google Shape;11040;p31"/>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1" name="Google Shape;11041;p31"/>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2" name="Google Shape;11042;p31"/>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3" name="Google Shape;11043;p31"/>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4" name="Google Shape;11044;p31"/>
          <p:cNvGrpSpPr/>
          <p:nvPr/>
        </p:nvGrpSpPr>
        <p:grpSpPr>
          <a:xfrm>
            <a:off x="2425489" y="-85831"/>
            <a:ext cx="949833" cy="732422"/>
            <a:chOff x="4866600" y="2956225"/>
            <a:chExt cx="482100" cy="371750"/>
          </a:xfrm>
        </p:grpSpPr>
        <p:sp>
          <p:nvSpPr>
            <p:cNvPr id="11045" name="Google Shape;11045;p31"/>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6" name="Google Shape;11046;p31"/>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7" name="Google Shape;11047;p31"/>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8" name="Google Shape;11048;p31"/>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9" name="Google Shape;11049;p31"/>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0" name="Google Shape;11050;p31"/>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1" name="Google Shape;11051;p31"/>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2" name="Google Shape;11052;p31"/>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53" name="Google Shape;11053;p31"/>
          <p:cNvGrpSpPr/>
          <p:nvPr/>
        </p:nvGrpSpPr>
        <p:grpSpPr>
          <a:xfrm>
            <a:off x="1291123" y="-162602"/>
            <a:ext cx="950917" cy="733555"/>
            <a:chOff x="2920825" y="1027400"/>
            <a:chExt cx="482650" cy="372325"/>
          </a:xfrm>
        </p:grpSpPr>
        <p:sp>
          <p:nvSpPr>
            <p:cNvPr id="11054" name="Google Shape;11054;p31"/>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5" name="Google Shape;11055;p31"/>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6" name="Google Shape;11056;p31"/>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7" name="Google Shape;11057;p31"/>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8" name="Google Shape;11058;p31"/>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9" name="Google Shape;11059;p31"/>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0" name="Google Shape;11060;p31"/>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1" name="Google Shape;11061;p31"/>
          <p:cNvGrpSpPr/>
          <p:nvPr/>
        </p:nvGrpSpPr>
        <p:grpSpPr>
          <a:xfrm flipH="1">
            <a:off x="720004" y="-203525"/>
            <a:ext cx="292131" cy="1327718"/>
            <a:chOff x="2806525" y="620025"/>
            <a:chExt cx="148275" cy="673900"/>
          </a:xfrm>
        </p:grpSpPr>
        <p:sp>
          <p:nvSpPr>
            <p:cNvPr id="11062" name="Google Shape;11062;p31"/>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3" name="Google Shape;11063;p31"/>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4" name="Google Shape;11064;p31"/>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5" name="Google Shape;11065;p31"/>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6" name="Google Shape;11066;p31"/>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7" name="Google Shape;11067;p31"/>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8" name="Google Shape;11068;p31"/>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9" name="Google Shape;11069;p31"/>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0" name="Google Shape;11070;p31"/>
          <p:cNvGrpSpPr/>
          <p:nvPr/>
        </p:nvGrpSpPr>
        <p:grpSpPr>
          <a:xfrm flipH="1">
            <a:off x="1032868" y="156705"/>
            <a:ext cx="237508" cy="247359"/>
            <a:chOff x="2650925" y="4637475"/>
            <a:chExt cx="120550" cy="125550"/>
          </a:xfrm>
        </p:grpSpPr>
        <p:sp>
          <p:nvSpPr>
            <p:cNvPr id="11071" name="Google Shape;11071;p31"/>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2" name="Google Shape;11072;p31"/>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3" name="Google Shape;11073;p31"/>
          <p:cNvGrpSpPr/>
          <p:nvPr/>
        </p:nvGrpSpPr>
        <p:grpSpPr>
          <a:xfrm>
            <a:off x="478047" y="1425306"/>
            <a:ext cx="241941" cy="218741"/>
            <a:chOff x="2097025" y="4644575"/>
            <a:chExt cx="122800" cy="111025"/>
          </a:xfrm>
        </p:grpSpPr>
        <p:sp>
          <p:nvSpPr>
            <p:cNvPr id="11074" name="Google Shape;11074;p31"/>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5" name="Google Shape;11075;p31"/>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6" name="Google Shape;11076;p31"/>
          <p:cNvGrpSpPr/>
          <p:nvPr/>
        </p:nvGrpSpPr>
        <p:grpSpPr>
          <a:xfrm>
            <a:off x="2939097" y="51031"/>
            <a:ext cx="241941" cy="218741"/>
            <a:chOff x="2097025" y="4644575"/>
            <a:chExt cx="122800" cy="111025"/>
          </a:xfrm>
        </p:grpSpPr>
        <p:sp>
          <p:nvSpPr>
            <p:cNvPr id="11077" name="Google Shape;11077;p31"/>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8" name="Google Shape;11078;p31"/>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9" name="Google Shape;11079;p31"/>
          <p:cNvGrpSpPr/>
          <p:nvPr/>
        </p:nvGrpSpPr>
        <p:grpSpPr>
          <a:xfrm>
            <a:off x="4424939" y="-85831"/>
            <a:ext cx="949833" cy="732422"/>
            <a:chOff x="4866600" y="2956225"/>
            <a:chExt cx="482100" cy="371750"/>
          </a:xfrm>
        </p:grpSpPr>
        <p:sp>
          <p:nvSpPr>
            <p:cNvPr id="11080" name="Google Shape;11080;p31"/>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1" name="Google Shape;11081;p31"/>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2" name="Google Shape;11082;p31"/>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3" name="Google Shape;11083;p31"/>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4" name="Google Shape;11084;p31"/>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5" name="Google Shape;11085;p31"/>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6" name="Google Shape;11086;p31"/>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7" name="Google Shape;11087;p31"/>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8_2">
    <p:spTree>
      <p:nvGrpSpPr>
        <p:cNvPr id="1" name="Shape 11088"/>
        <p:cNvGrpSpPr/>
        <p:nvPr/>
      </p:nvGrpSpPr>
      <p:grpSpPr>
        <a:xfrm>
          <a:off x="0" y="0"/>
          <a:ext cx="0" cy="0"/>
          <a:chOff x="0" y="0"/>
          <a:chExt cx="0" cy="0"/>
        </a:xfrm>
      </p:grpSpPr>
      <p:grpSp>
        <p:nvGrpSpPr>
          <p:cNvPr id="11089" name="Google Shape;11089;p32"/>
          <p:cNvGrpSpPr/>
          <p:nvPr/>
        </p:nvGrpSpPr>
        <p:grpSpPr>
          <a:xfrm flipH="1">
            <a:off x="16159" y="-12374"/>
            <a:ext cx="4270606" cy="1104740"/>
            <a:chOff x="2637925" y="3469400"/>
            <a:chExt cx="2167600" cy="560725"/>
          </a:xfrm>
        </p:grpSpPr>
        <p:sp>
          <p:nvSpPr>
            <p:cNvPr id="11090" name="Google Shape;11090;p32"/>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1" name="Google Shape;11091;p32"/>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2" name="Google Shape;11092;p32"/>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3" name="Google Shape;11093;p32"/>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4" name="Google Shape;11094;p32"/>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5" name="Google Shape;11095;p32"/>
          <p:cNvGrpSpPr/>
          <p:nvPr/>
        </p:nvGrpSpPr>
        <p:grpSpPr>
          <a:xfrm flipH="1">
            <a:off x="1159179" y="-104325"/>
            <a:ext cx="520625" cy="3756728"/>
            <a:chOff x="3700500" y="670375"/>
            <a:chExt cx="264250" cy="1906775"/>
          </a:xfrm>
        </p:grpSpPr>
        <p:sp>
          <p:nvSpPr>
            <p:cNvPr id="11096" name="Google Shape;11096;p32"/>
            <p:cNvSpPr/>
            <p:nvPr/>
          </p:nvSpPr>
          <p:spPr>
            <a:xfrm>
              <a:off x="3719175" y="967425"/>
              <a:ext cx="70175" cy="96775"/>
            </a:xfrm>
            <a:custGeom>
              <a:avLst/>
              <a:gdLst/>
              <a:ahLst/>
              <a:cxnLst/>
              <a:rect l="l" t="t" r="r" b="b"/>
              <a:pathLst>
                <a:path w="2807" h="3871" fill="none" extrusionOk="0">
                  <a:moveTo>
                    <a:pt x="0" y="453"/>
                  </a:moveTo>
                  <a:cubicBezTo>
                    <a:pt x="0" y="363"/>
                    <a:pt x="0" y="250"/>
                    <a:pt x="68" y="159"/>
                  </a:cubicBezTo>
                  <a:cubicBezTo>
                    <a:pt x="158" y="23"/>
                    <a:pt x="317" y="1"/>
                    <a:pt x="453" y="23"/>
                  </a:cubicBezTo>
                  <a:cubicBezTo>
                    <a:pt x="611" y="46"/>
                    <a:pt x="747" y="159"/>
                    <a:pt x="860" y="250"/>
                  </a:cubicBezTo>
                  <a:cubicBezTo>
                    <a:pt x="1426" y="725"/>
                    <a:pt x="1856" y="1359"/>
                    <a:pt x="2150" y="2015"/>
                  </a:cubicBezTo>
                  <a:cubicBezTo>
                    <a:pt x="2444" y="2581"/>
                    <a:pt x="2806" y="3260"/>
                    <a:pt x="2490" y="3871"/>
                  </a:cubicBezTo>
                  <a:cubicBezTo>
                    <a:pt x="1675" y="3622"/>
                    <a:pt x="905" y="2739"/>
                    <a:pt x="498" y="2038"/>
                  </a:cubicBezTo>
                  <a:cubicBezTo>
                    <a:pt x="181" y="1585"/>
                    <a:pt x="0" y="1019"/>
                    <a:pt x="0"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7" name="Google Shape;11097;p32"/>
            <p:cNvSpPr/>
            <p:nvPr/>
          </p:nvSpPr>
          <p:spPr>
            <a:xfrm>
              <a:off x="3718600" y="972525"/>
              <a:ext cx="61700" cy="82625"/>
            </a:xfrm>
            <a:custGeom>
              <a:avLst/>
              <a:gdLst/>
              <a:ahLst/>
              <a:cxnLst/>
              <a:rect l="l" t="t" r="r" b="b"/>
              <a:pathLst>
                <a:path w="2468" h="3305" fill="none" extrusionOk="0">
                  <a:moveTo>
                    <a:pt x="0" y="453"/>
                  </a:moveTo>
                  <a:cubicBezTo>
                    <a:pt x="589" y="1358"/>
                    <a:pt x="1381" y="2399"/>
                    <a:pt x="2173" y="3169"/>
                  </a:cubicBezTo>
                  <a:cubicBezTo>
                    <a:pt x="2241" y="3214"/>
                    <a:pt x="2354" y="3305"/>
                    <a:pt x="2445" y="3214"/>
                  </a:cubicBezTo>
                  <a:cubicBezTo>
                    <a:pt x="2467" y="3191"/>
                    <a:pt x="2467" y="3124"/>
                    <a:pt x="2467" y="3078"/>
                  </a:cubicBezTo>
                  <a:cubicBezTo>
                    <a:pt x="2445" y="2422"/>
                    <a:pt x="1947" y="1947"/>
                    <a:pt x="1472" y="1494"/>
                  </a:cubicBezTo>
                  <a:cubicBezTo>
                    <a:pt x="1019" y="1041"/>
                    <a:pt x="544" y="498"/>
                    <a:pt x="136"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8" name="Google Shape;11098;p32"/>
            <p:cNvSpPr/>
            <p:nvPr/>
          </p:nvSpPr>
          <p:spPr>
            <a:xfrm>
              <a:off x="3801200" y="840125"/>
              <a:ext cx="63975" cy="59425"/>
            </a:xfrm>
            <a:custGeom>
              <a:avLst/>
              <a:gdLst/>
              <a:ahLst/>
              <a:cxnLst/>
              <a:rect l="l" t="t" r="r" b="b"/>
              <a:pathLst>
                <a:path w="2559" h="2377" fill="none" extrusionOk="0">
                  <a:moveTo>
                    <a:pt x="2196" y="23"/>
                  </a:moveTo>
                  <a:cubicBezTo>
                    <a:pt x="2241" y="23"/>
                    <a:pt x="2332" y="0"/>
                    <a:pt x="2377" y="23"/>
                  </a:cubicBezTo>
                  <a:cubicBezTo>
                    <a:pt x="2490" y="46"/>
                    <a:pt x="2558" y="204"/>
                    <a:pt x="2535" y="272"/>
                  </a:cubicBezTo>
                  <a:cubicBezTo>
                    <a:pt x="2535" y="385"/>
                    <a:pt x="2468" y="476"/>
                    <a:pt x="2422" y="589"/>
                  </a:cubicBezTo>
                  <a:cubicBezTo>
                    <a:pt x="2128" y="1042"/>
                    <a:pt x="1766" y="1449"/>
                    <a:pt x="1313" y="1743"/>
                  </a:cubicBezTo>
                  <a:cubicBezTo>
                    <a:pt x="951" y="2037"/>
                    <a:pt x="521" y="2377"/>
                    <a:pt x="1" y="2241"/>
                  </a:cubicBezTo>
                  <a:cubicBezTo>
                    <a:pt x="91" y="1607"/>
                    <a:pt x="612" y="951"/>
                    <a:pt x="1064" y="566"/>
                  </a:cubicBezTo>
                  <a:cubicBezTo>
                    <a:pt x="1404" y="317"/>
                    <a:pt x="1766" y="114"/>
                    <a:pt x="2196"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9" name="Google Shape;11099;p32"/>
            <p:cNvSpPr/>
            <p:nvPr/>
          </p:nvSpPr>
          <p:spPr>
            <a:xfrm>
              <a:off x="3808550" y="841250"/>
              <a:ext cx="51525" cy="52650"/>
            </a:xfrm>
            <a:custGeom>
              <a:avLst/>
              <a:gdLst/>
              <a:ahLst/>
              <a:cxnLst/>
              <a:rect l="l" t="t" r="r" b="b"/>
              <a:pathLst>
                <a:path w="2061" h="2106" fill="none" extrusionOk="0">
                  <a:moveTo>
                    <a:pt x="1721" y="1"/>
                  </a:moveTo>
                  <a:cubicBezTo>
                    <a:pt x="1155" y="544"/>
                    <a:pt x="499" y="1246"/>
                    <a:pt x="46" y="1902"/>
                  </a:cubicBezTo>
                  <a:cubicBezTo>
                    <a:pt x="24" y="1970"/>
                    <a:pt x="1" y="2038"/>
                    <a:pt x="46" y="2083"/>
                  </a:cubicBezTo>
                  <a:cubicBezTo>
                    <a:pt x="69" y="2106"/>
                    <a:pt x="114" y="2083"/>
                    <a:pt x="137" y="2083"/>
                  </a:cubicBezTo>
                  <a:cubicBezTo>
                    <a:pt x="589" y="1947"/>
                    <a:pt x="884" y="1562"/>
                    <a:pt x="1155" y="1178"/>
                  </a:cubicBezTo>
                  <a:cubicBezTo>
                    <a:pt x="1449" y="770"/>
                    <a:pt x="1744" y="385"/>
                    <a:pt x="2060" y="46"/>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0" name="Google Shape;11100;p32"/>
            <p:cNvSpPr/>
            <p:nvPr/>
          </p:nvSpPr>
          <p:spPr>
            <a:xfrm>
              <a:off x="3781975" y="1725600"/>
              <a:ext cx="57725" cy="56050"/>
            </a:xfrm>
            <a:custGeom>
              <a:avLst/>
              <a:gdLst/>
              <a:ahLst/>
              <a:cxnLst/>
              <a:rect l="l" t="t" r="r" b="b"/>
              <a:pathLst>
                <a:path w="2309" h="2242" fill="none" extrusionOk="0">
                  <a:moveTo>
                    <a:pt x="1947" y="23"/>
                  </a:moveTo>
                  <a:cubicBezTo>
                    <a:pt x="1992" y="23"/>
                    <a:pt x="2082" y="1"/>
                    <a:pt x="2128" y="23"/>
                  </a:cubicBezTo>
                  <a:cubicBezTo>
                    <a:pt x="2241" y="91"/>
                    <a:pt x="2309" y="204"/>
                    <a:pt x="2309" y="317"/>
                  </a:cubicBezTo>
                  <a:cubicBezTo>
                    <a:pt x="2309" y="431"/>
                    <a:pt x="2241" y="499"/>
                    <a:pt x="2218" y="589"/>
                  </a:cubicBezTo>
                  <a:cubicBezTo>
                    <a:pt x="1992" y="1019"/>
                    <a:pt x="1630" y="1381"/>
                    <a:pt x="1222" y="1675"/>
                  </a:cubicBezTo>
                  <a:cubicBezTo>
                    <a:pt x="883" y="1924"/>
                    <a:pt x="498" y="2241"/>
                    <a:pt x="0" y="2060"/>
                  </a:cubicBezTo>
                  <a:cubicBezTo>
                    <a:pt x="45" y="1449"/>
                    <a:pt x="521" y="838"/>
                    <a:pt x="951" y="476"/>
                  </a:cubicBezTo>
                  <a:cubicBezTo>
                    <a:pt x="1200" y="250"/>
                    <a:pt x="1539" y="91"/>
                    <a:pt x="1947"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1" name="Google Shape;11101;p32"/>
            <p:cNvSpPr/>
            <p:nvPr/>
          </p:nvSpPr>
          <p:spPr>
            <a:xfrm>
              <a:off x="3764425" y="817500"/>
              <a:ext cx="43600" cy="62825"/>
            </a:xfrm>
            <a:custGeom>
              <a:avLst/>
              <a:gdLst/>
              <a:ahLst/>
              <a:cxnLst/>
              <a:rect l="l" t="t" r="r" b="b"/>
              <a:pathLst>
                <a:path w="1744" h="2513" fill="none" extrusionOk="0">
                  <a:moveTo>
                    <a:pt x="182" y="317"/>
                  </a:moveTo>
                  <a:cubicBezTo>
                    <a:pt x="317" y="113"/>
                    <a:pt x="544" y="0"/>
                    <a:pt x="770" y="45"/>
                  </a:cubicBezTo>
                  <a:cubicBezTo>
                    <a:pt x="1064" y="113"/>
                    <a:pt x="1223" y="362"/>
                    <a:pt x="1336" y="611"/>
                  </a:cubicBezTo>
                  <a:cubicBezTo>
                    <a:pt x="1562" y="1132"/>
                    <a:pt x="1743" y="1924"/>
                    <a:pt x="1472" y="2467"/>
                  </a:cubicBezTo>
                  <a:cubicBezTo>
                    <a:pt x="1449" y="2512"/>
                    <a:pt x="838" y="2128"/>
                    <a:pt x="770" y="2060"/>
                  </a:cubicBezTo>
                  <a:cubicBezTo>
                    <a:pt x="453" y="1833"/>
                    <a:pt x="227" y="1584"/>
                    <a:pt x="91" y="1177"/>
                  </a:cubicBezTo>
                  <a:cubicBezTo>
                    <a:pt x="1" y="928"/>
                    <a:pt x="1" y="634"/>
                    <a:pt x="114" y="385"/>
                  </a:cubicBezTo>
                  <a:cubicBezTo>
                    <a:pt x="159" y="362"/>
                    <a:pt x="182" y="340"/>
                    <a:pt x="182" y="317"/>
                  </a:cubicBezTo>
                  <a:close/>
                </a:path>
              </a:pathLst>
            </a:custGeom>
            <a:noFill/>
            <a:ln w="1132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2" name="Google Shape;11102;p32"/>
            <p:cNvSpPr/>
            <p:nvPr/>
          </p:nvSpPr>
          <p:spPr>
            <a:xfrm>
              <a:off x="3714650" y="1508900"/>
              <a:ext cx="53200" cy="79250"/>
            </a:xfrm>
            <a:custGeom>
              <a:avLst/>
              <a:gdLst/>
              <a:ahLst/>
              <a:cxnLst/>
              <a:rect l="l" t="t" r="r" b="b"/>
              <a:pathLst>
                <a:path w="2128" h="3170" fill="none" extrusionOk="0">
                  <a:moveTo>
                    <a:pt x="181" y="408"/>
                  </a:moveTo>
                  <a:cubicBezTo>
                    <a:pt x="362" y="182"/>
                    <a:pt x="679" y="1"/>
                    <a:pt x="951" y="68"/>
                  </a:cubicBezTo>
                  <a:cubicBezTo>
                    <a:pt x="1290" y="159"/>
                    <a:pt x="1516" y="453"/>
                    <a:pt x="1652" y="770"/>
                  </a:cubicBezTo>
                  <a:cubicBezTo>
                    <a:pt x="1946" y="1404"/>
                    <a:pt x="2127" y="2422"/>
                    <a:pt x="1856" y="3101"/>
                  </a:cubicBezTo>
                  <a:cubicBezTo>
                    <a:pt x="1833" y="3169"/>
                    <a:pt x="996" y="2648"/>
                    <a:pt x="951" y="2603"/>
                  </a:cubicBezTo>
                  <a:cubicBezTo>
                    <a:pt x="566" y="2309"/>
                    <a:pt x="272" y="1992"/>
                    <a:pt x="113" y="1517"/>
                  </a:cubicBezTo>
                  <a:cubicBezTo>
                    <a:pt x="0" y="1200"/>
                    <a:pt x="0" y="838"/>
                    <a:pt x="136" y="521"/>
                  </a:cubicBezTo>
                  <a:cubicBezTo>
                    <a:pt x="136" y="453"/>
                    <a:pt x="158" y="431"/>
                    <a:pt x="181" y="40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3" name="Google Shape;11103;p32"/>
            <p:cNvSpPr/>
            <p:nvPr/>
          </p:nvSpPr>
          <p:spPr>
            <a:xfrm>
              <a:off x="3715200" y="1515700"/>
              <a:ext cx="46425" cy="60000"/>
            </a:xfrm>
            <a:custGeom>
              <a:avLst/>
              <a:gdLst/>
              <a:ahLst/>
              <a:cxnLst/>
              <a:rect l="l" t="t" r="r" b="b"/>
              <a:pathLst>
                <a:path w="1857" h="2400" fill="none" extrusionOk="0">
                  <a:moveTo>
                    <a:pt x="1" y="679"/>
                  </a:moveTo>
                  <a:cubicBezTo>
                    <a:pt x="431" y="1200"/>
                    <a:pt x="929" y="1946"/>
                    <a:pt x="1517" y="2331"/>
                  </a:cubicBezTo>
                  <a:cubicBezTo>
                    <a:pt x="1585" y="2376"/>
                    <a:pt x="1675" y="2399"/>
                    <a:pt x="1721" y="2331"/>
                  </a:cubicBezTo>
                  <a:cubicBezTo>
                    <a:pt x="1743" y="2309"/>
                    <a:pt x="1743" y="2286"/>
                    <a:pt x="1789" y="2263"/>
                  </a:cubicBezTo>
                  <a:cubicBezTo>
                    <a:pt x="1834" y="1811"/>
                    <a:pt x="317" y="249"/>
                    <a:pt x="408" y="0"/>
                  </a:cubicBezTo>
                  <a:cubicBezTo>
                    <a:pt x="1042" y="136"/>
                    <a:pt x="1268" y="611"/>
                    <a:pt x="1856" y="131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4" name="Google Shape;11104;p32"/>
            <p:cNvSpPr/>
            <p:nvPr/>
          </p:nvSpPr>
          <p:spPr>
            <a:xfrm>
              <a:off x="3738975" y="1875550"/>
              <a:ext cx="53200" cy="61675"/>
            </a:xfrm>
            <a:custGeom>
              <a:avLst/>
              <a:gdLst/>
              <a:ahLst/>
              <a:cxnLst/>
              <a:rect l="l" t="t" r="r" b="b"/>
              <a:pathLst>
                <a:path w="2128" h="2467" fill="none" extrusionOk="0">
                  <a:moveTo>
                    <a:pt x="91" y="430"/>
                  </a:moveTo>
                  <a:cubicBezTo>
                    <a:pt x="204" y="204"/>
                    <a:pt x="430" y="0"/>
                    <a:pt x="679" y="0"/>
                  </a:cubicBezTo>
                  <a:cubicBezTo>
                    <a:pt x="996" y="0"/>
                    <a:pt x="1222" y="226"/>
                    <a:pt x="1426" y="453"/>
                  </a:cubicBezTo>
                  <a:cubicBezTo>
                    <a:pt x="1765" y="928"/>
                    <a:pt x="2128" y="1743"/>
                    <a:pt x="1992" y="2376"/>
                  </a:cubicBezTo>
                  <a:cubicBezTo>
                    <a:pt x="1969" y="2467"/>
                    <a:pt x="1200" y="2173"/>
                    <a:pt x="1132" y="2150"/>
                  </a:cubicBezTo>
                  <a:cubicBezTo>
                    <a:pt x="747" y="1969"/>
                    <a:pt x="453" y="1788"/>
                    <a:pt x="227" y="1381"/>
                  </a:cubicBezTo>
                  <a:cubicBezTo>
                    <a:pt x="91" y="1132"/>
                    <a:pt x="0" y="815"/>
                    <a:pt x="91" y="543"/>
                  </a:cubicBezTo>
                  <a:cubicBezTo>
                    <a:pt x="68" y="498"/>
                    <a:pt x="68" y="453"/>
                    <a:pt x="91" y="430"/>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5" name="Google Shape;11105;p32"/>
            <p:cNvSpPr/>
            <p:nvPr/>
          </p:nvSpPr>
          <p:spPr>
            <a:xfrm>
              <a:off x="3745750" y="1882325"/>
              <a:ext cx="36250" cy="21525"/>
            </a:xfrm>
            <a:custGeom>
              <a:avLst/>
              <a:gdLst/>
              <a:ahLst/>
              <a:cxnLst/>
              <a:rect l="l" t="t" r="r" b="b"/>
              <a:pathLst>
                <a:path w="1450" h="861" fill="none" extrusionOk="0">
                  <a:moveTo>
                    <a:pt x="567" y="612"/>
                  </a:moveTo>
                  <a:cubicBezTo>
                    <a:pt x="250" y="340"/>
                    <a:pt x="1" y="114"/>
                    <a:pt x="1" y="1"/>
                  </a:cubicBezTo>
                  <a:cubicBezTo>
                    <a:pt x="521" y="1"/>
                    <a:pt x="838" y="385"/>
                    <a:pt x="1449" y="86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6" name="Google Shape;11106;p32"/>
            <p:cNvSpPr/>
            <p:nvPr/>
          </p:nvSpPr>
          <p:spPr>
            <a:xfrm>
              <a:off x="3740100" y="1897600"/>
              <a:ext cx="45275" cy="29450"/>
            </a:xfrm>
            <a:custGeom>
              <a:avLst/>
              <a:gdLst/>
              <a:ahLst/>
              <a:cxnLst/>
              <a:rect l="l" t="t" r="r" b="b"/>
              <a:pathLst>
                <a:path w="1811" h="1178" fill="none" extrusionOk="0">
                  <a:moveTo>
                    <a:pt x="0" y="46"/>
                  </a:moveTo>
                  <a:cubicBezTo>
                    <a:pt x="453" y="408"/>
                    <a:pt x="1019" y="929"/>
                    <a:pt x="1607" y="1155"/>
                  </a:cubicBezTo>
                  <a:cubicBezTo>
                    <a:pt x="1653" y="1178"/>
                    <a:pt x="1743" y="1178"/>
                    <a:pt x="1766" y="1132"/>
                  </a:cubicBezTo>
                  <a:cubicBezTo>
                    <a:pt x="1811" y="1087"/>
                    <a:pt x="1811" y="1064"/>
                    <a:pt x="1811" y="1042"/>
                  </a:cubicBezTo>
                  <a:cubicBezTo>
                    <a:pt x="1766" y="816"/>
                    <a:pt x="1245" y="363"/>
                    <a:pt x="793" y="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7" name="Google Shape;11107;p32"/>
            <p:cNvSpPr/>
            <p:nvPr/>
          </p:nvSpPr>
          <p:spPr>
            <a:xfrm>
              <a:off x="3780275" y="1098700"/>
              <a:ext cx="79225" cy="53775"/>
            </a:xfrm>
            <a:custGeom>
              <a:avLst/>
              <a:gdLst/>
              <a:ahLst/>
              <a:cxnLst/>
              <a:rect l="l" t="t" r="r" b="b"/>
              <a:pathLst>
                <a:path w="3169" h="2151" fill="none" extrusionOk="0">
                  <a:moveTo>
                    <a:pt x="2761" y="204"/>
                  </a:moveTo>
                  <a:cubicBezTo>
                    <a:pt x="2988" y="385"/>
                    <a:pt x="3169" y="679"/>
                    <a:pt x="3101" y="974"/>
                  </a:cubicBezTo>
                  <a:cubicBezTo>
                    <a:pt x="3010" y="1313"/>
                    <a:pt x="2716" y="1539"/>
                    <a:pt x="2399" y="1675"/>
                  </a:cubicBezTo>
                  <a:cubicBezTo>
                    <a:pt x="1766" y="1969"/>
                    <a:pt x="747" y="2150"/>
                    <a:pt x="68" y="1879"/>
                  </a:cubicBezTo>
                  <a:cubicBezTo>
                    <a:pt x="0" y="1856"/>
                    <a:pt x="521" y="1019"/>
                    <a:pt x="566" y="974"/>
                  </a:cubicBezTo>
                  <a:cubicBezTo>
                    <a:pt x="860" y="566"/>
                    <a:pt x="1177" y="295"/>
                    <a:pt x="1652" y="113"/>
                  </a:cubicBezTo>
                  <a:cubicBezTo>
                    <a:pt x="1969" y="0"/>
                    <a:pt x="2331" y="0"/>
                    <a:pt x="2648" y="159"/>
                  </a:cubicBezTo>
                  <a:cubicBezTo>
                    <a:pt x="2716" y="159"/>
                    <a:pt x="2739" y="181"/>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8" name="Google Shape;11108;p32"/>
            <p:cNvSpPr/>
            <p:nvPr/>
          </p:nvSpPr>
          <p:spPr>
            <a:xfrm>
              <a:off x="3764425" y="681700"/>
              <a:ext cx="200325" cy="1895450"/>
            </a:xfrm>
            <a:custGeom>
              <a:avLst/>
              <a:gdLst/>
              <a:ahLst/>
              <a:cxnLst/>
              <a:rect l="l" t="t" r="r" b="b"/>
              <a:pathLst>
                <a:path w="8013" h="75818" fill="none" extrusionOk="0">
                  <a:moveTo>
                    <a:pt x="2649" y="1"/>
                  </a:moveTo>
                  <a:cubicBezTo>
                    <a:pt x="1811" y="4640"/>
                    <a:pt x="1359" y="9370"/>
                    <a:pt x="974" y="14032"/>
                  </a:cubicBezTo>
                  <a:cubicBezTo>
                    <a:pt x="69" y="25326"/>
                    <a:pt x="1" y="36687"/>
                    <a:pt x="906" y="47980"/>
                  </a:cubicBezTo>
                  <a:cubicBezTo>
                    <a:pt x="1223" y="51851"/>
                    <a:pt x="1653" y="55721"/>
                    <a:pt x="2219" y="59568"/>
                  </a:cubicBezTo>
                  <a:cubicBezTo>
                    <a:pt x="2784" y="63370"/>
                    <a:pt x="3237" y="67353"/>
                    <a:pt x="4097" y="71088"/>
                  </a:cubicBezTo>
                  <a:cubicBezTo>
                    <a:pt x="4255" y="71744"/>
                    <a:pt x="4504" y="72355"/>
                    <a:pt x="4980" y="72808"/>
                  </a:cubicBezTo>
                  <a:cubicBezTo>
                    <a:pt x="5478" y="73260"/>
                    <a:pt x="6202" y="73487"/>
                    <a:pt x="6790" y="73215"/>
                  </a:cubicBezTo>
                  <a:cubicBezTo>
                    <a:pt x="7537" y="72876"/>
                    <a:pt x="7763" y="71789"/>
                    <a:pt x="7243" y="71178"/>
                  </a:cubicBezTo>
                  <a:cubicBezTo>
                    <a:pt x="6745" y="70545"/>
                    <a:pt x="5636" y="70590"/>
                    <a:pt x="5183" y="71224"/>
                  </a:cubicBezTo>
                  <a:cubicBezTo>
                    <a:pt x="4957" y="71540"/>
                    <a:pt x="4867" y="71948"/>
                    <a:pt x="4867" y="72332"/>
                  </a:cubicBezTo>
                  <a:cubicBezTo>
                    <a:pt x="4844" y="74053"/>
                    <a:pt x="6292" y="75682"/>
                    <a:pt x="8012" y="7581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9" name="Google Shape;11109;p32"/>
            <p:cNvSpPr/>
            <p:nvPr/>
          </p:nvSpPr>
          <p:spPr>
            <a:xfrm>
              <a:off x="3700500" y="1489100"/>
              <a:ext cx="148250" cy="876450"/>
            </a:xfrm>
            <a:custGeom>
              <a:avLst/>
              <a:gdLst/>
              <a:ahLst/>
              <a:cxnLst/>
              <a:rect l="l" t="t" r="r" b="b"/>
              <a:pathLst>
                <a:path w="5930" h="35058" fill="none" extrusionOk="0">
                  <a:moveTo>
                    <a:pt x="3010" y="0"/>
                  </a:moveTo>
                  <a:cubicBezTo>
                    <a:pt x="3010" y="0"/>
                    <a:pt x="0" y="11294"/>
                    <a:pt x="5930" y="3505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0" name="Google Shape;11110;p32"/>
            <p:cNvSpPr/>
            <p:nvPr/>
          </p:nvSpPr>
          <p:spPr>
            <a:xfrm>
              <a:off x="3775750" y="670375"/>
              <a:ext cx="56600" cy="818750"/>
            </a:xfrm>
            <a:custGeom>
              <a:avLst/>
              <a:gdLst/>
              <a:ahLst/>
              <a:cxnLst/>
              <a:rect l="l" t="t" r="r" b="b"/>
              <a:pathLst>
                <a:path w="2264" h="32750" fill="none" extrusionOk="0">
                  <a:moveTo>
                    <a:pt x="2263" y="1"/>
                  </a:moveTo>
                  <a:cubicBezTo>
                    <a:pt x="2263" y="1"/>
                    <a:pt x="1698" y="15889"/>
                    <a:pt x="0" y="32749"/>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11" name="Google Shape;11111;p32"/>
          <p:cNvGrpSpPr/>
          <p:nvPr/>
        </p:nvGrpSpPr>
        <p:grpSpPr>
          <a:xfrm flipH="1">
            <a:off x="3453782" y="-203525"/>
            <a:ext cx="292131" cy="1327718"/>
            <a:chOff x="2806525" y="620025"/>
            <a:chExt cx="148275" cy="673900"/>
          </a:xfrm>
        </p:grpSpPr>
        <p:sp>
          <p:nvSpPr>
            <p:cNvPr id="11112" name="Google Shape;11112;p32"/>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3" name="Google Shape;11113;p32"/>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4" name="Google Shape;11114;p32"/>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5" name="Google Shape;11115;p32"/>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6" name="Google Shape;11116;p32"/>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7" name="Google Shape;11117;p32"/>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8" name="Google Shape;11118;p32"/>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9" name="Google Shape;11119;p32"/>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0" name="Google Shape;11120;p32"/>
          <p:cNvGrpSpPr/>
          <p:nvPr/>
        </p:nvGrpSpPr>
        <p:grpSpPr>
          <a:xfrm flipH="1">
            <a:off x="8531712" y="-238789"/>
            <a:ext cx="476050" cy="2908409"/>
            <a:chOff x="2022900" y="563450"/>
            <a:chExt cx="241625" cy="1476200"/>
          </a:xfrm>
        </p:grpSpPr>
        <p:sp>
          <p:nvSpPr>
            <p:cNvPr id="11121" name="Google Shape;11121;p32"/>
            <p:cNvSpPr/>
            <p:nvPr/>
          </p:nvSpPr>
          <p:spPr>
            <a:xfrm>
              <a:off x="2022900" y="574200"/>
              <a:ext cx="241625" cy="1465450"/>
            </a:xfrm>
            <a:custGeom>
              <a:avLst/>
              <a:gdLst/>
              <a:ahLst/>
              <a:cxnLst/>
              <a:rect l="l" t="t" r="r" b="b"/>
              <a:pathLst>
                <a:path w="9665" h="58618" fill="none" extrusionOk="0">
                  <a:moveTo>
                    <a:pt x="3689" y="58617"/>
                  </a:moveTo>
                  <a:cubicBezTo>
                    <a:pt x="2512" y="58527"/>
                    <a:pt x="1494" y="57576"/>
                    <a:pt x="1154" y="56399"/>
                  </a:cubicBezTo>
                  <a:cubicBezTo>
                    <a:pt x="815" y="55268"/>
                    <a:pt x="1087" y="54000"/>
                    <a:pt x="1720" y="52982"/>
                  </a:cubicBezTo>
                  <a:cubicBezTo>
                    <a:pt x="1879" y="52710"/>
                    <a:pt x="2105" y="52416"/>
                    <a:pt x="2422" y="52303"/>
                  </a:cubicBezTo>
                  <a:cubicBezTo>
                    <a:pt x="3033" y="52077"/>
                    <a:pt x="3735" y="52733"/>
                    <a:pt x="3644" y="53389"/>
                  </a:cubicBezTo>
                  <a:cubicBezTo>
                    <a:pt x="3553" y="54023"/>
                    <a:pt x="2875" y="54476"/>
                    <a:pt x="2218" y="54408"/>
                  </a:cubicBezTo>
                  <a:cubicBezTo>
                    <a:pt x="1585" y="54340"/>
                    <a:pt x="1041" y="53842"/>
                    <a:pt x="792" y="53231"/>
                  </a:cubicBezTo>
                  <a:cubicBezTo>
                    <a:pt x="340" y="52167"/>
                    <a:pt x="747" y="50877"/>
                    <a:pt x="1381" y="49904"/>
                  </a:cubicBezTo>
                  <a:cubicBezTo>
                    <a:pt x="1992" y="48908"/>
                    <a:pt x="2829" y="48003"/>
                    <a:pt x="3282" y="46917"/>
                  </a:cubicBezTo>
                  <a:cubicBezTo>
                    <a:pt x="3780" y="45672"/>
                    <a:pt x="3757" y="44223"/>
                    <a:pt x="3191" y="42956"/>
                  </a:cubicBezTo>
                  <a:cubicBezTo>
                    <a:pt x="2603" y="41711"/>
                    <a:pt x="1494" y="40738"/>
                    <a:pt x="1041" y="39403"/>
                  </a:cubicBezTo>
                  <a:cubicBezTo>
                    <a:pt x="0" y="36370"/>
                    <a:pt x="3214" y="34175"/>
                    <a:pt x="4685" y="31957"/>
                  </a:cubicBezTo>
                  <a:cubicBezTo>
                    <a:pt x="6292" y="29580"/>
                    <a:pt x="6812" y="26503"/>
                    <a:pt x="6066" y="23696"/>
                  </a:cubicBezTo>
                  <a:cubicBezTo>
                    <a:pt x="5364" y="21048"/>
                    <a:pt x="3553" y="18581"/>
                    <a:pt x="3802" y="15843"/>
                  </a:cubicBezTo>
                  <a:cubicBezTo>
                    <a:pt x="4097" y="12629"/>
                    <a:pt x="7039" y="10366"/>
                    <a:pt x="8442" y="7492"/>
                  </a:cubicBezTo>
                  <a:cubicBezTo>
                    <a:pt x="9574" y="5161"/>
                    <a:pt x="9664" y="2377"/>
                    <a:pt x="8714" y="0"/>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2" name="Google Shape;11122;p32"/>
            <p:cNvSpPr/>
            <p:nvPr/>
          </p:nvSpPr>
          <p:spPr>
            <a:xfrm>
              <a:off x="2033650" y="563450"/>
              <a:ext cx="220125" cy="1324575"/>
            </a:xfrm>
            <a:custGeom>
              <a:avLst/>
              <a:gdLst/>
              <a:ahLst/>
              <a:cxnLst/>
              <a:rect l="l" t="t" r="r" b="b"/>
              <a:pathLst>
                <a:path w="8805" h="52983" fill="none" extrusionOk="0">
                  <a:moveTo>
                    <a:pt x="498" y="52982"/>
                  </a:moveTo>
                  <a:cubicBezTo>
                    <a:pt x="0" y="51330"/>
                    <a:pt x="227" y="49451"/>
                    <a:pt x="1109" y="47935"/>
                  </a:cubicBezTo>
                  <a:cubicBezTo>
                    <a:pt x="2082" y="46260"/>
                    <a:pt x="3870" y="44767"/>
                    <a:pt x="3576" y="42865"/>
                  </a:cubicBezTo>
                  <a:cubicBezTo>
                    <a:pt x="3305" y="40987"/>
                    <a:pt x="1132" y="39946"/>
                    <a:pt x="566" y="38158"/>
                  </a:cubicBezTo>
                  <a:cubicBezTo>
                    <a:pt x="181" y="36913"/>
                    <a:pt x="657" y="35533"/>
                    <a:pt x="1358" y="34424"/>
                  </a:cubicBezTo>
                  <a:cubicBezTo>
                    <a:pt x="2105" y="33337"/>
                    <a:pt x="3078" y="32432"/>
                    <a:pt x="3825" y="31346"/>
                  </a:cubicBezTo>
                  <a:cubicBezTo>
                    <a:pt x="5274" y="29309"/>
                    <a:pt x="5930" y="26729"/>
                    <a:pt x="5636" y="24285"/>
                  </a:cubicBezTo>
                  <a:cubicBezTo>
                    <a:pt x="5500" y="23062"/>
                    <a:pt x="5138" y="21908"/>
                    <a:pt x="4934" y="20686"/>
                  </a:cubicBezTo>
                  <a:cubicBezTo>
                    <a:pt x="4617" y="18694"/>
                    <a:pt x="4798" y="16635"/>
                    <a:pt x="5455" y="14711"/>
                  </a:cubicBezTo>
                  <a:cubicBezTo>
                    <a:pt x="5975" y="13127"/>
                    <a:pt x="6835" y="11679"/>
                    <a:pt x="7446" y="10162"/>
                  </a:cubicBezTo>
                  <a:cubicBezTo>
                    <a:pt x="8170" y="8465"/>
                    <a:pt x="8193" y="6745"/>
                    <a:pt x="8465" y="4979"/>
                  </a:cubicBezTo>
                  <a:cubicBezTo>
                    <a:pt x="8736" y="3395"/>
                    <a:pt x="8804" y="1585"/>
                    <a:pt x="8397" y="0"/>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3" name="Google Shape;11123;p32"/>
            <p:cNvSpPr/>
            <p:nvPr/>
          </p:nvSpPr>
          <p:spPr>
            <a:xfrm>
              <a:off x="2171125" y="1261025"/>
              <a:ext cx="73600" cy="57800"/>
            </a:xfrm>
            <a:custGeom>
              <a:avLst/>
              <a:gdLst/>
              <a:ahLst/>
              <a:cxnLst/>
              <a:rect l="l" t="t" r="r" b="b"/>
              <a:pathLst>
                <a:path w="2944" h="2312" extrusionOk="0">
                  <a:moveTo>
                    <a:pt x="2445" y="501"/>
                  </a:moveTo>
                  <a:cubicBezTo>
                    <a:pt x="2468" y="501"/>
                    <a:pt x="2490" y="523"/>
                    <a:pt x="2490" y="591"/>
                  </a:cubicBezTo>
                  <a:cubicBezTo>
                    <a:pt x="2490" y="636"/>
                    <a:pt x="2468" y="727"/>
                    <a:pt x="2445" y="817"/>
                  </a:cubicBezTo>
                  <a:cubicBezTo>
                    <a:pt x="2241" y="1270"/>
                    <a:pt x="1925" y="1496"/>
                    <a:pt x="1449" y="1519"/>
                  </a:cubicBezTo>
                  <a:cubicBezTo>
                    <a:pt x="1155" y="1542"/>
                    <a:pt x="861" y="1587"/>
                    <a:pt x="521" y="1632"/>
                  </a:cubicBezTo>
                  <a:cubicBezTo>
                    <a:pt x="635" y="1044"/>
                    <a:pt x="1087" y="591"/>
                    <a:pt x="1381" y="546"/>
                  </a:cubicBezTo>
                  <a:cubicBezTo>
                    <a:pt x="1434" y="538"/>
                    <a:pt x="1489" y="535"/>
                    <a:pt x="1544" y="535"/>
                  </a:cubicBezTo>
                  <a:cubicBezTo>
                    <a:pt x="1704" y="535"/>
                    <a:pt x="1873" y="560"/>
                    <a:pt x="2045" y="560"/>
                  </a:cubicBezTo>
                  <a:cubicBezTo>
                    <a:pt x="2148" y="560"/>
                    <a:pt x="2251" y="551"/>
                    <a:pt x="2355" y="523"/>
                  </a:cubicBezTo>
                  <a:cubicBezTo>
                    <a:pt x="2355" y="501"/>
                    <a:pt x="2400" y="501"/>
                    <a:pt x="2445" y="501"/>
                  </a:cubicBezTo>
                  <a:close/>
                  <a:moveTo>
                    <a:pt x="1430" y="1"/>
                  </a:moveTo>
                  <a:cubicBezTo>
                    <a:pt x="1334" y="1"/>
                    <a:pt x="1242" y="13"/>
                    <a:pt x="1155" y="48"/>
                  </a:cubicBezTo>
                  <a:cubicBezTo>
                    <a:pt x="680" y="139"/>
                    <a:pt x="114" y="1270"/>
                    <a:pt x="23" y="2153"/>
                  </a:cubicBezTo>
                  <a:cubicBezTo>
                    <a:pt x="1" y="2198"/>
                    <a:pt x="1" y="2266"/>
                    <a:pt x="1" y="2311"/>
                  </a:cubicBezTo>
                  <a:cubicBezTo>
                    <a:pt x="69" y="2289"/>
                    <a:pt x="114" y="2221"/>
                    <a:pt x="182" y="2198"/>
                  </a:cubicBezTo>
                  <a:cubicBezTo>
                    <a:pt x="318" y="2107"/>
                    <a:pt x="431" y="2085"/>
                    <a:pt x="544" y="2062"/>
                  </a:cubicBezTo>
                  <a:cubicBezTo>
                    <a:pt x="684" y="2042"/>
                    <a:pt x="819" y="2036"/>
                    <a:pt x="946" y="2036"/>
                  </a:cubicBezTo>
                  <a:cubicBezTo>
                    <a:pt x="1156" y="2036"/>
                    <a:pt x="1346" y="2053"/>
                    <a:pt x="1513" y="2053"/>
                  </a:cubicBezTo>
                  <a:cubicBezTo>
                    <a:pt x="1587" y="2053"/>
                    <a:pt x="1657" y="2049"/>
                    <a:pt x="1721" y="2040"/>
                  </a:cubicBezTo>
                  <a:cubicBezTo>
                    <a:pt x="2241" y="1994"/>
                    <a:pt x="2604" y="1519"/>
                    <a:pt x="2830" y="817"/>
                  </a:cubicBezTo>
                  <a:cubicBezTo>
                    <a:pt x="2898" y="614"/>
                    <a:pt x="2943" y="410"/>
                    <a:pt x="2943" y="252"/>
                  </a:cubicBezTo>
                  <a:cubicBezTo>
                    <a:pt x="2943" y="79"/>
                    <a:pt x="2862" y="20"/>
                    <a:pt x="2712" y="20"/>
                  </a:cubicBezTo>
                  <a:cubicBezTo>
                    <a:pt x="2686" y="20"/>
                    <a:pt x="2657" y="22"/>
                    <a:pt x="2626" y="25"/>
                  </a:cubicBezTo>
                  <a:cubicBezTo>
                    <a:pt x="2513" y="48"/>
                    <a:pt x="2400" y="71"/>
                    <a:pt x="2309" y="71"/>
                  </a:cubicBezTo>
                  <a:cubicBezTo>
                    <a:pt x="2267" y="75"/>
                    <a:pt x="2225" y="77"/>
                    <a:pt x="2183" y="77"/>
                  </a:cubicBezTo>
                  <a:cubicBezTo>
                    <a:pt x="1923" y="77"/>
                    <a:pt x="1666" y="1"/>
                    <a:pt x="1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4" name="Google Shape;11124;p32"/>
            <p:cNvSpPr/>
            <p:nvPr/>
          </p:nvSpPr>
          <p:spPr>
            <a:xfrm>
              <a:off x="2178500" y="1263900"/>
              <a:ext cx="59425" cy="45875"/>
            </a:xfrm>
            <a:custGeom>
              <a:avLst/>
              <a:gdLst/>
              <a:ahLst/>
              <a:cxnLst/>
              <a:rect l="l" t="t" r="r" b="b"/>
              <a:pathLst>
                <a:path w="2377" h="1835" extrusionOk="0">
                  <a:moveTo>
                    <a:pt x="1291" y="872"/>
                  </a:moveTo>
                  <a:cubicBezTo>
                    <a:pt x="1270" y="890"/>
                    <a:pt x="1258" y="913"/>
                    <a:pt x="1245" y="951"/>
                  </a:cubicBezTo>
                  <a:lnTo>
                    <a:pt x="1200" y="974"/>
                  </a:lnTo>
                  <a:cubicBezTo>
                    <a:pt x="1064" y="1132"/>
                    <a:pt x="905" y="1268"/>
                    <a:pt x="679" y="1314"/>
                  </a:cubicBezTo>
                  <a:cubicBezTo>
                    <a:pt x="842" y="1109"/>
                    <a:pt x="1080" y="979"/>
                    <a:pt x="1291" y="872"/>
                  </a:cubicBezTo>
                  <a:close/>
                  <a:moveTo>
                    <a:pt x="1743" y="1"/>
                  </a:moveTo>
                  <a:cubicBezTo>
                    <a:pt x="1267" y="295"/>
                    <a:pt x="588" y="340"/>
                    <a:pt x="113" y="1314"/>
                  </a:cubicBezTo>
                  <a:cubicBezTo>
                    <a:pt x="0" y="1540"/>
                    <a:pt x="23" y="1744"/>
                    <a:pt x="158" y="1766"/>
                  </a:cubicBezTo>
                  <a:cubicBezTo>
                    <a:pt x="249" y="1811"/>
                    <a:pt x="294" y="1811"/>
                    <a:pt x="362" y="1811"/>
                  </a:cubicBezTo>
                  <a:cubicBezTo>
                    <a:pt x="375" y="1811"/>
                    <a:pt x="388" y="1797"/>
                    <a:pt x="393" y="1797"/>
                  </a:cubicBezTo>
                  <a:cubicBezTo>
                    <a:pt x="396" y="1797"/>
                    <a:pt x="395" y="1805"/>
                    <a:pt x="385" y="1834"/>
                  </a:cubicBezTo>
                  <a:cubicBezTo>
                    <a:pt x="951" y="1834"/>
                    <a:pt x="1267" y="1721"/>
                    <a:pt x="1516" y="1427"/>
                  </a:cubicBezTo>
                  <a:lnTo>
                    <a:pt x="1539" y="1404"/>
                  </a:lnTo>
                  <a:cubicBezTo>
                    <a:pt x="1833" y="1087"/>
                    <a:pt x="2105" y="793"/>
                    <a:pt x="2376" y="295"/>
                  </a:cubicBezTo>
                  <a:cubicBezTo>
                    <a:pt x="2263" y="272"/>
                    <a:pt x="2173" y="227"/>
                    <a:pt x="2060" y="137"/>
                  </a:cubicBezTo>
                  <a:cubicBezTo>
                    <a:pt x="2037" y="182"/>
                    <a:pt x="1969" y="227"/>
                    <a:pt x="1946" y="272"/>
                  </a:cubicBezTo>
                  <a:cubicBezTo>
                    <a:pt x="1879" y="182"/>
                    <a:pt x="1811" y="69"/>
                    <a:pt x="1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5" name="Google Shape;11125;p32"/>
            <p:cNvSpPr/>
            <p:nvPr/>
          </p:nvSpPr>
          <p:spPr>
            <a:xfrm>
              <a:off x="2094750" y="1580725"/>
              <a:ext cx="60575" cy="75300"/>
            </a:xfrm>
            <a:custGeom>
              <a:avLst/>
              <a:gdLst/>
              <a:ahLst/>
              <a:cxnLst/>
              <a:rect l="l" t="t" r="r" b="b"/>
              <a:pathLst>
                <a:path w="2423" h="3012" extrusionOk="0">
                  <a:moveTo>
                    <a:pt x="2032" y="514"/>
                  </a:moveTo>
                  <a:cubicBezTo>
                    <a:pt x="2050" y="514"/>
                    <a:pt x="2071" y="539"/>
                    <a:pt x="2105" y="590"/>
                  </a:cubicBezTo>
                  <a:cubicBezTo>
                    <a:pt x="2128" y="681"/>
                    <a:pt x="2105" y="726"/>
                    <a:pt x="2105" y="839"/>
                  </a:cubicBezTo>
                  <a:cubicBezTo>
                    <a:pt x="2037" y="1314"/>
                    <a:pt x="1811" y="1654"/>
                    <a:pt x="1358" y="1835"/>
                  </a:cubicBezTo>
                  <a:cubicBezTo>
                    <a:pt x="1087" y="1948"/>
                    <a:pt x="793" y="2061"/>
                    <a:pt x="476" y="2220"/>
                  </a:cubicBezTo>
                  <a:cubicBezTo>
                    <a:pt x="431" y="1609"/>
                    <a:pt x="702" y="1043"/>
                    <a:pt x="1019" y="884"/>
                  </a:cubicBezTo>
                  <a:cubicBezTo>
                    <a:pt x="1268" y="726"/>
                    <a:pt x="1607" y="726"/>
                    <a:pt x="1924" y="568"/>
                  </a:cubicBezTo>
                  <a:cubicBezTo>
                    <a:pt x="1947" y="568"/>
                    <a:pt x="1992" y="522"/>
                    <a:pt x="2015" y="522"/>
                  </a:cubicBezTo>
                  <a:cubicBezTo>
                    <a:pt x="2020" y="517"/>
                    <a:pt x="2026" y="514"/>
                    <a:pt x="2032" y="514"/>
                  </a:cubicBezTo>
                  <a:close/>
                  <a:moveTo>
                    <a:pt x="2193" y="1"/>
                  </a:moveTo>
                  <a:cubicBezTo>
                    <a:pt x="2144" y="1"/>
                    <a:pt x="2085" y="16"/>
                    <a:pt x="2015" y="47"/>
                  </a:cubicBezTo>
                  <a:cubicBezTo>
                    <a:pt x="1902" y="115"/>
                    <a:pt x="1811" y="160"/>
                    <a:pt x="1721" y="183"/>
                  </a:cubicBezTo>
                  <a:cubicBezTo>
                    <a:pt x="1358" y="364"/>
                    <a:pt x="906" y="296"/>
                    <a:pt x="634" y="522"/>
                  </a:cubicBezTo>
                  <a:cubicBezTo>
                    <a:pt x="204" y="726"/>
                    <a:pt x="1" y="1993"/>
                    <a:pt x="204" y="2853"/>
                  </a:cubicBezTo>
                  <a:cubicBezTo>
                    <a:pt x="204" y="2899"/>
                    <a:pt x="227" y="2967"/>
                    <a:pt x="227" y="3012"/>
                  </a:cubicBezTo>
                  <a:cubicBezTo>
                    <a:pt x="249" y="2967"/>
                    <a:pt x="317" y="2899"/>
                    <a:pt x="340" y="2853"/>
                  </a:cubicBezTo>
                  <a:cubicBezTo>
                    <a:pt x="453" y="2763"/>
                    <a:pt x="544" y="2672"/>
                    <a:pt x="657" y="2627"/>
                  </a:cubicBezTo>
                  <a:cubicBezTo>
                    <a:pt x="1087" y="2401"/>
                    <a:pt x="1494" y="2378"/>
                    <a:pt x="1743" y="2220"/>
                  </a:cubicBezTo>
                  <a:cubicBezTo>
                    <a:pt x="2241" y="2039"/>
                    <a:pt x="2422" y="1473"/>
                    <a:pt x="2422" y="726"/>
                  </a:cubicBezTo>
                  <a:cubicBezTo>
                    <a:pt x="2422" y="522"/>
                    <a:pt x="2422" y="296"/>
                    <a:pt x="2377" y="160"/>
                  </a:cubicBezTo>
                  <a:cubicBezTo>
                    <a:pt x="2347" y="56"/>
                    <a:pt x="2288" y="1"/>
                    <a:pt x="2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6" name="Google Shape;11126;p32"/>
            <p:cNvSpPr/>
            <p:nvPr/>
          </p:nvSpPr>
          <p:spPr>
            <a:xfrm>
              <a:off x="2102675" y="1587550"/>
              <a:ext cx="48125" cy="55475"/>
            </a:xfrm>
            <a:custGeom>
              <a:avLst/>
              <a:gdLst/>
              <a:ahLst/>
              <a:cxnLst/>
              <a:rect l="l" t="t" r="r" b="b"/>
              <a:pathLst>
                <a:path w="1925" h="2219" extrusionOk="0">
                  <a:moveTo>
                    <a:pt x="1041" y="974"/>
                  </a:moveTo>
                  <a:cubicBezTo>
                    <a:pt x="1019" y="996"/>
                    <a:pt x="996" y="1041"/>
                    <a:pt x="974" y="1087"/>
                  </a:cubicBezTo>
                  <a:cubicBezTo>
                    <a:pt x="951" y="1087"/>
                    <a:pt x="951" y="1109"/>
                    <a:pt x="951" y="1109"/>
                  </a:cubicBezTo>
                  <a:cubicBezTo>
                    <a:pt x="838" y="1313"/>
                    <a:pt x="725" y="1471"/>
                    <a:pt x="544" y="1607"/>
                  </a:cubicBezTo>
                  <a:cubicBezTo>
                    <a:pt x="679" y="1336"/>
                    <a:pt x="838" y="1132"/>
                    <a:pt x="1041" y="974"/>
                  </a:cubicBezTo>
                  <a:close/>
                  <a:moveTo>
                    <a:pt x="1223" y="0"/>
                  </a:moveTo>
                  <a:cubicBezTo>
                    <a:pt x="838" y="453"/>
                    <a:pt x="227" y="679"/>
                    <a:pt x="46" y="1788"/>
                  </a:cubicBezTo>
                  <a:cubicBezTo>
                    <a:pt x="0" y="2060"/>
                    <a:pt x="91" y="2218"/>
                    <a:pt x="227" y="2218"/>
                  </a:cubicBezTo>
                  <a:cubicBezTo>
                    <a:pt x="272" y="2218"/>
                    <a:pt x="340" y="2218"/>
                    <a:pt x="385" y="2173"/>
                  </a:cubicBezTo>
                  <a:cubicBezTo>
                    <a:pt x="430" y="2150"/>
                    <a:pt x="453" y="2150"/>
                    <a:pt x="476" y="2128"/>
                  </a:cubicBezTo>
                  <a:cubicBezTo>
                    <a:pt x="1019" y="1992"/>
                    <a:pt x="1268" y="1788"/>
                    <a:pt x="1449" y="1426"/>
                  </a:cubicBezTo>
                  <a:cubicBezTo>
                    <a:pt x="1471" y="1426"/>
                    <a:pt x="1471" y="1381"/>
                    <a:pt x="1471" y="1381"/>
                  </a:cubicBezTo>
                  <a:cubicBezTo>
                    <a:pt x="1675" y="1041"/>
                    <a:pt x="1811" y="657"/>
                    <a:pt x="1924" y="114"/>
                  </a:cubicBezTo>
                  <a:cubicBezTo>
                    <a:pt x="1811" y="114"/>
                    <a:pt x="1675" y="91"/>
                    <a:pt x="1562" y="23"/>
                  </a:cubicBezTo>
                  <a:cubicBezTo>
                    <a:pt x="1562" y="91"/>
                    <a:pt x="1517" y="136"/>
                    <a:pt x="1494" y="204"/>
                  </a:cubicBezTo>
                  <a:cubicBezTo>
                    <a:pt x="1404" y="136"/>
                    <a:pt x="1290" y="91"/>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7" name="Google Shape;11127;p32"/>
            <p:cNvSpPr/>
            <p:nvPr/>
          </p:nvSpPr>
          <p:spPr>
            <a:xfrm>
              <a:off x="2031950" y="1737475"/>
              <a:ext cx="40750" cy="84900"/>
            </a:xfrm>
            <a:custGeom>
              <a:avLst/>
              <a:gdLst/>
              <a:ahLst/>
              <a:cxnLst/>
              <a:rect l="l" t="t" r="r" b="b"/>
              <a:pathLst>
                <a:path w="1630" h="3396" fill="none" extrusionOk="0">
                  <a:moveTo>
                    <a:pt x="362" y="227"/>
                  </a:moveTo>
                  <a:cubicBezTo>
                    <a:pt x="430" y="182"/>
                    <a:pt x="453" y="91"/>
                    <a:pt x="521" y="69"/>
                  </a:cubicBezTo>
                  <a:cubicBezTo>
                    <a:pt x="679" y="1"/>
                    <a:pt x="838" y="24"/>
                    <a:pt x="996" y="91"/>
                  </a:cubicBezTo>
                  <a:cubicBezTo>
                    <a:pt x="1132" y="137"/>
                    <a:pt x="1177" y="250"/>
                    <a:pt x="1245" y="363"/>
                  </a:cubicBezTo>
                  <a:cubicBezTo>
                    <a:pt x="1517" y="884"/>
                    <a:pt x="1630" y="1449"/>
                    <a:pt x="1607" y="2015"/>
                  </a:cubicBezTo>
                  <a:cubicBezTo>
                    <a:pt x="1607" y="2490"/>
                    <a:pt x="1607" y="3056"/>
                    <a:pt x="1019" y="3396"/>
                  </a:cubicBezTo>
                  <a:cubicBezTo>
                    <a:pt x="362" y="2943"/>
                    <a:pt x="68" y="2128"/>
                    <a:pt x="23" y="1472"/>
                  </a:cubicBezTo>
                  <a:cubicBezTo>
                    <a:pt x="0" y="1087"/>
                    <a:pt x="114" y="635"/>
                    <a:pt x="362" y="227"/>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8" name="Google Shape;11128;p32"/>
            <p:cNvSpPr/>
            <p:nvPr/>
          </p:nvSpPr>
          <p:spPr>
            <a:xfrm>
              <a:off x="2090225" y="1282575"/>
              <a:ext cx="73575" cy="78100"/>
            </a:xfrm>
            <a:custGeom>
              <a:avLst/>
              <a:gdLst/>
              <a:ahLst/>
              <a:cxnLst/>
              <a:rect l="l" t="t" r="r" b="b"/>
              <a:pathLst>
                <a:path w="2943" h="3124" fill="none" extrusionOk="0">
                  <a:moveTo>
                    <a:pt x="136" y="385"/>
                  </a:moveTo>
                  <a:cubicBezTo>
                    <a:pt x="272" y="114"/>
                    <a:pt x="770" y="1"/>
                    <a:pt x="1336" y="114"/>
                  </a:cubicBezTo>
                  <a:cubicBezTo>
                    <a:pt x="1992" y="227"/>
                    <a:pt x="2377" y="589"/>
                    <a:pt x="2558" y="906"/>
                  </a:cubicBezTo>
                  <a:cubicBezTo>
                    <a:pt x="2943" y="1540"/>
                    <a:pt x="2694" y="2422"/>
                    <a:pt x="2422" y="3033"/>
                  </a:cubicBezTo>
                  <a:cubicBezTo>
                    <a:pt x="2445" y="3124"/>
                    <a:pt x="2037" y="2717"/>
                    <a:pt x="1902" y="2671"/>
                  </a:cubicBezTo>
                  <a:cubicBezTo>
                    <a:pt x="1562" y="2400"/>
                    <a:pt x="1177" y="2106"/>
                    <a:pt x="657" y="1562"/>
                  </a:cubicBezTo>
                  <a:cubicBezTo>
                    <a:pt x="317" y="1223"/>
                    <a:pt x="0" y="838"/>
                    <a:pt x="91" y="521"/>
                  </a:cubicBezTo>
                  <a:cubicBezTo>
                    <a:pt x="68" y="431"/>
                    <a:pt x="91" y="408"/>
                    <a:pt x="136" y="385"/>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9" name="Google Shape;11129;p32"/>
            <p:cNvSpPr/>
            <p:nvPr/>
          </p:nvSpPr>
          <p:spPr>
            <a:xfrm>
              <a:off x="2172825" y="722450"/>
              <a:ext cx="49825" cy="60550"/>
            </a:xfrm>
            <a:custGeom>
              <a:avLst/>
              <a:gdLst/>
              <a:ahLst/>
              <a:cxnLst/>
              <a:rect l="l" t="t" r="r" b="b"/>
              <a:pathLst>
                <a:path w="1993" h="2422" fill="none" extrusionOk="0">
                  <a:moveTo>
                    <a:pt x="69" y="634"/>
                  </a:moveTo>
                  <a:cubicBezTo>
                    <a:pt x="182" y="430"/>
                    <a:pt x="476" y="272"/>
                    <a:pt x="793" y="158"/>
                  </a:cubicBezTo>
                  <a:cubicBezTo>
                    <a:pt x="1155" y="0"/>
                    <a:pt x="1404" y="158"/>
                    <a:pt x="1585" y="385"/>
                  </a:cubicBezTo>
                  <a:cubicBezTo>
                    <a:pt x="1879" y="815"/>
                    <a:pt x="1992" y="1856"/>
                    <a:pt x="1766" y="2422"/>
                  </a:cubicBezTo>
                  <a:cubicBezTo>
                    <a:pt x="1743" y="2422"/>
                    <a:pt x="1178" y="2150"/>
                    <a:pt x="1087" y="2195"/>
                  </a:cubicBezTo>
                  <a:cubicBezTo>
                    <a:pt x="748" y="2105"/>
                    <a:pt x="499" y="1924"/>
                    <a:pt x="272" y="1539"/>
                  </a:cubicBezTo>
                  <a:cubicBezTo>
                    <a:pt x="114" y="1245"/>
                    <a:pt x="1" y="951"/>
                    <a:pt x="69" y="724"/>
                  </a:cubicBezTo>
                  <a:cubicBezTo>
                    <a:pt x="46" y="679"/>
                    <a:pt x="46" y="656"/>
                    <a:pt x="69" y="634"/>
                  </a:cubicBezTo>
                  <a:close/>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0" name="Google Shape;11130;p32"/>
            <p:cNvSpPr/>
            <p:nvPr/>
          </p:nvSpPr>
          <p:spPr>
            <a:xfrm>
              <a:off x="2173400" y="735450"/>
              <a:ext cx="45850" cy="39075"/>
            </a:xfrm>
            <a:custGeom>
              <a:avLst/>
              <a:gdLst/>
              <a:ahLst/>
              <a:cxnLst/>
              <a:rect l="l" t="t" r="r" b="b"/>
              <a:pathLst>
                <a:path w="1834" h="1563" fill="none" extrusionOk="0">
                  <a:moveTo>
                    <a:pt x="0" y="566"/>
                  </a:moveTo>
                  <a:cubicBezTo>
                    <a:pt x="498" y="1132"/>
                    <a:pt x="1041" y="1291"/>
                    <a:pt x="1494" y="1517"/>
                  </a:cubicBezTo>
                  <a:cubicBezTo>
                    <a:pt x="1517" y="1562"/>
                    <a:pt x="1607" y="1562"/>
                    <a:pt x="1675" y="1494"/>
                  </a:cubicBezTo>
                  <a:cubicBezTo>
                    <a:pt x="1698" y="1472"/>
                    <a:pt x="1698" y="1449"/>
                    <a:pt x="1698" y="1404"/>
                  </a:cubicBezTo>
                  <a:cubicBezTo>
                    <a:pt x="1834" y="793"/>
                    <a:pt x="317" y="317"/>
                    <a:pt x="249" y="23"/>
                  </a:cubicBezTo>
                  <a:cubicBezTo>
                    <a:pt x="906" y="1"/>
                    <a:pt x="1245" y="23"/>
                    <a:pt x="1743" y="589"/>
                  </a:cubicBezTo>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31" name="Google Shape;11131;p32"/>
          <p:cNvGrpSpPr/>
          <p:nvPr/>
        </p:nvGrpSpPr>
        <p:grpSpPr>
          <a:xfrm flipH="1">
            <a:off x="800657" y="-99961"/>
            <a:ext cx="380199" cy="2861617"/>
            <a:chOff x="3345725" y="238675"/>
            <a:chExt cx="192975" cy="1452450"/>
          </a:xfrm>
        </p:grpSpPr>
        <p:sp>
          <p:nvSpPr>
            <p:cNvPr id="11132" name="Google Shape;11132;p32"/>
            <p:cNvSpPr/>
            <p:nvPr/>
          </p:nvSpPr>
          <p:spPr>
            <a:xfrm>
              <a:off x="3345725" y="250550"/>
              <a:ext cx="185625" cy="1427550"/>
            </a:xfrm>
            <a:custGeom>
              <a:avLst/>
              <a:gdLst/>
              <a:ahLst/>
              <a:cxnLst/>
              <a:rect l="l" t="t" r="r" b="b"/>
              <a:pathLst>
                <a:path w="7425" h="57102" fill="none" extrusionOk="0">
                  <a:moveTo>
                    <a:pt x="4233" y="54635"/>
                  </a:moveTo>
                  <a:cubicBezTo>
                    <a:pt x="3599" y="54069"/>
                    <a:pt x="4346" y="53345"/>
                    <a:pt x="4957" y="53322"/>
                  </a:cubicBezTo>
                  <a:cubicBezTo>
                    <a:pt x="7424" y="53254"/>
                    <a:pt x="6293" y="56309"/>
                    <a:pt x="4708" y="56785"/>
                  </a:cubicBezTo>
                  <a:cubicBezTo>
                    <a:pt x="3690" y="57102"/>
                    <a:pt x="2445" y="56604"/>
                    <a:pt x="1993" y="55630"/>
                  </a:cubicBezTo>
                  <a:cubicBezTo>
                    <a:pt x="1744" y="55133"/>
                    <a:pt x="1744" y="54521"/>
                    <a:pt x="1811" y="53956"/>
                  </a:cubicBezTo>
                  <a:cubicBezTo>
                    <a:pt x="2015" y="52801"/>
                    <a:pt x="2581" y="51783"/>
                    <a:pt x="3102" y="50742"/>
                  </a:cubicBezTo>
                  <a:cubicBezTo>
                    <a:pt x="3667" y="49610"/>
                    <a:pt x="4278" y="48479"/>
                    <a:pt x="4618" y="47234"/>
                  </a:cubicBezTo>
                  <a:cubicBezTo>
                    <a:pt x="4957" y="45921"/>
                    <a:pt x="4754" y="44450"/>
                    <a:pt x="4029" y="43319"/>
                  </a:cubicBezTo>
                  <a:cubicBezTo>
                    <a:pt x="3283" y="42164"/>
                    <a:pt x="2038" y="41327"/>
                    <a:pt x="1427" y="40082"/>
                  </a:cubicBezTo>
                  <a:cubicBezTo>
                    <a:pt x="1" y="37208"/>
                    <a:pt x="2898" y="34605"/>
                    <a:pt x="4075" y="32229"/>
                  </a:cubicBezTo>
                  <a:cubicBezTo>
                    <a:pt x="5387" y="29672"/>
                    <a:pt x="5501" y="26526"/>
                    <a:pt x="4392" y="23855"/>
                  </a:cubicBezTo>
                  <a:cubicBezTo>
                    <a:pt x="3350" y="21320"/>
                    <a:pt x="1223" y="19102"/>
                    <a:pt x="1133" y="16364"/>
                  </a:cubicBezTo>
                  <a:cubicBezTo>
                    <a:pt x="997" y="13150"/>
                    <a:pt x="3622" y="10525"/>
                    <a:pt x="4686" y="7469"/>
                  </a:cubicBezTo>
                  <a:cubicBezTo>
                    <a:pt x="5501" y="5048"/>
                    <a:pt x="5206" y="2241"/>
                    <a:pt x="3962" y="1"/>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3" name="Google Shape;11133;p32"/>
            <p:cNvSpPr/>
            <p:nvPr/>
          </p:nvSpPr>
          <p:spPr>
            <a:xfrm>
              <a:off x="3360103" y="238675"/>
              <a:ext cx="143750" cy="1452450"/>
            </a:xfrm>
            <a:custGeom>
              <a:avLst/>
              <a:gdLst/>
              <a:ahLst/>
              <a:cxnLst/>
              <a:rect l="l" t="t" r="r" b="b"/>
              <a:pathLst>
                <a:path w="5750" h="58098" fill="none" extrusionOk="0">
                  <a:moveTo>
                    <a:pt x="5749" y="56083"/>
                  </a:moveTo>
                  <a:cubicBezTo>
                    <a:pt x="5432" y="56694"/>
                    <a:pt x="5025" y="57373"/>
                    <a:pt x="4369" y="57667"/>
                  </a:cubicBezTo>
                  <a:cubicBezTo>
                    <a:pt x="3396" y="58029"/>
                    <a:pt x="1970" y="58097"/>
                    <a:pt x="1110" y="57418"/>
                  </a:cubicBezTo>
                  <a:cubicBezTo>
                    <a:pt x="974" y="57260"/>
                    <a:pt x="861" y="57101"/>
                    <a:pt x="748" y="56920"/>
                  </a:cubicBezTo>
                  <a:cubicBezTo>
                    <a:pt x="1" y="55630"/>
                    <a:pt x="612" y="54521"/>
                    <a:pt x="1291" y="53299"/>
                  </a:cubicBezTo>
                  <a:cubicBezTo>
                    <a:pt x="1857" y="52281"/>
                    <a:pt x="2694" y="51421"/>
                    <a:pt x="3305" y="50425"/>
                  </a:cubicBezTo>
                  <a:cubicBezTo>
                    <a:pt x="4618" y="48365"/>
                    <a:pt x="5251" y="45197"/>
                    <a:pt x="4120" y="42934"/>
                  </a:cubicBezTo>
                  <a:cubicBezTo>
                    <a:pt x="3282" y="41281"/>
                    <a:pt x="1359" y="40580"/>
                    <a:pt x="612" y="38905"/>
                  </a:cubicBezTo>
                  <a:cubicBezTo>
                    <a:pt x="46" y="37728"/>
                    <a:pt x="340" y="36280"/>
                    <a:pt x="906" y="35080"/>
                  </a:cubicBezTo>
                  <a:cubicBezTo>
                    <a:pt x="1494" y="33903"/>
                    <a:pt x="2332" y="32885"/>
                    <a:pt x="2943" y="31685"/>
                  </a:cubicBezTo>
                  <a:cubicBezTo>
                    <a:pt x="4142" y="29490"/>
                    <a:pt x="4437" y="26865"/>
                    <a:pt x="3826" y="24421"/>
                  </a:cubicBezTo>
                  <a:cubicBezTo>
                    <a:pt x="3509" y="23244"/>
                    <a:pt x="3011" y="22135"/>
                    <a:pt x="2671" y="20981"/>
                  </a:cubicBezTo>
                  <a:cubicBezTo>
                    <a:pt x="2106" y="19057"/>
                    <a:pt x="2015" y="16952"/>
                    <a:pt x="2400" y="15006"/>
                  </a:cubicBezTo>
                  <a:cubicBezTo>
                    <a:pt x="2739" y="13354"/>
                    <a:pt x="3373" y="11837"/>
                    <a:pt x="3803" y="10230"/>
                  </a:cubicBezTo>
                  <a:cubicBezTo>
                    <a:pt x="4278" y="8442"/>
                    <a:pt x="4074" y="6745"/>
                    <a:pt x="4142" y="4934"/>
                  </a:cubicBezTo>
                  <a:cubicBezTo>
                    <a:pt x="4188" y="3350"/>
                    <a:pt x="4029" y="1517"/>
                    <a:pt x="3418" y="1"/>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4" name="Google Shape;11134;p32"/>
            <p:cNvSpPr/>
            <p:nvPr/>
          </p:nvSpPr>
          <p:spPr>
            <a:xfrm>
              <a:off x="3471350" y="932250"/>
              <a:ext cx="67350" cy="65750"/>
            </a:xfrm>
            <a:custGeom>
              <a:avLst/>
              <a:gdLst/>
              <a:ahLst/>
              <a:cxnLst/>
              <a:rect l="l" t="t" r="r" b="b"/>
              <a:pathLst>
                <a:path w="2694" h="2630" extrusionOk="0">
                  <a:moveTo>
                    <a:pt x="2218" y="502"/>
                  </a:moveTo>
                  <a:cubicBezTo>
                    <a:pt x="2263" y="502"/>
                    <a:pt x="2286" y="525"/>
                    <a:pt x="2286" y="593"/>
                  </a:cubicBezTo>
                  <a:cubicBezTo>
                    <a:pt x="2309" y="638"/>
                    <a:pt x="2286" y="729"/>
                    <a:pt x="2263" y="819"/>
                  </a:cubicBezTo>
                  <a:cubicBezTo>
                    <a:pt x="2105" y="1295"/>
                    <a:pt x="1833" y="1566"/>
                    <a:pt x="1358" y="1657"/>
                  </a:cubicBezTo>
                  <a:cubicBezTo>
                    <a:pt x="1041" y="1725"/>
                    <a:pt x="747" y="1770"/>
                    <a:pt x="408" y="1883"/>
                  </a:cubicBezTo>
                  <a:cubicBezTo>
                    <a:pt x="476" y="1295"/>
                    <a:pt x="838" y="774"/>
                    <a:pt x="1200" y="706"/>
                  </a:cubicBezTo>
                  <a:cubicBezTo>
                    <a:pt x="1471" y="593"/>
                    <a:pt x="1811" y="638"/>
                    <a:pt x="2150" y="525"/>
                  </a:cubicBezTo>
                  <a:cubicBezTo>
                    <a:pt x="2173" y="525"/>
                    <a:pt x="2196" y="502"/>
                    <a:pt x="2218" y="502"/>
                  </a:cubicBezTo>
                  <a:close/>
                  <a:moveTo>
                    <a:pt x="2473" y="1"/>
                  </a:moveTo>
                  <a:cubicBezTo>
                    <a:pt x="2432" y="1"/>
                    <a:pt x="2385" y="9"/>
                    <a:pt x="2331" y="27"/>
                  </a:cubicBezTo>
                  <a:cubicBezTo>
                    <a:pt x="2218" y="50"/>
                    <a:pt x="2105" y="72"/>
                    <a:pt x="2037" y="95"/>
                  </a:cubicBezTo>
                  <a:cubicBezTo>
                    <a:pt x="1607" y="208"/>
                    <a:pt x="1177" y="72"/>
                    <a:pt x="860" y="253"/>
                  </a:cubicBezTo>
                  <a:cubicBezTo>
                    <a:pt x="385" y="367"/>
                    <a:pt x="0" y="1566"/>
                    <a:pt x="23" y="2449"/>
                  </a:cubicBezTo>
                  <a:lnTo>
                    <a:pt x="23" y="2630"/>
                  </a:lnTo>
                  <a:cubicBezTo>
                    <a:pt x="68" y="2562"/>
                    <a:pt x="113" y="2494"/>
                    <a:pt x="159" y="2471"/>
                  </a:cubicBezTo>
                  <a:cubicBezTo>
                    <a:pt x="272" y="2404"/>
                    <a:pt x="385" y="2336"/>
                    <a:pt x="498" y="2313"/>
                  </a:cubicBezTo>
                  <a:cubicBezTo>
                    <a:pt x="973" y="2177"/>
                    <a:pt x="1381" y="2222"/>
                    <a:pt x="1720" y="2109"/>
                  </a:cubicBezTo>
                  <a:cubicBezTo>
                    <a:pt x="2218" y="1996"/>
                    <a:pt x="2512" y="1498"/>
                    <a:pt x="2648" y="751"/>
                  </a:cubicBezTo>
                  <a:cubicBezTo>
                    <a:pt x="2671" y="548"/>
                    <a:pt x="2693" y="367"/>
                    <a:pt x="2671" y="186"/>
                  </a:cubicBezTo>
                  <a:cubicBezTo>
                    <a:pt x="2654" y="69"/>
                    <a:pt x="2588" y="1"/>
                    <a:pt x="2473"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5" name="Google Shape;11135;p32"/>
            <p:cNvSpPr/>
            <p:nvPr/>
          </p:nvSpPr>
          <p:spPr>
            <a:xfrm>
              <a:off x="3475875" y="936300"/>
              <a:ext cx="55475" cy="50400"/>
            </a:xfrm>
            <a:custGeom>
              <a:avLst/>
              <a:gdLst/>
              <a:ahLst/>
              <a:cxnLst/>
              <a:rect l="l" t="t" r="r" b="b"/>
              <a:pathLst>
                <a:path w="2219" h="2016" extrusionOk="0">
                  <a:moveTo>
                    <a:pt x="1239" y="938"/>
                  </a:moveTo>
                  <a:cubicBezTo>
                    <a:pt x="1211" y="967"/>
                    <a:pt x="1200" y="1004"/>
                    <a:pt x="1200" y="1019"/>
                  </a:cubicBezTo>
                  <a:lnTo>
                    <a:pt x="1177" y="1042"/>
                  </a:lnTo>
                  <a:cubicBezTo>
                    <a:pt x="1019" y="1223"/>
                    <a:pt x="860" y="1381"/>
                    <a:pt x="657" y="1472"/>
                  </a:cubicBezTo>
                  <a:cubicBezTo>
                    <a:pt x="845" y="1242"/>
                    <a:pt x="1033" y="1070"/>
                    <a:pt x="1239" y="938"/>
                  </a:cubicBezTo>
                  <a:close/>
                  <a:moveTo>
                    <a:pt x="1539" y="1"/>
                  </a:moveTo>
                  <a:cubicBezTo>
                    <a:pt x="1109" y="363"/>
                    <a:pt x="453" y="476"/>
                    <a:pt x="91" y="1517"/>
                  </a:cubicBezTo>
                  <a:cubicBezTo>
                    <a:pt x="0" y="1789"/>
                    <a:pt x="68" y="1947"/>
                    <a:pt x="204" y="1970"/>
                  </a:cubicBezTo>
                  <a:cubicBezTo>
                    <a:pt x="234" y="1985"/>
                    <a:pt x="259" y="1990"/>
                    <a:pt x="282" y="1990"/>
                  </a:cubicBezTo>
                  <a:cubicBezTo>
                    <a:pt x="327" y="1990"/>
                    <a:pt x="362" y="1970"/>
                    <a:pt x="408" y="1970"/>
                  </a:cubicBezTo>
                  <a:cubicBezTo>
                    <a:pt x="453" y="1970"/>
                    <a:pt x="498" y="1970"/>
                    <a:pt x="453" y="2015"/>
                  </a:cubicBezTo>
                  <a:cubicBezTo>
                    <a:pt x="1019" y="1947"/>
                    <a:pt x="1313" y="1789"/>
                    <a:pt x="1539" y="1472"/>
                  </a:cubicBezTo>
                  <a:lnTo>
                    <a:pt x="1562" y="1449"/>
                  </a:lnTo>
                  <a:cubicBezTo>
                    <a:pt x="1788" y="1133"/>
                    <a:pt x="2015" y="770"/>
                    <a:pt x="2218" y="250"/>
                  </a:cubicBezTo>
                  <a:cubicBezTo>
                    <a:pt x="2105" y="227"/>
                    <a:pt x="1992" y="205"/>
                    <a:pt x="1879" y="114"/>
                  </a:cubicBezTo>
                  <a:cubicBezTo>
                    <a:pt x="1856" y="159"/>
                    <a:pt x="1811" y="205"/>
                    <a:pt x="1788" y="250"/>
                  </a:cubicBezTo>
                  <a:lnTo>
                    <a:pt x="1539" y="1"/>
                  </a:ln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6" name="Google Shape;11136;p32"/>
            <p:cNvSpPr/>
            <p:nvPr/>
          </p:nvSpPr>
          <p:spPr>
            <a:xfrm>
              <a:off x="3435700" y="1260450"/>
              <a:ext cx="58875" cy="81000"/>
            </a:xfrm>
            <a:custGeom>
              <a:avLst/>
              <a:gdLst/>
              <a:ahLst/>
              <a:cxnLst/>
              <a:rect l="l" t="t" r="r" b="b"/>
              <a:pathLst>
                <a:path w="2355" h="3240" extrusionOk="0">
                  <a:moveTo>
                    <a:pt x="1834" y="546"/>
                  </a:moveTo>
                  <a:cubicBezTo>
                    <a:pt x="1879" y="546"/>
                    <a:pt x="1902" y="569"/>
                    <a:pt x="1924" y="614"/>
                  </a:cubicBezTo>
                  <a:cubicBezTo>
                    <a:pt x="1947" y="659"/>
                    <a:pt x="1947" y="727"/>
                    <a:pt x="1947" y="840"/>
                  </a:cubicBezTo>
                  <a:cubicBezTo>
                    <a:pt x="1992" y="1338"/>
                    <a:pt x="1788" y="1678"/>
                    <a:pt x="1358" y="1904"/>
                  </a:cubicBezTo>
                  <a:cubicBezTo>
                    <a:pt x="1109" y="2085"/>
                    <a:pt x="815" y="2221"/>
                    <a:pt x="544" y="2425"/>
                  </a:cubicBezTo>
                  <a:cubicBezTo>
                    <a:pt x="408" y="1836"/>
                    <a:pt x="589" y="1225"/>
                    <a:pt x="906" y="1067"/>
                  </a:cubicBezTo>
                  <a:cubicBezTo>
                    <a:pt x="1132" y="863"/>
                    <a:pt x="1472" y="840"/>
                    <a:pt x="1766" y="614"/>
                  </a:cubicBezTo>
                  <a:cubicBezTo>
                    <a:pt x="1788" y="569"/>
                    <a:pt x="1811" y="546"/>
                    <a:pt x="1834" y="546"/>
                  </a:cubicBezTo>
                  <a:close/>
                  <a:moveTo>
                    <a:pt x="1942" y="0"/>
                  </a:moveTo>
                  <a:cubicBezTo>
                    <a:pt x="1890" y="0"/>
                    <a:pt x="1832" y="24"/>
                    <a:pt x="1766" y="71"/>
                  </a:cubicBezTo>
                  <a:lnTo>
                    <a:pt x="1494" y="252"/>
                  </a:lnTo>
                  <a:cubicBezTo>
                    <a:pt x="1155" y="456"/>
                    <a:pt x="702" y="433"/>
                    <a:pt x="453" y="727"/>
                  </a:cubicBezTo>
                  <a:cubicBezTo>
                    <a:pt x="23" y="976"/>
                    <a:pt x="0" y="2244"/>
                    <a:pt x="317" y="3081"/>
                  </a:cubicBezTo>
                  <a:cubicBezTo>
                    <a:pt x="340" y="3126"/>
                    <a:pt x="340" y="3194"/>
                    <a:pt x="363" y="3239"/>
                  </a:cubicBezTo>
                  <a:lnTo>
                    <a:pt x="453" y="3081"/>
                  </a:lnTo>
                  <a:cubicBezTo>
                    <a:pt x="544" y="2923"/>
                    <a:pt x="657" y="2855"/>
                    <a:pt x="747" y="2787"/>
                  </a:cubicBezTo>
                  <a:cubicBezTo>
                    <a:pt x="1132" y="2538"/>
                    <a:pt x="1562" y="2447"/>
                    <a:pt x="1788" y="2244"/>
                  </a:cubicBezTo>
                  <a:cubicBezTo>
                    <a:pt x="2241" y="1995"/>
                    <a:pt x="2354" y="1406"/>
                    <a:pt x="2264" y="659"/>
                  </a:cubicBezTo>
                  <a:cubicBezTo>
                    <a:pt x="2241" y="501"/>
                    <a:pt x="2218" y="275"/>
                    <a:pt x="2128" y="139"/>
                  </a:cubicBezTo>
                  <a:cubicBezTo>
                    <a:pt x="2075" y="46"/>
                    <a:pt x="2015" y="0"/>
                    <a:pt x="19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7" name="Google Shape;11137;p32"/>
            <p:cNvSpPr/>
            <p:nvPr/>
          </p:nvSpPr>
          <p:spPr>
            <a:xfrm>
              <a:off x="3444750" y="1270125"/>
              <a:ext cx="41325" cy="57250"/>
            </a:xfrm>
            <a:custGeom>
              <a:avLst/>
              <a:gdLst/>
              <a:ahLst/>
              <a:cxnLst/>
              <a:rect l="l" t="t" r="r" b="b"/>
              <a:pathLst>
                <a:path w="1653" h="2290" extrusionOk="0">
                  <a:moveTo>
                    <a:pt x="883" y="929"/>
                  </a:moveTo>
                  <a:cubicBezTo>
                    <a:pt x="883" y="997"/>
                    <a:pt x="861" y="1019"/>
                    <a:pt x="793" y="1065"/>
                  </a:cubicBezTo>
                  <a:lnTo>
                    <a:pt x="793" y="1087"/>
                  </a:lnTo>
                  <a:cubicBezTo>
                    <a:pt x="725" y="1291"/>
                    <a:pt x="634" y="1495"/>
                    <a:pt x="453" y="1630"/>
                  </a:cubicBezTo>
                  <a:cubicBezTo>
                    <a:pt x="566" y="1359"/>
                    <a:pt x="725" y="1132"/>
                    <a:pt x="883" y="929"/>
                  </a:cubicBezTo>
                  <a:close/>
                  <a:moveTo>
                    <a:pt x="906" y="1"/>
                  </a:moveTo>
                  <a:cubicBezTo>
                    <a:pt x="634" y="476"/>
                    <a:pt x="46" y="793"/>
                    <a:pt x="1" y="1902"/>
                  </a:cubicBezTo>
                  <a:cubicBezTo>
                    <a:pt x="1" y="2154"/>
                    <a:pt x="79" y="2289"/>
                    <a:pt x="198" y="2289"/>
                  </a:cubicBezTo>
                  <a:cubicBezTo>
                    <a:pt x="208" y="2289"/>
                    <a:pt x="217" y="2288"/>
                    <a:pt x="227" y="2287"/>
                  </a:cubicBezTo>
                  <a:cubicBezTo>
                    <a:pt x="295" y="2287"/>
                    <a:pt x="340" y="2264"/>
                    <a:pt x="408" y="2241"/>
                  </a:cubicBezTo>
                  <a:cubicBezTo>
                    <a:pt x="431" y="2196"/>
                    <a:pt x="453" y="2196"/>
                    <a:pt x="521" y="2196"/>
                  </a:cubicBezTo>
                  <a:cubicBezTo>
                    <a:pt x="1019" y="1970"/>
                    <a:pt x="1245" y="1743"/>
                    <a:pt x="1358" y="1381"/>
                  </a:cubicBezTo>
                  <a:lnTo>
                    <a:pt x="1358" y="1359"/>
                  </a:lnTo>
                  <a:cubicBezTo>
                    <a:pt x="1494" y="997"/>
                    <a:pt x="1607" y="589"/>
                    <a:pt x="1653" y="23"/>
                  </a:cubicBezTo>
                  <a:lnTo>
                    <a:pt x="1653" y="23"/>
                  </a:lnTo>
                  <a:cubicBezTo>
                    <a:pt x="1620" y="30"/>
                    <a:pt x="1586" y="33"/>
                    <a:pt x="1552" y="33"/>
                  </a:cubicBezTo>
                  <a:cubicBezTo>
                    <a:pt x="1469" y="33"/>
                    <a:pt x="1380" y="17"/>
                    <a:pt x="1268" y="1"/>
                  </a:cubicBezTo>
                  <a:cubicBezTo>
                    <a:pt x="1245" y="46"/>
                    <a:pt x="1245" y="114"/>
                    <a:pt x="1223" y="159"/>
                  </a:cubicBezTo>
                  <a:cubicBezTo>
                    <a:pt x="1110" y="114"/>
                    <a:pt x="1019" y="46"/>
                    <a:pt x="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8" name="Google Shape;11138;p32"/>
            <p:cNvSpPr/>
            <p:nvPr/>
          </p:nvSpPr>
          <p:spPr>
            <a:xfrm>
              <a:off x="3390425" y="1428550"/>
              <a:ext cx="47550" cy="82650"/>
            </a:xfrm>
            <a:custGeom>
              <a:avLst/>
              <a:gdLst/>
              <a:ahLst/>
              <a:cxnLst/>
              <a:rect l="l" t="t" r="r" b="b"/>
              <a:pathLst>
                <a:path w="1902" h="3306" fill="none" extrusionOk="0">
                  <a:moveTo>
                    <a:pt x="295" y="272"/>
                  </a:moveTo>
                  <a:cubicBezTo>
                    <a:pt x="318" y="227"/>
                    <a:pt x="363" y="137"/>
                    <a:pt x="431" y="91"/>
                  </a:cubicBezTo>
                  <a:cubicBezTo>
                    <a:pt x="544" y="1"/>
                    <a:pt x="748" y="1"/>
                    <a:pt x="884" y="46"/>
                  </a:cubicBezTo>
                  <a:cubicBezTo>
                    <a:pt x="1019" y="114"/>
                    <a:pt x="1110" y="204"/>
                    <a:pt x="1155" y="318"/>
                  </a:cubicBezTo>
                  <a:cubicBezTo>
                    <a:pt x="1495" y="793"/>
                    <a:pt x="1676" y="1336"/>
                    <a:pt x="1766" y="1857"/>
                  </a:cubicBezTo>
                  <a:cubicBezTo>
                    <a:pt x="1811" y="2355"/>
                    <a:pt x="1902" y="2920"/>
                    <a:pt x="1359" y="3305"/>
                  </a:cubicBezTo>
                  <a:cubicBezTo>
                    <a:pt x="657" y="2943"/>
                    <a:pt x="250" y="2151"/>
                    <a:pt x="114" y="1517"/>
                  </a:cubicBezTo>
                  <a:cubicBezTo>
                    <a:pt x="1" y="1155"/>
                    <a:pt x="69" y="702"/>
                    <a:pt x="295" y="272"/>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9" name="Google Shape;11139;p32"/>
            <p:cNvSpPr/>
            <p:nvPr/>
          </p:nvSpPr>
          <p:spPr>
            <a:xfrm>
              <a:off x="3395525" y="1432525"/>
              <a:ext cx="39075" cy="72450"/>
            </a:xfrm>
            <a:custGeom>
              <a:avLst/>
              <a:gdLst/>
              <a:ahLst/>
              <a:cxnLst/>
              <a:rect l="l" t="t" r="r" b="b"/>
              <a:pathLst>
                <a:path w="1563" h="2898" fill="none" extrusionOk="0">
                  <a:moveTo>
                    <a:pt x="1" y="294"/>
                  </a:moveTo>
                  <a:cubicBezTo>
                    <a:pt x="227" y="1087"/>
                    <a:pt x="566" y="2014"/>
                    <a:pt x="1042" y="2761"/>
                  </a:cubicBezTo>
                  <a:cubicBezTo>
                    <a:pt x="1064" y="2807"/>
                    <a:pt x="1155" y="2897"/>
                    <a:pt x="1245" y="2829"/>
                  </a:cubicBezTo>
                  <a:cubicBezTo>
                    <a:pt x="1291" y="2807"/>
                    <a:pt x="1291" y="2784"/>
                    <a:pt x="1313" y="2761"/>
                  </a:cubicBezTo>
                  <a:cubicBezTo>
                    <a:pt x="1562" y="2263"/>
                    <a:pt x="1268" y="1811"/>
                    <a:pt x="996" y="1403"/>
                  </a:cubicBezTo>
                  <a:cubicBezTo>
                    <a:pt x="725" y="973"/>
                    <a:pt x="476" y="498"/>
                    <a:pt x="317" y="0"/>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0" name="Google Shape;11140;p32"/>
            <p:cNvSpPr/>
            <p:nvPr/>
          </p:nvSpPr>
          <p:spPr>
            <a:xfrm>
              <a:off x="3389300" y="970250"/>
              <a:ext cx="75275" cy="71325"/>
            </a:xfrm>
            <a:custGeom>
              <a:avLst/>
              <a:gdLst/>
              <a:ahLst/>
              <a:cxnLst/>
              <a:rect l="l" t="t" r="r" b="b"/>
              <a:pathLst>
                <a:path w="3011" h="2853" fill="none" extrusionOk="0">
                  <a:moveTo>
                    <a:pt x="68" y="453"/>
                  </a:moveTo>
                  <a:cubicBezTo>
                    <a:pt x="182" y="182"/>
                    <a:pt x="702" y="1"/>
                    <a:pt x="1245" y="23"/>
                  </a:cubicBezTo>
                  <a:cubicBezTo>
                    <a:pt x="1924" y="46"/>
                    <a:pt x="2332" y="363"/>
                    <a:pt x="2535" y="657"/>
                  </a:cubicBezTo>
                  <a:cubicBezTo>
                    <a:pt x="3011" y="1223"/>
                    <a:pt x="2875" y="2128"/>
                    <a:pt x="2649" y="2762"/>
                  </a:cubicBezTo>
                  <a:cubicBezTo>
                    <a:pt x="2671" y="2852"/>
                    <a:pt x="2219" y="2513"/>
                    <a:pt x="2105" y="2468"/>
                  </a:cubicBezTo>
                  <a:cubicBezTo>
                    <a:pt x="1743" y="2241"/>
                    <a:pt x="1291" y="1970"/>
                    <a:pt x="725" y="1517"/>
                  </a:cubicBezTo>
                  <a:cubicBezTo>
                    <a:pt x="363" y="1246"/>
                    <a:pt x="1" y="884"/>
                    <a:pt x="23" y="567"/>
                  </a:cubicBezTo>
                  <a:cubicBezTo>
                    <a:pt x="46" y="499"/>
                    <a:pt x="46" y="476"/>
                    <a:pt x="68"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1" name="Google Shape;11141;p32"/>
            <p:cNvSpPr/>
            <p:nvPr/>
          </p:nvSpPr>
          <p:spPr>
            <a:xfrm>
              <a:off x="3399475" y="403900"/>
              <a:ext cx="52650" cy="57725"/>
            </a:xfrm>
            <a:custGeom>
              <a:avLst/>
              <a:gdLst/>
              <a:ahLst/>
              <a:cxnLst/>
              <a:rect l="l" t="t" r="r" b="b"/>
              <a:pathLst>
                <a:path w="2106" h="2309" fill="none" extrusionOk="0">
                  <a:moveTo>
                    <a:pt x="46" y="724"/>
                  </a:moveTo>
                  <a:cubicBezTo>
                    <a:pt x="114" y="521"/>
                    <a:pt x="386" y="294"/>
                    <a:pt x="657" y="159"/>
                  </a:cubicBezTo>
                  <a:cubicBezTo>
                    <a:pt x="997" y="0"/>
                    <a:pt x="1291" y="68"/>
                    <a:pt x="1472" y="294"/>
                  </a:cubicBezTo>
                  <a:cubicBezTo>
                    <a:pt x="1857" y="702"/>
                    <a:pt x="2106" y="1720"/>
                    <a:pt x="1925" y="2309"/>
                  </a:cubicBezTo>
                  <a:cubicBezTo>
                    <a:pt x="1902" y="2309"/>
                    <a:pt x="1314" y="2150"/>
                    <a:pt x="1246" y="2195"/>
                  </a:cubicBezTo>
                  <a:cubicBezTo>
                    <a:pt x="906" y="2173"/>
                    <a:pt x="635" y="2037"/>
                    <a:pt x="340" y="1652"/>
                  </a:cubicBezTo>
                  <a:cubicBezTo>
                    <a:pt x="159" y="1403"/>
                    <a:pt x="1" y="1087"/>
                    <a:pt x="46" y="860"/>
                  </a:cubicBezTo>
                  <a:cubicBezTo>
                    <a:pt x="1" y="792"/>
                    <a:pt x="46" y="747"/>
                    <a:pt x="46" y="724"/>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2" name="Google Shape;11142;p32"/>
            <p:cNvSpPr/>
            <p:nvPr/>
          </p:nvSpPr>
          <p:spPr>
            <a:xfrm>
              <a:off x="3401175" y="416350"/>
              <a:ext cx="47550" cy="36800"/>
            </a:xfrm>
            <a:custGeom>
              <a:avLst/>
              <a:gdLst/>
              <a:ahLst/>
              <a:cxnLst/>
              <a:rect l="l" t="t" r="r" b="b"/>
              <a:pathLst>
                <a:path w="1902" h="1472" fill="none" extrusionOk="0">
                  <a:moveTo>
                    <a:pt x="1" y="679"/>
                  </a:moveTo>
                  <a:cubicBezTo>
                    <a:pt x="589" y="1154"/>
                    <a:pt x="1132" y="1267"/>
                    <a:pt x="1608" y="1449"/>
                  </a:cubicBezTo>
                  <a:cubicBezTo>
                    <a:pt x="1630" y="1449"/>
                    <a:pt x="1721" y="1471"/>
                    <a:pt x="1789" y="1381"/>
                  </a:cubicBezTo>
                  <a:cubicBezTo>
                    <a:pt x="1811" y="1358"/>
                    <a:pt x="1811" y="1335"/>
                    <a:pt x="1811" y="1313"/>
                  </a:cubicBezTo>
                  <a:cubicBezTo>
                    <a:pt x="1902" y="679"/>
                    <a:pt x="272" y="407"/>
                    <a:pt x="205" y="113"/>
                  </a:cubicBezTo>
                  <a:cubicBezTo>
                    <a:pt x="816" y="0"/>
                    <a:pt x="1155" y="0"/>
                    <a:pt x="1744" y="475"/>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43" name="Google Shape;11143;p32"/>
          <p:cNvGrpSpPr/>
          <p:nvPr/>
        </p:nvGrpSpPr>
        <p:grpSpPr>
          <a:xfrm flipH="1">
            <a:off x="4040916" y="156705"/>
            <a:ext cx="237508" cy="247359"/>
            <a:chOff x="2650925" y="4637475"/>
            <a:chExt cx="120550" cy="125550"/>
          </a:xfrm>
        </p:grpSpPr>
        <p:sp>
          <p:nvSpPr>
            <p:cNvPr id="11144" name="Google Shape;11144;p32"/>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5" name="Google Shape;11145;p32"/>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46" name="Google Shape;11146;p32"/>
          <p:cNvGrpSpPr/>
          <p:nvPr/>
        </p:nvGrpSpPr>
        <p:grpSpPr>
          <a:xfrm flipH="1">
            <a:off x="2416145" y="-85831"/>
            <a:ext cx="949833" cy="732422"/>
            <a:chOff x="4866600" y="2956225"/>
            <a:chExt cx="482100" cy="371750"/>
          </a:xfrm>
        </p:grpSpPr>
        <p:sp>
          <p:nvSpPr>
            <p:cNvPr id="11147" name="Google Shape;11147;p32"/>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8" name="Google Shape;11148;p32"/>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9" name="Google Shape;11149;p32"/>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0" name="Google Shape;11150;p32"/>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1" name="Google Shape;11151;p32"/>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2" name="Google Shape;11152;p32"/>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3" name="Google Shape;11153;p32"/>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4" name="Google Shape;11154;p32"/>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5" name="Google Shape;11155;p32"/>
          <p:cNvGrpSpPr/>
          <p:nvPr/>
        </p:nvGrpSpPr>
        <p:grpSpPr>
          <a:xfrm flipH="1">
            <a:off x="-136244" y="-152407"/>
            <a:ext cx="3804702" cy="3830266"/>
            <a:chOff x="3667100" y="238125"/>
            <a:chExt cx="1931125" cy="1944100"/>
          </a:xfrm>
        </p:grpSpPr>
        <p:sp>
          <p:nvSpPr>
            <p:cNvPr id="11156" name="Google Shape;11156;p32"/>
            <p:cNvSpPr/>
            <p:nvPr/>
          </p:nvSpPr>
          <p:spPr>
            <a:xfrm>
              <a:off x="5226450" y="255075"/>
              <a:ext cx="321975" cy="980575"/>
            </a:xfrm>
            <a:custGeom>
              <a:avLst/>
              <a:gdLst/>
              <a:ahLst/>
              <a:cxnLst/>
              <a:rect l="l" t="t" r="r" b="b"/>
              <a:pathLst>
                <a:path w="12879" h="39223" fill="none" extrusionOk="0">
                  <a:moveTo>
                    <a:pt x="6677" y="1"/>
                  </a:moveTo>
                  <a:cubicBezTo>
                    <a:pt x="1811" y="12358"/>
                    <a:pt x="1" y="31663"/>
                    <a:pt x="12878" y="39222"/>
                  </a:cubicBezTo>
                </a:path>
              </a:pathLst>
            </a:custGeom>
            <a:noFill/>
            <a:ln w="5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7" name="Google Shape;11157;p32"/>
            <p:cNvSpPr/>
            <p:nvPr/>
          </p:nvSpPr>
          <p:spPr>
            <a:xfrm>
              <a:off x="5142150" y="238125"/>
              <a:ext cx="49250" cy="170325"/>
            </a:xfrm>
            <a:custGeom>
              <a:avLst/>
              <a:gdLst/>
              <a:ahLst/>
              <a:cxnLst/>
              <a:rect l="l" t="t" r="r" b="b"/>
              <a:pathLst>
                <a:path w="1970" h="6813" fill="none" extrusionOk="0">
                  <a:moveTo>
                    <a:pt x="1" y="0"/>
                  </a:moveTo>
                  <a:cubicBezTo>
                    <a:pt x="159" y="2014"/>
                    <a:pt x="499" y="5454"/>
                    <a:pt x="1970" y="6812"/>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8" name="Google Shape;11158;p32"/>
            <p:cNvSpPr/>
            <p:nvPr/>
          </p:nvSpPr>
          <p:spPr>
            <a:xfrm>
              <a:off x="4463200" y="263575"/>
              <a:ext cx="684075" cy="737825"/>
            </a:xfrm>
            <a:custGeom>
              <a:avLst/>
              <a:gdLst/>
              <a:ahLst/>
              <a:cxnLst/>
              <a:rect l="l" t="t" r="r" b="b"/>
              <a:pathLst>
                <a:path w="27363" h="29513" fill="none" extrusionOk="0">
                  <a:moveTo>
                    <a:pt x="20754" y="0"/>
                  </a:moveTo>
                  <a:cubicBezTo>
                    <a:pt x="18943" y="14734"/>
                    <a:pt x="25914" y="28494"/>
                    <a:pt x="27362" y="29513"/>
                  </a:cubicBezTo>
                  <a:cubicBezTo>
                    <a:pt x="24081" y="27793"/>
                    <a:pt x="17631" y="25416"/>
                    <a:pt x="14077" y="24443"/>
                  </a:cubicBezTo>
                  <a:cubicBezTo>
                    <a:pt x="5024" y="21976"/>
                    <a:pt x="2490" y="22429"/>
                    <a:pt x="0" y="20958"/>
                  </a:cubicBezTo>
                </a:path>
              </a:pathLst>
            </a:custGeom>
            <a:solidFill>
              <a:schemeClr val="dk1"/>
            </a:solidFill>
            <a:ln w="5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9" name="Google Shape;11159;p32"/>
            <p:cNvSpPr/>
            <p:nvPr/>
          </p:nvSpPr>
          <p:spPr>
            <a:xfrm>
              <a:off x="4436600" y="875200"/>
              <a:ext cx="1131050" cy="1307025"/>
            </a:xfrm>
            <a:custGeom>
              <a:avLst/>
              <a:gdLst/>
              <a:ahLst/>
              <a:cxnLst/>
              <a:rect l="l" t="t" r="r" b="b"/>
              <a:pathLst>
                <a:path w="45242" h="52281" fill="none" extrusionOk="0">
                  <a:moveTo>
                    <a:pt x="0" y="1"/>
                  </a:moveTo>
                  <a:cubicBezTo>
                    <a:pt x="1856" y="1924"/>
                    <a:pt x="3735" y="3486"/>
                    <a:pt x="5545" y="4301"/>
                  </a:cubicBezTo>
                  <a:cubicBezTo>
                    <a:pt x="9393" y="6089"/>
                    <a:pt x="26933" y="15730"/>
                    <a:pt x="30757" y="18174"/>
                  </a:cubicBezTo>
                  <a:cubicBezTo>
                    <a:pt x="32613" y="19351"/>
                    <a:pt x="34401" y="20822"/>
                    <a:pt x="35623" y="22723"/>
                  </a:cubicBezTo>
                  <a:cubicBezTo>
                    <a:pt x="36981" y="24828"/>
                    <a:pt x="37162" y="27838"/>
                    <a:pt x="37728" y="30282"/>
                  </a:cubicBezTo>
                  <a:cubicBezTo>
                    <a:pt x="39493" y="37841"/>
                    <a:pt x="41213" y="45604"/>
                    <a:pt x="45242" y="52281"/>
                  </a:cubicBezTo>
                </a:path>
              </a:pathLst>
            </a:custGeom>
            <a:noFill/>
            <a:ln w="5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0" name="Google Shape;11160;p32"/>
            <p:cNvSpPr/>
            <p:nvPr/>
          </p:nvSpPr>
          <p:spPr>
            <a:xfrm>
              <a:off x="3814225" y="252250"/>
              <a:ext cx="482075" cy="458325"/>
            </a:xfrm>
            <a:custGeom>
              <a:avLst/>
              <a:gdLst/>
              <a:ahLst/>
              <a:cxnLst/>
              <a:rect l="l" t="t" r="r" b="b"/>
              <a:pathLst>
                <a:path w="19283" h="18333" fill="none" extrusionOk="0">
                  <a:moveTo>
                    <a:pt x="0" y="1"/>
                  </a:moveTo>
                  <a:cubicBezTo>
                    <a:pt x="3508" y="1449"/>
                    <a:pt x="7356" y="4889"/>
                    <a:pt x="10117" y="7447"/>
                  </a:cubicBezTo>
                  <a:cubicBezTo>
                    <a:pt x="12946" y="10049"/>
                    <a:pt x="16069" y="14259"/>
                    <a:pt x="19283" y="1833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1" name="Google Shape;11161;p32"/>
            <p:cNvSpPr/>
            <p:nvPr/>
          </p:nvSpPr>
          <p:spPr>
            <a:xfrm>
              <a:off x="3667100" y="252825"/>
              <a:ext cx="1900550" cy="1916950"/>
            </a:xfrm>
            <a:custGeom>
              <a:avLst/>
              <a:gdLst/>
              <a:ahLst/>
              <a:cxnLst/>
              <a:rect l="l" t="t" r="r" b="b"/>
              <a:pathLst>
                <a:path w="76022" h="76678" extrusionOk="0">
                  <a:moveTo>
                    <a:pt x="52643" y="0"/>
                  </a:moveTo>
                  <a:lnTo>
                    <a:pt x="52643" y="1539"/>
                  </a:lnTo>
                  <a:cubicBezTo>
                    <a:pt x="52711" y="5862"/>
                    <a:pt x="53186" y="10185"/>
                    <a:pt x="53933" y="14462"/>
                  </a:cubicBezTo>
                  <a:cubicBezTo>
                    <a:pt x="54408" y="16974"/>
                    <a:pt x="54974" y="19464"/>
                    <a:pt x="55676" y="21908"/>
                  </a:cubicBezTo>
                  <a:cubicBezTo>
                    <a:pt x="56038" y="23176"/>
                    <a:pt x="56445" y="24420"/>
                    <a:pt x="56898" y="25643"/>
                  </a:cubicBezTo>
                  <a:cubicBezTo>
                    <a:pt x="57147" y="26321"/>
                    <a:pt x="58210" y="28019"/>
                    <a:pt x="57169" y="28449"/>
                  </a:cubicBezTo>
                  <a:cubicBezTo>
                    <a:pt x="57019" y="28509"/>
                    <a:pt x="56865" y="28529"/>
                    <a:pt x="56708" y="28529"/>
                  </a:cubicBezTo>
                  <a:cubicBezTo>
                    <a:pt x="56510" y="28529"/>
                    <a:pt x="56308" y="28497"/>
                    <a:pt x="56106" y="28472"/>
                  </a:cubicBezTo>
                  <a:cubicBezTo>
                    <a:pt x="55925" y="28449"/>
                    <a:pt x="55721" y="28404"/>
                    <a:pt x="55563" y="28358"/>
                  </a:cubicBezTo>
                  <a:cubicBezTo>
                    <a:pt x="48411" y="26367"/>
                    <a:pt x="41327" y="23809"/>
                    <a:pt x="34221" y="21614"/>
                  </a:cubicBezTo>
                  <a:cubicBezTo>
                    <a:pt x="29626" y="20211"/>
                    <a:pt x="17201" y="9845"/>
                    <a:pt x="11475" y="3780"/>
                  </a:cubicBezTo>
                  <a:cubicBezTo>
                    <a:pt x="10004" y="2218"/>
                    <a:pt x="8081" y="996"/>
                    <a:pt x="6021" y="46"/>
                  </a:cubicBezTo>
                  <a:lnTo>
                    <a:pt x="1" y="46"/>
                  </a:lnTo>
                  <a:cubicBezTo>
                    <a:pt x="13625" y="6179"/>
                    <a:pt x="21184" y="22497"/>
                    <a:pt x="32591" y="27453"/>
                  </a:cubicBezTo>
                  <a:cubicBezTo>
                    <a:pt x="38181" y="29875"/>
                    <a:pt x="42979" y="32115"/>
                    <a:pt x="46646" y="33813"/>
                  </a:cubicBezTo>
                  <a:cubicBezTo>
                    <a:pt x="59387" y="39674"/>
                    <a:pt x="64321" y="45355"/>
                    <a:pt x="66335" y="49610"/>
                  </a:cubicBezTo>
                  <a:cubicBezTo>
                    <a:pt x="73261" y="64230"/>
                    <a:pt x="76022" y="76678"/>
                    <a:pt x="76022" y="76678"/>
                  </a:cubicBezTo>
                  <a:lnTo>
                    <a:pt x="76022" y="76316"/>
                  </a:lnTo>
                  <a:lnTo>
                    <a:pt x="76022" y="64954"/>
                  </a:lnTo>
                  <a:lnTo>
                    <a:pt x="76022" y="47935"/>
                  </a:lnTo>
                  <a:cubicBezTo>
                    <a:pt x="76022" y="45016"/>
                    <a:pt x="75863" y="42028"/>
                    <a:pt x="76022" y="39109"/>
                  </a:cubicBezTo>
                  <a:cubicBezTo>
                    <a:pt x="74958" y="38543"/>
                    <a:pt x="74506" y="37524"/>
                    <a:pt x="74528" y="36280"/>
                  </a:cubicBezTo>
                  <a:cubicBezTo>
                    <a:pt x="74528" y="35284"/>
                    <a:pt x="74754" y="34243"/>
                    <a:pt x="74528" y="33247"/>
                  </a:cubicBezTo>
                  <a:cubicBezTo>
                    <a:pt x="74506" y="33134"/>
                    <a:pt x="74483" y="33021"/>
                    <a:pt x="74392" y="32930"/>
                  </a:cubicBezTo>
                  <a:cubicBezTo>
                    <a:pt x="74302" y="32862"/>
                    <a:pt x="74189" y="32794"/>
                    <a:pt x="74121" y="32772"/>
                  </a:cubicBezTo>
                  <a:cubicBezTo>
                    <a:pt x="73555" y="32545"/>
                    <a:pt x="72944" y="32342"/>
                    <a:pt x="72355" y="32206"/>
                  </a:cubicBezTo>
                  <a:cubicBezTo>
                    <a:pt x="72262" y="32190"/>
                    <a:pt x="72168" y="32164"/>
                    <a:pt x="72067" y="32164"/>
                  </a:cubicBezTo>
                  <a:cubicBezTo>
                    <a:pt x="72022" y="32164"/>
                    <a:pt x="71975" y="32169"/>
                    <a:pt x="71925" y="32183"/>
                  </a:cubicBezTo>
                  <a:cubicBezTo>
                    <a:pt x="71790" y="32206"/>
                    <a:pt x="71677" y="32319"/>
                    <a:pt x="71563" y="32410"/>
                  </a:cubicBezTo>
                  <a:cubicBezTo>
                    <a:pt x="70952" y="32975"/>
                    <a:pt x="70409" y="33609"/>
                    <a:pt x="69957" y="34333"/>
                  </a:cubicBezTo>
                  <a:cubicBezTo>
                    <a:pt x="69640" y="33903"/>
                    <a:pt x="69323" y="33541"/>
                    <a:pt x="69029" y="33134"/>
                  </a:cubicBezTo>
                  <a:cubicBezTo>
                    <a:pt x="63936" y="26435"/>
                    <a:pt x="63416" y="15617"/>
                    <a:pt x="66222" y="7922"/>
                  </a:cubicBezTo>
                  <a:cubicBezTo>
                    <a:pt x="66494" y="7197"/>
                    <a:pt x="68870" y="46"/>
                    <a:pt x="69821" y="46"/>
                  </a:cubicBezTo>
                  <a:lnTo>
                    <a:pt x="63054" y="46"/>
                  </a:lnTo>
                  <a:cubicBezTo>
                    <a:pt x="61900" y="1517"/>
                    <a:pt x="61334" y="3554"/>
                    <a:pt x="60994" y="4685"/>
                  </a:cubicBezTo>
                  <a:cubicBezTo>
                    <a:pt x="60795" y="5329"/>
                    <a:pt x="60548" y="5640"/>
                    <a:pt x="60318" y="5640"/>
                  </a:cubicBezTo>
                  <a:cubicBezTo>
                    <a:pt x="60103" y="5640"/>
                    <a:pt x="59903" y="5368"/>
                    <a:pt x="59772" y="4844"/>
                  </a:cubicBezTo>
                  <a:cubicBezTo>
                    <a:pt x="59297" y="3010"/>
                    <a:pt x="59319" y="725"/>
                    <a:pt x="593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2" name="Google Shape;11162;p32"/>
            <p:cNvSpPr/>
            <p:nvPr/>
          </p:nvSpPr>
          <p:spPr>
            <a:xfrm>
              <a:off x="5176100" y="253950"/>
              <a:ext cx="106950" cy="171300"/>
            </a:xfrm>
            <a:custGeom>
              <a:avLst/>
              <a:gdLst/>
              <a:ahLst/>
              <a:cxnLst/>
              <a:rect l="l" t="t" r="r" b="b"/>
              <a:pathLst>
                <a:path w="4278" h="6852" extrusionOk="0">
                  <a:moveTo>
                    <a:pt x="4278" y="1"/>
                  </a:moveTo>
                  <a:cubicBezTo>
                    <a:pt x="3373" y="1"/>
                    <a:pt x="2716" y="1"/>
                    <a:pt x="2762" y="23"/>
                  </a:cubicBezTo>
                  <a:cubicBezTo>
                    <a:pt x="1766" y="1291"/>
                    <a:pt x="770" y="4188"/>
                    <a:pt x="431" y="5342"/>
                  </a:cubicBezTo>
                  <a:cubicBezTo>
                    <a:pt x="1" y="5659"/>
                    <a:pt x="182" y="5840"/>
                    <a:pt x="227" y="6066"/>
                  </a:cubicBezTo>
                  <a:cubicBezTo>
                    <a:pt x="368" y="6585"/>
                    <a:pt x="643" y="6851"/>
                    <a:pt x="934" y="6851"/>
                  </a:cubicBezTo>
                  <a:cubicBezTo>
                    <a:pt x="1251" y="6851"/>
                    <a:pt x="1588" y="6535"/>
                    <a:pt x="1788" y="5885"/>
                  </a:cubicBezTo>
                  <a:cubicBezTo>
                    <a:pt x="2128" y="4753"/>
                    <a:pt x="3124" y="1494"/>
                    <a:pt x="4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3" name="Google Shape;11163;p32"/>
            <p:cNvSpPr/>
            <p:nvPr/>
          </p:nvSpPr>
          <p:spPr>
            <a:xfrm>
              <a:off x="4536175" y="252825"/>
              <a:ext cx="626925" cy="727375"/>
            </a:xfrm>
            <a:custGeom>
              <a:avLst/>
              <a:gdLst/>
              <a:ahLst/>
              <a:cxnLst/>
              <a:rect l="l" t="t" r="r" b="b"/>
              <a:pathLst>
                <a:path w="25077" h="29095" extrusionOk="0">
                  <a:moveTo>
                    <a:pt x="17903" y="0"/>
                  </a:moveTo>
                  <a:lnTo>
                    <a:pt x="17903" y="1539"/>
                  </a:lnTo>
                  <a:cubicBezTo>
                    <a:pt x="17971" y="5885"/>
                    <a:pt x="18423" y="10207"/>
                    <a:pt x="19215" y="14485"/>
                  </a:cubicBezTo>
                  <a:cubicBezTo>
                    <a:pt x="19668" y="16997"/>
                    <a:pt x="20234" y="19487"/>
                    <a:pt x="20935" y="21931"/>
                  </a:cubicBezTo>
                  <a:cubicBezTo>
                    <a:pt x="21297" y="23198"/>
                    <a:pt x="21705" y="24443"/>
                    <a:pt x="22157" y="25665"/>
                  </a:cubicBezTo>
                  <a:cubicBezTo>
                    <a:pt x="22406" y="26344"/>
                    <a:pt x="23515" y="28042"/>
                    <a:pt x="22429" y="28472"/>
                  </a:cubicBezTo>
                  <a:cubicBezTo>
                    <a:pt x="22279" y="28532"/>
                    <a:pt x="22125" y="28552"/>
                    <a:pt x="21968" y="28552"/>
                  </a:cubicBezTo>
                  <a:cubicBezTo>
                    <a:pt x="21770" y="28552"/>
                    <a:pt x="21567" y="28519"/>
                    <a:pt x="21365" y="28494"/>
                  </a:cubicBezTo>
                  <a:cubicBezTo>
                    <a:pt x="21184" y="28472"/>
                    <a:pt x="21003" y="28426"/>
                    <a:pt x="20822" y="28381"/>
                  </a:cubicBezTo>
                  <a:cubicBezTo>
                    <a:pt x="13829" y="26435"/>
                    <a:pt x="6926" y="23945"/>
                    <a:pt x="1" y="21795"/>
                  </a:cubicBezTo>
                  <a:lnTo>
                    <a:pt x="1" y="21795"/>
                  </a:lnTo>
                  <a:cubicBezTo>
                    <a:pt x="408" y="21954"/>
                    <a:pt x="748" y="22089"/>
                    <a:pt x="1042" y="22180"/>
                  </a:cubicBezTo>
                  <a:cubicBezTo>
                    <a:pt x="8148" y="24353"/>
                    <a:pt x="15232" y="26933"/>
                    <a:pt x="22384" y="28924"/>
                  </a:cubicBezTo>
                  <a:cubicBezTo>
                    <a:pt x="22542" y="28969"/>
                    <a:pt x="22746" y="29015"/>
                    <a:pt x="22927" y="29037"/>
                  </a:cubicBezTo>
                  <a:cubicBezTo>
                    <a:pt x="23129" y="29063"/>
                    <a:pt x="23331" y="29095"/>
                    <a:pt x="23529" y="29095"/>
                  </a:cubicBezTo>
                  <a:cubicBezTo>
                    <a:pt x="23686" y="29095"/>
                    <a:pt x="23841" y="29075"/>
                    <a:pt x="23991" y="29015"/>
                  </a:cubicBezTo>
                  <a:cubicBezTo>
                    <a:pt x="25077" y="28585"/>
                    <a:pt x="23968" y="26887"/>
                    <a:pt x="23742" y="26231"/>
                  </a:cubicBezTo>
                  <a:cubicBezTo>
                    <a:pt x="23289" y="24986"/>
                    <a:pt x="22882" y="23741"/>
                    <a:pt x="22520" y="22497"/>
                  </a:cubicBezTo>
                  <a:cubicBezTo>
                    <a:pt x="21818" y="20030"/>
                    <a:pt x="21252" y="17563"/>
                    <a:pt x="20800" y="15051"/>
                  </a:cubicBezTo>
                  <a:cubicBezTo>
                    <a:pt x="20030" y="10773"/>
                    <a:pt x="19555" y="6428"/>
                    <a:pt x="19487" y="2105"/>
                  </a:cubicBezTo>
                  <a:cubicBezTo>
                    <a:pt x="19464" y="1834"/>
                    <a:pt x="19487" y="906"/>
                    <a:pt x="195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4" name="Google Shape;11164;p32"/>
            <p:cNvSpPr/>
            <p:nvPr/>
          </p:nvSpPr>
          <p:spPr>
            <a:xfrm>
              <a:off x="3667675" y="253950"/>
              <a:ext cx="1930550" cy="1915825"/>
            </a:xfrm>
            <a:custGeom>
              <a:avLst/>
              <a:gdLst/>
              <a:ahLst/>
              <a:cxnLst/>
              <a:rect l="l" t="t" r="r" b="b"/>
              <a:pathLst>
                <a:path w="77222" h="76633" extrusionOk="0">
                  <a:moveTo>
                    <a:pt x="1" y="1"/>
                  </a:moveTo>
                  <a:cubicBezTo>
                    <a:pt x="13625" y="6134"/>
                    <a:pt x="21184" y="22452"/>
                    <a:pt x="32591" y="27408"/>
                  </a:cubicBezTo>
                  <a:cubicBezTo>
                    <a:pt x="38203" y="29830"/>
                    <a:pt x="43001" y="32093"/>
                    <a:pt x="46645" y="33768"/>
                  </a:cubicBezTo>
                  <a:cubicBezTo>
                    <a:pt x="59387" y="39629"/>
                    <a:pt x="64343" y="45310"/>
                    <a:pt x="66335" y="49565"/>
                  </a:cubicBezTo>
                  <a:cubicBezTo>
                    <a:pt x="73260" y="64163"/>
                    <a:pt x="76022" y="76633"/>
                    <a:pt x="76022" y="76633"/>
                  </a:cubicBezTo>
                  <a:lnTo>
                    <a:pt x="76022" y="76271"/>
                  </a:lnTo>
                  <a:lnTo>
                    <a:pt x="76022" y="74573"/>
                  </a:lnTo>
                  <a:cubicBezTo>
                    <a:pt x="76022" y="74573"/>
                    <a:pt x="77221" y="65656"/>
                    <a:pt x="67263" y="48094"/>
                  </a:cubicBezTo>
                  <a:cubicBezTo>
                    <a:pt x="64954" y="43975"/>
                    <a:pt x="59387" y="37570"/>
                    <a:pt x="46645" y="31708"/>
                  </a:cubicBezTo>
                  <a:cubicBezTo>
                    <a:pt x="42979" y="30033"/>
                    <a:pt x="38203" y="27770"/>
                    <a:pt x="32591" y="25349"/>
                  </a:cubicBezTo>
                  <a:cubicBezTo>
                    <a:pt x="22293" y="20867"/>
                    <a:pt x="15141" y="7152"/>
                    <a:pt x="38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5" name="Google Shape;11165;p32"/>
            <p:cNvSpPr/>
            <p:nvPr/>
          </p:nvSpPr>
          <p:spPr>
            <a:xfrm>
              <a:off x="5172700" y="304875"/>
              <a:ext cx="355350" cy="1023000"/>
            </a:xfrm>
            <a:custGeom>
              <a:avLst/>
              <a:gdLst/>
              <a:ahLst/>
              <a:cxnLst/>
              <a:rect l="l" t="t" r="r" b="b"/>
              <a:pathLst>
                <a:path w="14214" h="40920" extrusionOk="0">
                  <a:moveTo>
                    <a:pt x="4821" y="1"/>
                  </a:moveTo>
                  <a:lnTo>
                    <a:pt x="4821" y="1"/>
                  </a:lnTo>
                  <a:cubicBezTo>
                    <a:pt x="3690" y="1585"/>
                    <a:pt x="2807" y="3305"/>
                    <a:pt x="2015" y="5161"/>
                  </a:cubicBezTo>
                  <a:cubicBezTo>
                    <a:pt x="1313" y="6971"/>
                    <a:pt x="793" y="8872"/>
                    <a:pt x="453" y="10796"/>
                  </a:cubicBezTo>
                  <a:cubicBezTo>
                    <a:pt x="114" y="12720"/>
                    <a:pt x="1" y="14689"/>
                    <a:pt x="23" y="16658"/>
                  </a:cubicBezTo>
                  <a:cubicBezTo>
                    <a:pt x="91" y="18604"/>
                    <a:pt x="340" y="20550"/>
                    <a:pt x="770" y="22474"/>
                  </a:cubicBezTo>
                  <a:cubicBezTo>
                    <a:pt x="1223" y="24398"/>
                    <a:pt x="1834" y="26276"/>
                    <a:pt x="2671" y="28064"/>
                  </a:cubicBezTo>
                  <a:cubicBezTo>
                    <a:pt x="3509" y="29830"/>
                    <a:pt x="4505" y="31550"/>
                    <a:pt x="5659" y="33111"/>
                  </a:cubicBezTo>
                  <a:cubicBezTo>
                    <a:pt x="6813" y="34673"/>
                    <a:pt x="8126" y="36144"/>
                    <a:pt x="9574" y="37434"/>
                  </a:cubicBezTo>
                  <a:cubicBezTo>
                    <a:pt x="11045" y="38724"/>
                    <a:pt x="12562" y="39901"/>
                    <a:pt x="14214" y="40919"/>
                  </a:cubicBezTo>
                  <a:cubicBezTo>
                    <a:pt x="12765" y="39652"/>
                    <a:pt x="11339" y="38362"/>
                    <a:pt x="10072" y="36936"/>
                  </a:cubicBezTo>
                  <a:lnTo>
                    <a:pt x="9144" y="35850"/>
                  </a:lnTo>
                  <a:lnTo>
                    <a:pt x="8239" y="34763"/>
                  </a:lnTo>
                  <a:cubicBezTo>
                    <a:pt x="7673" y="33994"/>
                    <a:pt x="7107" y="33224"/>
                    <a:pt x="6587" y="32432"/>
                  </a:cubicBezTo>
                  <a:cubicBezTo>
                    <a:pt x="5568" y="30848"/>
                    <a:pt x="4663" y="29196"/>
                    <a:pt x="3939" y="27453"/>
                  </a:cubicBezTo>
                  <a:cubicBezTo>
                    <a:pt x="3169" y="25733"/>
                    <a:pt x="2581" y="23945"/>
                    <a:pt x="2173" y="22112"/>
                  </a:cubicBezTo>
                  <a:cubicBezTo>
                    <a:pt x="1766" y="20279"/>
                    <a:pt x="1494" y="18400"/>
                    <a:pt x="1427" y="16545"/>
                  </a:cubicBezTo>
                  <a:cubicBezTo>
                    <a:pt x="1336" y="14666"/>
                    <a:pt x="1427" y="12788"/>
                    <a:pt x="1608" y="10909"/>
                  </a:cubicBezTo>
                  <a:cubicBezTo>
                    <a:pt x="1834" y="9008"/>
                    <a:pt x="2219" y="7152"/>
                    <a:pt x="2739" y="5342"/>
                  </a:cubicBezTo>
                  <a:cubicBezTo>
                    <a:pt x="3260" y="3509"/>
                    <a:pt x="3961" y="1721"/>
                    <a:pt x="4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6" name="Google Shape;11166;p32"/>
            <p:cNvSpPr/>
            <p:nvPr/>
          </p:nvSpPr>
          <p:spPr>
            <a:xfrm>
              <a:off x="5042000" y="299225"/>
              <a:ext cx="81500" cy="472475"/>
            </a:xfrm>
            <a:custGeom>
              <a:avLst/>
              <a:gdLst/>
              <a:ahLst/>
              <a:cxnLst/>
              <a:rect l="l" t="t" r="r" b="b"/>
              <a:pathLst>
                <a:path w="3260" h="18899" extrusionOk="0">
                  <a:moveTo>
                    <a:pt x="431" y="0"/>
                  </a:moveTo>
                  <a:cubicBezTo>
                    <a:pt x="91" y="1607"/>
                    <a:pt x="1" y="3214"/>
                    <a:pt x="1" y="4821"/>
                  </a:cubicBezTo>
                  <a:cubicBezTo>
                    <a:pt x="1" y="6450"/>
                    <a:pt x="114" y="8080"/>
                    <a:pt x="363" y="9664"/>
                  </a:cubicBezTo>
                  <a:cubicBezTo>
                    <a:pt x="612" y="11248"/>
                    <a:pt x="951" y="12833"/>
                    <a:pt x="1449" y="14394"/>
                  </a:cubicBezTo>
                  <a:cubicBezTo>
                    <a:pt x="1902" y="15956"/>
                    <a:pt x="2490" y="17450"/>
                    <a:pt x="3260" y="18898"/>
                  </a:cubicBezTo>
                  <a:cubicBezTo>
                    <a:pt x="3056" y="17269"/>
                    <a:pt x="2762" y="15684"/>
                    <a:pt x="2513" y="14145"/>
                  </a:cubicBezTo>
                  <a:cubicBezTo>
                    <a:pt x="2264" y="12561"/>
                    <a:pt x="2015" y="10999"/>
                    <a:pt x="1766" y="9438"/>
                  </a:cubicBezTo>
                  <a:cubicBezTo>
                    <a:pt x="1517" y="7876"/>
                    <a:pt x="1336" y="6337"/>
                    <a:pt x="1110" y="4753"/>
                  </a:cubicBezTo>
                  <a:cubicBezTo>
                    <a:pt x="906" y="3146"/>
                    <a:pt x="702" y="1607"/>
                    <a:pt x="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7" name="Google Shape;11167;p32"/>
            <p:cNvSpPr/>
            <p:nvPr/>
          </p:nvSpPr>
          <p:spPr>
            <a:xfrm>
              <a:off x="5200425" y="1125300"/>
              <a:ext cx="299900" cy="658050"/>
            </a:xfrm>
            <a:custGeom>
              <a:avLst/>
              <a:gdLst/>
              <a:ahLst/>
              <a:cxnLst/>
              <a:rect l="l" t="t" r="r" b="b"/>
              <a:pathLst>
                <a:path w="11996" h="26322" extrusionOk="0">
                  <a:moveTo>
                    <a:pt x="1" y="0"/>
                  </a:moveTo>
                  <a:lnTo>
                    <a:pt x="1" y="0"/>
                  </a:lnTo>
                  <a:cubicBezTo>
                    <a:pt x="1359" y="2060"/>
                    <a:pt x="2649" y="4096"/>
                    <a:pt x="3871" y="6156"/>
                  </a:cubicBezTo>
                  <a:cubicBezTo>
                    <a:pt x="5093" y="8283"/>
                    <a:pt x="6179" y="10411"/>
                    <a:pt x="7175" y="12606"/>
                  </a:cubicBezTo>
                  <a:cubicBezTo>
                    <a:pt x="8193" y="14824"/>
                    <a:pt x="9076" y="17042"/>
                    <a:pt x="9868" y="19350"/>
                  </a:cubicBezTo>
                  <a:cubicBezTo>
                    <a:pt x="10660" y="21636"/>
                    <a:pt x="11339" y="23945"/>
                    <a:pt x="11996" y="26321"/>
                  </a:cubicBezTo>
                  <a:cubicBezTo>
                    <a:pt x="11905" y="23877"/>
                    <a:pt x="11520" y="21433"/>
                    <a:pt x="10909" y="19034"/>
                  </a:cubicBezTo>
                  <a:cubicBezTo>
                    <a:pt x="10321" y="16657"/>
                    <a:pt x="9484" y="14303"/>
                    <a:pt x="8442" y="12040"/>
                  </a:cubicBezTo>
                  <a:cubicBezTo>
                    <a:pt x="7447" y="9777"/>
                    <a:pt x="6225" y="7627"/>
                    <a:pt x="4799" y="5590"/>
                  </a:cubicBezTo>
                  <a:cubicBezTo>
                    <a:pt x="3396" y="3576"/>
                    <a:pt x="1811" y="1652"/>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8" name="Google Shape;11168;p32"/>
            <p:cNvSpPr/>
            <p:nvPr/>
          </p:nvSpPr>
          <p:spPr>
            <a:xfrm>
              <a:off x="3802325" y="289025"/>
              <a:ext cx="745200" cy="615050"/>
            </a:xfrm>
            <a:custGeom>
              <a:avLst/>
              <a:gdLst/>
              <a:ahLst/>
              <a:cxnLst/>
              <a:rect l="l" t="t" r="r" b="b"/>
              <a:pathLst>
                <a:path w="29808" h="24602" extrusionOk="0">
                  <a:moveTo>
                    <a:pt x="1" y="1"/>
                  </a:moveTo>
                  <a:lnTo>
                    <a:pt x="1" y="1"/>
                  </a:lnTo>
                  <a:cubicBezTo>
                    <a:pt x="2581" y="1993"/>
                    <a:pt x="4912" y="4210"/>
                    <a:pt x="7153" y="6587"/>
                  </a:cubicBezTo>
                  <a:cubicBezTo>
                    <a:pt x="9348" y="8941"/>
                    <a:pt x="11453" y="11430"/>
                    <a:pt x="13671" y="13806"/>
                  </a:cubicBezTo>
                  <a:cubicBezTo>
                    <a:pt x="15889" y="16183"/>
                    <a:pt x="18265" y="18491"/>
                    <a:pt x="20958" y="20415"/>
                  </a:cubicBezTo>
                  <a:cubicBezTo>
                    <a:pt x="23606" y="22339"/>
                    <a:pt x="26616" y="23923"/>
                    <a:pt x="29807" y="24602"/>
                  </a:cubicBezTo>
                  <a:cubicBezTo>
                    <a:pt x="26820" y="23380"/>
                    <a:pt x="24104" y="21592"/>
                    <a:pt x="21637" y="19555"/>
                  </a:cubicBezTo>
                  <a:cubicBezTo>
                    <a:pt x="19170" y="17495"/>
                    <a:pt x="16907" y="15187"/>
                    <a:pt x="14667" y="12833"/>
                  </a:cubicBezTo>
                  <a:cubicBezTo>
                    <a:pt x="12471" y="10480"/>
                    <a:pt x="10276" y="8035"/>
                    <a:pt x="7877" y="5795"/>
                  </a:cubicBezTo>
                  <a:cubicBezTo>
                    <a:pt x="5501" y="3577"/>
                    <a:pt x="2898" y="147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9" name="Google Shape;11169;p32"/>
            <p:cNvSpPr/>
            <p:nvPr/>
          </p:nvSpPr>
          <p:spPr>
            <a:xfrm>
              <a:off x="4529950" y="835025"/>
              <a:ext cx="582250" cy="256350"/>
            </a:xfrm>
            <a:custGeom>
              <a:avLst/>
              <a:gdLst/>
              <a:ahLst/>
              <a:cxnLst/>
              <a:rect l="l" t="t" r="r" b="b"/>
              <a:pathLst>
                <a:path w="23290" h="10254" extrusionOk="0">
                  <a:moveTo>
                    <a:pt x="1" y="1"/>
                  </a:moveTo>
                  <a:lnTo>
                    <a:pt x="1" y="1"/>
                  </a:lnTo>
                  <a:cubicBezTo>
                    <a:pt x="1676" y="1336"/>
                    <a:pt x="3554" y="2377"/>
                    <a:pt x="5523" y="3260"/>
                  </a:cubicBezTo>
                  <a:cubicBezTo>
                    <a:pt x="7447" y="4165"/>
                    <a:pt x="9438" y="4957"/>
                    <a:pt x="11430" y="5681"/>
                  </a:cubicBezTo>
                  <a:lnTo>
                    <a:pt x="17405" y="7877"/>
                  </a:lnTo>
                  <a:cubicBezTo>
                    <a:pt x="19374" y="8601"/>
                    <a:pt x="21320" y="9393"/>
                    <a:pt x="23289" y="10253"/>
                  </a:cubicBezTo>
                  <a:cubicBezTo>
                    <a:pt x="21614" y="8895"/>
                    <a:pt x="19736" y="7809"/>
                    <a:pt x="17812" y="6858"/>
                  </a:cubicBezTo>
                  <a:cubicBezTo>
                    <a:pt x="15888" y="5908"/>
                    <a:pt x="13897" y="5116"/>
                    <a:pt x="11905" y="4391"/>
                  </a:cubicBezTo>
                  <a:cubicBezTo>
                    <a:pt x="9936" y="3645"/>
                    <a:pt x="7922" y="2966"/>
                    <a:pt x="5930" y="2264"/>
                  </a:cubicBezTo>
                  <a:cubicBezTo>
                    <a:pt x="3961" y="1562"/>
                    <a:pt x="1970" y="81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0" name="Google Shape;11170;p32"/>
            <p:cNvSpPr/>
            <p:nvPr/>
          </p:nvSpPr>
          <p:spPr>
            <a:xfrm>
              <a:off x="4838875" y="1047200"/>
              <a:ext cx="400625" cy="248975"/>
            </a:xfrm>
            <a:custGeom>
              <a:avLst/>
              <a:gdLst/>
              <a:ahLst/>
              <a:cxnLst/>
              <a:rect l="l" t="t" r="r" b="b"/>
              <a:pathLst>
                <a:path w="16025" h="9959" extrusionOk="0">
                  <a:moveTo>
                    <a:pt x="1" y="1"/>
                  </a:moveTo>
                  <a:cubicBezTo>
                    <a:pt x="1313" y="929"/>
                    <a:pt x="2739" y="1676"/>
                    <a:pt x="4165" y="2445"/>
                  </a:cubicBezTo>
                  <a:cubicBezTo>
                    <a:pt x="5614" y="3147"/>
                    <a:pt x="7017" y="3826"/>
                    <a:pt x="8397" y="4527"/>
                  </a:cubicBezTo>
                  <a:cubicBezTo>
                    <a:pt x="9801" y="5274"/>
                    <a:pt x="11158" y="6021"/>
                    <a:pt x="12426" y="6904"/>
                  </a:cubicBezTo>
                  <a:cubicBezTo>
                    <a:pt x="13693" y="7786"/>
                    <a:pt x="14893" y="8805"/>
                    <a:pt x="16024" y="9959"/>
                  </a:cubicBezTo>
                  <a:cubicBezTo>
                    <a:pt x="15391" y="8465"/>
                    <a:pt x="14350" y="7130"/>
                    <a:pt x="13127" y="6021"/>
                  </a:cubicBezTo>
                  <a:cubicBezTo>
                    <a:pt x="11905" y="4889"/>
                    <a:pt x="10525" y="3984"/>
                    <a:pt x="9076" y="3260"/>
                  </a:cubicBezTo>
                  <a:cubicBezTo>
                    <a:pt x="7605" y="2513"/>
                    <a:pt x="6111" y="1925"/>
                    <a:pt x="4618" y="1381"/>
                  </a:cubicBezTo>
                  <a:cubicBezTo>
                    <a:pt x="3079" y="883"/>
                    <a:pt x="1562" y="43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1" name="Google Shape;11171;p32"/>
            <p:cNvSpPr/>
            <p:nvPr/>
          </p:nvSpPr>
          <p:spPr>
            <a:xfrm>
              <a:off x="5379800" y="1270125"/>
              <a:ext cx="169200" cy="388750"/>
            </a:xfrm>
            <a:custGeom>
              <a:avLst/>
              <a:gdLst/>
              <a:ahLst/>
              <a:cxnLst/>
              <a:rect l="l" t="t" r="r" b="b"/>
              <a:pathLst>
                <a:path w="6768" h="15550" extrusionOk="0">
                  <a:moveTo>
                    <a:pt x="0" y="1"/>
                  </a:moveTo>
                  <a:lnTo>
                    <a:pt x="0" y="1"/>
                  </a:lnTo>
                  <a:cubicBezTo>
                    <a:pt x="724" y="1268"/>
                    <a:pt x="1426" y="2513"/>
                    <a:pt x="2082" y="3758"/>
                  </a:cubicBezTo>
                  <a:cubicBezTo>
                    <a:pt x="2716" y="5003"/>
                    <a:pt x="3327" y="6270"/>
                    <a:pt x="3847" y="7560"/>
                  </a:cubicBezTo>
                  <a:cubicBezTo>
                    <a:pt x="4391" y="8827"/>
                    <a:pt x="4866" y="10163"/>
                    <a:pt x="5319" y="11475"/>
                  </a:cubicBezTo>
                  <a:cubicBezTo>
                    <a:pt x="5771" y="12811"/>
                    <a:pt x="6179" y="14168"/>
                    <a:pt x="6654" y="15549"/>
                  </a:cubicBezTo>
                  <a:cubicBezTo>
                    <a:pt x="6767" y="14078"/>
                    <a:pt x="6654" y="12652"/>
                    <a:pt x="6405" y="11204"/>
                  </a:cubicBezTo>
                  <a:cubicBezTo>
                    <a:pt x="6156" y="9755"/>
                    <a:pt x="5726" y="8352"/>
                    <a:pt x="5160" y="6994"/>
                  </a:cubicBezTo>
                  <a:cubicBezTo>
                    <a:pt x="4594" y="5659"/>
                    <a:pt x="3847" y="4346"/>
                    <a:pt x="3010" y="3169"/>
                  </a:cubicBezTo>
                  <a:cubicBezTo>
                    <a:pt x="2127" y="1970"/>
                    <a:pt x="1132" y="90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2" name="Google Shape;11172;p32"/>
            <p:cNvSpPr/>
            <p:nvPr/>
          </p:nvSpPr>
          <p:spPr>
            <a:xfrm>
              <a:off x="5181750" y="304875"/>
              <a:ext cx="346875" cy="1021875"/>
            </a:xfrm>
            <a:custGeom>
              <a:avLst/>
              <a:gdLst/>
              <a:ahLst/>
              <a:cxnLst/>
              <a:rect l="l" t="t" r="r" b="b"/>
              <a:pathLst>
                <a:path w="13875" h="40875" extrusionOk="0">
                  <a:moveTo>
                    <a:pt x="4459" y="1"/>
                  </a:moveTo>
                  <a:cubicBezTo>
                    <a:pt x="3441" y="1630"/>
                    <a:pt x="2604" y="3395"/>
                    <a:pt x="1970" y="5206"/>
                  </a:cubicBezTo>
                  <a:cubicBezTo>
                    <a:pt x="1314" y="7017"/>
                    <a:pt x="861" y="8895"/>
                    <a:pt x="567" y="10796"/>
                  </a:cubicBezTo>
                  <a:cubicBezTo>
                    <a:pt x="1" y="14621"/>
                    <a:pt x="159" y="18559"/>
                    <a:pt x="997" y="22316"/>
                  </a:cubicBezTo>
                  <a:cubicBezTo>
                    <a:pt x="1879" y="26073"/>
                    <a:pt x="3464" y="29671"/>
                    <a:pt x="5704" y="32817"/>
                  </a:cubicBezTo>
                  <a:cubicBezTo>
                    <a:pt x="6790" y="34356"/>
                    <a:pt x="8035" y="35872"/>
                    <a:pt x="9438" y="37185"/>
                  </a:cubicBezTo>
                  <a:cubicBezTo>
                    <a:pt x="10819" y="38520"/>
                    <a:pt x="12313" y="39742"/>
                    <a:pt x="13874" y="40874"/>
                  </a:cubicBezTo>
                  <a:cubicBezTo>
                    <a:pt x="10819" y="38543"/>
                    <a:pt x="8035" y="35827"/>
                    <a:pt x="5885" y="32659"/>
                  </a:cubicBezTo>
                  <a:cubicBezTo>
                    <a:pt x="3712" y="29535"/>
                    <a:pt x="2128" y="25960"/>
                    <a:pt x="1291" y="22225"/>
                  </a:cubicBezTo>
                  <a:cubicBezTo>
                    <a:pt x="408" y="18491"/>
                    <a:pt x="272" y="14621"/>
                    <a:pt x="793" y="10819"/>
                  </a:cubicBezTo>
                  <a:cubicBezTo>
                    <a:pt x="1336" y="7039"/>
                    <a:pt x="2536" y="3327"/>
                    <a:pt x="4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3" name="Google Shape;11173;p32"/>
            <p:cNvSpPr/>
            <p:nvPr/>
          </p:nvSpPr>
          <p:spPr>
            <a:xfrm>
              <a:off x="5050500" y="299225"/>
              <a:ext cx="73575" cy="471325"/>
            </a:xfrm>
            <a:custGeom>
              <a:avLst/>
              <a:gdLst/>
              <a:ahLst/>
              <a:cxnLst/>
              <a:rect l="l" t="t" r="r" b="b"/>
              <a:pathLst>
                <a:path w="2943" h="18853" extrusionOk="0">
                  <a:moveTo>
                    <a:pt x="91" y="0"/>
                  </a:moveTo>
                  <a:cubicBezTo>
                    <a:pt x="0" y="1607"/>
                    <a:pt x="0" y="3191"/>
                    <a:pt x="113" y="4798"/>
                  </a:cubicBezTo>
                  <a:cubicBezTo>
                    <a:pt x="204" y="6405"/>
                    <a:pt x="362" y="7989"/>
                    <a:pt x="589" y="9574"/>
                  </a:cubicBezTo>
                  <a:cubicBezTo>
                    <a:pt x="838" y="11135"/>
                    <a:pt x="1132" y="12719"/>
                    <a:pt x="1517" y="14281"/>
                  </a:cubicBezTo>
                  <a:lnTo>
                    <a:pt x="1833" y="15435"/>
                  </a:lnTo>
                  <a:lnTo>
                    <a:pt x="2173" y="16590"/>
                  </a:lnTo>
                  <a:lnTo>
                    <a:pt x="2535" y="17721"/>
                  </a:lnTo>
                  <a:lnTo>
                    <a:pt x="2942" y="18853"/>
                  </a:lnTo>
                  <a:lnTo>
                    <a:pt x="2626" y="17699"/>
                  </a:lnTo>
                  <a:lnTo>
                    <a:pt x="2309" y="16544"/>
                  </a:lnTo>
                  <a:lnTo>
                    <a:pt x="2037" y="15390"/>
                  </a:lnTo>
                  <a:lnTo>
                    <a:pt x="1788" y="14213"/>
                  </a:lnTo>
                  <a:cubicBezTo>
                    <a:pt x="1426" y="12674"/>
                    <a:pt x="1132" y="11113"/>
                    <a:pt x="905" y="9528"/>
                  </a:cubicBezTo>
                  <a:cubicBezTo>
                    <a:pt x="657" y="7944"/>
                    <a:pt x="475" y="6360"/>
                    <a:pt x="340" y="4776"/>
                  </a:cubicBezTo>
                  <a:cubicBezTo>
                    <a:pt x="204" y="3191"/>
                    <a:pt x="113" y="1585"/>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4" name="Google Shape;11174;p32"/>
            <p:cNvSpPr/>
            <p:nvPr/>
          </p:nvSpPr>
          <p:spPr>
            <a:xfrm>
              <a:off x="5200425" y="1125300"/>
              <a:ext cx="299900" cy="659725"/>
            </a:xfrm>
            <a:custGeom>
              <a:avLst/>
              <a:gdLst/>
              <a:ahLst/>
              <a:cxnLst/>
              <a:rect l="l" t="t" r="r" b="b"/>
              <a:pathLst>
                <a:path w="11996" h="26389" extrusionOk="0">
                  <a:moveTo>
                    <a:pt x="1" y="0"/>
                  </a:moveTo>
                  <a:cubicBezTo>
                    <a:pt x="1517" y="1878"/>
                    <a:pt x="2965" y="3893"/>
                    <a:pt x="4233" y="5952"/>
                  </a:cubicBezTo>
                  <a:cubicBezTo>
                    <a:pt x="5546" y="8034"/>
                    <a:pt x="6700" y="10184"/>
                    <a:pt x="7696" y="12402"/>
                  </a:cubicBezTo>
                  <a:cubicBezTo>
                    <a:pt x="8714" y="14643"/>
                    <a:pt x="9574" y="16929"/>
                    <a:pt x="10298" y="19260"/>
                  </a:cubicBezTo>
                  <a:lnTo>
                    <a:pt x="10796" y="21003"/>
                  </a:lnTo>
                  <a:lnTo>
                    <a:pt x="11249" y="22790"/>
                  </a:lnTo>
                  <a:lnTo>
                    <a:pt x="11656" y="24578"/>
                  </a:lnTo>
                  <a:lnTo>
                    <a:pt x="11996" y="26389"/>
                  </a:lnTo>
                  <a:lnTo>
                    <a:pt x="11724" y="24578"/>
                  </a:lnTo>
                  <a:lnTo>
                    <a:pt x="11385" y="22768"/>
                  </a:lnTo>
                  <a:lnTo>
                    <a:pt x="10977" y="20980"/>
                  </a:lnTo>
                  <a:lnTo>
                    <a:pt x="10479" y="19192"/>
                  </a:lnTo>
                  <a:cubicBezTo>
                    <a:pt x="9823" y="16816"/>
                    <a:pt x="8940" y="14530"/>
                    <a:pt x="7945" y="12289"/>
                  </a:cubicBezTo>
                  <a:cubicBezTo>
                    <a:pt x="6926" y="10071"/>
                    <a:pt x="5772" y="7921"/>
                    <a:pt x="4437" y="5839"/>
                  </a:cubicBezTo>
                  <a:cubicBezTo>
                    <a:pt x="3101" y="3780"/>
                    <a:pt x="1608" y="183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5" name="Google Shape;11175;p32"/>
            <p:cNvSpPr/>
            <p:nvPr/>
          </p:nvSpPr>
          <p:spPr>
            <a:xfrm>
              <a:off x="3802325" y="289025"/>
              <a:ext cx="745750" cy="615625"/>
            </a:xfrm>
            <a:custGeom>
              <a:avLst/>
              <a:gdLst/>
              <a:ahLst/>
              <a:cxnLst/>
              <a:rect l="l" t="t" r="r" b="b"/>
              <a:pathLst>
                <a:path w="29830" h="24625" extrusionOk="0">
                  <a:moveTo>
                    <a:pt x="1" y="1"/>
                  </a:moveTo>
                  <a:lnTo>
                    <a:pt x="1" y="1"/>
                  </a:lnTo>
                  <a:cubicBezTo>
                    <a:pt x="2739" y="1789"/>
                    <a:pt x="5161" y="3961"/>
                    <a:pt x="7470" y="6247"/>
                  </a:cubicBezTo>
                  <a:cubicBezTo>
                    <a:pt x="9755" y="8578"/>
                    <a:pt x="11905" y="11045"/>
                    <a:pt x="14101" y="13422"/>
                  </a:cubicBezTo>
                  <a:cubicBezTo>
                    <a:pt x="16319" y="15753"/>
                    <a:pt x="18627" y="18084"/>
                    <a:pt x="21230" y="20053"/>
                  </a:cubicBezTo>
                  <a:cubicBezTo>
                    <a:pt x="22542" y="21049"/>
                    <a:pt x="23900" y="21954"/>
                    <a:pt x="25349" y="22746"/>
                  </a:cubicBezTo>
                  <a:cubicBezTo>
                    <a:pt x="26775" y="23516"/>
                    <a:pt x="28291" y="24172"/>
                    <a:pt x="29830" y="24625"/>
                  </a:cubicBezTo>
                  <a:cubicBezTo>
                    <a:pt x="26752" y="23606"/>
                    <a:pt x="23923" y="21909"/>
                    <a:pt x="21388" y="19894"/>
                  </a:cubicBezTo>
                  <a:cubicBezTo>
                    <a:pt x="18831" y="17880"/>
                    <a:pt x="16522" y="15594"/>
                    <a:pt x="14304" y="13218"/>
                  </a:cubicBezTo>
                  <a:cubicBezTo>
                    <a:pt x="12064" y="10864"/>
                    <a:pt x="9914" y="8397"/>
                    <a:pt x="7605" y="6112"/>
                  </a:cubicBezTo>
                  <a:cubicBezTo>
                    <a:pt x="6451" y="4980"/>
                    <a:pt x="5229" y="3871"/>
                    <a:pt x="3984" y="2830"/>
                  </a:cubicBezTo>
                  <a:cubicBezTo>
                    <a:pt x="2717" y="1811"/>
                    <a:pt x="1382" y="83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6" name="Google Shape;11176;p32"/>
            <p:cNvSpPr/>
            <p:nvPr/>
          </p:nvSpPr>
          <p:spPr>
            <a:xfrm>
              <a:off x="4529950" y="835025"/>
              <a:ext cx="582800" cy="257475"/>
            </a:xfrm>
            <a:custGeom>
              <a:avLst/>
              <a:gdLst/>
              <a:ahLst/>
              <a:cxnLst/>
              <a:rect l="l" t="t" r="r" b="b"/>
              <a:pathLst>
                <a:path w="23312" h="10299" extrusionOk="0">
                  <a:moveTo>
                    <a:pt x="1" y="1"/>
                  </a:moveTo>
                  <a:lnTo>
                    <a:pt x="1381" y="861"/>
                  </a:lnTo>
                  <a:lnTo>
                    <a:pt x="2807" y="1585"/>
                  </a:lnTo>
                  <a:lnTo>
                    <a:pt x="4233" y="2264"/>
                  </a:lnTo>
                  <a:lnTo>
                    <a:pt x="5704" y="2920"/>
                  </a:lnTo>
                  <a:cubicBezTo>
                    <a:pt x="7673" y="3758"/>
                    <a:pt x="9665" y="4505"/>
                    <a:pt x="11656" y="5229"/>
                  </a:cubicBezTo>
                  <a:cubicBezTo>
                    <a:pt x="13670" y="5976"/>
                    <a:pt x="15639" y="6700"/>
                    <a:pt x="17586" y="7537"/>
                  </a:cubicBezTo>
                  <a:lnTo>
                    <a:pt x="19057" y="8148"/>
                  </a:lnTo>
                  <a:lnTo>
                    <a:pt x="20505" y="8827"/>
                  </a:lnTo>
                  <a:lnTo>
                    <a:pt x="21931" y="9529"/>
                  </a:lnTo>
                  <a:lnTo>
                    <a:pt x="23312" y="10298"/>
                  </a:lnTo>
                  <a:lnTo>
                    <a:pt x="21954" y="9461"/>
                  </a:lnTo>
                  <a:lnTo>
                    <a:pt x="20573" y="8691"/>
                  </a:lnTo>
                  <a:lnTo>
                    <a:pt x="19125" y="7990"/>
                  </a:lnTo>
                  <a:lnTo>
                    <a:pt x="17676" y="7311"/>
                  </a:lnTo>
                  <a:cubicBezTo>
                    <a:pt x="15730" y="6451"/>
                    <a:pt x="13716" y="5681"/>
                    <a:pt x="11747" y="4957"/>
                  </a:cubicBezTo>
                  <a:cubicBezTo>
                    <a:pt x="9733" y="4210"/>
                    <a:pt x="7741" y="3486"/>
                    <a:pt x="5772" y="2694"/>
                  </a:cubicBezTo>
                  <a:cubicBezTo>
                    <a:pt x="3780" y="1902"/>
                    <a:pt x="1857" y="101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7" name="Google Shape;11177;p32"/>
            <p:cNvSpPr/>
            <p:nvPr/>
          </p:nvSpPr>
          <p:spPr>
            <a:xfrm>
              <a:off x="4838875" y="1047200"/>
              <a:ext cx="401175" cy="248425"/>
            </a:xfrm>
            <a:custGeom>
              <a:avLst/>
              <a:gdLst/>
              <a:ahLst/>
              <a:cxnLst/>
              <a:rect l="l" t="t" r="r" b="b"/>
              <a:pathLst>
                <a:path w="16047" h="9937" extrusionOk="0">
                  <a:moveTo>
                    <a:pt x="1" y="1"/>
                  </a:moveTo>
                  <a:lnTo>
                    <a:pt x="1" y="1"/>
                  </a:lnTo>
                  <a:cubicBezTo>
                    <a:pt x="1427" y="702"/>
                    <a:pt x="2898" y="1359"/>
                    <a:pt x="4391" y="2015"/>
                  </a:cubicBezTo>
                  <a:cubicBezTo>
                    <a:pt x="5863" y="2671"/>
                    <a:pt x="7311" y="3282"/>
                    <a:pt x="8714" y="4029"/>
                  </a:cubicBezTo>
                  <a:cubicBezTo>
                    <a:pt x="10140" y="4731"/>
                    <a:pt x="11498" y="5568"/>
                    <a:pt x="12743" y="6541"/>
                  </a:cubicBezTo>
                  <a:cubicBezTo>
                    <a:pt x="13987" y="7492"/>
                    <a:pt x="15119" y="8624"/>
                    <a:pt x="16047" y="9936"/>
                  </a:cubicBezTo>
                  <a:cubicBezTo>
                    <a:pt x="15617" y="9257"/>
                    <a:pt x="15142" y="8601"/>
                    <a:pt x="14598" y="8013"/>
                  </a:cubicBezTo>
                  <a:cubicBezTo>
                    <a:pt x="14055" y="7424"/>
                    <a:pt x="13467" y="6881"/>
                    <a:pt x="12856" y="6360"/>
                  </a:cubicBezTo>
                  <a:cubicBezTo>
                    <a:pt x="11634" y="5342"/>
                    <a:pt x="10253" y="4505"/>
                    <a:pt x="8827" y="3758"/>
                  </a:cubicBezTo>
                  <a:cubicBezTo>
                    <a:pt x="7379" y="3056"/>
                    <a:pt x="5908" y="2400"/>
                    <a:pt x="4437" y="1811"/>
                  </a:cubicBezTo>
                  <a:cubicBezTo>
                    <a:pt x="2943" y="1200"/>
                    <a:pt x="1472" y="63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8" name="Google Shape;11178;p32"/>
            <p:cNvSpPr/>
            <p:nvPr/>
          </p:nvSpPr>
          <p:spPr>
            <a:xfrm>
              <a:off x="5379800" y="1270125"/>
              <a:ext cx="166350" cy="388175"/>
            </a:xfrm>
            <a:custGeom>
              <a:avLst/>
              <a:gdLst/>
              <a:ahLst/>
              <a:cxnLst/>
              <a:rect l="l" t="t" r="r" b="b"/>
              <a:pathLst>
                <a:path w="6654" h="15527" extrusionOk="0">
                  <a:moveTo>
                    <a:pt x="0" y="1"/>
                  </a:moveTo>
                  <a:lnTo>
                    <a:pt x="0" y="1"/>
                  </a:lnTo>
                  <a:cubicBezTo>
                    <a:pt x="883" y="1132"/>
                    <a:pt x="1697" y="2287"/>
                    <a:pt x="2467" y="3464"/>
                  </a:cubicBezTo>
                  <a:cubicBezTo>
                    <a:pt x="3214" y="4731"/>
                    <a:pt x="3847" y="5976"/>
                    <a:pt x="4391" y="7288"/>
                  </a:cubicBezTo>
                  <a:cubicBezTo>
                    <a:pt x="4956" y="8601"/>
                    <a:pt x="5409" y="9959"/>
                    <a:pt x="5771" y="11339"/>
                  </a:cubicBezTo>
                  <a:cubicBezTo>
                    <a:pt x="5862" y="11679"/>
                    <a:pt x="5952" y="12041"/>
                    <a:pt x="6043" y="12381"/>
                  </a:cubicBezTo>
                  <a:cubicBezTo>
                    <a:pt x="6111" y="12720"/>
                    <a:pt x="6201" y="13105"/>
                    <a:pt x="6269" y="13422"/>
                  </a:cubicBezTo>
                  <a:cubicBezTo>
                    <a:pt x="6428" y="14123"/>
                    <a:pt x="6518" y="14825"/>
                    <a:pt x="6654" y="15526"/>
                  </a:cubicBezTo>
                  <a:cubicBezTo>
                    <a:pt x="6609" y="14825"/>
                    <a:pt x="6518" y="14123"/>
                    <a:pt x="6405" y="13399"/>
                  </a:cubicBezTo>
                  <a:cubicBezTo>
                    <a:pt x="6337" y="13060"/>
                    <a:pt x="6292" y="12697"/>
                    <a:pt x="6201" y="12358"/>
                  </a:cubicBezTo>
                  <a:cubicBezTo>
                    <a:pt x="6111" y="12018"/>
                    <a:pt x="6065" y="11656"/>
                    <a:pt x="5975" y="11317"/>
                  </a:cubicBezTo>
                  <a:cubicBezTo>
                    <a:pt x="5635" y="9891"/>
                    <a:pt x="5183" y="8533"/>
                    <a:pt x="4640" y="7220"/>
                  </a:cubicBezTo>
                  <a:cubicBezTo>
                    <a:pt x="4074" y="5885"/>
                    <a:pt x="3440" y="4618"/>
                    <a:pt x="2648" y="3396"/>
                  </a:cubicBezTo>
                  <a:cubicBezTo>
                    <a:pt x="2241" y="2807"/>
                    <a:pt x="1811" y="2196"/>
                    <a:pt x="1403" y="1630"/>
                  </a:cubicBezTo>
                  <a:cubicBezTo>
                    <a:pt x="951" y="1065"/>
                    <a:pt x="498" y="54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79" name="Google Shape;11179;p32"/>
          <p:cNvGrpSpPr/>
          <p:nvPr/>
        </p:nvGrpSpPr>
        <p:grpSpPr>
          <a:xfrm flipH="1">
            <a:off x="-12777" y="-85850"/>
            <a:ext cx="950917" cy="732471"/>
            <a:chOff x="4850200" y="2392675"/>
            <a:chExt cx="482650" cy="371775"/>
          </a:xfrm>
        </p:grpSpPr>
        <p:sp>
          <p:nvSpPr>
            <p:cNvPr id="11180" name="Google Shape;11180;p32"/>
            <p:cNvSpPr/>
            <p:nvPr/>
          </p:nvSpPr>
          <p:spPr>
            <a:xfrm>
              <a:off x="4913000" y="2407950"/>
              <a:ext cx="419850" cy="314050"/>
            </a:xfrm>
            <a:custGeom>
              <a:avLst/>
              <a:gdLst/>
              <a:ahLst/>
              <a:cxnLst/>
              <a:rect l="l" t="t" r="r" b="b"/>
              <a:pathLst>
                <a:path w="16794" h="12562" fill="none" extrusionOk="0">
                  <a:moveTo>
                    <a:pt x="227" y="1"/>
                  </a:moveTo>
                  <a:cubicBezTo>
                    <a:pt x="69" y="3034"/>
                    <a:pt x="1" y="6247"/>
                    <a:pt x="1630" y="8827"/>
                  </a:cubicBezTo>
                  <a:cubicBezTo>
                    <a:pt x="2807" y="10706"/>
                    <a:pt x="4844" y="11996"/>
                    <a:pt x="7017" y="12290"/>
                  </a:cubicBezTo>
                  <a:cubicBezTo>
                    <a:pt x="9212" y="12562"/>
                    <a:pt x="11520" y="11837"/>
                    <a:pt x="13172" y="10366"/>
                  </a:cubicBezTo>
                  <a:cubicBezTo>
                    <a:pt x="15843" y="7899"/>
                    <a:pt x="16386" y="3939"/>
                    <a:pt x="16794" y="318"/>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1" name="Google Shape;11181;p32"/>
            <p:cNvSpPr/>
            <p:nvPr/>
          </p:nvSpPr>
          <p:spPr>
            <a:xfrm>
              <a:off x="4892075" y="2392675"/>
              <a:ext cx="419275" cy="314050"/>
            </a:xfrm>
            <a:custGeom>
              <a:avLst/>
              <a:gdLst/>
              <a:ahLst/>
              <a:cxnLst/>
              <a:rect l="l" t="t" r="r" b="b"/>
              <a:pathLst>
                <a:path w="16771" h="12562" fill="none" extrusionOk="0">
                  <a:moveTo>
                    <a:pt x="227" y="1"/>
                  </a:moveTo>
                  <a:cubicBezTo>
                    <a:pt x="46" y="3011"/>
                    <a:pt x="0" y="6247"/>
                    <a:pt x="1607" y="8827"/>
                  </a:cubicBezTo>
                  <a:cubicBezTo>
                    <a:pt x="2807" y="10683"/>
                    <a:pt x="4844" y="11996"/>
                    <a:pt x="7016" y="12267"/>
                  </a:cubicBezTo>
                  <a:cubicBezTo>
                    <a:pt x="9189" y="12562"/>
                    <a:pt x="11520" y="11815"/>
                    <a:pt x="13149" y="10344"/>
                  </a:cubicBezTo>
                  <a:cubicBezTo>
                    <a:pt x="15843" y="7877"/>
                    <a:pt x="16386" y="3916"/>
                    <a:pt x="16771" y="295"/>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2" name="Google Shape;11182;p32"/>
            <p:cNvSpPr/>
            <p:nvPr/>
          </p:nvSpPr>
          <p:spPr>
            <a:xfrm>
              <a:off x="5184600" y="2665975"/>
              <a:ext cx="65075" cy="98475"/>
            </a:xfrm>
            <a:custGeom>
              <a:avLst/>
              <a:gdLst/>
              <a:ahLst/>
              <a:cxnLst/>
              <a:rect l="l" t="t" r="r" b="b"/>
              <a:pathLst>
                <a:path w="2603" h="3939" fill="none" extrusionOk="0">
                  <a:moveTo>
                    <a:pt x="611" y="3848"/>
                  </a:moveTo>
                  <a:cubicBezTo>
                    <a:pt x="521" y="3915"/>
                    <a:pt x="430" y="3938"/>
                    <a:pt x="339" y="3938"/>
                  </a:cubicBezTo>
                  <a:cubicBezTo>
                    <a:pt x="204" y="3938"/>
                    <a:pt x="68" y="3802"/>
                    <a:pt x="45" y="3666"/>
                  </a:cubicBezTo>
                  <a:cubicBezTo>
                    <a:pt x="0" y="3508"/>
                    <a:pt x="0" y="3350"/>
                    <a:pt x="68" y="3214"/>
                  </a:cubicBezTo>
                  <a:cubicBezTo>
                    <a:pt x="226" y="2490"/>
                    <a:pt x="566" y="1811"/>
                    <a:pt x="973" y="1200"/>
                  </a:cubicBezTo>
                  <a:cubicBezTo>
                    <a:pt x="1335" y="656"/>
                    <a:pt x="1765" y="23"/>
                    <a:pt x="2444" y="0"/>
                  </a:cubicBezTo>
                  <a:cubicBezTo>
                    <a:pt x="2603" y="860"/>
                    <a:pt x="2218" y="1924"/>
                    <a:pt x="1788" y="2671"/>
                  </a:cubicBezTo>
                  <a:cubicBezTo>
                    <a:pt x="1516" y="3146"/>
                    <a:pt x="1109" y="3576"/>
                    <a:pt x="611"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3" name="Google Shape;11183;p32"/>
            <p:cNvSpPr/>
            <p:nvPr/>
          </p:nvSpPr>
          <p:spPr>
            <a:xfrm>
              <a:off x="4850200" y="2520550"/>
              <a:ext cx="90550" cy="76975"/>
            </a:xfrm>
            <a:custGeom>
              <a:avLst/>
              <a:gdLst/>
              <a:ahLst/>
              <a:cxnLst/>
              <a:rect l="l" t="t" r="r" b="b"/>
              <a:pathLst>
                <a:path w="3622" h="3079" fill="none" extrusionOk="0">
                  <a:moveTo>
                    <a:pt x="68" y="544"/>
                  </a:moveTo>
                  <a:cubicBezTo>
                    <a:pt x="23" y="453"/>
                    <a:pt x="0" y="363"/>
                    <a:pt x="23" y="250"/>
                  </a:cubicBezTo>
                  <a:cubicBezTo>
                    <a:pt x="68" y="114"/>
                    <a:pt x="227" y="1"/>
                    <a:pt x="363" y="1"/>
                  </a:cubicBezTo>
                  <a:cubicBezTo>
                    <a:pt x="521" y="1"/>
                    <a:pt x="679" y="23"/>
                    <a:pt x="815" y="114"/>
                  </a:cubicBezTo>
                  <a:cubicBezTo>
                    <a:pt x="1494" y="385"/>
                    <a:pt x="2105" y="838"/>
                    <a:pt x="2626" y="1381"/>
                  </a:cubicBezTo>
                  <a:cubicBezTo>
                    <a:pt x="3078" y="1834"/>
                    <a:pt x="3622" y="2377"/>
                    <a:pt x="3531" y="3056"/>
                  </a:cubicBezTo>
                  <a:cubicBezTo>
                    <a:pt x="2648" y="3079"/>
                    <a:pt x="1675" y="2490"/>
                    <a:pt x="1042" y="1924"/>
                  </a:cubicBezTo>
                  <a:cubicBezTo>
                    <a:pt x="589" y="1562"/>
                    <a:pt x="249" y="1064"/>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4" name="Google Shape;11184;p32"/>
            <p:cNvSpPr/>
            <p:nvPr/>
          </p:nvSpPr>
          <p:spPr>
            <a:xfrm>
              <a:off x="4853025" y="2526775"/>
              <a:ext cx="79800" cy="61700"/>
            </a:xfrm>
            <a:custGeom>
              <a:avLst/>
              <a:gdLst/>
              <a:ahLst/>
              <a:cxnLst/>
              <a:rect l="l" t="t" r="r" b="b"/>
              <a:pathLst>
                <a:path w="3192" h="2468" fill="none" extrusionOk="0">
                  <a:moveTo>
                    <a:pt x="1" y="476"/>
                  </a:moveTo>
                  <a:cubicBezTo>
                    <a:pt x="861" y="1155"/>
                    <a:pt x="1924" y="1924"/>
                    <a:pt x="2920" y="2400"/>
                  </a:cubicBezTo>
                  <a:cubicBezTo>
                    <a:pt x="3011" y="2445"/>
                    <a:pt x="3124" y="2467"/>
                    <a:pt x="3169" y="2377"/>
                  </a:cubicBezTo>
                  <a:cubicBezTo>
                    <a:pt x="3192" y="2354"/>
                    <a:pt x="3169" y="2286"/>
                    <a:pt x="3169" y="2241"/>
                  </a:cubicBezTo>
                  <a:cubicBezTo>
                    <a:pt x="2943" y="1607"/>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5" name="Google Shape;11185;p32"/>
            <p:cNvSpPr/>
            <p:nvPr/>
          </p:nvSpPr>
          <p:spPr>
            <a:xfrm>
              <a:off x="5036350" y="2649000"/>
              <a:ext cx="79225" cy="53775"/>
            </a:xfrm>
            <a:custGeom>
              <a:avLst/>
              <a:gdLst/>
              <a:ahLst/>
              <a:cxnLst/>
              <a:rect l="l" t="t" r="r" b="b"/>
              <a:pathLst>
                <a:path w="3169" h="2151" fill="none" extrusionOk="0">
                  <a:moveTo>
                    <a:pt x="2762" y="204"/>
                  </a:moveTo>
                  <a:cubicBezTo>
                    <a:pt x="2988" y="385"/>
                    <a:pt x="3169" y="679"/>
                    <a:pt x="3101" y="973"/>
                  </a:cubicBezTo>
                  <a:cubicBezTo>
                    <a:pt x="3033" y="1313"/>
                    <a:pt x="2716" y="1539"/>
                    <a:pt x="2399" y="1675"/>
                  </a:cubicBezTo>
                  <a:cubicBezTo>
                    <a:pt x="1788" y="1969"/>
                    <a:pt x="770" y="2150"/>
                    <a:pt x="91" y="1879"/>
                  </a:cubicBezTo>
                  <a:cubicBezTo>
                    <a:pt x="0" y="1856"/>
                    <a:pt x="544" y="1019"/>
                    <a:pt x="566" y="973"/>
                  </a:cubicBezTo>
                  <a:cubicBezTo>
                    <a:pt x="883" y="566"/>
                    <a:pt x="1177" y="294"/>
                    <a:pt x="1675" y="113"/>
                  </a:cubicBezTo>
                  <a:cubicBezTo>
                    <a:pt x="1969" y="0"/>
                    <a:pt x="2332" y="0"/>
                    <a:pt x="2648" y="159"/>
                  </a:cubicBezTo>
                  <a:cubicBezTo>
                    <a:pt x="2694" y="159"/>
                    <a:pt x="2739" y="181"/>
                    <a:pt x="2762"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6" name="Google Shape;11186;p32"/>
            <p:cNvSpPr/>
            <p:nvPr/>
          </p:nvSpPr>
          <p:spPr>
            <a:xfrm>
              <a:off x="5048800" y="2649000"/>
              <a:ext cx="59425" cy="46400"/>
            </a:xfrm>
            <a:custGeom>
              <a:avLst/>
              <a:gdLst/>
              <a:ahLst/>
              <a:cxnLst/>
              <a:rect l="l" t="t" r="r" b="b"/>
              <a:pathLst>
                <a:path w="2377" h="1856" fill="none" extrusionOk="0">
                  <a:moveTo>
                    <a:pt x="1743" y="0"/>
                  </a:moveTo>
                  <a:cubicBezTo>
                    <a:pt x="1200" y="430"/>
                    <a:pt x="453" y="951"/>
                    <a:pt x="68" y="1539"/>
                  </a:cubicBezTo>
                  <a:cubicBezTo>
                    <a:pt x="46" y="1584"/>
                    <a:pt x="0" y="1675"/>
                    <a:pt x="68" y="1720"/>
                  </a:cubicBezTo>
                  <a:cubicBezTo>
                    <a:pt x="91" y="1765"/>
                    <a:pt x="113" y="1765"/>
                    <a:pt x="159" y="1788"/>
                  </a:cubicBezTo>
                  <a:cubicBezTo>
                    <a:pt x="611" y="1833"/>
                    <a:pt x="2105" y="317"/>
                    <a:pt x="2377" y="407"/>
                  </a:cubicBezTo>
                  <a:cubicBezTo>
                    <a:pt x="2241" y="1019"/>
                    <a:pt x="1788" y="1245"/>
                    <a:pt x="1087" y="1856"/>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7" name="Google Shape;11187;p32"/>
          <p:cNvGrpSpPr/>
          <p:nvPr/>
        </p:nvGrpSpPr>
        <p:grpSpPr>
          <a:xfrm flipH="1">
            <a:off x="1122003" y="-86402"/>
            <a:ext cx="950917" cy="733555"/>
            <a:chOff x="2920825" y="1027400"/>
            <a:chExt cx="482650" cy="372325"/>
          </a:xfrm>
        </p:grpSpPr>
        <p:sp>
          <p:nvSpPr>
            <p:cNvPr id="11188" name="Google Shape;11188;p32"/>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9" name="Google Shape;11189;p32"/>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0" name="Google Shape;11190;p32"/>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1" name="Google Shape;11191;p32"/>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2" name="Google Shape;11192;p32"/>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3" name="Google Shape;11193;p32"/>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4" name="Google Shape;11194;p32"/>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95" name="Google Shape;11195;p32"/>
          <p:cNvGrpSpPr/>
          <p:nvPr/>
        </p:nvGrpSpPr>
        <p:grpSpPr>
          <a:xfrm flipH="1">
            <a:off x="3691718" y="4156978"/>
            <a:ext cx="768082" cy="1156015"/>
            <a:chOff x="4700366" y="4156978"/>
            <a:chExt cx="768082" cy="1156015"/>
          </a:xfrm>
        </p:grpSpPr>
        <p:sp>
          <p:nvSpPr>
            <p:cNvPr id="11196" name="Google Shape;11196;p32"/>
            <p:cNvSpPr/>
            <p:nvPr/>
          </p:nvSpPr>
          <p:spPr>
            <a:xfrm>
              <a:off x="5084949"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7" name="Google Shape;11197;p32"/>
            <p:cNvSpPr/>
            <p:nvPr/>
          </p:nvSpPr>
          <p:spPr>
            <a:xfrm>
              <a:off x="5109478"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8" name="Google Shape;11198;p32"/>
            <p:cNvSpPr/>
            <p:nvPr/>
          </p:nvSpPr>
          <p:spPr>
            <a:xfrm>
              <a:off x="492107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9" name="Google Shape;11199;p32"/>
            <p:cNvSpPr/>
            <p:nvPr/>
          </p:nvSpPr>
          <p:spPr>
            <a:xfrm>
              <a:off x="4956739"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0" name="Google Shape;11200;p32"/>
            <p:cNvSpPr/>
            <p:nvPr/>
          </p:nvSpPr>
          <p:spPr>
            <a:xfrm>
              <a:off x="5059288"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1" name="Google Shape;11201;p32"/>
            <p:cNvSpPr/>
            <p:nvPr/>
          </p:nvSpPr>
          <p:spPr>
            <a:xfrm>
              <a:off x="5055938"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2" name="Google Shape;11202;p32"/>
            <p:cNvSpPr/>
            <p:nvPr/>
          </p:nvSpPr>
          <p:spPr>
            <a:xfrm>
              <a:off x="5101647"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3" name="Google Shape;11203;p32"/>
            <p:cNvSpPr/>
            <p:nvPr/>
          </p:nvSpPr>
          <p:spPr>
            <a:xfrm>
              <a:off x="4816313"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4" name="Google Shape;11204;p32"/>
            <p:cNvSpPr/>
            <p:nvPr/>
          </p:nvSpPr>
          <p:spPr>
            <a:xfrm>
              <a:off x="4831877"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5" name="Google Shape;11205;p32"/>
            <p:cNvSpPr/>
            <p:nvPr/>
          </p:nvSpPr>
          <p:spPr>
            <a:xfrm>
              <a:off x="4769471"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6" name="Google Shape;11206;p32"/>
            <p:cNvSpPr/>
            <p:nvPr/>
          </p:nvSpPr>
          <p:spPr>
            <a:xfrm>
              <a:off x="4810698"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7" name="Google Shape;11207;p32"/>
            <p:cNvSpPr/>
            <p:nvPr/>
          </p:nvSpPr>
          <p:spPr>
            <a:xfrm>
              <a:off x="4795133"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8" name="Google Shape;11208;p32"/>
            <p:cNvSpPr/>
            <p:nvPr/>
          </p:nvSpPr>
          <p:spPr>
            <a:xfrm>
              <a:off x="4700366"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9" name="Google Shape;11209;p32"/>
            <p:cNvSpPr/>
            <p:nvPr/>
          </p:nvSpPr>
          <p:spPr>
            <a:xfrm>
              <a:off x="497122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0" name="Google Shape;11210;p32"/>
            <p:cNvSpPr/>
            <p:nvPr/>
          </p:nvSpPr>
          <p:spPr>
            <a:xfrm>
              <a:off x="5065986"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1" name="Google Shape;11211;p32"/>
            <p:cNvSpPr/>
            <p:nvPr/>
          </p:nvSpPr>
          <p:spPr>
            <a:xfrm>
              <a:off x="4894333"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2" name="Google Shape;11212;p32"/>
            <p:cNvSpPr/>
            <p:nvPr/>
          </p:nvSpPr>
          <p:spPr>
            <a:xfrm>
              <a:off x="4830794"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3" name="Google Shape;11213;p32"/>
            <p:cNvSpPr/>
            <p:nvPr/>
          </p:nvSpPr>
          <p:spPr>
            <a:xfrm>
              <a:off x="5087166"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4" name="Google Shape;11214;p32"/>
            <p:cNvSpPr/>
            <p:nvPr/>
          </p:nvSpPr>
          <p:spPr>
            <a:xfrm>
              <a:off x="4908814"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15" name="Google Shape;11215;p32"/>
          <p:cNvGrpSpPr/>
          <p:nvPr/>
        </p:nvGrpSpPr>
        <p:grpSpPr>
          <a:xfrm flipH="1">
            <a:off x="6554769" y="4151553"/>
            <a:ext cx="766999" cy="1154931"/>
            <a:chOff x="1838400" y="4151553"/>
            <a:chExt cx="766999" cy="1154931"/>
          </a:xfrm>
        </p:grpSpPr>
        <p:sp>
          <p:nvSpPr>
            <p:cNvPr id="11216" name="Google Shape;11216;p32"/>
            <p:cNvSpPr/>
            <p:nvPr/>
          </p:nvSpPr>
          <p:spPr>
            <a:xfrm>
              <a:off x="1921986" y="4546185"/>
              <a:ext cx="299914" cy="395764"/>
            </a:xfrm>
            <a:custGeom>
              <a:avLst/>
              <a:gdLst/>
              <a:ahLst/>
              <a:cxnLst/>
              <a:rect l="l" t="t" r="r" b="b"/>
              <a:pathLst>
                <a:path w="6089" h="8035" fill="none" extrusionOk="0">
                  <a:moveTo>
                    <a:pt x="137" y="2377"/>
                  </a:moveTo>
                  <a:cubicBezTo>
                    <a:pt x="227" y="2874"/>
                    <a:pt x="431" y="3327"/>
                    <a:pt x="612" y="3734"/>
                  </a:cubicBezTo>
                  <a:cubicBezTo>
                    <a:pt x="1042" y="4572"/>
                    <a:pt x="1698" y="5273"/>
                    <a:pt x="2377" y="5885"/>
                  </a:cubicBezTo>
                  <a:cubicBezTo>
                    <a:pt x="3373" y="6790"/>
                    <a:pt x="4437" y="7740"/>
                    <a:pt x="5795" y="8012"/>
                  </a:cubicBezTo>
                  <a:cubicBezTo>
                    <a:pt x="5930" y="8035"/>
                    <a:pt x="5998" y="7650"/>
                    <a:pt x="6044" y="7514"/>
                  </a:cubicBezTo>
                  <a:cubicBezTo>
                    <a:pt x="6089" y="7424"/>
                    <a:pt x="6044" y="7333"/>
                    <a:pt x="5998" y="7242"/>
                  </a:cubicBezTo>
                  <a:cubicBezTo>
                    <a:pt x="5455" y="6111"/>
                    <a:pt x="5116" y="5477"/>
                    <a:pt x="4527" y="4368"/>
                  </a:cubicBezTo>
                  <a:cubicBezTo>
                    <a:pt x="3893" y="3214"/>
                    <a:pt x="3011" y="2263"/>
                    <a:pt x="2241" y="1222"/>
                  </a:cubicBezTo>
                  <a:cubicBezTo>
                    <a:pt x="2038" y="973"/>
                    <a:pt x="1743" y="747"/>
                    <a:pt x="1472" y="566"/>
                  </a:cubicBezTo>
                  <a:cubicBezTo>
                    <a:pt x="1178" y="430"/>
                    <a:pt x="861" y="227"/>
                    <a:pt x="567" y="159"/>
                  </a:cubicBezTo>
                  <a:cubicBezTo>
                    <a:pt x="1" y="0"/>
                    <a:pt x="23" y="1200"/>
                    <a:pt x="23" y="1471"/>
                  </a:cubicBezTo>
                  <a:cubicBezTo>
                    <a:pt x="46"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7" name="Google Shape;11217;p32"/>
            <p:cNvSpPr/>
            <p:nvPr/>
          </p:nvSpPr>
          <p:spPr>
            <a:xfrm>
              <a:off x="1929817" y="4570714"/>
              <a:ext cx="267553" cy="362320"/>
            </a:xfrm>
            <a:custGeom>
              <a:avLst/>
              <a:gdLst/>
              <a:ahLst/>
              <a:cxnLst/>
              <a:rect l="l" t="t" r="r" b="b"/>
              <a:pathLst>
                <a:path w="5432" h="7356" fill="none" extrusionOk="0">
                  <a:moveTo>
                    <a:pt x="0" y="1833"/>
                  </a:moveTo>
                  <a:cubicBezTo>
                    <a:pt x="181" y="1200"/>
                    <a:pt x="430" y="566"/>
                    <a:pt x="792" y="0"/>
                  </a:cubicBezTo>
                  <a:cubicBezTo>
                    <a:pt x="543" y="905"/>
                    <a:pt x="430" y="1856"/>
                    <a:pt x="453" y="2784"/>
                  </a:cubicBezTo>
                  <a:cubicBezTo>
                    <a:pt x="679" y="1879"/>
                    <a:pt x="973" y="973"/>
                    <a:pt x="1313" y="113"/>
                  </a:cubicBezTo>
                  <a:cubicBezTo>
                    <a:pt x="1313" y="521"/>
                    <a:pt x="1177" y="951"/>
                    <a:pt x="1087" y="1381"/>
                  </a:cubicBezTo>
                  <a:cubicBezTo>
                    <a:pt x="905" y="2150"/>
                    <a:pt x="838" y="2965"/>
                    <a:pt x="838" y="3757"/>
                  </a:cubicBezTo>
                  <a:cubicBezTo>
                    <a:pt x="905" y="3734"/>
                    <a:pt x="951" y="3621"/>
                    <a:pt x="973" y="3531"/>
                  </a:cubicBezTo>
                  <a:cubicBezTo>
                    <a:pt x="1245" y="2558"/>
                    <a:pt x="1517" y="1607"/>
                    <a:pt x="1698" y="634"/>
                  </a:cubicBezTo>
                  <a:cubicBezTo>
                    <a:pt x="1652" y="951"/>
                    <a:pt x="1698" y="1313"/>
                    <a:pt x="1652" y="1652"/>
                  </a:cubicBezTo>
                  <a:cubicBezTo>
                    <a:pt x="1630" y="1946"/>
                    <a:pt x="1584" y="2173"/>
                    <a:pt x="1584" y="2490"/>
                  </a:cubicBezTo>
                  <a:cubicBezTo>
                    <a:pt x="1630" y="3214"/>
                    <a:pt x="1517" y="3983"/>
                    <a:pt x="1426" y="4708"/>
                  </a:cubicBezTo>
                  <a:cubicBezTo>
                    <a:pt x="1811" y="3621"/>
                    <a:pt x="2128" y="2512"/>
                    <a:pt x="2331" y="1381"/>
                  </a:cubicBezTo>
                  <a:cubicBezTo>
                    <a:pt x="2422" y="2037"/>
                    <a:pt x="2354" y="2671"/>
                    <a:pt x="2309" y="3327"/>
                  </a:cubicBezTo>
                  <a:cubicBezTo>
                    <a:pt x="2241" y="4074"/>
                    <a:pt x="2196" y="4821"/>
                    <a:pt x="2128" y="5568"/>
                  </a:cubicBezTo>
                  <a:cubicBezTo>
                    <a:pt x="2128" y="5273"/>
                    <a:pt x="2354" y="4934"/>
                    <a:pt x="2444" y="4685"/>
                  </a:cubicBezTo>
                  <a:cubicBezTo>
                    <a:pt x="2490" y="4436"/>
                    <a:pt x="2535" y="4187"/>
                    <a:pt x="2580" y="3915"/>
                  </a:cubicBezTo>
                  <a:cubicBezTo>
                    <a:pt x="2716" y="3350"/>
                    <a:pt x="2920" y="2761"/>
                    <a:pt x="3259" y="2286"/>
                  </a:cubicBezTo>
                  <a:cubicBezTo>
                    <a:pt x="3033" y="3485"/>
                    <a:pt x="2784" y="4685"/>
                    <a:pt x="2558" y="5907"/>
                  </a:cubicBezTo>
                  <a:cubicBezTo>
                    <a:pt x="2874" y="4934"/>
                    <a:pt x="3169" y="3938"/>
                    <a:pt x="3486" y="2988"/>
                  </a:cubicBezTo>
                  <a:cubicBezTo>
                    <a:pt x="3440" y="4119"/>
                    <a:pt x="3372" y="5273"/>
                    <a:pt x="3350" y="6405"/>
                  </a:cubicBezTo>
                  <a:cubicBezTo>
                    <a:pt x="3553" y="5477"/>
                    <a:pt x="3734" y="4549"/>
                    <a:pt x="3961" y="3621"/>
                  </a:cubicBezTo>
                  <a:cubicBezTo>
                    <a:pt x="3916" y="4708"/>
                    <a:pt x="3893" y="5794"/>
                    <a:pt x="3825" y="6903"/>
                  </a:cubicBezTo>
                  <a:cubicBezTo>
                    <a:pt x="4006" y="6518"/>
                    <a:pt x="4142" y="6133"/>
                    <a:pt x="4255" y="5726"/>
                  </a:cubicBezTo>
                  <a:cubicBezTo>
                    <a:pt x="4368" y="5387"/>
                    <a:pt x="4391" y="4866"/>
                    <a:pt x="4594" y="4594"/>
                  </a:cubicBezTo>
                  <a:cubicBezTo>
                    <a:pt x="4753" y="5500"/>
                    <a:pt x="4798" y="6450"/>
                    <a:pt x="4979" y="7356"/>
                  </a:cubicBezTo>
                  <a:cubicBezTo>
                    <a:pt x="5206" y="7039"/>
                    <a:pt x="5364" y="6699"/>
                    <a:pt x="5432"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8" name="Google Shape;11218;p32"/>
            <p:cNvSpPr/>
            <p:nvPr/>
          </p:nvSpPr>
          <p:spPr>
            <a:xfrm>
              <a:off x="2243030" y="4151553"/>
              <a:ext cx="142741" cy="431474"/>
            </a:xfrm>
            <a:custGeom>
              <a:avLst/>
              <a:gdLst/>
              <a:ahLst/>
              <a:cxnLst/>
              <a:rect l="l" t="t" r="r" b="b"/>
              <a:pathLst>
                <a:path w="2898" h="8760" fill="none" extrusionOk="0">
                  <a:moveTo>
                    <a:pt x="2852" y="2920"/>
                  </a:moveTo>
                  <a:cubicBezTo>
                    <a:pt x="2898" y="2083"/>
                    <a:pt x="2852" y="1200"/>
                    <a:pt x="2739" y="363"/>
                  </a:cubicBezTo>
                  <a:cubicBezTo>
                    <a:pt x="2694" y="249"/>
                    <a:pt x="2671" y="68"/>
                    <a:pt x="2558" y="46"/>
                  </a:cubicBezTo>
                  <a:cubicBezTo>
                    <a:pt x="2445" y="0"/>
                    <a:pt x="2332" y="91"/>
                    <a:pt x="2241" y="182"/>
                  </a:cubicBezTo>
                  <a:cubicBezTo>
                    <a:pt x="1540" y="1245"/>
                    <a:pt x="974" y="2332"/>
                    <a:pt x="612" y="3576"/>
                  </a:cubicBezTo>
                  <a:cubicBezTo>
                    <a:pt x="295" y="4595"/>
                    <a:pt x="182" y="5613"/>
                    <a:pt x="159" y="6654"/>
                  </a:cubicBezTo>
                  <a:cubicBezTo>
                    <a:pt x="159" y="7152"/>
                    <a:pt x="91" y="7650"/>
                    <a:pt x="46" y="8125"/>
                  </a:cubicBezTo>
                  <a:cubicBezTo>
                    <a:pt x="1" y="8442"/>
                    <a:pt x="46" y="8759"/>
                    <a:pt x="408" y="8352"/>
                  </a:cubicBezTo>
                  <a:cubicBezTo>
                    <a:pt x="702" y="8080"/>
                    <a:pt x="951" y="7786"/>
                    <a:pt x="1178" y="7469"/>
                  </a:cubicBezTo>
                  <a:cubicBezTo>
                    <a:pt x="1947" y="6518"/>
                    <a:pt x="2513" y="5477"/>
                    <a:pt x="2694" y="4187"/>
                  </a:cubicBezTo>
                  <a:cubicBezTo>
                    <a:pt x="2898" y="2897"/>
                    <a:pt x="2671" y="1698"/>
                    <a:pt x="2196" y="453"/>
                  </a:cubicBezTo>
                  <a:lnTo>
                    <a:pt x="2355" y="5545"/>
                  </a:lnTo>
                  <a:cubicBezTo>
                    <a:pt x="1970" y="4346"/>
                    <a:pt x="1630" y="3124"/>
                    <a:pt x="1313" y="1879"/>
                  </a:cubicBezTo>
                  <a:lnTo>
                    <a:pt x="1065" y="7469"/>
                  </a:lnTo>
                  <a:cubicBezTo>
                    <a:pt x="657" y="6609"/>
                    <a:pt x="408" y="5658"/>
                    <a:pt x="272" y="4708"/>
                  </a:cubicBezTo>
                  <a:cubicBezTo>
                    <a:pt x="408" y="5817"/>
                    <a:pt x="408" y="6949"/>
                    <a:pt x="318"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9" name="Google Shape;11219;p32"/>
            <p:cNvSpPr/>
            <p:nvPr/>
          </p:nvSpPr>
          <p:spPr>
            <a:xfrm>
              <a:off x="2235247" y="4177215"/>
              <a:ext cx="114863" cy="361187"/>
            </a:xfrm>
            <a:custGeom>
              <a:avLst/>
              <a:gdLst/>
              <a:ahLst/>
              <a:cxnLst/>
              <a:rect l="l" t="t" r="r" b="b"/>
              <a:pathLst>
                <a:path w="2332" h="7333" fill="none" extrusionOk="0">
                  <a:moveTo>
                    <a:pt x="2331" y="0"/>
                  </a:moveTo>
                  <a:lnTo>
                    <a:pt x="1992" y="430"/>
                  </a:lnTo>
                  <a:cubicBezTo>
                    <a:pt x="1585" y="905"/>
                    <a:pt x="1200" y="1426"/>
                    <a:pt x="883" y="1992"/>
                  </a:cubicBezTo>
                  <a:cubicBezTo>
                    <a:pt x="0" y="3598"/>
                    <a:pt x="68" y="5545"/>
                    <a:pt x="430"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0" name="Google Shape;11220;p32"/>
            <p:cNvSpPr/>
            <p:nvPr/>
          </p:nvSpPr>
          <p:spPr>
            <a:xfrm>
              <a:off x="2041281" y="4345520"/>
              <a:ext cx="208496" cy="394680"/>
            </a:xfrm>
            <a:custGeom>
              <a:avLst/>
              <a:gdLst/>
              <a:ahLst/>
              <a:cxnLst/>
              <a:rect l="l" t="t" r="r" b="b"/>
              <a:pathLst>
                <a:path w="4233" h="8013" fill="none" extrusionOk="0">
                  <a:moveTo>
                    <a:pt x="4052" y="5658"/>
                  </a:moveTo>
                  <a:cubicBezTo>
                    <a:pt x="4029" y="6315"/>
                    <a:pt x="3803" y="6971"/>
                    <a:pt x="3395" y="7469"/>
                  </a:cubicBezTo>
                  <a:lnTo>
                    <a:pt x="3395" y="3395"/>
                  </a:lnTo>
                  <a:cubicBezTo>
                    <a:pt x="3395" y="3169"/>
                    <a:pt x="3350" y="2897"/>
                    <a:pt x="3124" y="2875"/>
                  </a:cubicBezTo>
                  <a:cubicBezTo>
                    <a:pt x="2807" y="3961"/>
                    <a:pt x="2535" y="5093"/>
                    <a:pt x="2218" y="6202"/>
                  </a:cubicBezTo>
                  <a:cubicBezTo>
                    <a:pt x="1879" y="4572"/>
                    <a:pt x="2671" y="2829"/>
                    <a:pt x="2331" y="1177"/>
                  </a:cubicBezTo>
                  <a:cubicBezTo>
                    <a:pt x="1901" y="2264"/>
                    <a:pt x="1562" y="3373"/>
                    <a:pt x="1290" y="4504"/>
                  </a:cubicBezTo>
                  <a:cubicBezTo>
                    <a:pt x="1336" y="3101"/>
                    <a:pt x="1358" y="1653"/>
                    <a:pt x="1290" y="227"/>
                  </a:cubicBezTo>
                  <a:cubicBezTo>
                    <a:pt x="906" y="770"/>
                    <a:pt x="544" y="1472"/>
                    <a:pt x="453" y="2128"/>
                  </a:cubicBezTo>
                  <a:cubicBezTo>
                    <a:pt x="385" y="2580"/>
                    <a:pt x="634" y="3124"/>
                    <a:pt x="793" y="3576"/>
                  </a:cubicBezTo>
                  <a:cubicBezTo>
                    <a:pt x="1132" y="4414"/>
                    <a:pt x="1471" y="5274"/>
                    <a:pt x="1992" y="6043"/>
                  </a:cubicBezTo>
                  <a:cubicBezTo>
                    <a:pt x="2196" y="6315"/>
                    <a:pt x="3622" y="8012"/>
                    <a:pt x="3893" y="7130"/>
                  </a:cubicBezTo>
                  <a:cubicBezTo>
                    <a:pt x="4187" y="6088"/>
                    <a:pt x="4233" y="5047"/>
                    <a:pt x="3916" y="4029"/>
                  </a:cubicBezTo>
                  <a:cubicBezTo>
                    <a:pt x="3735" y="3441"/>
                    <a:pt x="3486" y="2875"/>
                    <a:pt x="3146" y="2332"/>
                  </a:cubicBezTo>
                  <a:cubicBezTo>
                    <a:pt x="2716" y="1653"/>
                    <a:pt x="1585" y="0"/>
                    <a:pt x="611" y="181"/>
                  </a:cubicBezTo>
                  <a:cubicBezTo>
                    <a:pt x="0" y="295"/>
                    <a:pt x="114"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1" name="Google Shape;11221;p32"/>
            <p:cNvSpPr/>
            <p:nvPr/>
          </p:nvSpPr>
          <p:spPr>
            <a:xfrm>
              <a:off x="2026800" y="4381180"/>
              <a:ext cx="224110" cy="336707"/>
            </a:xfrm>
            <a:custGeom>
              <a:avLst/>
              <a:gdLst/>
              <a:ahLst/>
              <a:cxnLst/>
              <a:rect l="l" t="t" r="r" b="b"/>
              <a:pathLst>
                <a:path w="4550" h="6836" fill="none" extrusionOk="0">
                  <a:moveTo>
                    <a:pt x="1154" y="3531"/>
                  </a:moveTo>
                  <a:cubicBezTo>
                    <a:pt x="1607" y="4708"/>
                    <a:pt x="2060" y="5930"/>
                    <a:pt x="3237" y="6587"/>
                  </a:cubicBezTo>
                  <a:cubicBezTo>
                    <a:pt x="3486" y="6722"/>
                    <a:pt x="3848" y="6836"/>
                    <a:pt x="4097" y="6632"/>
                  </a:cubicBezTo>
                  <a:cubicBezTo>
                    <a:pt x="4232" y="6519"/>
                    <a:pt x="4300" y="6292"/>
                    <a:pt x="4323" y="6134"/>
                  </a:cubicBezTo>
                  <a:cubicBezTo>
                    <a:pt x="4549" y="4753"/>
                    <a:pt x="4232" y="3463"/>
                    <a:pt x="3531" y="2309"/>
                  </a:cubicBezTo>
                  <a:cubicBezTo>
                    <a:pt x="3101" y="1630"/>
                    <a:pt x="1969" y="1"/>
                    <a:pt x="973" y="159"/>
                  </a:cubicBezTo>
                  <a:cubicBezTo>
                    <a:pt x="0" y="295"/>
                    <a:pt x="951" y="3056"/>
                    <a:pt x="1154"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2" name="Google Shape;11222;p32"/>
            <p:cNvSpPr/>
            <p:nvPr/>
          </p:nvSpPr>
          <p:spPr>
            <a:xfrm>
              <a:off x="1927551" y="4562882"/>
              <a:ext cx="299914" cy="400246"/>
            </a:xfrm>
            <a:custGeom>
              <a:avLst/>
              <a:gdLst/>
              <a:ahLst/>
              <a:cxnLst/>
              <a:rect l="l" t="t" r="r" b="b"/>
              <a:pathLst>
                <a:path w="6089" h="8126" fill="none" extrusionOk="0">
                  <a:moveTo>
                    <a:pt x="1178" y="657"/>
                  </a:moveTo>
                  <a:cubicBezTo>
                    <a:pt x="1178" y="657"/>
                    <a:pt x="1155" y="1087"/>
                    <a:pt x="1133" y="1064"/>
                  </a:cubicBezTo>
                  <a:cubicBezTo>
                    <a:pt x="906" y="883"/>
                    <a:pt x="454" y="1"/>
                    <a:pt x="205" y="272"/>
                  </a:cubicBezTo>
                  <a:cubicBezTo>
                    <a:pt x="1" y="499"/>
                    <a:pt x="24" y="1132"/>
                    <a:pt x="24" y="1427"/>
                  </a:cubicBezTo>
                  <a:cubicBezTo>
                    <a:pt x="24" y="2219"/>
                    <a:pt x="250" y="3441"/>
                    <a:pt x="657" y="4120"/>
                  </a:cubicBezTo>
                  <a:cubicBezTo>
                    <a:pt x="1449" y="5500"/>
                    <a:pt x="2830" y="6519"/>
                    <a:pt x="4210" y="7220"/>
                  </a:cubicBezTo>
                  <a:cubicBezTo>
                    <a:pt x="4505" y="7356"/>
                    <a:pt x="6089" y="8126"/>
                    <a:pt x="5704" y="7288"/>
                  </a:cubicBezTo>
                  <a:cubicBezTo>
                    <a:pt x="5252" y="6224"/>
                    <a:pt x="4844" y="5138"/>
                    <a:pt x="4210" y="4188"/>
                  </a:cubicBezTo>
                  <a:cubicBezTo>
                    <a:pt x="3396" y="2988"/>
                    <a:pt x="2377" y="1472"/>
                    <a:pt x="1178"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3" name="Google Shape;11223;p32"/>
            <p:cNvSpPr/>
            <p:nvPr/>
          </p:nvSpPr>
          <p:spPr>
            <a:xfrm>
              <a:off x="1838400" y="48516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70" y="2490"/>
                    <a:pt x="1494" y="3192"/>
                  </a:cubicBezTo>
                  <a:cubicBezTo>
                    <a:pt x="1698" y="3395"/>
                    <a:pt x="1901" y="3576"/>
                    <a:pt x="2128" y="3735"/>
                  </a:cubicBezTo>
                  <a:cubicBezTo>
                    <a:pt x="2965" y="4368"/>
                    <a:pt x="3984" y="4957"/>
                    <a:pt x="4979" y="5296"/>
                  </a:cubicBezTo>
                  <a:cubicBezTo>
                    <a:pt x="5772" y="5545"/>
                    <a:pt x="6473" y="5907"/>
                    <a:pt x="7288" y="6088"/>
                  </a:cubicBezTo>
                  <a:lnTo>
                    <a:pt x="7378" y="6088"/>
                  </a:lnTo>
                  <a:cubicBezTo>
                    <a:pt x="7446" y="6043"/>
                    <a:pt x="7401" y="5998"/>
                    <a:pt x="7401" y="5953"/>
                  </a:cubicBezTo>
                  <a:cubicBezTo>
                    <a:pt x="6948" y="4640"/>
                    <a:pt x="5794" y="3124"/>
                    <a:pt x="4753" y="2196"/>
                  </a:cubicBezTo>
                  <a:cubicBezTo>
                    <a:pt x="3667"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4" name="Google Shape;11224;p32"/>
            <p:cNvSpPr/>
            <p:nvPr/>
          </p:nvSpPr>
          <p:spPr>
            <a:xfrm>
              <a:off x="2182840" y="4433588"/>
              <a:ext cx="307745" cy="278734"/>
            </a:xfrm>
            <a:custGeom>
              <a:avLst/>
              <a:gdLst/>
              <a:ahLst/>
              <a:cxnLst/>
              <a:rect l="l" t="t" r="r" b="b"/>
              <a:pathLst>
                <a:path w="6248" h="5659" fill="none" extrusionOk="0">
                  <a:moveTo>
                    <a:pt x="5138" y="249"/>
                  </a:moveTo>
                  <a:cubicBezTo>
                    <a:pt x="5455" y="114"/>
                    <a:pt x="5885" y="0"/>
                    <a:pt x="6111" y="249"/>
                  </a:cubicBezTo>
                  <a:cubicBezTo>
                    <a:pt x="6247" y="430"/>
                    <a:pt x="6202" y="657"/>
                    <a:pt x="6179" y="860"/>
                  </a:cubicBezTo>
                  <a:cubicBezTo>
                    <a:pt x="6021" y="2015"/>
                    <a:pt x="5297" y="3056"/>
                    <a:pt x="4391" y="3848"/>
                  </a:cubicBezTo>
                  <a:cubicBezTo>
                    <a:pt x="3893" y="4278"/>
                    <a:pt x="3328" y="4640"/>
                    <a:pt x="2762" y="4934"/>
                  </a:cubicBezTo>
                  <a:cubicBezTo>
                    <a:pt x="2332" y="5115"/>
                    <a:pt x="1540" y="5658"/>
                    <a:pt x="1064" y="5545"/>
                  </a:cubicBezTo>
                  <a:cubicBezTo>
                    <a:pt x="1" y="5274"/>
                    <a:pt x="1585" y="3531"/>
                    <a:pt x="1879" y="3191"/>
                  </a:cubicBezTo>
                  <a:cubicBezTo>
                    <a:pt x="2852" y="2105"/>
                    <a:pt x="3803" y="928"/>
                    <a:pt x="5138"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5" name="Google Shape;11225;p32"/>
            <p:cNvSpPr/>
            <p:nvPr/>
          </p:nvSpPr>
          <p:spPr>
            <a:xfrm>
              <a:off x="2239680" y="44436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24" y="2648"/>
                    <a:pt x="2671" y="3938"/>
                  </a:cubicBezTo>
                  <a:cubicBezTo>
                    <a:pt x="3034" y="2829"/>
                    <a:pt x="3169" y="1697"/>
                    <a:pt x="3305" y="543"/>
                  </a:cubicBezTo>
                  <a:cubicBezTo>
                    <a:pt x="2671" y="1946"/>
                    <a:pt x="2106" y="3372"/>
                    <a:pt x="1608" y="4843"/>
                  </a:cubicBezTo>
                  <a:cubicBezTo>
                    <a:pt x="1789" y="3780"/>
                    <a:pt x="1925" y="2716"/>
                    <a:pt x="2083" y="1675"/>
                  </a:cubicBezTo>
                  <a:cubicBezTo>
                    <a:pt x="1630" y="2761"/>
                    <a:pt x="1155" y="3848"/>
                    <a:pt x="702" y="4956"/>
                  </a:cubicBezTo>
                  <a:cubicBezTo>
                    <a:pt x="951"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6" name="Google Shape;11226;p32"/>
            <p:cNvSpPr/>
            <p:nvPr/>
          </p:nvSpPr>
          <p:spPr>
            <a:xfrm>
              <a:off x="2197321" y="4693309"/>
              <a:ext cx="340057" cy="253121"/>
            </a:xfrm>
            <a:custGeom>
              <a:avLst/>
              <a:gdLst/>
              <a:ahLst/>
              <a:cxnLst/>
              <a:rect l="l" t="t" r="r" b="b"/>
              <a:pathLst>
                <a:path w="6904" h="5139" fill="none" extrusionOk="0">
                  <a:moveTo>
                    <a:pt x="4935" y="408"/>
                  </a:moveTo>
                  <a:cubicBezTo>
                    <a:pt x="5252" y="295"/>
                    <a:pt x="5523" y="182"/>
                    <a:pt x="5840" y="69"/>
                  </a:cubicBezTo>
                  <a:cubicBezTo>
                    <a:pt x="5953" y="23"/>
                    <a:pt x="6089" y="1"/>
                    <a:pt x="6202" y="1"/>
                  </a:cubicBezTo>
                  <a:cubicBezTo>
                    <a:pt x="6904" y="1"/>
                    <a:pt x="6406" y="1064"/>
                    <a:pt x="6270" y="1381"/>
                  </a:cubicBezTo>
                  <a:cubicBezTo>
                    <a:pt x="5749" y="2309"/>
                    <a:pt x="5093" y="3101"/>
                    <a:pt x="4256" y="3758"/>
                  </a:cubicBezTo>
                  <a:cubicBezTo>
                    <a:pt x="3554" y="4278"/>
                    <a:pt x="2785" y="4731"/>
                    <a:pt x="1925" y="4957"/>
                  </a:cubicBezTo>
                  <a:cubicBezTo>
                    <a:pt x="1540" y="5070"/>
                    <a:pt x="1110" y="5115"/>
                    <a:pt x="680" y="5138"/>
                  </a:cubicBezTo>
                  <a:cubicBezTo>
                    <a:pt x="612" y="5138"/>
                    <a:pt x="499" y="5138"/>
                    <a:pt x="408" y="5115"/>
                  </a:cubicBezTo>
                  <a:cubicBezTo>
                    <a:pt x="272" y="5048"/>
                    <a:pt x="114" y="4799"/>
                    <a:pt x="91" y="4663"/>
                  </a:cubicBezTo>
                  <a:cubicBezTo>
                    <a:pt x="1" y="4233"/>
                    <a:pt x="340" y="3780"/>
                    <a:pt x="567" y="3463"/>
                  </a:cubicBezTo>
                  <a:cubicBezTo>
                    <a:pt x="838" y="3124"/>
                    <a:pt x="1178" y="2807"/>
                    <a:pt x="1517" y="2535"/>
                  </a:cubicBezTo>
                  <a:cubicBezTo>
                    <a:pt x="2015" y="2083"/>
                    <a:pt x="2536" y="1653"/>
                    <a:pt x="3124" y="1313"/>
                  </a:cubicBezTo>
                  <a:cubicBezTo>
                    <a:pt x="3713" y="951"/>
                    <a:pt x="4301" y="680"/>
                    <a:pt x="4935"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7" name="Google Shape;11227;p32"/>
            <p:cNvSpPr/>
            <p:nvPr/>
          </p:nvSpPr>
          <p:spPr>
            <a:xfrm>
              <a:off x="2221850" y="4694442"/>
              <a:ext cx="275385" cy="236375"/>
            </a:xfrm>
            <a:custGeom>
              <a:avLst/>
              <a:gdLst/>
              <a:ahLst/>
              <a:cxnLst/>
              <a:rect l="l" t="t" r="r" b="b"/>
              <a:pathLst>
                <a:path w="5591" h="4799" fill="none" extrusionOk="0">
                  <a:moveTo>
                    <a:pt x="4686" y="2716"/>
                  </a:moveTo>
                  <a:cubicBezTo>
                    <a:pt x="5002" y="1811"/>
                    <a:pt x="5274" y="906"/>
                    <a:pt x="5591" y="0"/>
                  </a:cubicBezTo>
                  <a:cubicBezTo>
                    <a:pt x="5432" y="498"/>
                    <a:pt x="4935" y="1109"/>
                    <a:pt x="4663" y="1562"/>
                  </a:cubicBezTo>
                  <a:cubicBezTo>
                    <a:pt x="4301" y="2173"/>
                    <a:pt x="3961" y="2807"/>
                    <a:pt x="3667" y="3440"/>
                  </a:cubicBezTo>
                  <a:cubicBezTo>
                    <a:pt x="3961" y="2512"/>
                    <a:pt x="4233" y="1562"/>
                    <a:pt x="4210" y="566"/>
                  </a:cubicBezTo>
                  <a:cubicBezTo>
                    <a:pt x="3690" y="1856"/>
                    <a:pt x="3237" y="3169"/>
                    <a:pt x="2852" y="4527"/>
                  </a:cubicBezTo>
                  <a:cubicBezTo>
                    <a:pt x="3011" y="3372"/>
                    <a:pt x="3192" y="2241"/>
                    <a:pt x="3350" y="1064"/>
                  </a:cubicBezTo>
                  <a:cubicBezTo>
                    <a:pt x="3169" y="1630"/>
                    <a:pt x="2988" y="2196"/>
                    <a:pt x="2785" y="2739"/>
                  </a:cubicBezTo>
                  <a:cubicBezTo>
                    <a:pt x="2603" y="3327"/>
                    <a:pt x="2400" y="3961"/>
                    <a:pt x="2060" y="4504"/>
                  </a:cubicBezTo>
                  <a:lnTo>
                    <a:pt x="2898" y="1109"/>
                  </a:lnTo>
                  <a:cubicBezTo>
                    <a:pt x="2422" y="2354"/>
                    <a:pt x="1834" y="3553"/>
                    <a:pt x="1291" y="4798"/>
                  </a:cubicBezTo>
                  <a:cubicBezTo>
                    <a:pt x="1585" y="3825"/>
                    <a:pt x="1947" y="2807"/>
                    <a:pt x="2151" y="1788"/>
                  </a:cubicBezTo>
                  <a:cubicBezTo>
                    <a:pt x="1472" y="2761"/>
                    <a:pt x="748" y="3735"/>
                    <a:pt x="1" y="4662"/>
                  </a:cubicBezTo>
                  <a:cubicBezTo>
                    <a:pt x="250" y="4074"/>
                    <a:pt x="408"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8" name="Google Shape;11228;p32"/>
            <p:cNvSpPr/>
            <p:nvPr/>
          </p:nvSpPr>
          <p:spPr>
            <a:xfrm>
              <a:off x="2211851" y="4721188"/>
              <a:ext cx="299914" cy="230809"/>
            </a:xfrm>
            <a:custGeom>
              <a:avLst/>
              <a:gdLst/>
              <a:ahLst/>
              <a:cxnLst/>
              <a:rect l="l" t="t" r="r" b="b"/>
              <a:pathLst>
                <a:path w="6089" h="4686" fill="none" extrusionOk="0">
                  <a:moveTo>
                    <a:pt x="6043" y="0"/>
                  </a:moveTo>
                  <a:cubicBezTo>
                    <a:pt x="6088" y="136"/>
                    <a:pt x="6020" y="295"/>
                    <a:pt x="5998" y="453"/>
                  </a:cubicBezTo>
                  <a:cubicBezTo>
                    <a:pt x="5884"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9" name="Google Shape;11229;p32"/>
            <p:cNvSpPr/>
            <p:nvPr/>
          </p:nvSpPr>
          <p:spPr>
            <a:xfrm>
              <a:off x="2180574" y="4896141"/>
              <a:ext cx="424824" cy="265632"/>
            </a:xfrm>
            <a:custGeom>
              <a:avLst/>
              <a:gdLst/>
              <a:ahLst/>
              <a:cxnLst/>
              <a:rect l="l" t="t" r="r" b="b"/>
              <a:pathLst>
                <a:path w="8625" h="5393" extrusionOk="0">
                  <a:moveTo>
                    <a:pt x="8018" y="1"/>
                  </a:moveTo>
                  <a:cubicBezTo>
                    <a:pt x="7841" y="1"/>
                    <a:pt x="7660" y="26"/>
                    <a:pt x="7470" y="70"/>
                  </a:cubicBezTo>
                  <a:cubicBezTo>
                    <a:pt x="6497" y="228"/>
                    <a:pt x="5546" y="635"/>
                    <a:pt x="4664" y="1133"/>
                  </a:cubicBezTo>
                  <a:cubicBezTo>
                    <a:pt x="3871" y="1586"/>
                    <a:pt x="3170" y="2129"/>
                    <a:pt x="2468" y="2695"/>
                  </a:cubicBezTo>
                  <a:cubicBezTo>
                    <a:pt x="1835" y="3193"/>
                    <a:pt x="1042" y="3691"/>
                    <a:pt x="567" y="4324"/>
                  </a:cubicBezTo>
                  <a:cubicBezTo>
                    <a:pt x="222" y="4756"/>
                    <a:pt x="0" y="5393"/>
                    <a:pt x="686" y="5393"/>
                  </a:cubicBezTo>
                  <a:cubicBezTo>
                    <a:pt x="719" y="5393"/>
                    <a:pt x="755" y="5391"/>
                    <a:pt x="794" y="5388"/>
                  </a:cubicBezTo>
                  <a:cubicBezTo>
                    <a:pt x="1608" y="5320"/>
                    <a:pt x="2446" y="4981"/>
                    <a:pt x="3193" y="4664"/>
                  </a:cubicBezTo>
                  <a:cubicBezTo>
                    <a:pt x="3758" y="4438"/>
                    <a:pt x="4324" y="4211"/>
                    <a:pt x="4913" y="3962"/>
                  </a:cubicBezTo>
                  <a:cubicBezTo>
                    <a:pt x="5343" y="3759"/>
                    <a:pt x="5840" y="3532"/>
                    <a:pt x="6248" y="3238"/>
                  </a:cubicBezTo>
                  <a:cubicBezTo>
                    <a:pt x="7198" y="2582"/>
                    <a:pt x="7809" y="1586"/>
                    <a:pt x="8443" y="658"/>
                  </a:cubicBezTo>
                  <a:cubicBezTo>
                    <a:pt x="8556" y="522"/>
                    <a:pt x="8624" y="296"/>
                    <a:pt x="8511" y="137"/>
                  </a:cubicBezTo>
                  <a:cubicBezTo>
                    <a:pt x="8466" y="92"/>
                    <a:pt x="8375" y="70"/>
                    <a:pt x="8307" y="24"/>
                  </a:cubicBezTo>
                  <a:cubicBezTo>
                    <a:pt x="8211" y="8"/>
                    <a:pt x="8115" y="1"/>
                    <a:pt x="8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0" name="Google Shape;11230;p32"/>
            <p:cNvSpPr/>
            <p:nvPr/>
          </p:nvSpPr>
          <p:spPr>
            <a:xfrm>
              <a:off x="2197321" y="4261934"/>
              <a:ext cx="139392" cy="1044551"/>
            </a:xfrm>
            <a:custGeom>
              <a:avLst/>
              <a:gdLst/>
              <a:ahLst/>
              <a:cxnLst/>
              <a:rect l="l" t="t" r="r" b="b"/>
              <a:pathLst>
                <a:path w="2830" h="21207" extrusionOk="0">
                  <a:moveTo>
                    <a:pt x="2830" y="0"/>
                  </a:moveTo>
                  <a:cubicBezTo>
                    <a:pt x="2106" y="1652"/>
                    <a:pt x="1585" y="3372"/>
                    <a:pt x="1200" y="5138"/>
                  </a:cubicBezTo>
                  <a:cubicBezTo>
                    <a:pt x="770" y="6880"/>
                    <a:pt x="454" y="8668"/>
                    <a:pt x="295" y="10456"/>
                  </a:cubicBezTo>
                  <a:cubicBezTo>
                    <a:pt x="114" y="12221"/>
                    <a:pt x="1" y="14032"/>
                    <a:pt x="69" y="15842"/>
                  </a:cubicBezTo>
                  <a:cubicBezTo>
                    <a:pt x="69" y="16725"/>
                    <a:pt x="159" y="17630"/>
                    <a:pt x="205" y="18536"/>
                  </a:cubicBezTo>
                  <a:cubicBezTo>
                    <a:pt x="227" y="18966"/>
                    <a:pt x="295" y="19418"/>
                    <a:pt x="340" y="19871"/>
                  </a:cubicBezTo>
                  <a:cubicBezTo>
                    <a:pt x="408" y="20324"/>
                    <a:pt x="454" y="20754"/>
                    <a:pt x="521" y="21206"/>
                  </a:cubicBezTo>
                  <a:cubicBezTo>
                    <a:pt x="454" y="19418"/>
                    <a:pt x="386" y="17608"/>
                    <a:pt x="431" y="15820"/>
                  </a:cubicBezTo>
                  <a:cubicBezTo>
                    <a:pt x="431" y="15390"/>
                    <a:pt x="431" y="14937"/>
                    <a:pt x="454" y="14485"/>
                  </a:cubicBezTo>
                  <a:lnTo>
                    <a:pt x="544" y="13172"/>
                  </a:lnTo>
                  <a:cubicBezTo>
                    <a:pt x="544" y="12719"/>
                    <a:pt x="612" y="12289"/>
                    <a:pt x="635" y="11837"/>
                  </a:cubicBezTo>
                  <a:cubicBezTo>
                    <a:pt x="657" y="11384"/>
                    <a:pt x="680" y="10954"/>
                    <a:pt x="748" y="10501"/>
                  </a:cubicBezTo>
                  <a:lnTo>
                    <a:pt x="884" y="9166"/>
                  </a:lnTo>
                  <a:lnTo>
                    <a:pt x="1087" y="7831"/>
                  </a:lnTo>
                  <a:cubicBezTo>
                    <a:pt x="1223" y="6971"/>
                    <a:pt x="1359" y="6088"/>
                    <a:pt x="1540" y="5205"/>
                  </a:cubicBezTo>
                  <a:cubicBezTo>
                    <a:pt x="1902" y="3463"/>
                    <a:pt x="2309"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1" name="Google Shape;11231;p32"/>
            <p:cNvSpPr/>
            <p:nvPr/>
          </p:nvSpPr>
          <p:spPr>
            <a:xfrm>
              <a:off x="2122650" y="4456984"/>
              <a:ext cx="119345" cy="238345"/>
            </a:xfrm>
            <a:custGeom>
              <a:avLst/>
              <a:gdLst/>
              <a:ahLst/>
              <a:cxnLst/>
              <a:rect l="l" t="t" r="r" b="b"/>
              <a:pathLst>
                <a:path w="2423" h="4839" extrusionOk="0">
                  <a:moveTo>
                    <a:pt x="1" y="1"/>
                  </a:moveTo>
                  <a:lnTo>
                    <a:pt x="1" y="1"/>
                  </a:lnTo>
                  <a:cubicBezTo>
                    <a:pt x="770" y="1517"/>
                    <a:pt x="1404" y="3101"/>
                    <a:pt x="1924" y="4685"/>
                  </a:cubicBezTo>
                  <a:cubicBezTo>
                    <a:pt x="1958" y="4787"/>
                    <a:pt x="2069" y="4838"/>
                    <a:pt x="2169" y="4838"/>
                  </a:cubicBezTo>
                  <a:cubicBezTo>
                    <a:pt x="2203" y="4838"/>
                    <a:pt x="2235" y="4833"/>
                    <a:pt x="2264" y="4821"/>
                  </a:cubicBezTo>
                  <a:cubicBezTo>
                    <a:pt x="2377" y="4753"/>
                    <a:pt x="2422"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2" name="Google Shape;11232;p32"/>
            <p:cNvSpPr/>
            <p:nvPr/>
          </p:nvSpPr>
          <p:spPr>
            <a:xfrm>
              <a:off x="2219634" y="4520523"/>
              <a:ext cx="194015" cy="171703"/>
            </a:xfrm>
            <a:custGeom>
              <a:avLst/>
              <a:gdLst/>
              <a:ahLst/>
              <a:cxnLst/>
              <a:rect l="l" t="t" r="r" b="b"/>
              <a:pathLst>
                <a:path w="3939" h="3486" extrusionOk="0">
                  <a:moveTo>
                    <a:pt x="3938" y="1"/>
                  </a:moveTo>
                  <a:lnTo>
                    <a:pt x="114" y="3056"/>
                  </a:lnTo>
                  <a:lnTo>
                    <a:pt x="91" y="3079"/>
                  </a:lnTo>
                  <a:cubicBezTo>
                    <a:pt x="1" y="3169"/>
                    <a:pt x="1" y="3328"/>
                    <a:pt x="91" y="3418"/>
                  </a:cubicBezTo>
                  <a:cubicBezTo>
                    <a:pt x="136" y="3463"/>
                    <a:pt x="199" y="3486"/>
                    <a:pt x="261" y="3486"/>
                  </a:cubicBezTo>
                  <a:cubicBezTo>
                    <a:pt x="323" y="3486"/>
                    <a:pt x="385" y="3463"/>
                    <a:pt x="431" y="3418"/>
                  </a:cubicBezTo>
                  <a:lnTo>
                    <a:pt x="3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3" name="Google Shape;11233;p32"/>
            <p:cNvSpPr/>
            <p:nvPr/>
          </p:nvSpPr>
          <p:spPr>
            <a:xfrm>
              <a:off x="2247512" y="4484862"/>
              <a:ext cx="230809" cy="214062"/>
            </a:xfrm>
            <a:custGeom>
              <a:avLst/>
              <a:gdLst/>
              <a:ahLst/>
              <a:cxnLst/>
              <a:rect l="l" t="t" r="r" b="b"/>
              <a:pathLst>
                <a:path w="4686" h="4346" fill="none" extrusionOk="0">
                  <a:moveTo>
                    <a:pt x="4640" y="0"/>
                  </a:moveTo>
                  <a:cubicBezTo>
                    <a:pt x="4685" y="793"/>
                    <a:pt x="4391" y="1585"/>
                    <a:pt x="3938" y="2241"/>
                  </a:cubicBezTo>
                  <a:cubicBezTo>
                    <a:pt x="3010" y="3599"/>
                    <a:pt x="1652"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4" name="Google Shape;11234;p32"/>
            <p:cNvSpPr/>
            <p:nvPr/>
          </p:nvSpPr>
          <p:spPr>
            <a:xfrm>
              <a:off x="2023451" y="4705574"/>
              <a:ext cx="198448" cy="231154"/>
            </a:xfrm>
            <a:custGeom>
              <a:avLst/>
              <a:gdLst/>
              <a:ahLst/>
              <a:cxnLst/>
              <a:rect l="l" t="t" r="r" b="b"/>
              <a:pathLst>
                <a:path w="4029" h="4693" extrusionOk="0">
                  <a:moveTo>
                    <a:pt x="0" y="1"/>
                  </a:moveTo>
                  <a:lnTo>
                    <a:pt x="0" y="1"/>
                  </a:lnTo>
                  <a:cubicBezTo>
                    <a:pt x="476" y="838"/>
                    <a:pt x="1019" y="1630"/>
                    <a:pt x="1607" y="2422"/>
                  </a:cubicBezTo>
                  <a:cubicBezTo>
                    <a:pt x="1924" y="2807"/>
                    <a:pt x="2241" y="3192"/>
                    <a:pt x="2558" y="3554"/>
                  </a:cubicBezTo>
                  <a:cubicBezTo>
                    <a:pt x="2852" y="3939"/>
                    <a:pt x="3191" y="4301"/>
                    <a:pt x="3576" y="4640"/>
                  </a:cubicBezTo>
                  <a:cubicBezTo>
                    <a:pt x="3624" y="4678"/>
                    <a:pt x="3676" y="4692"/>
                    <a:pt x="3728" y="4692"/>
                  </a:cubicBezTo>
                  <a:cubicBezTo>
                    <a:pt x="3800" y="4692"/>
                    <a:pt x="3873" y="4666"/>
                    <a:pt x="3938" y="4640"/>
                  </a:cubicBezTo>
                  <a:cubicBezTo>
                    <a:pt x="4029" y="4527"/>
                    <a:pt x="4029" y="4391"/>
                    <a:pt x="3916" y="4301"/>
                  </a:cubicBezTo>
                  <a:cubicBezTo>
                    <a:pt x="3531" y="4006"/>
                    <a:pt x="3169" y="3667"/>
                    <a:pt x="2829" y="3327"/>
                  </a:cubicBezTo>
                  <a:cubicBezTo>
                    <a:pt x="2467" y="2988"/>
                    <a:pt x="2128" y="2649"/>
                    <a:pt x="1811" y="2286"/>
                  </a:cubicBezTo>
                  <a:cubicBezTo>
                    <a:pt x="1155"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5" name="Google Shape;11235;p32"/>
            <p:cNvSpPr/>
            <p:nvPr/>
          </p:nvSpPr>
          <p:spPr>
            <a:xfrm>
              <a:off x="2197321" y="4807039"/>
              <a:ext cx="202931" cy="130476"/>
            </a:xfrm>
            <a:custGeom>
              <a:avLst/>
              <a:gdLst/>
              <a:ahLst/>
              <a:cxnLst/>
              <a:rect l="l" t="t" r="r" b="b"/>
              <a:pathLst>
                <a:path w="4120" h="2649" extrusionOk="0">
                  <a:moveTo>
                    <a:pt x="4120" y="0"/>
                  </a:moveTo>
                  <a:lnTo>
                    <a:pt x="4120" y="0"/>
                  </a:lnTo>
                  <a:cubicBezTo>
                    <a:pt x="3509" y="521"/>
                    <a:pt x="2898" y="928"/>
                    <a:pt x="2264" y="1335"/>
                  </a:cubicBezTo>
                  <a:cubicBezTo>
                    <a:pt x="1630" y="1698"/>
                    <a:pt x="951" y="2014"/>
                    <a:pt x="227" y="2173"/>
                  </a:cubicBezTo>
                  <a:lnTo>
                    <a:pt x="205" y="2173"/>
                  </a:lnTo>
                  <a:cubicBezTo>
                    <a:pt x="91" y="2241"/>
                    <a:pt x="1" y="2376"/>
                    <a:pt x="69" y="2490"/>
                  </a:cubicBezTo>
                  <a:cubicBezTo>
                    <a:pt x="103" y="2576"/>
                    <a:pt x="203" y="2649"/>
                    <a:pt x="299" y="2649"/>
                  </a:cubicBezTo>
                  <a:cubicBezTo>
                    <a:pt x="329" y="2649"/>
                    <a:pt x="359" y="2642"/>
                    <a:pt x="386" y="2625"/>
                  </a:cubicBezTo>
                  <a:cubicBezTo>
                    <a:pt x="1110" y="2376"/>
                    <a:pt x="1789" y="1992"/>
                    <a:pt x="2423" y="1539"/>
                  </a:cubicBezTo>
                  <a:cubicBezTo>
                    <a:pt x="3011" y="1086"/>
                    <a:pt x="3599" y="566"/>
                    <a:pt x="4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36" name="Google Shape;11236;p32"/>
          <p:cNvGrpSpPr/>
          <p:nvPr/>
        </p:nvGrpSpPr>
        <p:grpSpPr>
          <a:xfrm flipH="1">
            <a:off x="5657146" y="4380153"/>
            <a:ext cx="769215" cy="1154931"/>
            <a:chOff x="2733806" y="4380153"/>
            <a:chExt cx="769215" cy="1154931"/>
          </a:xfrm>
        </p:grpSpPr>
        <p:sp>
          <p:nvSpPr>
            <p:cNvPr id="11237" name="Google Shape;11237;p32"/>
            <p:cNvSpPr/>
            <p:nvPr/>
          </p:nvSpPr>
          <p:spPr>
            <a:xfrm>
              <a:off x="2817392" y="47747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8" name="Google Shape;11238;p32"/>
            <p:cNvSpPr/>
            <p:nvPr/>
          </p:nvSpPr>
          <p:spPr>
            <a:xfrm>
              <a:off x="2826307" y="47993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9" name="Google Shape;11239;p32"/>
            <p:cNvSpPr/>
            <p:nvPr/>
          </p:nvSpPr>
          <p:spPr>
            <a:xfrm>
              <a:off x="3140702" y="43801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0" name="Google Shape;11240;p32"/>
            <p:cNvSpPr/>
            <p:nvPr/>
          </p:nvSpPr>
          <p:spPr>
            <a:xfrm>
              <a:off x="3132870" y="44058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1" name="Google Shape;11241;p32"/>
            <p:cNvSpPr/>
            <p:nvPr/>
          </p:nvSpPr>
          <p:spPr>
            <a:xfrm>
              <a:off x="2937821" y="45741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2" name="Google Shape;11242;p32"/>
            <p:cNvSpPr/>
            <p:nvPr/>
          </p:nvSpPr>
          <p:spPr>
            <a:xfrm>
              <a:off x="2923290" y="46097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3" name="Google Shape;11243;p32"/>
            <p:cNvSpPr/>
            <p:nvPr/>
          </p:nvSpPr>
          <p:spPr>
            <a:xfrm>
              <a:off x="2823007" y="47914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4" name="Google Shape;11244;p32"/>
            <p:cNvSpPr/>
            <p:nvPr/>
          </p:nvSpPr>
          <p:spPr>
            <a:xfrm>
              <a:off x="2733806" y="50802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5" name="Google Shape;11245;p32"/>
            <p:cNvSpPr/>
            <p:nvPr/>
          </p:nvSpPr>
          <p:spPr>
            <a:xfrm>
              <a:off x="3079379" y="46621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6" name="Google Shape;11246;p32"/>
            <p:cNvSpPr/>
            <p:nvPr/>
          </p:nvSpPr>
          <p:spPr>
            <a:xfrm>
              <a:off x="3135087" y="46722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7" name="Google Shape;11247;p32"/>
            <p:cNvSpPr/>
            <p:nvPr/>
          </p:nvSpPr>
          <p:spPr>
            <a:xfrm>
              <a:off x="3094993" y="49219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8" name="Google Shape;11248;p32"/>
            <p:cNvSpPr/>
            <p:nvPr/>
          </p:nvSpPr>
          <p:spPr>
            <a:xfrm>
              <a:off x="3117257" y="49230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9" name="Google Shape;11249;p32"/>
            <p:cNvSpPr/>
            <p:nvPr/>
          </p:nvSpPr>
          <p:spPr>
            <a:xfrm>
              <a:off x="3107258" y="49497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0" name="Google Shape;11250;p32"/>
            <p:cNvSpPr/>
            <p:nvPr/>
          </p:nvSpPr>
          <p:spPr>
            <a:xfrm>
              <a:off x="3077212" y="51247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1" name="Google Shape;11251;p32"/>
            <p:cNvSpPr/>
            <p:nvPr/>
          </p:nvSpPr>
          <p:spPr>
            <a:xfrm>
              <a:off x="3093860" y="44905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2" name="Google Shape;11252;p32"/>
            <p:cNvSpPr/>
            <p:nvPr/>
          </p:nvSpPr>
          <p:spPr>
            <a:xfrm>
              <a:off x="3018057" y="46855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3" name="Google Shape;11253;p32"/>
            <p:cNvSpPr/>
            <p:nvPr/>
          </p:nvSpPr>
          <p:spPr>
            <a:xfrm>
              <a:off x="3116173" y="47491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4" name="Google Shape;11254;p32"/>
            <p:cNvSpPr/>
            <p:nvPr/>
          </p:nvSpPr>
          <p:spPr>
            <a:xfrm>
              <a:off x="3144051" y="47134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5" name="Google Shape;11255;p32"/>
            <p:cNvSpPr/>
            <p:nvPr/>
          </p:nvSpPr>
          <p:spPr>
            <a:xfrm>
              <a:off x="2918857" y="49341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6" name="Google Shape;11256;p32"/>
            <p:cNvSpPr/>
            <p:nvPr/>
          </p:nvSpPr>
          <p:spPr>
            <a:xfrm>
              <a:off x="3093860" y="50356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7" name="Google Shape;11257;p32"/>
          <p:cNvGrpSpPr/>
          <p:nvPr/>
        </p:nvGrpSpPr>
        <p:grpSpPr>
          <a:xfrm flipH="1">
            <a:off x="4664409" y="4456362"/>
            <a:ext cx="788129" cy="1014456"/>
            <a:chOff x="3707629" y="4456362"/>
            <a:chExt cx="788129" cy="1014456"/>
          </a:xfrm>
        </p:grpSpPr>
        <p:sp>
          <p:nvSpPr>
            <p:cNvPr id="11258" name="Google Shape;11258;p32"/>
            <p:cNvSpPr/>
            <p:nvPr/>
          </p:nvSpPr>
          <p:spPr>
            <a:xfrm>
              <a:off x="3723194" y="50182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9" name="Google Shape;11259;p32"/>
            <p:cNvSpPr/>
            <p:nvPr/>
          </p:nvSpPr>
          <p:spPr>
            <a:xfrm>
              <a:off x="3771168" y="50249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0" name="Google Shape;11260;p32"/>
            <p:cNvSpPr/>
            <p:nvPr/>
          </p:nvSpPr>
          <p:spPr>
            <a:xfrm>
              <a:off x="3831358" y="44563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1" name="Google Shape;11261;p32"/>
            <p:cNvSpPr/>
            <p:nvPr/>
          </p:nvSpPr>
          <p:spPr>
            <a:xfrm>
              <a:off x="3835791" y="44898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2" name="Google Shape;11262;p32"/>
            <p:cNvSpPr/>
            <p:nvPr/>
          </p:nvSpPr>
          <p:spPr>
            <a:xfrm>
              <a:off x="3707629" y="47595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3" name="Google Shape;11263;p32"/>
            <p:cNvSpPr/>
            <p:nvPr/>
          </p:nvSpPr>
          <p:spPr>
            <a:xfrm>
              <a:off x="3713195" y="47863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4" name="Google Shape;11264;p32"/>
            <p:cNvSpPr/>
            <p:nvPr/>
          </p:nvSpPr>
          <p:spPr>
            <a:xfrm>
              <a:off x="3747723" y="50382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5" name="Google Shape;11265;p32"/>
            <p:cNvSpPr/>
            <p:nvPr/>
          </p:nvSpPr>
          <p:spPr>
            <a:xfrm>
              <a:off x="3842490" y="52804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6" name="Google Shape;11266;p32"/>
            <p:cNvSpPr/>
            <p:nvPr/>
          </p:nvSpPr>
          <p:spPr>
            <a:xfrm>
              <a:off x="4015276" y="46224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7" name="Google Shape;11267;p32"/>
            <p:cNvSpPr/>
            <p:nvPr/>
          </p:nvSpPr>
          <p:spPr>
            <a:xfrm>
              <a:off x="4029757" y="46280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8" name="Google Shape;11268;p32"/>
            <p:cNvSpPr/>
            <p:nvPr/>
          </p:nvSpPr>
          <p:spPr>
            <a:xfrm>
              <a:off x="4152402" y="47896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9" name="Google Shape;11269;p32"/>
            <p:cNvSpPr/>
            <p:nvPr/>
          </p:nvSpPr>
          <p:spPr>
            <a:xfrm>
              <a:off x="4155751" y="48153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0" name="Google Shape;11270;p32"/>
            <p:cNvSpPr/>
            <p:nvPr/>
          </p:nvSpPr>
          <p:spPr>
            <a:xfrm>
              <a:off x="4186930" y="48286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1" name="Google Shape;11271;p32"/>
            <p:cNvSpPr/>
            <p:nvPr/>
          </p:nvSpPr>
          <p:spPr>
            <a:xfrm>
              <a:off x="4287262" y="49186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2" name="Google Shape;11272;p32"/>
            <p:cNvSpPr/>
            <p:nvPr/>
          </p:nvSpPr>
          <p:spPr>
            <a:xfrm>
              <a:off x="3880416" y="45645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3" name="Google Shape;11273;p32"/>
            <p:cNvSpPr/>
            <p:nvPr/>
          </p:nvSpPr>
          <p:spPr>
            <a:xfrm>
              <a:off x="3825792" y="48509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4" name="Google Shape;11274;p32"/>
            <p:cNvSpPr/>
            <p:nvPr/>
          </p:nvSpPr>
          <p:spPr>
            <a:xfrm>
              <a:off x="4035323" y="47250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5" name="Google Shape;11275;p32"/>
            <p:cNvSpPr/>
            <p:nvPr/>
          </p:nvSpPr>
          <p:spPr>
            <a:xfrm>
              <a:off x="4072116" y="46615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6" name="Google Shape;11276;p32"/>
            <p:cNvSpPr/>
            <p:nvPr/>
          </p:nvSpPr>
          <p:spPr>
            <a:xfrm>
              <a:off x="3893764" y="51051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7" name="Google Shape;11277;p32"/>
            <p:cNvSpPr/>
            <p:nvPr/>
          </p:nvSpPr>
          <p:spPr>
            <a:xfrm>
              <a:off x="4164667" y="49635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8" name="Google Shape;11278;p32"/>
          <p:cNvGrpSpPr/>
          <p:nvPr/>
        </p:nvGrpSpPr>
        <p:grpSpPr>
          <a:xfrm flipH="1">
            <a:off x="1892279" y="4156978"/>
            <a:ext cx="768082" cy="1156015"/>
            <a:chOff x="6499806" y="4156978"/>
            <a:chExt cx="768082" cy="1156015"/>
          </a:xfrm>
        </p:grpSpPr>
        <p:sp>
          <p:nvSpPr>
            <p:cNvPr id="11279" name="Google Shape;11279;p32"/>
            <p:cNvSpPr/>
            <p:nvPr/>
          </p:nvSpPr>
          <p:spPr>
            <a:xfrm flipH="1">
              <a:off x="6583391"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0" name="Google Shape;11280;p32"/>
            <p:cNvSpPr/>
            <p:nvPr/>
          </p:nvSpPr>
          <p:spPr>
            <a:xfrm flipH="1">
              <a:off x="6591223"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1" name="Google Shape;11281;p32"/>
            <p:cNvSpPr/>
            <p:nvPr/>
          </p:nvSpPr>
          <p:spPr>
            <a:xfrm flipH="1">
              <a:off x="690556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2" name="Google Shape;11282;p32"/>
            <p:cNvSpPr/>
            <p:nvPr/>
          </p:nvSpPr>
          <p:spPr>
            <a:xfrm flipH="1">
              <a:off x="6896653"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3" name="Google Shape;11283;p32"/>
            <p:cNvSpPr/>
            <p:nvPr/>
          </p:nvSpPr>
          <p:spPr>
            <a:xfrm flipH="1">
              <a:off x="6701554"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4" name="Google Shape;11284;p32"/>
            <p:cNvSpPr/>
            <p:nvPr/>
          </p:nvSpPr>
          <p:spPr>
            <a:xfrm flipH="1">
              <a:off x="6688206"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5" name="Google Shape;11285;p32"/>
            <p:cNvSpPr/>
            <p:nvPr/>
          </p:nvSpPr>
          <p:spPr>
            <a:xfrm flipH="1">
              <a:off x="6499806"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6" name="Google Shape;11286;p32"/>
            <p:cNvSpPr/>
            <p:nvPr/>
          </p:nvSpPr>
          <p:spPr>
            <a:xfrm flipH="1">
              <a:off x="6844246"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7" name="Google Shape;11287;p32"/>
            <p:cNvSpPr/>
            <p:nvPr/>
          </p:nvSpPr>
          <p:spPr>
            <a:xfrm flipH="1">
              <a:off x="6901086"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8" name="Google Shape;11288;p32"/>
            <p:cNvSpPr/>
            <p:nvPr/>
          </p:nvSpPr>
          <p:spPr>
            <a:xfrm flipH="1">
              <a:off x="6858727"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9" name="Google Shape;11289;p32"/>
            <p:cNvSpPr/>
            <p:nvPr/>
          </p:nvSpPr>
          <p:spPr>
            <a:xfrm flipH="1">
              <a:off x="6881039"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0" name="Google Shape;11290;p32"/>
            <p:cNvSpPr/>
            <p:nvPr/>
          </p:nvSpPr>
          <p:spPr>
            <a:xfrm flipH="1">
              <a:off x="6873208"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1" name="Google Shape;11291;p32"/>
            <p:cNvSpPr/>
            <p:nvPr/>
          </p:nvSpPr>
          <p:spPr>
            <a:xfrm flipH="1">
              <a:off x="6841980"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2" name="Google Shape;11292;p32"/>
            <p:cNvSpPr/>
            <p:nvPr/>
          </p:nvSpPr>
          <p:spPr>
            <a:xfrm flipH="1">
              <a:off x="685651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3" name="Google Shape;11293;p32"/>
            <p:cNvSpPr/>
            <p:nvPr/>
          </p:nvSpPr>
          <p:spPr>
            <a:xfrm flipH="1">
              <a:off x="6782923"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4" name="Google Shape;11294;p32"/>
            <p:cNvSpPr/>
            <p:nvPr/>
          </p:nvSpPr>
          <p:spPr>
            <a:xfrm flipH="1">
              <a:off x="6879906"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5" name="Google Shape;11295;p32"/>
            <p:cNvSpPr/>
            <p:nvPr/>
          </p:nvSpPr>
          <p:spPr>
            <a:xfrm flipH="1">
              <a:off x="6907785"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6" name="Google Shape;11296;p32"/>
            <p:cNvSpPr/>
            <p:nvPr/>
          </p:nvSpPr>
          <p:spPr>
            <a:xfrm flipH="1">
              <a:off x="6683724"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7" name="Google Shape;11297;p32"/>
            <p:cNvSpPr/>
            <p:nvPr/>
          </p:nvSpPr>
          <p:spPr>
            <a:xfrm flipH="1">
              <a:off x="6859860"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8" name="Google Shape;11298;p32"/>
          <p:cNvGrpSpPr/>
          <p:nvPr/>
        </p:nvGrpSpPr>
        <p:grpSpPr>
          <a:xfrm flipH="1">
            <a:off x="2717895" y="4303953"/>
            <a:ext cx="769215" cy="1154931"/>
            <a:chOff x="5673057" y="4303953"/>
            <a:chExt cx="769215" cy="1154931"/>
          </a:xfrm>
        </p:grpSpPr>
        <p:sp>
          <p:nvSpPr>
            <p:cNvPr id="11299" name="Google Shape;11299;p32"/>
            <p:cNvSpPr/>
            <p:nvPr/>
          </p:nvSpPr>
          <p:spPr>
            <a:xfrm flipH="1">
              <a:off x="6058773" y="46985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0" name="Google Shape;11300;p32"/>
            <p:cNvSpPr/>
            <p:nvPr/>
          </p:nvSpPr>
          <p:spPr>
            <a:xfrm flipH="1">
              <a:off x="6082169" y="47231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1" name="Google Shape;11301;p32"/>
            <p:cNvSpPr/>
            <p:nvPr/>
          </p:nvSpPr>
          <p:spPr>
            <a:xfrm flipH="1">
              <a:off x="5892635" y="43039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2" name="Google Shape;11302;p32"/>
            <p:cNvSpPr/>
            <p:nvPr/>
          </p:nvSpPr>
          <p:spPr>
            <a:xfrm flipH="1">
              <a:off x="5929429" y="43296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3" name="Google Shape;11303;p32"/>
            <p:cNvSpPr/>
            <p:nvPr/>
          </p:nvSpPr>
          <p:spPr>
            <a:xfrm flipH="1">
              <a:off x="6030894" y="44979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4" name="Google Shape;11304;p32"/>
            <p:cNvSpPr/>
            <p:nvPr/>
          </p:nvSpPr>
          <p:spPr>
            <a:xfrm flipH="1">
              <a:off x="6029761" y="45335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5" name="Google Shape;11305;p32"/>
            <p:cNvSpPr/>
            <p:nvPr/>
          </p:nvSpPr>
          <p:spPr>
            <a:xfrm flipH="1">
              <a:off x="6053157" y="47152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6" name="Google Shape;11306;p32"/>
            <p:cNvSpPr/>
            <p:nvPr/>
          </p:nvSpPr>
          <p:spPr>
            <a:xfrm flipH="1">
              <a:off x="6075470" y="50040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7" name="Google Shape;11307;p32"/>
            <p:cNvSpPr/>
            <p:nvPr/>
          </p:nvSpPr>
          <p:spPr>
            <a:xfrm flipH="1">
              <a:off x="5789003" y="45859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8" name="Google Shape;11308;p32"/>
            <p:cNvSpPr/>
            <p:nvPr/>
          </p:nvSpPr>
          <p:spPr>
            <a:xfrm flipH="1">
              <a:off x="5805700" y="45960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9" name="Google Shape;11309;p32"/>
            <p:cNvSpPr/>
            <p:nvPr/>
          </p:nvSpPr>
          <p:spPr>
            <a:xfrm flipH="1">
              <a:off x="5741078" y="48457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0" name="Google Shape;11310;p32"/>
            <p:cNvSpPr/>
            <p:nvPr/>
          </p:nvSpPr>
          <p:spPr>
            <a:xfrm flipH="1">
              <a:off x="5783437" y="48468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1" name="Google Shape;11311;p32"/>
            <p:cNvSpPr/>
            <p:nvPr/>
          </p:nvSpPr>
          <p:spPr>
            <a:xfrm flipH="1">
              <a:off x="5768907" y="48735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2" name="Google Shape;11312;p32"/>
            <p:cNvSpPr/>
            <p:nvPr/>
          </p:nvSpPr>
          <p:spPr>
            <a:xfrm flipH="1">
              <a:off x="5673057" y="50485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3" name="Google Shape;11313;p32"/>
            <p:cNvSpPr/>
            <p:nvPr/>
          </p:nvSpPr>
          <p:spPr>
            <a:xfrm flipH="1">
              <a:off x="5942826" y="44143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4" name="Google Shape;11314;p32"/>
            <p:cNvSpPr/>
            <p:nvPr/>
          </p:nvSpPr>
          <p:spPr>
            <a:xfrm flipH="1">
              <a:off x="6037593" y="46093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5" name="Google Shape;11315;p32"/>
            <p:cNvSpPr/>
            <p:nvPr/>
          </p:nvSpPr>
          <p:spPr>
            <a:xfrm flipH="1">
              <a:off x="5867023" y="46729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6" name="Google Shape;11316;p32"/>
            <p:cNvSpPr/>
            <p:nvPr/>
          </p:nvSpPr>
          <p:spPr>
            <a:xfrm flipH="1">
              <a:off x="5802351" y="46372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7" name="Google Shape;11317;p32"/>
            <p:cNvSpPr/>
            <p:nvPr/>
          </p:nvSpPr>
          <p:spPr>
            <a:xfrm flipH="1">
              <a:off x="6058773" y="48579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8" name="Google Shape;11318;p32"/>
            <p:cNvSpPr/>
            <p:nvPr/>
          </p:nvSpPr>
          <p:spPr>
            <a:xfrm flipH="1">
              <a:off x="5880420" y="49594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19" name="Google Shape;11319;p32"/>
          <p:cNvGrpSpPr/>
          <p:nvPr/>
        </p:nvGrpSpPr>
        <p:grpSpPr>
          <a:xfrm flipH="1">
            <a:off x="975742" y="4303962"/>
            <a:ext cx="788129" cy="1014456"/>
            <a:chOff x="7396296" y="4303962"/>
            <a:chExt cx="788129" cy="1014456"/>
          </a:xfrm>
        </p:grpSpPr>
        <p:sp>
          <p:nvSpPr>
            <p:cNvPr id="11320" name="Google Shape;11320;p32"/>
            <p:cNvSpPr/>
            <p:nvPr/>
          </p:nvSpPr>
          <p:spPr>
            <a:xfrm flipH="1">
              <a:off x="7699460"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1" name="Google Shape;11321;p32"/>
            <p:cNvSpPr/>
            <p:nvPr/>
          </p:nvSpPr>
          <p:spPr>
            <a:xfrm flipH="1">
              <a:off x="7741820"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2" name="Google Shape;11322;p32"/>
            <p:cNvSpPr/>
            <p:nvPr/>
          </p:nvSpPr>
          <p:spPr>
            <a:xfrm flipH="1">
              <a:off x="7884511"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3" name="Google Shape;11323;p32"/>
            <p:cNvSpPr/>
            <p:nvPr/>
          </p:nvSpPr>
          <p:spPr>
            <a:xfrm flipH="1">
              <a:off x="7911306"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4" name="Google Shape;11324;p32"/>
            <p:cNvSpPr/>
            <p:nvPr/>
          </p:nvSpPr>
          <p:spPr>
            <a:xfrm flipH="1">
              <a:off x="7816539"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5" name="Google Shape;11325;p32"/>
            <p:cNvSpPr/>
            <p:nvPr/>
          </p:nvSpPr>
          <p:spPr>
            <a:xfrm flipH="1">
              <a:off x="7828804"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6" name="Google Shape;11326;p32"/>
            <p:cNvSpPr/>
            <p:nvPr/>
          </p:nvSpPr>
          <p:spPr>
            <a:xfrm flipH="1">
              <a:off x="7677197"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7" name="Google Shape;11327;p32"/>
            <p:cNvSpPr/>
            <p:nvPr/>
          </p:nvSpPr>
          <p:spPr>
            <a:xfrm flipH="1">
              <a:off x="7583563"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8" name="Google Shape;11328;p32"/>
            <p:cNvSpPr/>
            <p:nvPr/>
          </p:nvSpPr>
          <p:spPr>
            <a:xfrm flipH="1">
              <a:off x="7731821"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9" name="Google Shape;11329;p32"/>
            <p:cNvSpPr/>
            <p:nvPr/>
          </p:nvSpPr>
          <p:spPr>
            <a:xfrm flipH="1">
              <a:off x="7739603"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0" name="Google Shape;11330;p32"/>
            <p:cNvSpPr/>
            <p:nvPr/>
          </p:nvSpPr>
          <p:spPr>
            <a:xfrm flipH="1">
              <a:off x="7569082"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1" name="Google Shape;11331;p32"/>
            <p:cNvSpPr/>
            <p:nvPr/>
          </p:nvSpPr>
          <p:spPr>
            <a:xfrm flipH="1">
              <a:off x="7580214"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2" name="Google Shape;11332;p32"/>
            <p:cNvSpPr/>
            <p:nvPr/>
          </p:nvSpPr>
          <p:spPr>
            <a:xfrm flipH="1">
              <a:off x="7553468"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3" name="Google Shape;11333;p32"/>
            <p:cNvSpPr/>
            <p:nvPr/>
          </p:nvSpPr>
          <p:spPr>
            <a:xfrm flipH="1">
              <a:off x="7396296"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4" name="Google Shape;11334;p32"/>
            <p:cNvSpPr/>
            <p:nvPr/>
          </p:nvSpPr>
          <p:spPr>
            <a:xfrm flipH="1">
              <a:off x="7476532"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5" name="Google Shape;11335;p32"/>
            <p:cNvSpPr/>
            <p:nvPr/>
          </p:nvSpPr>
          <p:spPr>
            <a:xfrm flipH="1">
              <a:off x="7832153"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6" name="Google Shape;11336;p32"/>
            <p:cNvSpPr/>
            <p:nvPr/>
          </p:nvSpPr>
          <p:spPr>
            <a:xfrm flipH="1">
              <a:off x="7795360"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7" name="Google Shape;11337;p32"/>
            <p:cNvSpPr/>
            <p:nvPr/>
          </p:nvSpPr>
          <p:spPr>
            <a:xfrm flipH="1">
              <a:off x="7722906"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8" name="Google Shape;11338;p32"/>
            <p:cNvSpPr/>
            <p:nvPr/>
          </p:nvSpPr>
          <p:spPr>
            <a:xfrm flipH="1">
              <a:off x="7705075"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9" name="Google Shape;11339;p32"/>
            <p:cNvSpPr/>
            <p:nvPr/>
          </p:nvSpPr>
          <p:spPr>
            <a:xfrm flipH="1">
              <a:off x="7633705"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0" name="Google Shape;11340;p32"/>
          <p:cNvGrpSpPr/>
          <p:nvPr/>
        </p:nvGrpSpPr>
        <p:grpSpPr>
          <a:xfrm flipH="1">
            <a:off x="7379301" y="4303962"/>
            <a:ext cx="788129" cy="1014456"/>
            <a:chOff x="992737" y="4303962"/>
            <a:chExt cx="788129" cy="1014456"/>
          </a:xfrm>
        </p:grpSpPr>
        <p:sp>
          <p:nvSpPr>
            <p:cNvPr id="11341" name="Google Shape;11341;p32"/>
            <p:cNvSpPr/>
            <p:nvPr/>
          </p:nvSpPr>
          <p:spPr>
            <a:xfrm flipH="1">
              <a:off x="1295902"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2" name="Google Shape;11342;p32"/>
            <p:cNvSpPr/>
            <p:nvPr/>
          </p:nvSpPr>
          <p:spPr>
            <a:xfrm flipH="1">
              <a:off x="1338261"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3" name="Google Shape;11343;p32"/>
            <p:cNvSpPr/>
            <p:nvPr/>
          </p:nvSpPr>
          <p:spPr>
            <a:xfrm flipH="1">
              <a:off x="1480953"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4" name="Google Shape;11344;p32"/>
            <p:cNvSpPr/>
            <p:nvPr/>
          </p:nvSpPr>
          <p:spPr>
            <a:xfrm flipH="1">
              <a:off x="1507747"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5" name="Google Shape;11345;p32"/>
            <p:cNvSpPr/>
            <p:nvPr/>
          </p:nvSpPr>
          <p:spPr>
            <a:xfrm flipH="1">
              <a:off x="1412981"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6" name="Google Shape;11346;p32"/>
            <p:cNvSpPr/>
            <p:nvPr/>
          </p:nvSpPr>
          <p:spPr>
            <a:xfrm flipH="1">
              <a:off x="1425245"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7" name="Google Shape;11347;p32"/>
            <p:cNvSpPr/>
            <p:nvPr/>
          </p:nvSpPr>
          <p:spPr>
            <a:xfrm flipH="1">
              <a:off x="1273638"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8" name="Google Shape;11348;p32"/>
            <p:cNvSpPr/>
            <p:nvPr/>
          </p:nvSpPr>
          <p:spPr>
            <a:xfrm flipH="1">
              <a:off x="1180004"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9" name="Google Shape;11349;p32"/>
            <p:cNvSpPr/>
            <p:nvPr/>
          </p:nvSpPr>
          <p:spPr>
            <a:xfrm flipH="1">
              <a:off x="1328262"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0" name="Google Shape;11350;p32"/>
            <p:cNvSpPr/>
            <p:nvPr/>
          </p:nvSpPr>
          <p:spPr>
            <a:xfrm flipH="1">
              <a:off x="1336044"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1" name="Google Shape;11351;p32"/>
            <p:cNvSpPr/>
            <p:nvPr/>
          </p:nvSpPr>
          <p:spPr>
            <a:xfrm flipH="1">
              <a:off x="1165524"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2" name="Google Shape;11352;p32"/>
            <p:cNvSpPr/>
            <p:nvPr/>
          </p:nvSpPr>
          <p:spPr>
            <a:xfrm flipH="1">
              <a:off x="1176655"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3" name="Google Shape;11353;p32"/>
            <p:cNvSpPr/>
            <p:nvPr/>
          </p:nvSpPr>
          <p:spPr>
            <a:xfrm flipH="1">
              <a:off x="1149910"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4" name="Google Shape;11354;p32"/>
            <p:cNvSpPr/>
            <p:nvPr/>
          </p:nvSpPr>
          <p:spPr>
            <a:xfrm flipH="1">
              <a:off x="992737"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5" name="Google Shape;11355;p32"/>
            <p:cNvSpPr/>
            <p:nvPr/>
          </p:nvSpPr>
          <p:spPr>
            <a:xfrm flipH="1">
              <a:off x="1072973"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6" name="Google Shape;11356;p32"/>
            <p:cNvSpPr/>
            <p:nvPr/>
          </p:nvSpPr>
          <p:spPr>
            <a:xfrm flipH="1">
              <a:off x="1428594"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7" name="Google Shape;11357;p32"/>
            <p:cNvSpPr/>
            <p:nvPr/>
          </p:nvSpPr>
          <p:spPr>
            <a:xfrm flipH="1">
              <a:off x="1391801"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8" name="Google Shape;11358;p32"/>
            <p:cNvSpPr/>
            <p:nvPr/>
          </p:nvSpPr>
          <p:spPr>
            <a:xfrm flipH="1">
              <a:off x="1319347"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9" name="Google Shape;11359;p32"/>
            <p:cNvSpPr/>
            <p:nvPr/>
          </p:nvSpPr>
          <p:spPr>
            <a:xfrm flipH="1">
              <a:off x="1301517"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0" name="Google Shape;11360;p32"/>
            <p:cNvSpPr/>
            <p:nvPr/>
          </p:nvSpPr>
          <p:spPr>
            <a:xfrm flipH="1">
              <a:off x="1230146"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61" name="Google Shape;11361;p32"/>
          <p:cNvGrpSpPr/>
          <p:nvPr/>
        </p:nvGrpSpPr>
        <p:grpSpPr>
          <a:xfrm flipH="1">
            <a:off x="8372038" y="4380162"/>
            <a:ext cx="788129" cy="1014456"/>
            <a:chOff x="0" y="4380162"/>
            <a:chExt cx="788129" cy="1014456"/>
          </a:xfrm>
        </p:grpSpPr>
        <p:sp>
          <p:nvSpPr>
            <p:cNvPr id="11362" name="Google Shape;11362;p32"/>
            <p:cNvSpPr/>
            <p:nvPr/>
          </p:nvSpPr>
          <p:spPr>
            <a:xfrm>
              <a:off x="15565" y="49420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3" name="Google Shape;11363;p32"/>
            <p:cNvSpPr/>
            <p:nvPr/>
          </p:nvSpPr>
          <p:spPr>
            <a:xfrm>
              <a:off x="63539" y="49487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4" name="Google Shape;11364;p32"/>
            <p:cNvSpPr/>
            <p:nvPr/>
          </p:nvSpPr>
          <p:spPr>
            <a:xfrm>
              <a:off x="123729" y="43801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5" name="Google Shape;11365;p32"/>
            <p:cNvSpPr/>
            <p:nvPr/>
          </p:nvSpPr>
          <p:spPr>
            <a:xfrm>
              <a:off x="128162" y="44136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6" name="Google Shape;11366;p32"/>
            <p:cNvSpPr/>
            <p:nvPr/>
          </p:nvSpPr>
          <p:spPr>
            <a:xfrm>
              <a:off x="0" y="46833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7" name="Google Shape;11367;p32"/>
            <p:cNvSpPr/>
            <p:nvPr/>
          </p:nvSpPr>
          <p:spPr>
            <a:xfrm>
              <a:off x="5566" y="47101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8" name="Google Shape;11368;p32"/>
            <p:cNvSpPr/>
            <p:nvPr/>
          </p:nvSpPr>
          <p:spPr>
            <a:xfrm>
              <a:off x="40094" y="49620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9" name="Google Shape;11369;p32"/>
            <p:cNvSpPr/>
            <p:nvPr/>
          </p:nvSpPr>
          <p:spPr>
            <a:xfrm>
              <a:off x="134860" y="52042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0" name="Google Shape;11370;p32"/>
            <p:cNvSpPr/>
            <p:nvPr/>
          </p:nvSpPr>
          <p:spPr>
            <a:xfrm>
              <a:off x="307647" y="45462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1" name="Google Shape;11371;p32"/>
            <p:cNvSpPr/>
            <p:nvPr/>
          </p:nvSpPr>
          <p:spPr>
            <a:xfrm>
              <a:off x="322128" y="45518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2" name="Google Shape;11372;p32"/>
            <p:cNvSpPr/>
            <p:nvPr/>
          </p:nvSpPr>
          <p:spPr>
            <a:xfrm>
              <a:off x="444773" y="47134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3" name="Google Shape;11373;p32"/>
            <p:cNvSpPr/>
            <p:nvPr/>
          </p:nvSpPr>
          <p:spPr>
            <a:xfrm>
              <a:off x="448122" y="47391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4" name="Google Shape;11374;p32"/>
            <p:cNvSpPr/>
            <p:nvPr/>
          </p:nvSpPr>
          <p:spPr>
            <a:xfrm>
              <a:off x="479300" y="47524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5" name="Google Shape;11375;p32"/>
            <p:cNvSpPr/>
            <p:nvPr/>
          </p:nvSpPr>
          <p:spPr>
            <a:xfrm>
              <a:off x="579633" y="48424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6" name="Google Shape;11376;p32"/>
            <p:cNvSpPr/>
            <p:nvPr/>
          </p:nvSpPr>
          <p:spPr>
            <a:xfrm>
              <a:off x="172787" y="44883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7" name="Google Shape;11377;p32"/>
            <p:cNvSpPr/>
            <p:nvPr/>
          </p:nvSpPr>
          <p:spPr>
            <a:xfrm>
              <a:off x="118163" y="47747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8" name="Google Shape;11378;p32"/>
            <p:cNvSpPr/>
            <p:nvPr/>
          </p:nvSpPr>
          <p:spPr>
            <a:xfrm>
              <a:off x="327694" y="46488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9" name="Google Shape;11379;p32"/>
            <p:cNvSpPr/>
            <p:nvPr/>
          </p:nvSpPr>
          <p:spPr>
            <a:xfrm>
              <a:off x="364487" y="45853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0" name="Google Shape;11380;p32"/>
            <p:cNvSpPr/>
            <p:nvPr/>
          </p:nvSpPr>
          <p:spPr>
            <a:xfrm>
              <a:off x="186135" y="50289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1" name="Google Shape;11381;p32"/>
            <p:cNvSpPr/>
            <p:nvPr/>
          </p:nvSpPr>
          <p:spPr>
            <a:xfrm>
              <a:off x="457037" y="48873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2" name="Google Shape;11382;p32"/>
          <p:cNvGrpSpPr/>
          <p:nvPr/>
        </p:nvGrpSpPr>
        <p:grpSpPr>
          <a:xfrm flipH="1">
            <a:off x="-5863" y="4456353"/>
            <a:ext cx="769215" cy="1154931"/>
            <a:chOff x="8396815" y="4456353"/>
            <a:chExt cx="769215" cy="1154931"/>
          </a:xfrm>
        </p:grpSpPr>
        <p:sp>
          <p:nvSpPr>
            <p:cNvPr id="11383" name="Google Shape;11383;p32"/>
            <p:cNvSpPr/>
            <p:nvPr/>
          </p:nvSpPr>
          <p:spPr>
            <a:xfrm flipH="1">
              <a:off x="8782531" y="48509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4" name="Google Shape;11384;p32"/>
            <p:cNvSpPr/>
            <p:nvPr/>
          </p:nvSpPr>
          <p:spPr>
            <a:xfrm flipH="1">
              <a:off x="8805927" y="48755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5" name="Google Shape;11385;p32"/>
            <p:cNvSpPr/>
            <p:nvPr/>
          </p:nvSpPr>
          <p:spPr>
            <a:xfrm flipH="1">
              <a:off x="8616394" y="44563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6" name="Google Shape;11386;p32"/>
            <p:cNvSpPr/>
            <p:nvPr/>
          </p:nvSpPr>
          <p:spPr>
            <a:xfrm flipH="1">
              <a:off x="8653187" y="44820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7" name="Google Shape;11387;p32"/>
            <p:cNvSpPr/>
            <p:nvPr/>
          </p:nvSpPr>
          <p:spPr>
            <a:xfrm flipH="1">
              <a:off x="8754653" y="46503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8" name="Google Shape;11388;p32"/>
            <p:cNvSpPr/>
            <p:nvPr/>
          </p:nvSpPr>
          <p:spPr>
            <a:xfrm flipH="1">
              <a:off x="8753520" y="46859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9" name="Google Shape;11389;p32"/>
            <p:cNvSpPr/>
            <p:nvPr/>
          </p:nvSpPr>
          <p:spPr>
            <a:xfrm flipH="1">
              <a:off x="8776916" y="48676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0" name="Google Shape;11390;p32"/>
            <p:cNvSpPr/>
            <p:nvPr/>
          </p:nvSpPr>
          <p:spPr>
            <a:xfrm flipH="1">
              <a:off x="8799228" y="51564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1" name="Google Shape;11391;p32"/>
            <p:cNvSpPr/>
            <p:nvPr/>
          </p:nvSpPr>
          <p:spPr>
            <a:xfrm flipH="1">
              <a:off x="8512761" y="47383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2" name="Google Shape;11392;p32"/>
            <p:cNvSpPr/>
            <p:nvPr/>
          </p:nvSpPr>
          <p:spPr>
            <a:xfrm flipH="1">
              <a:off x="8529459" y="47484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3" name="Google Shape;11393;p32"/>
            <p:cNvSpPr/>
            <p:nvPr/>
          </p:nvSpPr>
          <p:spPr>
            <a:xfrm flipH="1">
              <a:off x="8464836" y="49981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4" name="Google Shape;11394;p32"/>
            <p:cNvSpPr/>
            <p:nvPr/>
          </p:nvSpPr>
          <p:spPr>
            <a:xfrm flipH="1">
              <a:off x="8507195" y="49992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5" name="Google Shape;11395;p32"/>
            <p:cNvSpPr/>
            <p:nvPr/>
          </p:nvSpPr>
          <p:spPr>
            <a:xfrm flipH="1">
              <a:off x="8492665" y="50259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6" name="Google Shape;11396;p32"/>
            <p:cNvSpPr/>
            <p:nvPr/>
          </p:nvSpPr>
          <p:spPr>
            <a:xfrm flipH="1">
              <a:off x="8396815" y="52009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7" name="Google Shape;11397;p32"/>
            <p:cNvSpPr/>
            <p:nvPr/>
          </p:nvSpPr>
          <p:spPr>
            <a:xfrm flipH="1">
              <a:off x="8666585" y="45667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8" name="Google Shape;11398;p32"/>
            <p:cNvSpPr/>
            <p:nvPr/>
          </p:nvSpPr>
          <p:spPr>
            <a:xfrm flipH="1">
              <a:off x="8761351" y="47617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9" name="Google Shape;11399;p32"/>
            <p:cNvSpPr/>
            <p:nvPr/>
          </p:nvSpPr>
          <p:spPr>
            <a:xfrm flipH="1">
              <a:off x="8590781" y="48253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0" name="Google Shape;11400;p32"/>
            <p:cNvSpPr/>
            <p:nvPr/>
          </p:nvSpPr>
          <p:spPr>
            <a:xfrm flipH="1">
              <a:off x="8526109" y="47896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1" name="Google Shape;11401;p32"/>
            <p:cNvSpPr/>
            <p:nvPr/>
          </p:nvSpPr>
          <p:spPr>
            <a:xfrm flipH="1">
              <a:off x="8782531" y="50103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2" name="Google Shape;11402;p32"/>
            <p:cNvSpPr/>
            <p:nvPr/>
          </p:nvSpPr>
          <p:spPr>
            <a:xfrm flipH="1">
              <a:off x="8604179" y="51118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03" name="Google Shape;11403;p32"/>
          <p:cNvGrpSpPr/>
          <p:nvPr/>
        </p:nvGrpSpPr>
        <p:grpSpPr>
          <a:xfrm flipH="1">
            <a:off x="615205" y="2094306"/>
            <a:ext cx="241941" cy="218741"/>
            <a:chOff x="2097025" y="4644575"/>
            <a:chExt cx="122800" cy="111025"/>
          </a:xfrm>
        </p:grpSpPr>
        <p:sp>
          <p:nvSpPr>
            <p:cNvPr id="11404" name="Google Shape;11404;p32"/>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5" name="Google Shape;11405;p32"/>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06" name="Google Shape;11406;p32"/>
          <p:cNvGrpSpPr/>
          <p:nvPr/>
        </p:nvGrpSpPr>
        <p:grpSpPr>
          <a:xfrm flipH="1">
            <a:off x="3172380" y="646606"/>
            <a:ext cx="241941" cy="218741"/>
            <a:chOff x="2097025" y="4644575"/>
            <a:chExt cx="122800" cy="111025"/>
          </a:xfrm>
        </p:grpSpPr>
        <p:sp>
          <p:nvSpPr>
            <p:cNvPr id="11407" name="Google Shape;11407;p32"/>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8" name="Google Shape;11408;p32"/>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09" name="Google Shape;11409;p32"/>
          <p:cNvGrpSpPr/>
          <p:nvPr/>
        </p:nvGrpSpPr>
        <p:grpSpPr>
          <a:xfrm flipH="1">
            <a:off x="1590504" y="598117"/>
            <a:ext cx="541806" cy="382373"/>
            <a:chOff x="674132" y="5262167"/>
            <a:chExt cx="541806" cy="382373"/>
          </a:xfrm>
        </p:grpSpPr>
        <p:sp>
          <p:nvSpPr>
            <p:cNvPr id="11410" name="Google Shape;11410;p32"/>
            <p:cNvSpPr/>
            <p:nvPr/>
          </p:nvSpPr>
          <p:spPr>
            <a:xfrm>
              <a:off x="967353" y="5622179"/>
              <a:ext cx="1133" cy="22362"/>
            </a:xfrm>
            <a:custGeom>
              <a:avLst/>
              <a:gdLst/>
              <a:ahLst/>
              <a:cxnLst/>
              <a:rect l="l" t="t" r="r" b="b"/>
              <a:pathLst>
                <a:path w="23" h="454" fill="none" extrusionOk="0">
                  <a:moveTo>
                    <a:pt x="23" y="0"/>
                  </a:moveTo>
                  <a:lnTo>
                    <a:pt x="0" y="453"/>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1" name="Google Shape;11411;p32"/>
            <p:cNvSpPr/>
            <p:nvPr/>
          </p:nvSpPr>
          <p:spPr>
            <a:xfrm>
              <a:off x="912728" y="5618829"/>
              <a:ext cx="2266" cy="23445"/>
            </a:xfrm>
            <a:custGeom>
              <a:avLst/>
              <a:gdLst/>
              <a:ahLst/>
              <a:cxnLst/>
              <a:rect l="l" t="t" r="r" b="b"/>
              <a:pathLst>
                <a:path w="46" h="476" fill="none" extrusionOk="0">
                  <a:moveTo>
                    <a:pt x="45" y="1"/>
                  </a:moveTo>
                  <a:lnTo>
                    <a:pt x="0" y="476"/>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2" name="Google Shape;11412;p32"/>
            <p:cNvSpPr/>
            <p:nvPr/>
          </p:nvSpPr>
          <p:spPr>
            <a:xfrm>
              <a:off x="674132" y="5406339"/>
              <a:ext cx="89250" cy="93240"/>
            </a:xfrm>
            <a:custGeom>
              <a:avLst/>
              <a:gdLst/>
              <a:ahLst/>
              <a:cxnLst/>
              <a:rect l="l" t="t" r="r" b="b"/>
              <a:pathLst>
                <a:path w="1812" h="1893" extrusionOk="0">
                  <a:moveTo>
                    <a:pt x="1234" y="1"/>
                  </a:moveTo>
                  <a:cubicBezTo>
                    <a:pt x="1170" y="1"/>
                    <a:pt x="1098" y="16"/>
                    <a:pt x="1019" y="37"/>
                  </a:cubicBezTo>
                  <a:cubicBezTo>
                    <a:pt x="748" y="82"/>
                    <a:pt x="408" y="150"/>
                    <a:pt x="91" y="218"/>
                  </a:cubicBezTo>
                  <a:cubicBezTo>
                    <a:pt x="69" y="218"/>
                    <a:pt x="23" y="263"/>
                    <a:pt x="23" y="263"/>
                  </a:cubicBezTo>
                  <a:cubicBezTo>
                    <a:pt x="1" y="286"/>
                    <a:pt x="23" y="331"/>
                    <a:pt x="69" y="377"/>
                  </a:cubicBezTo>
                  <a:cubicBezTo>
                    <a:pt x="589" y="942"/>
                    <a:pt x="1223" y="1418"/>
                    <a:pt x="1811" y="1893"/>
                  </a:cubicBezTo>
                  <a:cubicBezTo>
                    <a:pt x="1766" y="1350"/>
                    <a:pt x="1676" y="829"/>
                    <a:pt x="1540" y="286"/>
                  </a:cubicBezTo>
                  <a:cubicBezTo>
                    <a:pt x="1478" y="69"/>
                    <a:pt x="1374" y="1"/>
                    <a:pt x="1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3" name="Google Shape;11413;p32"/>
            <p:cNvSpPr/>
            <p:nvPr/>
          </p:nvSpPr>
          <p:spPr>
            <a:xfrm>
              <a:off x="728757" y="5262167"/>
              <a:ext cx="487181" cy="346066"/>
            </a:xfrm>
            <a:custGeom>
              <a:avLst/>
              <a:gdLst/>
              <a:ahLst/>
              <a:cxnLst/>
              <a:rect l="l" t="t" r="r" b="b"/>
              <a:pathLst>
                <a:path w="9891" h="7026" extrusionOk="0">
                  <a:moveTo>
                    <a:pt x="3039" y="0"/>
                  </a:moveTo>
                  <a:cubicBezTo>
                    <a:pt x="2713" y="0"/>
                    <a:pt x="2389" y="58"/>
                    <a:pt x="2083" y="180"/>
                  </a:cubicBezTo>
                  <a:cubicBezTo>
                    <a:pt x="2038" y="180"/>
                    <a:pt x="2015" y="226"/>
                    <a:pt x="1947" y="248"/>
                  </a:cubicBezTo>
                  <a:cubicBezTo>
                    <a:pt x="1336" y="565"/>
                    <a:pt x="770" y="1154"/>
                    <a:pt x="431" y="1719"/>
                  </a:cubicBezTo>
                  <a:cubicBezTo>
                    <a:pt x="227" y="2285"/>
                    <a:pt x="1" y="2693"/>
                    <a:pt x="46" y="3326"/>
                  </a:cubicBezTo>
                  <a:cubicBezTo>
                    <a:pt x="114" y="3869"/>
                    <a:pt x="318" y="4390"/>
                    <a:pt x="589" y="4888"/>
                  </a:cubicBezTo>
                  <a:cubicBezTo>
                    <a:pt x="1155" y="5884"/>
                    <a:pt x="1947" y="6495"/>
                    <a:pt x="3056" y="6789"/>
                  </a:cubicBezTo>
                  <a:cubicBezTo>
                    <a:pt x="3651" y="6943"/>
                    <a:pt x="4263" y="7025"/>
                    <a:pt x="4870" y="7025"/>
                  </a:cubicBezTo>
                  <a:cubicBezTo>
                    <a:pt x="6319" y="7025"/>
                    <a:pt x="7736" y="6554"/>
                    <a:pt x="8805" y="5454"/>
                  </a:cubicBezTo>
                  <a:cubicBezTo>
                    <a:pt x="9054" y="5205"/>
                    <a:pt x="9891" y="4231"/>
                    <a:pt x="9167" y="4141"/>
                  </a:cubicBezTo>
                  <a:cubicBezTo>
                    <a:pt x="8465" y="4096"/>
                    <a:pt x="7831" y="4209"/>
                    <a:pt x="7220" y="3779"/>
                  </a:cubicBezTo>
                  <a:cubicBezTo>
                    <a:pt x="6655" y="3417"/>
                    <a:pt x="6360" y="2738"/>
                    <a:pt x="6089" y="2104"/>
                  </a:cubicBezTo>
                  <a:cubicBezTo>
                    <a:pt x="5704" y="1267"/>
                    <a:pt x="5093" y="610"/>
                    <a:pt x="4210" y="248"/>
                  </a:cubicBezTo>
                  <a:cubicBezTo>
                    <a:pt x="3837" y="87"/>
                    <a:pt x="3437" y="0"/>
                    <a:pt x="30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4" name="Google Shape;11414;p32"/>
            <p:cNvSpPr/>
            <p:nvPr/>
          </p:nvSpPr>
          <p:spPr>
            <a:xfrm>
              <a:off x="731023" y="5266551"/>
              <a:ext cx="448171" cy="355670"/>
            </a:xfrm>
            <a:custGeom>
              <a:avLst/>
              <a:gdLst/>
              <a:ahLst/>
              <a:cxnLst/>
              <a:rect l="l" t="t" r="r" b="b"/>
              <a:pathLst>
                <a:path w="9099" h="7221" fill="none" extrusionOk="0">
                  <a:moveTo>
                    <a:pt x="1901" y="408"/>
                  </a:moveTo>
                  <a:cubicBezTo>
                    <a:pt x="1969" y="386"/>
                    <a:pt x="1992" y="340"/>
                    <a:pt x="2037" y="340"/>
                  </a:cubicBezTo>
                  <a:cubicBezTo>
                    <a:pt x="2829" y="1"/>
                    <a:pt x="3780" y="159"/>
                    <a:pt x="4526" y="521"/>
                  </a:cubicBezTo>
                  <a:cubicBezTo>
                    <a:pt x="5160" y="838"/>
                    <a:pt x="5635" y="1336"/>
                    <a:pt x="6088" y="1857"/>
                  </a:cubicBezTo>
                  <a:cubicBezTo>
                    <a:pt x="6518" y="2355"/>
                    <a:pt x="6858" y="2988"/>
                    <a:pt x="7355" y="3373"/>
                  </a:cubicBezTo>
                  <a:cubicBezTo>
                    <a:pt x="7650" y="3599"/>
                    <a:pt x="8012" y="3735"/>
                    <a:pt x="8351" y="3939"/>
                  </a:cubicBezTo>
                  <a:cubicBezTo>
                    <a:pt x="8668" y="4120"/>
                    <a:pt x="9098" y="4256"/>
                    <a:pt x="8940" y="4663"/>
                  </a:cubicBezTo>
                  <a:cubicBezTo>
                    <a:pt x="8668" y="5365"/>
                    <a:pt x="8193" y="5998"/>
                    <a:pt x="7559" y="6406"/>
                  </a:cubicBezTo>
                  <a:cubicBezTo>
                    <a:pt x="6880" y="6836"/>
                    <a:pt x="6111" y="7107"/>
                    <a:pt x="5319" y="7175"/>
                  </a:cubicBezTo>
                  <a:cubicBezTo>
                    <a:pt x="4572" y="7220"/>
                    <a:pt x="3802" y="7153"/>
                    <a:pt x="3055" y="6949"/>
                  </a:cubicBezTo>
                  <a:cubicBezTo>
                    <a:pt x="1969" y="6655"/>
                    <a:pt x="1177" y="6044"/>
                    <a:pt x="611" y="5048"/>
                  </a:cubicBezTo>
                  <a:cubicBezTo>
                    <a:pt x="317" y="4572"/>
                    <a:pt x="113" y="4029"/>
                    <a:pt x="68" y="3486"/>
                  </a:cubicBezTo>
                  <a:cubicBezTo>
                    <a:pt x="0" y="2875"/>
                    <a:pt x="226" y="2445"/>
                    <a:pt x="430" y="1879"/>
                  </a:cubicBezTo>
                  <a:cubicBezTo>
                    <a:pt x="724" y="1313"/>
                    <a:pt x="1290" y="725"/>
                    <a:pt x="1901" y="408"/>
                  </a:cubicBezTo>
                  <a:close/>
                </a:path>
              </a:pathLst>
            </a:custGeom>
            <a:noFill/>
            <a:ln w="51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5" name="Google Shape;11415;p32"/>
            <p:cNvSpPr/>
            <p:nvPr/>
          </p:nvSpPr>
          <p:spPr>
            <a:xfrm>
              <a:off x="865885" y="5389198"/>
              <a:ext cx="148307" cy="131560"/>
            </a:xfrm>
            <a:custGeom>
              <a:avLst/>
              <a:gdLst/>
              <a:ahLst/>
              <a:cxnLst/>
              <a:rect l="l" t="t" r="r" b="b"/>
              <a:pathLst>
                <a:path w="3011" h="2671" extrusionOk="0">
                  <a:moveTo>
                    <a:pt x="1675" y="0"/>
                  </a:moveTo>
                  <a:lnTo>
                    <a:pt x="1675" y="0"/>
                  </a:lnTo>
                  <a:cubicBezTo>
                    <a:pt x="1743" y="476"/>
                    <a:pt x="1947" y="928"/>
                    <a:pt x="2218" y="1313"/>
                  </a:cubicBezTo>
                  <a:cubicBezTo>
                    <a:pt x="2354" y="1517"/>
                    <a:pt x="2558" y="1652"/>
                    <a:pt x="2648" y="1811"/>
                  </a:cubicBezTo>
                  <a:cubicBezTo>
                    <a:pt x="2762" y="1969"/>
                    <a:pt x="2716" y="2128"/>
                    <a:pt x="2581" y="2241"/>
                  </a:cubicBezTo>
                  <a:cubicBezTo>
                    <a:pt x="2445" y="2377"/>
                    <a:pt x="2241" y="2422"/>
                    <a:pt x="2015" y="2422"/>
                  </a:cubicBezTo>
                  <a:lnTo>
                    <a:pt x="1336" y="2422"/>
                  </a:lnTo>
                  <a:cubicBezTo>
                    <a:pt x="883" y="2422"/>
                    <a:pt x="431" y="2377"/>
                    <a:pt x="1" y="2196"/>
                  </a:cubicBezTo>
                  <a:lnTo>
                    <a:pt x="1" y="2196"/>
                  </a:lnTo>
                  <a:cubicBezTo>
                    <a:pt x="385" y="2467"/>
                    <a:pt x="861" y="2580"/>
                    <a:pt x="1313" y="2648"/>
                  </a:cubicBezTo>
                  <a:cubicBezTo>
                    <a:pt x="1562" y="2648"/>
                    <a:pt x="1788" y="2671"/>
                    <a:pt x="2015" y="2671"/>
                  </a:cubicBezTo>
                  <a:cubicBezTo>
                    <a:pt x="2241" y="2671"/>
                    <a:pt x="2535" y="2648"/>
                    <a:pt x="2762" y="2445"/>
                  </a:cubicBezTo>
                  <a:cubicBezTo>
                    <a:pt x="2875" y="2354"/>
                    <a:pt x="2943" y="2218"/>
                    <a:pt x="2988" y="2082"/>
                  </a:cubicBezTo>
                  <a:cubicBezTo>
                    <a:pt x="3011" y="1901"/>
                    <a:pt x="2965" y="1766"/>
                    <a:pt x="2875" y="1652"/>
                  </a:cubicBezTo>
                  <a:cubicBezTo>
                    <a:pt x="2739" y="1426"/>
                    <a:pt x="2535" y="1313"/>
                    <a:pt x="2400" y="1132"/>
                  </a:cubicBezTo>
                  <a:cubicBezTo>
                    <a:pt x="2105" y="838"/>
                    <a:pt x="1856" y="43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6" name="Google Shape;11416;p32"/>
            <p:cNvSpPr/>
            <p:nvPr/>
          </p:nvSpPr>
          <p:spPr>
            <a:xfrm>
              <a:off x="778949" y="5379150"/>
              <a:ext cx="29011" cy="27928"/>
            </a:xfrm>
            <a:custGeom>
              <a:avLst/>
              <a:gdLst/>
              <a:ahLst/>
              <a:cxnLst/>
              <a:rect l="l" t="t" r="r" b="b"/>
              <a:pathLst>
                <a:path w="589" h="567" extrusionOk="0">
                  <a:moveTo>
                    <a:pt x="227" y="1"/>
                  </a:moveTo>
                  <a:cubicBezTo>
                    <a:pt x="0" y="114"/>
                    <a:pt x="0" y="566"/>
                    <a:pt x="317" y="566"/>
                  </a:cubicBezTo>
                  <a:cubicBezTo>
                    <a:pt x="430" y="566"/>
                    <a:pt x="498" y="499"/>
                    <a:pt x="543" y="408"/>
                  </a:cubicBezTo>
                  <a:cubicBezTo>
                    <a:pt x="589" y="340"/>
                    <a:pt x="589" y="204"/>
                    <a:pt x="543" y="159"/>
                  </a:cubicBezTo>
                  <a:cubicBezTo>
                    <a:pt x="498" y="136"/>
                    <a:pt x="498" y="114"/>
                    <a:pt x="475" y="69"/>
                  </a:cubicBezTo>
                  <a:cubicBezTo>
                    <a:pt x="453" y="23"/>
                    <a:pt x="362"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17" name="Google Shape;11417;p32"/>
          <p:cNvGrpSpPr/>
          <p:nvPr/>
        </p:nvGrpSpPr>
        <p:grpSpPr>
          <a:xfrm>
            <a:off x="5025806" y="-12374"/>
            <a:ext cx="4270606" cy="1104740"/>
            <a:chOff x="2637925" y="3469400"/>
            <a:chExt cx="2167600" cy="560725"/>
          </a:xfrm>
        </p:grpSpPr>
        <p:sp>
          <p:nvSpPr>
            <p:cNvPr id="11418" name="Google Shape;11418;p32"/>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9" name="Google Shape;11419;p32"/>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0" name="Google Shape;11420;p32"/>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1" name="Google Shape;11421;p32"/>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2" name="Google Shape;11422;p32"/>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23" name="Google Shape;11423;p32"/>
          <p:cNvGrpSpPr/>
          <p:nvPr/>
        </p:nvGrpSpPr>
        <p:grpSpPr>
          <a:xfrm flipH="1">
            <a:off x="5784845" y="-85831"/>
            <a:ext cx="949833" cy="732422"/>
            <a:chOff x="4866600" y="2956225"/>
            <a:chExt cx="482100" cy="371750"/>
          </a:xfrm>
        </p:grpSpPr>
        <p:sp>
          <p:nvSpPr>
            <p:cNvPr id="11424" name="Google Shape;11424;p32"/>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5" name="Google Shape;11425;p32"/>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6" name="Google Shape;11426;p32"/>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7" name="Google Shape;11427;p32"/>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8" name="Google Shape;11428;p32"/>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9" name="Google Shape;11429;p32"/>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0" name="Google Shape;11430;p32"/>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1" name="Google Shape;11431;p32"/>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32" name="Google Shape;11432;p32"/>
          <p:cNvGrpSpPr/>
          <p:nvPr/>
        </p:nvGrpSpPr>
        <p:grpSpPr>
          <a:xfrm flipH="1">
            <a:off x="4708328" y="-315002"/>
            <a:ext cx="950917" cy="733555"/>
            <a:chOff x="2920825" y="1027400"/>
            <a:chExt cx="482650" cy="372325"/>
          </a:xfrm>
        </p:grpSpPr>
        <p:sp>
          <p:nvSpPr>
            <p:cNvPr id="11433" name="Google Shape;11433;p32"/>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4" name="Google Shape;11434;p32"/>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5" name="Google Shape;11435;p32"/>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6" name="Google Shape;11436;p32"/>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7" name="Google Shape;11437;p32"/>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8" name="Google Shape;11438;p32"/>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9" name="Google Shape;11439;p32"/>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0" name="Google Shape;11440;p32"/>
          <p:cNvGrpSpPr/>
          <p:nvPr/>
        </p:nvGrpSpPr>
        <p:grpSpPr>
          <a:xfrm>
            <a:off x="8148032" y="-203525"/>
            <a:ext cx="292131" cy="1327718"/>
            <a:chOff x="2806525" y="620025"/>
            <a:chExt cx="148275" cy="673900"/>
          </a:xfrm>
        </p:grpSpPr>
        <p:sp>
          <p:nvSpPr>
            <p:cNvPr id="11441" name="Google Shape;11441;p32"/>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2" name="Google Shape;11442;p32"/>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3" name="Google Shape;11443;p32"/>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4" name="Google Shape;11444;p32"/>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5" name="Google Shape;11445;p32"/>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6" name="Google Shape;11446;p32"/>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7" name="Google Shape;11447;p32"/>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8" name="Google Shape;11448;p32"/>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9" name="Google Shape;11449;p32"/>
          <p:cNvGrpSpPr/>
          <p:nvPr/>
        </p:nvGrpSpPr>
        <p:grpSpPr>
          <a:xfrm>
            <a:off x="7889791" y="156705"/>
            <a:ext cx="237508" cy="247359"/>
            <a:chOff x="2650925" y="4637475"/>
            <a:chExt cx="120550" cy="125550"/>
          </a:xfrm>
        </p:grpSpPr>
        <p:sp>
          <p:nvSpPr>
            <p:cNvPr id="11450" name="Google Shape;11450;p32"/>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1" name="Google Shape;11451;p32"/>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52" name="Google Shape;11452;p32"/>
          <p:cNvGrpSpPr/>
          <p:nvPr/>
        </p:nvGrpSpPr>
        <p:grpSpPr>
          <a:xfrm flipH="1">
            <a:off x="8440180" y="1501506"/>
            <a:ext cx="241941" cy="218741"/>
            <a:chOff x="2097025" y="4644575"/>
            <a:chExt cx="122800" cy="111025"/>
          </a:xfrm>
        </p:grpSpPr>
        <p:sp>
          <p:nvSpPr>
            <p:cNvPr id="11453" name="Google Shape;11453;p32"/>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4" name="Google Shape;11454;p32"/>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55" name="Google Shape;11455;p32"/>
          <p:cNvGrpSpPr/>
          <p:nvPr/>
        </p:nvGrpSpPr>
        <p:grpSpPr>
          <a:xfrm flipH="1">
            <a:off x="5979130" y="51031"/>
            <a:ext cx="241941" cy="218741"/>
            <a:chOff x="2097025" y="4644575"/>
            <a:chExt cx="122800" cy="111025"/>
          </a:xfrm>
        </p:grpSpPr>
        <p:sp>
          <p:nvSpPr>
            <p:cNvPr id="11456" name="Google Shape;11456;p32"/>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7" name="Google Shape;11457;p32"/>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58" name="Google Shape;11458;p32"/>
          <p:cNvGrpSpPr/>
          <p:nvPr/>
        </p:nvGrpSpPr>
        <p:grpSpPr>
          <a:xfrm flipH="1">
            <a:off x="3785395" y="-85831"/>
            <a:ext cx="949833" cy="732422"/>
            <a:chOff x="4866600" y="2956225"/>
            <a:chExt cx="482100" cy="371750"/>
          </a:xfrm>
        </p:grpSpPr>
        <p:sp>
          <p:nvSpPr>
            <p:cNvPr id="11459" name="Google Shape;11459;p32"/>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0" name="Google Shape;11460;p32"/>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1" name="Google Shape;11461;p32"/>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2" name="Google Shape;11462;p32"/>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3" name="Google Shape;11463;p32"/>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4" name="Google Shape;11464;p32"/>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5" name="Google Shape;11465;p32"/>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6" name="Google Shape;11466;p32"/>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67" name="Google Shape;11467;p32"/>
          <p:cNvGrpSpPr/>
          <p:nvPr/>
        </p:nvGrpSpPr>
        <p:grpSpPr>
          <a:xfrm flipH="1">
            <a:off x="6693342" y="-531697"/>
            <a:ext cx="1362295" cy="1920846"/>
            <a:chOff x="4877350" y="4482750"/>
            <a:chExt cx="691450" cy="974950"/>
          </a:xfrm>
        </p:grpSpPr>
        <p:sp>
          <p:nvSpPr>
            <p:cNvPr id="11468" name="Google Shape;11468;p32"/>
            <p:cNvSpPr/>
            <p:nvPr/>
          </p:nvSpPr>
          <p:spPr>
            <a:xfrm>
              <a:off x="4877350" y="5100600"/>
              <a:ext cx="257475" cy="102025"/>
            </a:xfrm>
            <a:custGeom>
              <a:avLst/>
              <a:gdLst/>
              <a:ahLst/>
              <a:cxnLst/>
              <a:rect l="l" t="t" r="r" b="b"/>
              <a:pathLst>
                <a:path w="10299" h="4081" extrusionOk="0">
                  <a:moveTo>
                    <a:pt x="1968" y="0"/>
                  </a:moveTo>
                  <a:cubicBezTo>
                    <a:pt x="1145" y="0"/>
                    <a:pt x="387" y="156"/>
                    <a:pt x="114" y="702"/>
                  </a:cubicBezTo>
                  <a:cubicBezTo>
                    <a:pt x="1" y="906"/>
                    <a:pt x="69" y="1178"/>
                    <a:pt x="205" y="1381"/>
                  </a:cubicBezTo>
                  <a:cubicBezTo>
                    <a:pt x="499" y="1811"/>
                    <a:pt x="997" y="2015"/>
                    <a:pt x="1495" y="2196"/>
                  </a:cubicBezTo>
                  <a:cubicBezTo>
                    <a:pt x="2875" y="2807"/>
                    <a:pt x="4346" y="3373"/>
                    <a:pt x="5840" y="3735"/>
                  </a:cubicBezTo>
                  <a:cubicBezTo>
                    <a:pt x="6474" y="3871"/>
                    <a:pt x="7085" y="3984"/>
                    <a:pt x="7741" y="4052"/>
                  </a:cubicBezTo>
                  <a:cubicBezTo>
                    <a:pt x="7944" y="4065"/>
                    <a:pt x="8147" y="4081"/>
                    <a:pt x="8345" y="4081"/>
                  </a:cubicBezTo>
                  <a:cubicBezTo>
                    <a:pt x="8808" y="4081"/>
                    <a:pt x="9241" y="3996"/>
                    <a:pt x="9574" y="3599"/>
                  </a:cubicBezTo>
                  <a:cubicBezTo>
                    <a:pt x="10298" y="2762"/>
                    <a:pt x="9755" y="2173"/>
                    <a:pt x="8918" y="1743"/>
                  </a:cubicBezTo>
                  <a:cubicBezTo>
                    <a:pt x="7492" y="997"/>
                    <a:pt x="5930" y="499"/>
                    <a:pt x="4324" y="250"/>
                  </a:cubicBezTo>
                  <a:cubicBezTo>
                    <a:pt x="3808" y="179"/>
                    <a:pt x="2851" y="0"/>
                    <a:pt x="1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9" name="Google Shape;11469;p32"/>
            <p:cNvSpPr/>
            <p:nvPr/>
          </p:nvSpPr>
          <p:spPr>
            <a:xfrm>
              <a:off x="4883025" y="5086450"/>
              <a:ext cx="258025" cy="114325"/>
            </a:xfrm>
            <a:custGeom>
              <a:avLst/>
              <a:gdLst/>
              <a:ahLst/>
              <a:cxnLst/>
              <a:rect l="l" t="t" r="r" b="b"/>
              <a:pathLst>
                <a:path w="10321" h="4573" fill="none" extrusionOk="0">
                  <a:moveTo>
                    <a:pt x="5884" y="4165"/>
                  </a:moveTo>
                  <a:cubicBezTo>
                    <a:pt x="6496" y="4301"/>
                    <a:pt x="7129" y="4414"/>
                    <a:pt x="7763" y="4459"/>
                  </a:cubicBezTo>
                  <a:cubicBezTo>
                    <a:pt x="8442" y="4527"/>
                    <a:pt x="9121" y="4573"/>
                    <a:pt x="9619" y="4007"/>
                  </a:cubicBezTo>
                  <a:cubicBezTo>
                    <a:pt x="10320" y="3192"/>
                    <a:pt x="9800" y="2423"/>
                    <a:pt x="8962" y="2015"/>
                  </a:cubicBezTo>
                  <a:cubicBezTo>
                    <a:pt x="7514" y="1246"/>
                    <a:pt x="5930" y="816"/>
                    <a:pt x="4345" y="567"/>
                  </a:cubicBezTo>
                  <a:cubicBezTo>
                    <a:pt x="3350" y="431"/>
                    <a:pt x="702" y="1"/>
                    <a:pt x="113" y="1133"/>
                  </a:cubicBezTo>
                  <a:cubicBezTo>
                    <a:pt x="0" y="1336"/>
                    <a:pt x="68" y="1608"/>
                    <a:pt x="204" y="1811"/>
                  </a:cubicBezTo>
                  <a:cubicBezTo>
                    <a:pt x="498" y="2241"/>
                    <a:pt x="1019" y="2423"/>
                    <a:pt x="1494" y="2626"/>
                  </a:cubicBezTo>
                  <a:cubicBezTo>
                    <a:pt x="2897" y="3192"/>
                    <a:pt x="4368" y="3780"/>
                    <a:pt x="5884" y="416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0" name="Google Shape;11470;p32"/>
            <p:cNvSpPr/>
            <p:nvPr/>
          </p:nvSpPr>
          <p:spPr>
            <a:xfrm>
              <a:off x="5238350" y="4482875"/>
              <a:ext cx="321950" cy="527225"/>
            </a:xfrm>
            <a:custGeom>
              <a:avLst/>
              <a:gdLst/>
              <a:ahLst/>
              <a:cxnLst/>
              <a:rect l="l" t="t" r="r" b="b"/>
              <a:pathLst>
                <a:path w="12878" h="21089" extrusionOk="0">
                  <a:moveTo>
                    <a:pt x="10759" y="1"/>
                  </a:moveTo>
                  <a:cubicBezTo>
                    <a:pt x="10638" y="1"/>
                    <a:pt x="10514" y="14"/>
                    <a:pt x="10388" y="41"/>
                  </a:cubicBezTo>
                  <a:cubicBezTo>
                    <a:pt x="8691" y="403"/>
                    <a:pt x="8125" y="2530"/>
                    <a:pt x="7808" y="4001"/>
                  </a:cubicBezTo>
                  <a:cubicBezTo>
                    <a:pt x="7242" y="6763"/>
                    <a:pt x="6858" y="9343"/>
                    <a:pt x="5545" y="11923"/>
                  </a:cubicBezTo>
                  <a:cubicBezTo>
                    <a:pt x="4278" y="14412"/>
                    <a:pt x="2557" y="16653"/>
                    <a:pt x="453" y="18463"/>
                  </a:cubicBezTo>
                  <a:cubicBezTo>
                    <a:pt x="0" y="18848"/>
                    <a:pt x="272" y="20296"/>
                    <a:pt x="294" y="20840"/>
                  </a:cubicBezTo>
                  <a:cubicBezTo>
                    <a:pt x="294" y="20953"/>
                    <a:pt x="317" y="21043"/>
                    <a:pt x="430" y="21089"/>
                  </a:cubicBezTo>
                  <a:cubicBezTo>
                    <a:pt x="475" y="21089"/>
                    <a:pt x="543" y="21043"/>
                    <a:pt x="611" y="20998"/>
                  </a:cubicBezTo>
                  <a:cubicBezTo>
                    <a:pt x="2784" y="19074"/>
                    <a:pt x="4640" y="16811"/>
                    <a:pt x="6111" y="14299"/>
                  </a:cubicBezTo>
                  <a:cubicBezTo>
                    <a:pt x="7197" y="12443"/>
                    <a:pt x="7989" y="10452"/>
                    <a:pt x="8600" y="8415"/>
                  </a:cubicBezTo>
                  <a:cubicBezTo>
                    <a:pt x="9166" y="6581"/>
                    <a:pt x="8872" y="4386"/>
                    <a:pt x="9913" y="2711"/>
                  </a:cubicBezTo>
                  <a:cubicBezTo>
                    <a:pt x="10071" y="2440"/>
                    <a:pt x="10343" y="2146"/>
                    <a:pt x="10614" y="2010"/>
                  </a:cubicBezTo>
                  <a:cubicBezTo>
                    <a:pt x="10799" y="1910"/>
                    <a:pt x="10970" y="1867"/>
                    <a:pt x="11128" y="1867"/>
                  </a:cubicBezTo>
                  <a:cubicBezTo>
                    <a:pt x="11475" y="1867"/>
                    <a:pt x="11762" y="2077"/>
                    <a:pt x="11995" y="2372"/>
                  </a:cubicBezTo>
                  <a:cubicBezTo>
                    <a:pt x="12186" y="2615"/>
                    <a:pt x="12361" y="2715"/>
                    <a:pt x="12503" y="2715"/>
                  </a:cubicBezTo>
                  <a:cubicBezTo>
                    <a:pt x="12732" y="2715"/>
                    <a:pt x="12878" y="2458"/>
                    <a:pt x="12878" y="2123"/>
                  </a:cubicBezTo>
                  <a:cubicBezTo>
                    <a:pt x="12878" y="2010"/>
                    <a:pt x="12878" y="1897"/>
                    <a:pt x="12832" y="1783"/>
                  </a:cubicBezTo>
                  <a:cubicBezTo>
                    <a:pt x="12550" y="856"/>
                    <a:pt x="11747" y="1"/>
                    <a:pt x="107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1" name="Google Shape;11471;p32"/>
            <p:cNvSpPr/>
            <p:nvPr/>
          </p:nvSpPr>
          <p:spPr>
            <a:xfrm>
              <a:off x="5242875" y="4482750"/>
              <a:ext cx="325925" cy="522825"/>
            </a:xfrm>
            <a:custGeom>
              <a:avLst/>
              <a:gdLst/>
              <a:ahLst/>
              <a:cxnLst/>
              <a:rect l="l" t="t" r="r" b="b"/>
              <a:pathLst>
                <a:path w="13037" h="20913" fill="none" extrusionOk="0">
                  <a:moveTo>
                    <a:pt x="13036" y="2354"/>
                  </a:moveTo>
                  <a:cubicBezTo>
                    <a:pt x="13036" y="2241"/>
                    <a:pt x="13036" y="2128"/>
                    <a:pt x="12991" y="2015"/>
                  </a:cubicBezTo>
                  <a:cubicBezTo>
                    <a:pt x="12674" y="974"/>
                    <a:pt x="11701" y="1"/>
                    <a:pt x="10547" y="272"/>
                  </a:cubicBezTo>
                  <a:cubicBezTo>
                    <a:pt x="8849" y="634"/>
                    <a:pt x="7944" y="2648"/>
                    <a:pt x="7627" y="4120"/>
                  </a:cubicBezTo>
                  <a:cubicBezTo>
                    <a:pt x="7061" y="6881"/>
                    <a:pt x="6020" y="10162"/>
                    <a:pt x="4730" y="12742"/>
                  </a:cubicBezTo>
                  <a:cubicBezTo>
                    <a:pt x="3440" y="15232"/>
                    <a:pt x="2716" y="16884"/>
                    <a:pt x="589" y="18695"/>
                  </a:cubicBezTo>
                  <a:cubicBezTo>
                    <a:pt x="136" y="19079"/>
                    <a:pt x="0" y="20120"/>
                    <a:pt x="0" y="20664"/>
                  </a:cubicBezTo>
                  <a:cubicBezTo>
                    <a:pt x="0" y="20777"/>
                    <a:pt x="23" y="20890"/>
                    <a:pt x="136" y="20913"/>
                  </a:cubicBezTo>
                  <a:cubicBezTo>
                    <a:pt x="181" y="20913"/>
                    <a:pt x="249" y="20890"/>
                    <a:pt x="294" y="20845"/>
                  </a:cubicBezTo>
                  <a:cubicBezTo>
                    <a:pt x="2490" y="18921"/>
                    <a:pt x="4029" y="17382"/>
                    <a:pt x="5477" y="14870"/>
                  </a:cubicBezTo>
                  <a:cubicBezTo>
                    <a:pt x="6563" y="13014"/>
                    <a:pt x="7808" y="11407"/>
                    <a:pt x="8555" y="8691"/>
                  </a:cubicBezTo>
                  <a:cubicBezTo>
                    <a:pt x="9098" y="6858"/>
                    <a:pt x="8962" y="4663"/>
                    <a:pt x="10003" y="2988"/>
                  </a:cubicBezTo>
                  <a:cubicBezTo>
                    <a:pt x="10185" y="2694"/>
                    <a:pt x="10433" y="2422"/>
                    <a:pt x="10705" y="2264"/>
                  </a:cubicBezTo>
                  <a:cubicBezTo>
                    <a:pt x="11316" y="1970"/>
                    <a:pt x="11769" y="2196"/>
                    <a:pt x="12108" y="2648"/>
                  </a:cubicBezTo>
                  <a:cubicBezTo>
                    <a:pt x="12606" y="3237"/>
                    <a:pt x="13014" y="2897"/>
                    <a:pt x="13036" y="235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2" name="Google Shape;11472;p32"/>
            <p:cNvSpPr/>
            <p:nvPr/>
          </p:nvSpPr>
          <p:spPr>
            <a:xfrm>
              <a:off x="5395075" y="4886175"/>
              <a:ext cx="80925" cy="90550"/>
            </a:xfrm>
            <a:custGeom>
              <a:avLst/>
              <a:gdLst/>
              <a:ahLst/>
              <a:cxnLst/>
              <a:rect l="l" t="t" r="r" b="b"/>
              <a:pathLst>
                <a:path w="3237" h="3622" fill="none" extrusionOk="0">
                  <a:moveTo>
                    <a:pt x="3169" y="1992"/>
                  </a:moveTo>
                  <a:cubicBezTo>
                    <a:pt x="3236" y="1607"/>
                    <a:pt x="3191" y="1200"/>
                    <a:pt x="2988" y="860"/>
                  </a:cubicBezTo>
                  <a:cubicBezTo>
                    <a:pt x="2490" y="0"/>
                    <a:pt x="1539" y="68"/>
                    <a:pt x="702" y="362"/>
                  </a:cubicBezTo>
                  <a:cubicBezTo>
                    <a:pt x="0" y="815"/>
                    <a:pt x="475" y="2558"/>
                    <a:pt x="928" y="3055"/>
                  </a:cubicBezTo>
                  <a:cubicBezTo>
                    <a:pt x="1426" y="3621"/>
                    <a:pt x="2218" y="3191"/>
                    <a:pt x="2671" y="2807"/>
                  </a:cubicBezTo>
                  <a:cubicBezTo>
                    <a:pt x="2897" y="2580"/>
                    <a:pt x="3078" y="2286"/>
                    <a:pt x="3169" y="1992"/>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3" name="Google Shape;11473;p32"/>
            <p:cNvSpPr/>
            <p:nvPr/>
          </p:nvSpPr>
          <p:spPr>
            <a:xfrm>
              <a:off x="5396200" y="4894475"/>
              <a:ext cx="81500" cy="79025"/>
            </a:xfrm>
            <a:custGeom>
              <a:avLst/>
              <a:gdLst/>
              <a:ahLst/>
              <a:cxnLst/>
              <a:rect l="l" t="t" r="r" b="b"/>
              <a:pathLst>
                <a:path w="3260" h="3161" extrusionOk="0">
                  <a:moveTo>
                    <a:pt x="1741" y="1"/>
                  </a:moveTo>
                  <a:cubicBezTo>
                    <a:pt x="1404" y="1"/>
                    <a:pt x="1047" y="84"/>
                    <a:pt x="702" y="211"/>
                  </a:cubicBezTo>
                  <a:cubicBezTo>
                    <a:pt x="0" y="664"/>
                    <a:pt x="476" y="2384"/>
                    <a:pt x="928" y="2882"/>
                  </a:cubicBezTo>
                  <a:cubicBezTo>
                    <a:pt x="1112" y="3082"/>
                    <a:pt x="1330" y="3160"/>
                    <a:pt x="1554" y="3160"/>
                  </a:cubicBezTo>
                  <a:cubicBezTo>
                    <a:pt x="1966" y="3160"/>
                    <a:pt x="2401" y="2897"/>
                    <a:pt x="2694" y="2633"/>
                  </a:cubicBezTo>
                  <a:cubicBezTo>
                    <a:pt x="2943" y="2452"/>
                    <a:pt x="3124" y="2135"/>
                    <a:pt x="3169" y="1818"/>
                  </a:cubicBezTo>
                  <a:cubicBezTo>
                    <a:pt x="3259" y="1456"/>
                    <a:pt x="3191" y="1026"/>
                    <a:pt x="3010" y="687"/>
                  </a:cubicBezTo>
                  <a:cubicBezTo>
                    <a:pt x="2699" y="186"/>
                    <a:pt x="2242"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4" name="Google Shape;11474;p32"/>
            <p:cNvSpPr/>
            <p:nvPr/>
          </p:nvSpPr>
          <p:spPr>
            <a:xfrm>
              <a:off x="5200425" y="4798925"/>
              <a:ext cx="90000" cy="71875"/>
            </a:xfrm>
            <a:custGeom>
              <a:avLst/>
              <a:gdLst/>
              <a:ahLst/>
              <a:cxnLst/>
              <a:rect l="l" t="t" r="r" b="b"/>
              <a:pathLst>
                <a:path w="3600" h="2875" extrusionOk="0">
                  <a:moveTo>
                    <a:pt x="1604" y="1"/>
                  </a:moveTo>
                  <a:cubicBezTo>
                    <a:pt x="1347" y="1"/>
                    <a:pt x="1088" y="62"/>
                    <a:pt x="838" y="209"/>
                  </a:cubicBezTo>
                  <a:cubicBezTo>
                    <a:pt x="1" y="729"/>
                    <a:pt x="23" y="1657"/>
                    <a:pt x="340" y="2494"/>
                  </a:cubicBezTo>
                  <a:cubicBezTo>
                    <a:pt x="504" y="2769"/>
                    <a:pt x="856" y="2875"/>
                    <a:pt x="1259" y="2875"/>
                  </a:cubicBezTo>
                  <a:cubicBezTo>
                    <a:pt x="1918" y="2875"/>
                    <a:pt x="2711" y="2594"/>
                    <a:pt x="3033" y="2313"/>
                  </a:cubicBezTo>
                  <a:cubicBezTo>
                    <a:pt x="3599" y="1793"/>
                    <a:pt x="3192" y="1001"/>
                    <a:pt x="2784" y="525"/>
                  </a:cubicBezTo>
                  <a:cubicBezTo>
                    <a:pt x="2603" y="299"/>
                    <a:pt x="2309" y="118"/>
                    <a:pt x="2015" y="50"/>
                  </a:cubicBezTo>
                  <a:cubicBezTo>
                    <a:pt x="1880" y="18"/>
                    <a:pt x="1742" y="1"/>
                    <a:pt x="1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5" name="Google Shape;11475;p32"/>
            <p:cNvSpPr/>
            <p:nvPr/>
          </p:nvSpPr>
          <p:spPr>
            <a:xfrm>
              <a:off x="5192500" y="4797900"/>
              <a:ext cx="90000" cy="81500"/>
            </a:xfrm>
            <a:custGeom>
              <a:avLst/>
              <a:gdLst/>
              <a:ahLst/>
              <a:cxnLst/>
              <a:rect l="l" t="t" r="r" b="b"/>
              <a:pathLst>
                <a:path w="3600" h="3260" fill="none" extrusionOk="0">
                  <a:moveTo>
                    <a:pt x="2015" y="91"/>
                  </a:moveTo>
                  <a:cubicBezTo>
                    <a:pt x="1653" y="1"/>
                    <a:pt x="1223" y="23"/>
                    <a:pt x="838" y="250"/>
                  </a:cubicBezTo>
                  <a:cubicBezTo>
                    <a:pt x="1" y="770"/>
                    <a:pt x="23" y="1698"/>
                    <a:pt x="340" y="2535"/>
                  </a:cubicBezTo>
                  <a:cubicBezTo>
                    <a:pt x="770" y="3260"/>
                    <a:pt x="2513" y="2807"/>
                    <a:pt x="3034" y="2354"/>
                  </a:cubicBezTo>
                  <a:cubicBezTo>
                    <a:pt x="3599" y="1834"/>
                    <a:pt x="3192" y="1042"/>
                    <a:pt x="2807" y="566"/>
                  </a:cubicBezTo>
                  <a:cubicBezTo>
                    <a:pt x="2604" y="295"/>
                    <a:pt x="2332" y="136"/>
                    <a:pt x="2015" y="9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6" name="Google Shape;11476;p32"/>
            <p:cNvSpPr/>
            <p:nvPr/>
          </p:nvSpPr>
          <p:spPr>
            <a:xfrm>
              <a:off x="5146125" y="4806950"/>
              <a:ext cx="297050" cy="324800"/>
            </a:xfrm>
            <a:custGeom>
              <a:avLst/>
              <a:gdLst/>
              <a:ahLst/>
              <a:cxnLst/>
              <a:rect l="l" t="t" r="r" b="b"/>
              <a:pathLst>
                <a:path w="11882" h="12992" fill="none" extrusionOk="0">
                  <a:moveTo>
                    <a:pt x="9324" y="2830"/>
                  </a:moveTo>
                  <a:cubicBezTo>
                    <a:pt x="9845" y="3577"/>
                    <a:pt x="10479" y="3871"/>
                    <a:pt x="11090" y="4482"/>
                  </a:cubicBezTo>
                  <a:cubicBezTo>
                    <a:pt x="11882" y="5229"/>
                    <a:pt x="11723" y="6519"/>
                    <a:pt x="11542" y="7469"/>
                  </a:cubicBezTo>
                  <a:cubicBezTo>
                    <a:pt x="11339" y="8442"/>
                    <a:pt x="10931" y="9370"/>
                    <a:pt x="10320" y="10140"/>
                  </a:cubicBezTo>
                  <a:cubicBezTo>
                    <a:pt x="9573" y="11045"/>
                    <a:pt x="8532" y="11452"/>
                    <a:pt x="7627" y="12109"/>
                  </a:cubicBezTo>
                  <a:cubicBezTo>
                    <a:pt x="6405" y="12991"/>
                    <a:pt x="4979" y="12810"/>
                    <a:pt x="3780" y="12018"/>
                  </a:cubicBezTo>
                  <a:cubicBezTo>
                    <a:pt x="1267" y="10389"/>
                    <a:pt x="0" y="6587"/>
                    <a:pt x="1335" y="3825"/>
                  </a:cubicBezTo>
                  <a:cubicBezTo>
                    <a:pt x="2739" y="1042"/>
                    <a:pt x="7378" y="1"/>
                    <a:pt x="9324" y="283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7" name="Google Shape;11477;p32"/>
            <p:cNvSpPr/>
            <p:nvPr/>
          </p:nvSpPr>
          <p:spPr>
            <a:xfrm>
              <a:off x="5143850" y="4841025"/>
              <a:ext cx="292550" cy="290750"/>
            </a:xfrm>
            <a:custGeom>
              <a:avLst/>
              <a:gdLst/>
              <a:ahLst/>
              <a:cxnLst/>
              <a:rect l="l" t="t" r="r" b="b"/>
              <a:pathLst>
                <a:path w="11702" h="11630" extrusionOk="0">
                  <a:moveTo>
                    <a:pt x="5752" y="0"/>
                  </a:moveTo>
                  <a:cubicBezTo>
                    <a:pt x="5608" y="0"/>
                    <a:pt x="5465" y="6"/>
                    <a:pt x="5319" y="18"/>
                  </a:cubicBezTo>
                  <a:cubicBezTo>
                    <a:pt x="5228" y="18"/>
                    <a:pt x="5183" y="63"/>
                    <a:pt x="5093" y="63"/>
                  </a:cubicBezTo>
                  <a:cubicBezTo>
                    <a:pt x="4550" y="131"/>
                    <a:pt x="4074" y="312"/>
                    <a:pt x="3622" y="561"/>
                  </a:cubicBezTo>
                  <a:cubicBezTo>
                    <a:pt x="2694" y="1105"/>
                    <a:pt x="1924" y="1942"/>
                    <a:pt x="1449" y="2825"/>
                  </a:cubicBezTo>
                  <a:cubicBezTo>
                    <a:pt x="1" y="5495"/>
                    <a:pt x="928" y="9162"/>
                    <a:pt x="3644" y="10950"/>
                  </a:cubicBezTo>
                  <a:cubicBezTo>
                    <a:pt x="4311" y="11366"/>
                    <a:pt x="4978" y="11629"/>
                    <a:pt x="5676" y="11629"/>
                  </a:cubicBezTo>
                  <a:cubicBezTo>
                    <a:pt x="6115" y="11629"/>
                    <a:pt x="6567" y="11525"/>
                    <a:pt x="7039" y="11289"/>
                  </a:cubicBezTo>
                  <a:cubicBezTo>
                    <a:pt x="7605" y="10995"/>
                    <a:pt x="8080" y="10610"/>
                    <a:pt x="8533" y="10203"/>
                  </a:cubicBezTo>
                  <a:cubicBezTo>
                    <a:pt x="8985" y="9841"/>
                    <a:pt x="9438" y="9456"/>
                    <a:pt x="9845" y="9026"/>
                  </a:cubicBezTo>
                  <a:cubicBezTo>
                    <a:pt x="10909" y="7872"/>
                    <a:pt x="11701" y="6310"/>
                    <a:pt x="11656" y="4771"/>
                  </a:cubicBezTo>
                  <a:cubicBezTo>
                    <a:pt x="11633" y="3934"/>
                    <a:pt x="11317" y="3164"/>
                    <a:pt x="10773" y="2508"/>
                  </a:cubicBezTo>
                  <a:cubicBezTo>
                    <a:pt x="10683" y="2372"/>
                    <a:pt x="10615" y="2259"/>
                    <a:pt x="10502" y="2146"/>
                  </a:cubicBezTo>
                  <a:cubicBezTo>
                    <a:pt x="9981" y="1580"/>
                    <a:pt x="9302" y="1059"/>
                    <a:pt x="8578" y="697"/>
                  </a:cubicBezTo>
                  <a:cubicBezTo>
                    <a:pt x="8058" y="448"/>
                    <a:pt x="7492" y="222"/>
                    <a:pt x="6926" y="109"/>
                  </a:cubicBezTo>
                  <a:cubicBezTo>
                    <a:pt x="6528" y="42"/>
                    <a:pt x="6143" y="0"/>
                    <a:pt x="5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8" name="Google Shape;11478;p32"/>
            <p:cNvSpPr/>
            <p:nvPr/>
          </p:nvSpPr>
          <p:spPr>
            <a:xfrm>
              <a:off x="5266075" y="4840450"/>
              <a:ext cx="147675" cy="74225"/>
            </a:xfrm>
            <a:custGeom>
              <a:avLst/>
              <a:gdLst/>
              <a:ahLst/>
              <a:cxnLst/>
              <a:rect l="l" t="t" r="r" b="b"/>
              <a:pathLst>
                <a:path w="5907" h="2969" extrusionOk="0">
                  <a:moveTo>
                    <a:pt x="863" y="1"/>
                  </a:moveTo>
                  <a:cubicBezTo>
                    <a:pt x="719" y="1"/>
                    <a:pt x="576" y="6"/>
                    <a:pt x="430" y="19"/>
                  </a:cubicBezTo>
                  <a:cubicBezTo>
                    <a:pt x="339" y="19"/>
                    <a:pt x="294" y="41"/>
                    <a:pt x="204" y="41"/>
                  </a:cubicBezTo>
                  <a:cubicBezTo>
                    <a:pt x="136" y="86"/>
                    <a:pt x="68" y="132"/>
                    <a:pt x="0" y="154"/>
                  </a:cubicBezTo>
                  <a:cubicBezTo>
                    <a:pt x="317" y="1128"/>
                    <a:pt x="1154" y="1920"/>
                    <a:pt x="2150" y="2418"/>
                  </a:cubicBezTo>
                  <a:cubicBezTo>
                    <a:pt x="2557" y="2621"/>
                    <a:pt x="2965" y="2802"/>
                    <a:pt x="3395" y="2870"/>
                  </a:cubicBezTo>
                  <a:cubicBezTo>
                    <a:pt x="3706" y="2939"/>
                    <a:pt x="4017" y="2969"/>
                    <a:pt x="4328" y="2969"/>
                  </a:cubicBezTo>
                  <a:cubicBezTo>
                    <a:pt x="4425" y="2969"/>
                    <a:pt x="4521" y="2966"/>
                    <a:pt x="4617" y="2961"/>
                  </a:cubicBezTo>
                  <a:cubicBezTo>
                    <a:pt x="5092" y="2916"/>
                    <a:pt x="5522" y="2757"/>
                    <a:pt x="5907" y="2531"/>
                  </a:cubicBezTo>
                  <a:cubicBezTo>
                    <a:pt x="5839" y="2395"/>
                    <a:pt x="5726" y="2282"/>
                    <a:pt x="5613" y="2146"/>
                  </a:cubicBezTo>
                  <a:cubicBezTo>
                    <a:pt x="5092" y="1580"/>
                    <a:pt x="4413" y="1060"/>
                    <a:pt x="3689" y="698"/>
                  </a:cubicBezTo>
                  <a:cubicBezTo>
                    <a:pt x="3169" y="449"/>
                    <a:pt x="2603" y="222"/>
                    <a:pt x="2037" y="109"/>
                  </a:cubicBezTo>
                  <a:cubicBezTo>
                    <a:pt x="1639" y="43"/>
                    <a:pt x="1254"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9" name="Google Shape;11479;p32"/>
            <p:cNvSpPr/>
            <p:nvPr/>
          </p:nvSpPr>
          <p:spPr>
            <a:xfrm>
              <a:off x="5241175" y="5175500"/>
              <a:ext cx="88850" cy="282200"/>
            </a:xfrm>
            <a:custGeom>
              <a:avLst/>
              <a:gdLst/>
              <a:ahLst/>
              <a:cxnLst/>
              <a:rect l="l" t="t" r="r" b="b"/>
              <a:pathLst>
                <a:path w="3554" h="11288" extrusionOk="0">
                  <a:moveTo>
                    <a:pt x="1322" y="1"/>
                  </a:moveTo>
                  <a:cubicBezTo>
                    <a:pt x="459" y="1"/>
                    <a:pt x="222" y="1872"/>
                    <a:pt x="159" y="2753"/>
                  </a:cubicBezTo>
                  <a:cubicBezTo>
                    <a:pt x="0" y="4360"/>
                    <a:pt x="181" y="5990"/>
                    <a:pt x="611" y="7574"/>
                  </a:cubicBezTo>
                  <a:cubicBezTo>
                    <a:pt x="860" y="8547"/>
                    <a:pt x="1426" y="11172"/>
                    <a:pt x="2693" y="11286"/>
                  </a:cubicBezTo>
                  <a:cubicBezTo>
                    <a:pt x="2706" y="11287"/>
                    <a:pt x="2719" y="11287"/>
                    <a:pt x="2732" y="11287"/>
                  </a:cubicBezTo>
                  <a:cubicBezTo>
                    <a:pt x="2945" y="11287"/>
                    <a:pt x="3153" y="11115"/>
                    <a:pt x="3259" y="10923"/>
                  </a:cubicBezTo>
                  <a:cubicBezTo>
                    <a:pt x="3553" y="10493"/>
                    <a:pt x="3508" y="9950"/>
                    <a:pt x="3508" y="9452"/>
                  </a:cubicBezTo>
                  <a:cubicBezTo>
                    <a:pt x="3486" y="7891"/>
                    <a:pt x="3440" y="6306"/>
                    <a:pt x="3169" y="4790"/>
                  </a:cubicBezTo>
                  <a:cubicBezTo>
                    <a:pt x="3056" y="4156"/>
                    <a:pt x="2241" y="264"/>
                    <a:pt x="1539" y="37"/>
                  </a:cubicBezTo>
                  <a:cubicBezTo>
                    <a:pt x="1463" y="12"/>
                    <a:pt x="1390" y="1"/>
                    <a:pt x="1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0" name="Google Shape;11480;p32"/>
            <p:cNvSpPr/>
            <p:nvPr/>
          </p:nvSpPr>
          <p:spPr>
            <a:xfrm>
              <a:off x="5223625" y="5180950"/>
              <a:ext cx="101875" cy="271600"/>
            </a:xfrm>
            <a:custGeom>
              <a:avLst/>
              <a:gdLst/>
              <a:ahLst/>
              <a:cxnLst/>
              <a:rect l="l" t="t" r="r" b="b"/>
              <a:pathLst>
                <a:path w="4075" h="10864" fill="none" extrusionOk="0">
                  <a:moveTo>
                    <a:pt x="3237" y="3395"/>
                  </a:moveTo>
                  <a:cubicBezTo>
                    <a:pt x="3056" y="2784"/>
                    <a:pt x="2830" y="2196"/>
                    <a:pt x="2581" y="1630"/>
                  </a:cubicBezTo>
                  <a:cubicBezTo>
                    <a:pt x="2286" y="996"/>
                    <a:pt x="2015" y="385"/>
                    <a:pt x="1313" y="227"/>
                  </a:cubicBezTo>
                  <a:cubicBezTo>
                    <a:pt x="227" y="0"/>
                    <a:pt x="1" y="770"/>
                    <a:pt x="23" y="1698"/>
                  </a:cubicBezTo>
                  <a:cubicBezTo>
                    <a:pt x="91" y="4504"/>
                    <a:pt x="815" y="7107"/>
                    <a:pt x="1879" y="9687"/>
                  </a:cubicBezTo>
                  <a:cubicBezTo>
                    <a:pt x="2060" y="10185"/>
                    <a:pt x="2513" y="10864"/>
                    <a:pt x="3146" y="10841"/>
                  </a:cubicBezTo>
                  <a:cubicBezTo>
                    <a:pt x="3373" y="10841"/>
                    <a:pt x="3576" y="10638"/>
                    <a:pt x="3690" y="10411"/>
                  </a:cubicBezTo>
                  <a:cubicBezTo>
                    <a:pt x="3916" y="9959"/>
                    <a:pt x="4074" y="8646"/>
                    <a:pt x="4029" y="8125"/>
                  </a:cubicBezTo>
                  <a:cubicBezTo>
                    <a:pt x="3803" y="6609"/>
                    <a:pt x="3644" y="4912"/>
                    <a:pt x="3237" y="339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1" name="Google Shape;11481;p32"/>
            <p:cNvSpPr/>
            <p:nvPr/>
          </p:nvSpPr>
          <p:spPr>
            <a:xfrm>
              <a:off x="5027300" y="4954625"/>
              <a:ext cx="342325" cy="361000"/>
            </a:xfrm>
            <a:custGeom>
              <a:avLst/>
              <a:gdLst/>
              <a:ahLst/>
              <a:cxnLst/>
              <a:rect l="l" t="t" r="r" b="b"/>
              <a:pathLst>
                <a:path w="13693" h="14440" fill="none" extrusionOk="0">
                  <a:moveTo>
                    <a:pt x="13512" y="7650"/>
                  </a:moveTo>
                  <a:cubicBezTo>
                    <a:pt x="13534" y="7854"/>
                    <a:pt x="13580" y="8080"/>
                    <a:pt x="13602" y="8261"/>
                  </a:cubicBezTo>
                  <a:cubicBezTo>
                    <a:pt x="13693" y="9235"/>
                    <a:pt x="13602" y="10230"/>
                    <a:pt x="13195" y="11090"/>
                  </a:cubicBezTo>
                  <a:cubicBezTo>
                    <a:pt x="12742" y="12064"/>
                    <a:pt x="12018" y="12675"/>
                    <a:pt x="11135" y="13240"/>
                  </a:cubicBezTo>
                  <a:cubicBezTo>
                    <a:pt x="9913" y="14033"/>
                    <a:pt x="8623" y="14440"/>
                    <a:pt x="7197" y="14214"/>
                  </a:cubicBezTo>
                  <a:cubicBezTo>
                    <a:pt x="5364" y="13897"/>
                    <a:pt x="3463" y="13467"/>
                    <a:pt x="2082" y="12177"/>
                  </a:cubicBezTo>
                  <a:cubicBezTo>
                    <a:pt x="1313" y="11475"/>
                    <a:pt x="928" y="10615"/>
                    <a:pt x="611" y="9619"/>
                  </a:cubicBezTo>
                  <a:cubicBezTo>
                    <a:pt x="0" y="7650"/>
                    <a:pt x="181" y="5410"/>
                    <a:pt x="1403" y="3690"/>
                  </a:cubicBezTo>
                  <a:cubicBezTo>
                    <a:pt x="2105" y="2694"/>
                    <a:pt x="3056" y="1879"/>
                    <a:pt x="4097" y="1291"/>
                  </a:cubicBezTo>
                  <a:cubicBezTo>
                    <a:pt x="5138" y="680"/>
                    <a:pt x="6790" y="1"/>
                    <a:pt x="7989" y="227"/>
                  </a:cubicBezTo>
                  <a:cubicBezTo>
                    <a:pt x="8963" y="408"/>
                    <a:pt x="10026" y="1472"/>
                    <a:pt x="10683" y="2128"/>
                  </a:cubicBezTo>
                  <a:cubicBezTo>
                    <a:pt x="12176" y="3667"/>
                    <a:pt x="13195" y="5613"/>
                    <a:pt x="13512" y="765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2" name="Google Shape;11482;p32"/>
            <p:cNvSpPr/>
            <p:nvPr/>
          </p:nvSpPr>
          <p:spPr>
            <a:xfrm>
              <a:off x="5298875" y="5106850"/>
              <a:ext cx="170325" cy="163525"/>
            </a:xfrm>
            <a:custGeom>
              <a:avLst/>
              <a:gdLst/>
              <a:ahLst/>
              <a:cxnLst/>
              <a:rect l="l" t="t" r="r" b="b"/>
              <a:pathLst>
                <a:path w="6813" h="6541" extrusionOk="0">
                  <a:moveTo>
                    <a:pt x="3613" y="0"/>
                  </a:moveTo>
                  <a:cubicBezTo>
                    <a:pt x="3101" y="0"/>
                    <a:pt x="2598" y="161"/>
                    <a:pt x="2105" y="430"/>
                  </a:cubicBezTo>
                  <a:cubicBezTo>
                    <a:pt x="815" y="1131"/>
                    <a:pt x="1" y="2783"/>
                    <a:pt x="1" y="4209"/>
                  </a:cubicBezTo>
                  <a:cubicBezTo>
                    <a:pt x="1" y="4730"/>
                    <a:pt x="136" y="5273"/>
                    <a:pt x="499" y="5658"/>
                  </a:cubicBezTo>
                  <a:cubicBezTo>
                    <a:pt x="1008" y="6226"/>
                    <a:pt x="1875" y="6540"/>
                    <a:pt x="2642" y="6540"/>
                  </a:cubicBezTo>
                  <a:cubicBezTo>
                    <a:pt x="2761" y="6540"/>
                    <a:pt x="2876" y="6533"/>
                    <a:pt x="2988" y="6518"/>
                  </a:cubicBezTo>
                  <a:cubicBezTo>
                    <a:pt x="3667" y="6427"/>
                    <a:pt x="4369" y="6133"/>
                    <a:pt x="5025" y="5748"/>
                  </a:cubicBezTo>
                  <a:cubicBezTo>
                    <a:pt x="5772" y="5273"/>
                    <a:pt x="6292" y="4526"/>
                    <a:pt x="6587" y="3711"/>
                  </a:cubicBezTo>
                  <a:cubicBezTo>
                    <a:pt x="6813" y="2964"/>
                    <a:pt x="6700" y="2399"/>
                    <a:pt x="6292" y="1720"/>
                  </a:cubicBezTo>
                  <a:cubicBezTo>
                    <a:pt x="5885" y="995"/>
                    <a:pt x="5206" y="430"/>
                    <a:pt x="4414" y="135"/>
                  </a:cubicBezTo>
                  <a:cubicBezTo>
                    <a:pt x="4144" y="43"/>
                    <a:pt x="3878" y="0"/>
                    <a:pt x="3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3" name="Google Shape;11483;p32"/>
            <p:cNvSpPr/>
            <p:nvPr/>
          </p:nvSpPr>
          <p:spPr>
            <a:xfrm>
              <a:off x="5304525" y="5085900"/>
              <a:ext cx="166950" cy="193525"/>
            </a:xfrm>
            <a:custGeom>
              <a:avLst/>
              <a:gdLst/>
              <a:ahLst/>
              <a:cxnLst/>
              <a:rect l="l" t="t" r="r" b="b"/>
              <a:pathLst>
                <a:path w="6678" h="7741" fill="none" extrusionOk="0">
                  <a:moveTo>
                    <a:pt x="4980" y="6450"/>
                  </a:moveTo>
                  <a:cubicBezTo>
                    <a:pt x="3667" y="7424"/>
                    <a:pt x="1698" y="7740"/>
                    <a:pt x="499" y="6473"/>
                  </a:cubicBezTo>
                  <a:cubicBezTo>
                    <a:pt x="137" y="6066"/>
                    <a:pt x="1" y="5545"/>
                    <a:pt x="1" y="5025"/>
                  </a:cubicBezTo>
                  <a:cubicBezTo>
                    <a:pt x="1" y="4187"/>
                    <a:pt x="295" y="3395"/>
                    <a:pt x="589" y="2603"/>
                  </a:cubicBezTo>
                  <a:cubicBezTo>
                    <a:pt x="838" y="1879"/>
                    <a:pt x="1608" y="1245"/>
                    <a:pt x="2264" y="928"/>
                  </a:cubicBezTo>
                  <a:cubicBezTo>
                    <a:pt x="4188" y="0"/>
                    <a:pt x="6677" y="1313"/>
                    <a:pt x="6519" y="3554"/>
                  </a:cubicBezTo>
                  <a:cubicBezTo>
                    <a:pt x="6474" y="4459"/>
                    <a:pt x="6112" y="5364"/>
                    <a:pt x="5478" y="602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4" name="Google Shape;11484;p32"/>
            <p:cNvSpPr/>
            <p:nvPr/>
          </p:nvSpPr>
          <p:spPr>
            <a:xfrm>
              <a:off x="5307925" y="5129925"/>
              <a:ext cx="126200" cy="113050"/>
            </a:xfrm>
            <a:custGeom>
              <a:avLst/>
              <a:gdLst/>
              <a:ahLst/>
              <a:cxnLst/>
              <a:rect l="l" t="t" r="r" b="b"/>
              <a:pathLst>
                <a:path w="5048" h="4522" extrusionOk="0">
                  <a:moveTo>
                    <a:pt x="2591" y="0"/>
                  </a:moveTo>
                  <a:cubicBezTo>
                    <a:pt x="2197" y="0"/>
                    <a:pt x="1806" y="91"/>
                    <a:pt x="1472" y="276"/>
                  </a:cubicBezTo>
                  <a:cubicBezTo>
                    <a:pt x="567" y="751"/>
                    <a:pt x="1" y="1883"/>
                    <a:pt x="1" y="2901"/>
                  </a:cubicBezTo>
                  <a:cubicBezTo>
                    <a:pt x="23" y="3264"/>
                    <a:pt x="114" y="3671"/>
                    <a:pt x="363" y="3920"/>
                  </a:cubicBezTo>
                  <a:cubicBezTo>
                    <a:pt x="739" y="4316"/>
                    <a:pt x="1322" y="4521"/>
                    <a:pt x="1857" y="4521"/>
                  </a:cubicBezTo>
                  <a:cubicBezTo>
                    <a:pt x="1933" y="4521"/>
                    <a:pt x="2009" y="4517"/>
                    <a:pt x="2083" y="4508"/>
                  </a:cubicBezTo>
                  <a:cubicBezTo>
                    <a:pt x="2581" y="4463"/>
                    <a:pt x="3056" y="4259"/>
                    <a:pt x="3509" y="3965"/>
                  </a:cubicBezTo>
                  <a:cubicBezTo>
                    <a:pt x="4075" y="3626"/>
                    <a:pt x="4550" y="3128"/>
                    <a:pt x="4776" y="2585"/>
                  </a:cubicBezTo>
                  <a:cubicBezTo>
                    <a:pt x="5048" y="1974"/>
                    <a:pt x="4640" y="978"/>
                    <a:pt x="4142" y="548"/>
                  </a:cubicBezTo>
                  <a:cubicBezTo>
                    <a:pt x="3729" y="187"/>
                    <a:pt x="3157" y="0"/>
                    <a:pt x="25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5" name="Google Shape;11485;p32"/>
            <p:cNvSpPr/>
            <p:nvPr/>
          </p:nvSpPr>
          <p:spPr>
            <a:xfrm>
              <a:off x="5006350" y="4927075"/>
              <a:ext cx="165825" cy="178225"/>
            </a:xfrm>
            <a:custGeom>
              <a:avLst/>
              <a:gdLst/>
              <a:ahLst/>
              <a:cxnLst/>
              <a:rect l="l" t="t" r="r" b="b"/>
              <a:pathLst>
                <a:path w="6633" h="7129" extrusionOk="0">
                  <a:moveTo>
                    <a:pt x="2896" y="0"/>
                  </a:moveTo>
                  <a:cubicBezTo>
                    <a:pt x="2737" y="0"/>
                    <a:pt x="2579" y="13"/>
                    <a:pt x="2423" y="39"/>
                  </a:cubicBezTo>
                  <a:cubicBezTo>
                    <a:pt x="1472" y="175"/>
                    <a:pt x="205" y="1057"/>
                    <a:pt x="91" y="2053"/>
                  </a:cubicBezTo>
                  <a:cubicBezTo>
                    <a:pt x="1" y="2845"/>
                    <a:pt x="205" y="3796"/>
                    <a:pt x="612" y="4679"/>
                  </a:cubicBezTo>
                  <a:cubicBezTo>
                    <a:pt x="906" y="5357"/>
                    <a:pt x="1359" y="5969"/>
                    <a:pt x="1902" y="6421"/>
                  </a:cubicBezTo>
                  <a:cubicBezTo>
                    <a:pt x="2430" y="6843"/>
                    <a:pt x="3162" y="7129"/>
                    <a:pt x="3866" y="7129"/>
                  </a:cubicBezTo>
                  <a:cubicBezTo>
                    <a:pt x="4068" y="7129"/>
                    <a:pt x="4268" y="7105"/>
                    <a:pt x="4459" y="7055"/>
                  </a:cubicBezTo>
                  <a:cubicBezTo>
                    <a:pt x="4957" y="6919"/>
                    <a:pt x="5387" y="6534"/>
                    <a:pt x="5659" y="6127"/>
                  </a:cubicBezTo>
                  <a:cubicBezTo>
                    <a:pt x="6451" y="4905"/>
                    <a:pt x="6632" y="3072"/>
                    <a:pt x="5931" y="1782"/>
                  </a:cubicBezTo>
                  <a:cubicBezTo>
                    <a:pt x="5350" y="740"/>
                    <a:pt x="4114" y="0"/>
                    <a:pt x="2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6" name="Google Shape;11486;p32"/>
            <p:cNvSpPr/>
            <p:nvPr/>
          </p:nvSpPr>
          <p:spPr>
            <a:xfrm>
              <a:off x="4999575" y="4930300"/>
              <a:ext cx="173725" cy="171450"/>
            </a:xfrm>
            <a:custGeom>
              <a:avLst/>
              <a:gdLst/>
              <a:ahLst/>
              <a:cxnLst/>
              <a:rect l="l" t="t" r="r" b="b"/>
              <a:pathLst>
                <a:path w="6949" h="6858" fill="none" extrusionOk="0">
                  <a:moveTo>
                    <a:pt x="5772" y="5704"/>
                  </a:moveTo>
                  <a:cubicBezTo>
                    <a:pt x="6654" y="4346"/>
                    <a:pt x="6948" y="1766"/>
                    <a:pt x="5364" y="793"/>
                  </a:cubicBezTo>
                  <a:cubicBezTo>
                    <a:pt x="5025" y="589"/>
                    <a:pt x="4685" y="408"/>
                    <a:pt x="4323" y="295"/>
                  </a:cubicBezTo>
                  <a:cubicBezTo>
                    <a:pt x="3961" y="182"/>
                    <a:pt x="3554" y="68"/>
                    <a:pt x="3146" y="46"/>
                  </a:cubicBezTo>
                  <a:cubicBezTo>
                    <a:pt x="2241" y="0"/>
                    <a:pt x="1336" y="340"/>
                    <a:pt x="679" y="951"/>
                  </a:cubicBezTo>
                  <a:cubicBezTo>
                    <a:pt x="272" y="1358"/>
                    <a:pt x="46" y="1947"/>
                    <a:pt x="23" y="2490"/>
                  </a:cubicBezTo>
                  <a:cubicBezTo>
                    <a:pt x="0" y="2943"/>
                    <a:pt x="91" y="3350"/>
                    <a:pt x="204" y="3780"/>
                  </a:cubicBezTo>
                  <a:cubicBezTo>
                    <a:pt x="453" y="4685"/>
                    <a:pt x="1019" y="5591"/>
                    <a:pt x="1856" y="6021"/>
                  </a:cubicBezTo>
                  <a:cubicBezTo>
                    <a:pt x="2694" y="6451"/>
                    <a:pt x="3599" y="6858"/>
                    <a:pt x="4527" y="6609"/>
                  </a:cubicBezTo>
                  <a:cubicBezTo>
                    <a:pt x="5070" y="6496"/>
                    <a:pt x="5477" y="6134"/>
                    <a:pt x="5772" y="570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7" name="Google Shape;11487;p32"/>
            <p:cNvSpPr/>
            <p:nvPr/>
          </p:nvSpPr>
          <p:spPr>
            <a:xfrm>
              <a:off x="5035775" y="4962475"/>
              <a:ext cx="131300" cy="142175"/>
            </a:xfrm>
            <a:custGeom>
              <a:avLst/>
              <a:gdLst/>
              <a:ahLst/>
              <a:cxnLst/>
              <a:rect l="l" t="t" r="r" b="b"/>
              <a:pathLst>
                <a:path w="5252" h="5687" extrusionOk="0">
                  <a:moveTo>
                    <a:pt x="2277" y="0"/>
                  </a:moveTo>
                  <a:cubicBezTo>
                    <a:pt x="2158" y="0"/>
                    <a:pt x="2041" y="9"/>
                    <a:pt x="1925" y="26"/>
                  </a:cubicBezTo>
                  <a:cubicBezTo>
                    <a:pt x="1178" y="139"/>
                    <a:pt x="159" y="818"/>
                    <a:pt x="69" y="1610"/>
                  </a:cubicBezTo>
                  <a:cubicBezTo>
                    <a:pt x="1" y="2289"/>
                    <a:pt x="159" y="3059"/>
                    <a:pt x="476" y="3738"/>
                  </a:cubicBezTo>
                  <a:cubicBezTo>
                    <a:pt x="725" y="4281"/>
                    <a:pt x="1087" y="4779"/>
                    <a:pt x="1517" y="5118"/>
                  </a:cubicBezTo>
                  <a:cubicBezTo>
                    <a:pt x="1948" y="5460"/>
                    <a:pt x="2536" y="5687"/>
                    <a:pt x="3100" y="5687"/>
                  </a:cubicBezTo>
                  <a:cubicBezTo>
                    <a:pt x="3246" y="5687"/>
                    <a:pt x="3391" y="5672"/>
                    <a:pt x="3531" y="5639"/>
                  </a:cubicBezTo>
                  <a:cubicBezTo>
                    <a:pt x="3916" y="5526"/>
                    <a:pt x="4256" y="5231"/>
                    <a:pt x="4482" y="4869"/>
                  </a:cubicBezTo>
                  <a:cubicBezTo>
                    <a:pt x="5116" y="3919"/>
                    <a:pt x="5251" y="2470"/>
                    <a:pt x="4686" y="1407"/>
                  </a:cubicBezTo>
                  <a:cubicBezTo>
                    <a:pt x="4242" y="560"/>
                    <a:pt x="3242" y="0"/>
                    <a:pt x="2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8" name="Google Shape;11488;p32"/>
            <p:cNvSpPr/>
            <p:nvPr/>
          </p:nvSpPr>
          <p:spPr>
            <a:xfrm>
              <a:off x="5027300" y="4931425"/>
              <a:ext cx="368925" cy="368000"/>
            </a:xfrm>
            <a:custGeom>
              <a:avLst/>
              <a:gdLst/>
              <a:ahLst/>
              <a:cxnLst/>
              <a:rect l="l" t="t" r="r" b="b"/>
              <a:pathLst>
                <a:path w="14757" h="14720" extrusionOk="0">
                  <a:moveTo>
                    <a:pt x="9687" y="1"/>
                  </a:moveTo>
                  <a:cubicBezTo>
                    <a:pt x="9890" y="227"/>
                    <a:pt x="10049" y="476"/>
                    <a:pt x="10139" y="770"/>
                  </a:cubicBezTo>
                  <a:cubicBezTo>
                    <a:pt x="10210" y="946"/>
                    <a:pt x="10130" y="1012"/>
                    <a:pt x="10007" y="1012"/>
                  </a:cubicBezTo>
                  <a:cubicBezTo>
                    <a:pt x="9971" y="1012"/>
                    <a:pt x="9931" y="1007"/>
                    <a:pt x="9890" y="997"/>
                  </a:cubicBezTo>
                  <a:cubicBezTo>
                    <a:pt x="9239" y="777"/>
                    <a:pt x="8567" y="676"/>
                    <a:pt x="7895" y="676"/>
                  </a:cubicBezTo>
                  <a:cubicBezTo>
                    <a:pt x="6558" y="676"/>
                    <a:pt x="5218" y="1073"/>
                    <a:pt x="4029" y="1721"/>
                  </a:cubicBezTo>
                  <a:cubicBezTo>
                    <a:pt x="2988" y="2332"/>
                    <a:pt x="2060" y="3147"/>
                    <a:pt x="1358" y="4142"/>
                  </a:cubicBezTo>
                  <a:cubicBezTo>
                    <a:pt x="611" y="5183"/>
                    <a:pt x="295" y="6315"/>
                    <a:pt x="159" y="7582"/>
                  </a:cubicBezTo>
                  <a:cubicBezTo>
                    <a:pt x="0" y="9031"/>
                    <a:pt x="702" y="10321"/>
                    <a:pt x="1585" y="11407"/>
                  </a:cubicBezTo>
                  <a:cubicBezTo>
                    <a:pt x="2082" y="12018"/>
                    <a:pt x="2716" y="12584"/>
                    <a:pt x="3350" y="13082"/>
                  </a:cubicBezTo>
                  <a:cubicBezTo>
                    <a:pt x="3916" y="13489"/>
                    <a:pt x="4549" y="13829"/>
                    <a:pt x="5206" y="14100"/>
                  </a:cubicBezTo>
                  <a:cubicBezTo>
                    <a:pt x="5817" y="14327"/>
                    <a:pt x="6473" y="14508"/>
                    <a:pt x="7152" y="14621"/>
                  </a:cubicBezTo>
                  <a:cubicBezTo>
                    <a:pt x="7539" y="14685"/>
                    <a:pt x="7932" y="14720"/>
                    <a:pt x="8323" y="14720"/>
                  </a:cubicBezTo>
                  <a:cubicBezTo>
                    <a:pt x="9327" y="14720"/>
                    <a:pt x="10324" y="14489"/>
                    <a:pt x="11203" y="13919"/>
                  </a:cubicBezTo>
                  <a:cubicBezTo>
                    <a:pt x="12357" y="13150"/>
                    <a:pt x="13240" y="12018"/>
                    <a:pt x="13851" y="10819"/>
                  </a:cubicBezTo>
                  <a:cubicBezTo>
                    <a:pt x="14100" y="10321"/>
                    <a:pt x="14281" y="9755"/>
                    <a:pt x="14417" y="9257"/>
                  </a:cubicBezTo>
                  <a:cubicBezTo>
                    <a:pt x="14530" y="8782"/>
                    <a:pt x="14621" y="8284"/>
                    <a:pt x="14643" y="7809"/>
                  </a:cubicBezTo>
                  <a:cubicBezTo>
                    <a:pt x="14756" y="6021"/>
                    <a:pt x="14145" y="4210"/>
                    <a:pt x="12923" y="2943"/>
                  </a:cubicBezTo>
                  <a:cubicBezTo>
                    <a:pt x="12584" y="2558"/>
                    <a:pt x="12176" y="2219"/>
                    <a:pt x="11746" y="1902"/>
                  </a:cubicBezTo>
                  <a:cubicBezTo>
                    <a:pt x="11611" y="1811"/>
                    <a:pt x="11452" y="1721"/>
                    <a:pt x="11339" y="1608"/>
                  </a:cubicBezTo>
                  <a:cubicBezTo>
                    <a:pt x="11181" y="1494"/>
                    <a:pt x="11181" y="1427"/>
                    <a:pt x="11362" y="1336"/>
                  </a:cubicBezTo>
                  <a:cubicBezTo>
                    <a:pt x="11633" y="1155"/>
                    <a:pt x="11973" y="1110"/>
                    <a:pt x="12289" y="1087"/>
                  </a:cubicBezTo>
                  <a:cubicBezTo>
                    <a:pt x="12384" y="1077"/>
                    <a:pt x="12478" y="1072"/>
                    <a:pt x="12570" y="1072"/>
                  </a:cubicBezTo>
                  <a:cubicBezTo>
                    <a:pt x="12874" y="1072"/>
                    <a:pt x="13166" y="1120"/>
                    <a:pt x="13444" y="1155"/>
                  </a:cubicBezTo>
                  <a:cubicBezTo>
                    <a:pt x="13172" y="861"/>
                    <a:pt x="12765" y="657"/>
                    <a:pt x="12357" y="544"/>
                  </a:cubicBezTo>
                  <a:cubicBezTo>
                    <a:pt x="12202" y="475"/>
                    <a:pt x="12033" y="445"/>
                    <a:pt x="11861" y="445"/>
                  </a:cubicBezTo>
                  <a:cubicBezTo>
                    <a:pt x="11808" y="445"/>
                    <a:pt x="11754" y="448"/>
                    <a:pt x="11701" y="453"/>
                  </a:cubicBezTo>
                  <a:cubicBezTo>
                    <a:pt x="11384" y="476"/>
                    <a:pt x="10818" y="702"/>
                    <a:pt x="10728" y="1019"/>
                  </a:cubicBezTo>
                  <a:cubicBezTo>
                    <a:pt x="10547" y="544"/>
                    <a:pt x="10162" y="182"/>
                    <a:pt x="9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9" name="Google Shape;11489;p32"/>
            <p:cNvSpPr/>
            <p:nvPr/>
          </p:nvSpPr>
          <p:spPr>
            <a:xfrm>
              <a:off x="5021625" y="4943325"/>
              <a:ext cx="368950" cy="368450"/>
            </a:xfrm>
            <a:custGeom>
              <a:avLst/>
              <a:gdLst/>
              <a:ahLst/>
              <a:cxnLst/>
              <a:rect l="l" t="t" r="r" b="b"/>
              <a:pathLst>
                <a:path w="14758" h="14738" extrusionOk="0">
                  <a:moveTo>
                    <a:pt x="9687" y="0"/>
                  </a:moveTo>
                  <a:cubicBezTo>
                    <a:pt x="9891" y="226"/>
                    <a:pt x="10050" y="498"/>
                    <a:pt x="10140" y="769"/>
                  </a:cubicBezTo>
                  <a:cubicBezTo>
                    <a:pt x="10208" y="940"/>
                    <a:pt x="10135" y="1021"/>
                    <a:pt x="10017" y="1021"/>
                  </a:cubicBezTo>
                  <a:cubicBezTo>
                    <a:pt x="9979" y="1021"/>
                    <a:pt x="9936" y="1012"/>
                    <a:pt x="9891" y="996"/>
                  </a:cubicBezTo>
                  <a:cubicBezTo>
                    <a:pt x="9242" y="777"/>
                    <a:pt x="8573" y="676"/>
                    <a:pt x="7904" y="676"/>
                  </a:cubicBezTo>
                  <a:cubicBezTo>
                    <a:pt x="6564" y="676"/>
                    <a:pt x="5221" y="1079"/>
                    <a:pt x="4029" y="1743"/>
                  </a:cubicBezTo>
                  <a:cubicBezTo>
                    <a:pt x="2988" y="2331"/>
                    <a:pt x="2060" y="3146"/>
                    <a:pt x="1359" y="4142"/>
                  </a:cubicBezTo>
                  <a:cubicBezTo>
                    <a:pt x="612" y="5183"/>
                    <a:pt x="295" y="6314"/>
                    <a:pt x="159" y="7582"/>
                  </a:cubicBezTo>
                  <a:cubicBezTo>
                    <a:pt x="1" y="9030"/>
                    <a:pt x="703" y="10343"/>
                    <a:pt x="1585" y="11407"/>
                  </a:cubicBezTo>
                  <a:cubicBezTo>
                    <a:pt x="2083" y="12040"/>
                    <a:pt x="2717" y="12606"/>
                    <a:pt x="3351" y="13081"/>
                  </a:cubicBezTo>
                  <a:cubicBezTo>
                    <a:pt x="3916" y="13511"/>
                    <a:pt x="4550" y="13851"/>
                    <a:pt x="5206" y="14100"/>
                  </a:cubicBezTo>
                  <a:cubicBezTo>
                    <a:pt x="5817" y="14326"/>
                    <a:pt x="6474" y="14530"/>
                    <a:pt x="7153" y="14643"/>
                  </a:cubicBezTo>
                  <a:cubicBezTo>
                    <a:pt x="7526" y="14704"/>
                    <a:pt x="7904" y="14737"/>
                    <a:pt x="8282" y="14737"/>
                  </a:cubicBezTo>
                  <a:cubicBezTo>
                    <a:pt x="9300" y="14737"/>
                    <a:pt x="10312" y="14497"/>
                    <a:pt x="11204" y="13919"/>
                  </a:cubicBezTo>
                  <a:cubicBezTo>
                    <a:pt x="12358" y="13172"/>
                    <a:pt x="13241" y="12040"/>
                    <a:pt x="13852" y="10818"/>
                  </a:cubicBezTo>
                  <a:cubicBezTo>
                    <a:pt x="14101" y="10343"/>
                    <a:pt x="14282" y="9777"/>
                    <a:pt x="14418" y="9257"/>
                  </a:cubicBezTo>
                  <a:cubicBezTo>
                    <a:pt x="14531" y="8781"/>
                    <a:pt x="14621" y="8306"/>
                    <a:pt x="14644" y="7808"/>
                  </a:cubicBezTo>
                  <a:cubicBezTo>
                    <a:pt x="14757" y="6043"/>
                    <a:pt x="14146" y="4255"/>
                    <a:pt x="12924" y="2942"/>
                  </a:cubicBezTo>
                  <a:cubicBezTo>
                    <a:pt x="12584" y="2557"/>
                    <a:pt x="12177" y="2218"/>
                    <a:pt x="11747" y="1901"/>
                  </a:cubicBezTo>
                  <a:cubicBezTo>
                    <a:pt x="11611" y="1811"/>
                    <a:pt x="11453" y="1743"/>
                    <a:pt x="11340" y="1630"/>
                  </a:cubicBezTo>
                  <a:cubicBezTo>
                    <a:pt x="11181" y="1516"/>
                    <a:pt x="11181" y="1426"/>
                    <a:pt x="11362" y="1335"/>
                  </a:cubicBezTo>
                  <a:cubicBezTo>
                    <a:pt x="11634" y="1177"/>
                    <a:pt x="11973" y="1109"/>
                    <a:pt x="12290" y="1086"/>
                  </a:cubicBezTo>
                  <a:cubicBezTo>
                    <a:pt x="12362" y="1082"/>
                    <a:pt x="12434" y="1080"/>
                    <a:pt x="12505" y="1080"/>
                  </a:cubicBezTo>
                  <a:cubicBezTo>
                    <a:pt x="12833" y="1080"/>
                    <a:pt x="13146" y="1121"/>
                    <a:pt x="13444" y="1177"/>
                  </a:cubicBezTo>
                  <a:cubicBezTo>
                    <a:pt x="13173" y="860"/>
                    <a:pt x="12765" y="656"/>
                    <a:pt x="12358" y="543"/>
                  </a:cubicBezTo>
                  <a:cubicBezTo>
                    <a:pt x="12202" y="474"/>
                    <a:pt x="12034" y="444"/>
                    <a:pt x="11862" y="444"/>
                  </a:cubicBezTo>
                  <a:cubicBezTo>
                    <a:pt x="11809" y="444"/>
                    <a:pt x="11755" y="447"/>
                    <a:pt x="11702" y="453"/>
                  </a:cubicBezTo>
                  <a:cubicBezTo>
                    <a:pt x="11385" y="498"/>
                    <a:pt x="10819" y="724"/>
                    <a:pt x="10729" y="1018"/>
                  </a:cubicBezTo>
                  <a:cubicBezTo>
                    <a:pt x="10548" y="543"/>
                    <a:pt x="10163" y="181"/>
                    <a:pt x="9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0" name="Google Shape;11490;p32"/>
            <p:cNvSpPr/>
            <p:nvPr/>
          </p:nvSpPr>
          <p:spPr>
            <a:xfrm>
              <a:off x="5051050" y="5006600"/>
              <a:ext cx="305000" cy="276125"/>
            </a:xfrm>
            <a:custGeom>
              <a:avLst/>
              <a:gdLst/>
              <a:ahLst/>
              <a:cxnLst/>
              <a:rect l="l" t="t" r="r" b="b"/>
              <a:pathLst>
                <a:path w="12200" h="11045" extrusionOk="0">
                  <a:moveTo>
                    <a:pt x="4665" y="1"/>
                  </a:moveTo>
                  <a:cubicBezTo>
                    <a:pt x="4264" y="1"/>
                    <a:pt x="3866" y="80"/>
                    <a:pt x="3509" y="230"/>
                  </a:cubicBezTo>
                  <a:cubicBezTo>
                    <a:pt x="2558" y="592"/>
                    <a:pt x="1766" y="1362"/>
                    <a:pt x="1155" y="2176"/>
                  </a:cubicBezTo>
                  <a:cubicBezTo>
                    <a:pt x="544" y="3059"/>
                    <a:pt x="250" y="4010"/>
                    <a:pt x="137" y="5051"/>
                  </a:cubicBezTo>
                  <a:cubicBezTo>
                    <a:pt x="1" y="6250"/>
                    <a:pt x="589" y="7359"/>
                    <a:pt x="1336" y="8264"/>
                  </a:cubicBezTo>
                  <a:cubicBezTo>
                    <a:pt x="1766" y="8785"/>
                    <a:pt x="2264" y="9283"/>
                    <a:pt x="2830" y="9668"/>
                  </a:cubicBezTo>
                  <a:cubicBezTo>
                    <a:pt x="3305" y="10007"/>
                    <a:pt x="3826" y="10301"/>
                    <a:pt x="4369" y="10528"/>
                  </a:cubicBezTo>
                  <a:cubicBezTo>
                    <a:pt x="4889" y="10709"/>
                    <a:pt x="5433" y="10890"/>
                    <a:pt x="5998" y="10980"/>
                  </a:cubicBezTo>
                  <a:cubicBezTo>
                    <a:pt x="6296" y="11021"/>
                    <a:pt x="6599" y="11044"/>
                    <a:pt x="6902" y="11044"/>
                  </a:cubicBezTo>
                  <a:cubicBezTo>
                    <a:pt x="7770" y="11044"/>
                    <a:pt x="8638" y="10856"/>
                    <a:pt x="9393" y="10369"/>
                  </a:cubicBezTo>
                  <a:cubicBezTo>
                    <a:pt x="10389" y="9758"/>
                    <a:pt x="11113" y="8785"/>
                    <a:pt x="11634" y="7767"/>
                  </a:cubicBezTo>
                  <a:cubicBezTo>
                    <a:pt x="12018" y="6974"/>
                    <a:pt x="12200" y="6001"/>
                    <a:pt x="11996" y="5141"/>
                  </a:cubicBezTo>
                  <a:cubicBezTo>
                    <a:pt x="11792" y="4123"/>
                    <a:pt x="11226" y="3240"/>
                    <a:pt x="10253" y="2833"/>
                  </a:cubicBezTo>
                  <a:cubicBezTo>
                    <a:pt x="9970" y="2705"/>
                    <a:pt x="9669" y="2622"/>
                    <a:pt x="9333" y="2622"/>
                  </a:cubicBezTo>
                  <a:cubicBezTo>
                    <a:pt x="9133" y="2622"/>
                    <a:pt x="8920" y="2652"/>
                    <a:pt x="8692" y="2720"/>
                  </a:cubicBezTo>
                  <a:cubicBezTo>
                    <a:pt x="8284" y="2788"/>
                    <a:pt x="7764" y="3127"/>
                    <a:pt x="7764" y="3127"/>
                  </a:cubicBezTo>
                  <a:cubicBezTo>
                    <a:pt x="7764" y="3127"/>
                    <a:pt x="7537" y="2425"/>
                    <a:pt x="7379" y="2086"/>
                  </a:cubicBezTo>
                  <a:cubicBezTo>
                    <a:pt x="7107" y="1294"/>
                    <a:pt x="6632" y="570"/>
                    <a:pt x="5795" y="230"/>
                  </a:cubicBezTo>
                  <a:cubicBezTo>
                    <a:pt x="5439" y="75"/>
                    <a:pt x="5051" y="1"/>
                    <a:pt x="46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1" name="Google Shape;11491;p32"/>
            <p:cNvSpPr/>
            <p:nvPr/>
          </p:nvSpPr>
          <p:spPr>
            <a:xfrm>
              <a:off x="5084450" y="5097100"/>
              <a:ext cx="61700" cy="45200"/>
            </a:xfrm>
            <a:custGeom>
              <a:avLst/>
              <a:gdLst/>
              <a:ahLst/>
              <a:cxnLst/>
              <a:rect l="l" t="t" r="r" b="b"/>
              <a:pathLst>
                <a:path w="2468" h="1808" extrusionOk="0">
                  <a:moveTo>
                    <a:pt x="956" y="0"/>
                  </a:moveTo>
                  <a:cubicBezTo>
                    <a:pt x="637" y="0"/>
                    <a:pt x="362" y="123"/>
                    <a:pt x="226" y="367"/>
                  </a:cubicBezTo>
                  <a:cubicBezTo>
                    <a:pt x="0" y="752"/>
                    <a:pt x="272" y="1318"/>
                    <a:pt x="838" y="1634"/>
                  </a:cubicBezTo>
                  <a:cubicBezTo>
                    <a:pt x="1062" y="1751"/>
                    <a:pt x="1297" y="1807"/>
                    <a:pt x="1512" y="1807"/>
                  </a:cubicBezTo>
                  <a:cubicBezTo>
                    <a:pt x="1842" y="1807"/>
                    <a:pt x="2127" y="1677"/>
                    <a:pt x="2263" y="1431"/>
                  </a:cubicBezTo>
                  <a:cubicBezTo>
                    <a:pt x="2467" y="1046"/>
                    <a:pt x="2173" y="458"/>
                    <a:pt x="1630" y="163"/>
                  </a:cubicBezTo>
                  <a:cubicBezTo>
                    <a:pt x="1403" y="55"/>
                    <a:pt x="1170" y="0"/>
                    <a:pt x="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2" name="Google Shape;11492;p32"/>
            <p:cNvSpPr/>
            <p:nvPr/>
          </p:nvSpPr>
          <p:spPr>
            <a:xfrm>
              <a:off x="5114425" y="5071775"/>
              <a:ext cx="61700" cy="53750"/>
            </a:xfrm>
            <a:custGeom>
              <a:avLst/>
              <a:gdLst/>
              <a:ahLst/>
              <a:cxnLst/>
              <a:rect l="l" t="t" r="r" b="b"/>
              <a:pathLst>
                <a:path w="2468" h="2150" extrusionOk="0">
                  <a:moveTo>
                    <a:pt x="1187" y="0"/>
                  </a:moveTo>
                  <a:cubicBezTo>
                    <a:pt x="1008" y="0"/>
                    <a:pt x="826" y="44"/>
                    <a:pt x="657" y="135"/>
                  </a:cubicBezTo>
                  <a:cubicBezTo>
                    <a:pt x="204" y="362"/>
                    <a:pt x="1" y="859"/>
                    <a:pt x="91" y="1312"/>
                  </a:cubicBezTo>
                  <a:cubicBezTo>
                    <a:pt x="566" y="1357"/>
                    <a:pt x="1087" y="1652"/>
                    <a:pt x="1562" y="2150"/>
                  </a:cubicBezTo>
                  <a:cubicBezTo>
                    <a:pt x="1630" y="2150"/>
                    <a:pt x="1675" y="2104"/>
                    <a:pt x="1743" y="2082"/>
                  </a:cubicBezTo>
                  <a:cubicBezTo>
                    <a:pt x="2286" y="1810"/>
                    <a:pt x="2468" y="1131"/>
                    <a:pt x="2173" y="588"/>
                  </a:cubicBezTo>
                  <a:cubicBezTo>
                    <a:pt x="1971" y="214"/>
                    <a:pt x="1585" y="0"/>
                    <a:pt x="1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3" name="Google Shape;11493;p32"/>
            <p:cNvSpPr/>
            <p:nvPr/>
          </p:nvSpPr>
          <p:spPr>
            <a:xfrm>
              <a:off x="5108200" y="5101725"/>
              <a:ext cx="50950" cy="32850"/>
            </a:xfrm>
            <a:custGeom>
              <a:avLst/>
              <a:gdLst/>
              <a:ahLst/>
              <a:cxnLst/>
              <a:rect l="l" t="t" r="r" b="b"/>
              <a:pathLst>
                <a:path w="2038" h="1314" fill="none" extrusionOk="0">
                  <a:moveTo>
                    <a:pt x="1" y="159"/>
                  </a:moveTo>
                  <a:cubicBezTo>
                    <a:pt x="1" y="159"/>
                    <a:pt x="1291" y="1"/>
                    <a:pt x="2038" y="1314"/>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4" name="Google Shape;11494;p32"/>
            <p:cNvSpPr/>
            <p:nvPr/>
          </p:nvSpPr>
          <p:spPr>
            <a:xfrm>
              <a:off x="5128000" y="5078925"/>
              <a:ext cx="19825" cy="17625"/>
            </a:xfrm>
            <a:custGeom>
              <a:avLst/>
              <a:gdLst/>
              <a:ahLst/>
              <a:cxnLst/>
              <a:rect l="l" t="t" r="r" b="b"/>
              <a:pathLst>
                <a:path w="793" h="705" extrusionOk="0">
                  <a:moveTo>
                    <a:pt x="393" y="0"/>
                  </a:moveTo>
                  <a:cubicBezTo>
                    <a:pt x="337" y="0"/>
                    <a:pt x="280" y="11"/>
                    <a:pt x="227" y="30"/>
                  </a:cubicBezTo>
                  <a:cubicBezTo>
                    <a:pt x="69" y="121"/>
                    <a:pt x="1" y="347"/>
                    <a:pt x="91" y="528"/>
                  </a:cubicBezTo>
                  <a:cubicBezTo>
                    <a:pt x="154" y="638"/>
                    <a:pt x="282" y="705"/>
                    <a:pt x="408" y="705"/>
                  </a:cubicBezTo>
                  <a:cubicBezTo>
                    <a:pt x="463" y="705"/>
                    <a:pt x="518" y="692"/>
                    <a:pt x="567" y="664"/>
                  </a:cubicBezTo>
                  <a:cubicBezTo>
                    <a:pt x="748" y="573"/>
                    <a:pt x="793" y="347"/>
                    <a:pt x="725" y="189"/>
                  </a:cubicBezTo>
                  <a:cubicBezTo>
                    <a:pt x="661" y="60"/>
                    <a:pt x="529" y="0"/>
                    <a:pt x="3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5" name="Google Shape;11495;p32"/>
            <p:cNvSpPr/>
            <p:nvPr/>
          </p:nvSpPr>
          <p:spPr>
            <a:xfrm>
              <a:off x="5249100" y="5169800"/>
              <a:ext cx="61125" cy="46650"/>
            </a:xfrm>
            <a:custGeom>
              <a:avLst/>
              <a:gdLst/>
              <a:ahLst/>
              <a:cxnLst/>
              <a:rect l="l" t="t" r="r" b="b"/>
              <a:pathLst>
                <a:path w="2445" h="1866" extrusionOk="0">
                  <a:moveTo>
                    <a:pt x="910" y="1"/>
                  </a:moveTo>
                  <a:cubicBezTo>
                    <a:pt x="609" y="1"/>
                    <a:pt x="354" y="117"/>
                    <a:pt x="226" y="333"/>
                  </a:cubicBezTo>
                  <a:cubicBezTo>
                    <a:pt x="0" y="741"/>
                    <a:pt x="249" y="1306"/>
                    <a:pt x="792" y="1646"/>
                  </a:cubicBezTo>
                  <a:cubicBezTo>
                    <a:pt x="1030" y="1795"/>
                    <a:pt x="1290" y="1865"/>
                    <a:pt x="1525" y="1865"/>
                  </a:cubicBezTo>
                  <a:cubicBezTo>
                    <a:pt x="1828" y="1865"/>
                    <a:pt x="2091" y="1749"/>
                    <a:pt x="2218" y="1533"/>
                  </a:cubicBezTo>
                  <a:cubicBezTo>
                    <a:pt x="2444" y="1125"/>
                    <a:pt x="2173" y="560"/>
                    <a:pt x="1652" y="220"/>
                  </a:cubicBezTo>
                  <a:cubicBezTo>
                    <a:pt x="1404" y="71"/>
                    <a:pt x="1144" y="1"/>
                    <a:pt x="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6" name="Google Shape;11496;p32"/>
            <p:cNvSpPr/>
            <p:nvPr/>
          </p:nvSpPr>
          <p:spPr>
            <a:xfrm>
              <a:off x="5252475" y="5129450"/>
              <a:ext cx="56625" cy="53775"/>
            </a:xfrm>
            <a:custGeom>
              <a:avLst/>
              <a:gdLst/>
              <a:ahLst/>
              <a:cxnLst/>
              <a:rect l="l" t="t" r="r" b="b"/>
              <a:pathLst>
                <a:path w="2265" h="2151" extrusionOk="0">
                  <a:moveTo>
                    <a:pt x="1087" y="1"/>
                  </a:moveTo>
                  <a:cubicBezTo>
                    <a:pt x="453" y="24"/>
                    <a:pt x="1" y="567"/>
                    <a:pt x="1" y="1155"/>
                  </a:cubicBezTo>
                  <a:cubicBezTo>
                    <a:pt x="1" y="1223"/>
                    <a:pt x="1" y="1268"/>
                    <a:pt x="46" y="1336"/>
                  </a:cubicBezTo>
                  <a:cubicBezTo>
                    <a:pt x="680" y="1495"/>
                    <a:pt x="1223" y="1789"/>
                    <a:pt x="1517" y="2151"/>
                  </a:cubicBezTo>
                  <a:cubicBezTo>
                    <a:pt x="1970" y="1993"/>
                    <a:pt x="2264" y="1563"/>
                    <a:pt x="2241" y="1087"/>
                  </a:cubicBezTo>
                  <a:cubicBezTo>
                    <a:pt x="2219" y="454"/>
                    <a:pt x="1698" y="1"/>
                    <a:pt x="10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7" name="Google Shape;11497;p32"/>
            <p:cNvSpPr/>
            <p:nvPr/>
          </p:nvSpPr>
          <p:spPr>
            <a:xfrm>
              <a:off x="5244000" y="5162275"/>
              <a:ext cx="50950" cy="29450"/>
            </a:xfrm>
            <a:custGeom>
              <a:avLst/>
              <a:gdLst/>
              <a:ahLst/>
              <a:cxnLst/>
              <a:rect l="l" t="t" r="r" b="b"/>
              <a:pathLst>
                <a:path w="2038" h="1178" fill="none" extrusionOk="0">
                  <a:moveTo>
                    <a:pt x="2037" y="1177"/>
                  </a:moveTo>
                  <a:cubicBezTo>
                    <a:pt x="2037" y="1177"/>
                    <a:pt x="1517" y="1"/>
                    <a:pt x="0" y="23"/>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8" name="Google Shape;11498;p32"/>
            <p:cNvSpPr/>
            <p:nvPr/>
          </p:nvSpPr>
          <p:spPr>
            <a:xfrm>
              <a:off x="5285300" y="5148700"/>
              <a:ext cx="17575" cy="17575"/>
            </a:xfrm>
            <a:custGeom>
              <a:avLst/>
              <a:gdLst/>
              <a:ahLst/>
              <a:cxnLst/>
              <a:rect l="l" t="t" r="r" b="b"/>
              <a:pathLst>
                <a:path w="703" h="703" extrusionOk="0">
                  <a:moveTo>
                    <a:pt x="340" y="0"/>
                  </a:moveTo>
                  <a:cubicBezTo>
                    <a:pt x="159" y="0"/>
                    <a:pt x="1" y="159"/>
                    <a:pt x="1" y="363"/>
                  </a:cubicBezTo>
                  <a:cubicBezTo>
                    <a:pt x="1" y="566"/>
                    <a:pt x="159" y="702"/>
                    <a:pt x="363" y="702"/>
                  </a:cubicBezTo>
                  <a:cubicBezTo>
                    <a:pt x="566" y="702"/>
                    <a:pt x="702" y="544"/>
                    <a:pt x="702" y="340"/>
                  </a:cubicBezTo>
                  <a:cubicBezTo>
                    <a:pt x="702" y="136"/>
                    <a:pt x="521"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9" name="Google Shape;11499;p32"/>
            <p:cNvSpPr/>
            <p:nvPr/>
          </p:nvSpPr>
          <p:spPr>
            <a:xfrm>
              <a:off x="5191375" y="5157150"/>
              <a:ext cx="19825" cy="11950"/>
            </a:xfrm>
            <a:custGeom>
              <a:avLst/>
              <a:gdLst/>
              <a:ahLst/>
              <a:cxnLst/>
              <a:rect l="l" t="t" r="r" b="b"/>
              <a:pathLst>
                <a:path w="793" h="478" extrusionOk="0">
                  <a:moveTo>
                    <a:pt x="94" y="0"/>
                  </a:moveTo>
                  <a:cubicBezTo>
                    <a:pt x="69" y="0"/>
                    <a:pt x="52" y="7"/>
                    <a:pt x="46" y="25"/>
                  </a:cubicBezTo>
                  <a:cubicBezTo>
                    <a:pt x="1" y="92"/>
                    <a:pt x="68" y="206"/>
                    <a:pt x="114" y="228"/>
                  </a:cubicBezTo>
                  <a:cubicBezTo>
                    <a:pt x="159" y="273"/>
                    <a:pt x="227" y="364"/>
                    <a:pt x="272" y="432"/>
                  </a:cubicBezTo>
                  <a:cubicBezTo>
                    <a:pt x="317" y="466"/>
                    <a:pt x="368" y="477"/>
                    <a:pt x="419" y="477"/>
                  </a:cubicBezTo>
                  <a:cubicBezTo>
                    <a:pt x="470" y="477"/>
                    <a:pt x="521" y="466"/>
                    <a:pt x="566" y="455"/>
                  </a:cubicBezTo>
                  <a:cubicBezTo>
                    <a:pt x="566" y="455"/>
                    <a:pt x="612" y="455"/>
                    <a:pt x="680" y="432"/>
                  </a:cubicBezTo>
                  <a:cubicBezTo>
                    <a:pt x="725" y="387"/>
                    <a:pt x="793" y="364"/>
                    <a:pt x="793" y="296"/>
                  </a:cubicBezTo>
                  <a:cubicBezTo>
                    <a:pt x="725" y="273"/>
                    <a:pt x="634" y="228"/>
                    <a:pt x="589" y="206"/>
                  </a:cubicBezTo>
                  <a:cubicBezTo>
                    <a:pt x="498" y="138"/>
                    <a:pt x="408" y="115"/>
                    <a:pt x="340" y="92"/>
                  </a:cubicBezTo>
                  <a:cubicBezTo>
                    <a:pt x="290" y="59"/>
                    <a:pt x="164"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0" name="Google Shape;11500;p32"/>
            <p:cNvSpPr/>
            <p:nvPr/>
          </p:nvSpPr>
          <p:spPr>
            <a:xfrm>
              <a:off x="5177800" y="5213775"/>
              <a:ext cx="36225" cy="12475"/>
            </a:xfrm>
            <a:custGeom>
              <a:avLst/>
              <a:gdLst/>
              <a:ahLst/>
              <a:cxnLst/>
              <a:rect l="l" t="t" r="r" b="b"/>
              <a:pathLst>
                <a:path w="1449" h="499" fill="none" extrusionOk="0">
                  <a:moveTo>
                    <a:pt x="0" y="0"/>
                  </a:moveTo>
                  <a:cubicBezTo>
                    <a:pt x="363" y="430"/>
                    <a:pt x="883" y="498"/>
                    <a:pt x="1449" y="204"/>
                  </a:cubicBezTo>
                </a:path>
              </a:pathLst>
            </a:custGeom>
            <a:noFill/>
            <a:ln w="73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C7CCEBC-4763-4B34-951A-4B3A9B66480F}"/>
              </a:ext>
            </a:extLst>
          </p:cNvPr>
          <p:cNvSpPr>
            <a:spLocks noGrp="1"/>
          </p:cNvSpPr>
          <p:nvPr>
            <p:ph type="dt" sz="half" idx="10"/>
          </p:nvPr>
        </p:nvSpPr>
        <p:spPr/>
        <p:txBody>
          <a:bodyPr/>
          <a:lstStyle>
            <a:lvl1pPr>
              <a:defRPr/>
            </a:lvl1pPr>
          </a:lstStyle>
          <a:p>
            <a:pPr>
              <a:defRPr/>
            </a:pPr>
            <a:fld id="{65FD566A-8718-48CB-BBD2-D7435C4C58ED}" type="datetimeFigureOut">
              <a:rPr lang="en-US"/>
              <a:pPr>
                <a:defRPr/>
              </a:pPr>
              <a:t>3/21/2022</a:t>
            </a:fld>
            <a:endParaRPr lang="en-US"/>
          </a:p>
        </p:txBody>
      </p:sp>
      <p:sp>
        <p:nvSpPr>
          <p:cNvPr id="3" name="Footer Placeholder 4">
            <a:extLst>
              <a:ext uri="{FF2B5EF4-FFF2-40B4-BE49-F238E27FC236}">
                <a16:creationId xmlns:a16="http://schemas.microsoft.com/office/drawing/2014/main" id="{EB902735-AB29-4506-90C5-4207F426DEF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3CCCDFB-6549-41CF-A177-BC58237C27AE}"/>
              </a:ext>
            </a:extLst>
          </p:cNvPr>
          <p:cNvSpPr>
            <a:spLocks noGrp="1"/>
          </p:cNvSpPr>
          <p:nvPr>
            <p:ph type="sldNum" sz="quarter" idx="12"/>
          </p:nvPr>
        </p:nvSpPr>
        <p:spPr/>
        <p:txBody>
          <a:bodyPr/>
          <a:lstStyle>
            <a:lvl1pPr>
              <a:defRPr/>
            </a:lvl1pPr>
          </a:lstStyle>
          <a:p>
            <a:fld id="{573D4149-8DA6-4C14-9146-9E1DE0D03F5E}" type="slidenum">
              <a:rPr lang="en-US" altLang="en-US"/>
              <a:pPr/>
              <a:t>‹#›</a:t>
            </a:fld>
            <a:endParaRPr lang="en-US" altLang="en-US"/>
          </a:p>
        </p:txBody>
      </p:sp>
    </p:spTree>
    <p:extLst>
      <p:ext uri="{BB962C8B-B14F-4D97-AF65-F5344CB8AC3E}">
        <p14:creationId xmlns:p14="http://schemas.microsoft.com/office/powerpoint/2010/main" val="4015776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5"/>
        <p:cNvGrpSpPr/>
        <p:nvPr/>
      </p:nvGrpSpPr>
      <p:grpSpPr>
        <a:xfrm>
          <a:off x="0" y="0"/>
          <a:ext cx="0" cy="0"/>
          <a:chOff x="0" y="0"/>
          <a:chExt cx="0" cy="0"/>
        </a:xfrm>
      </p:grpSpPr>
      <p:grpSp>
        <p:nvGrpSpPr>
          <p:cNvPr id="466" name="Google Shape;466;p3"/>
          <p:cNvGrpSpPr/>
          <p:nvPr/>
        </p:nvGrpSpPr>
        <p:grpSpPr>
          <a:xfrm>
            <a:off x="-136244" y="-314997"/>
            <a:ext cx="9432655" cy="5926282"/>
            <a:chOff x="-136244" y="-314997"/>
            <a:chExt cx="9432655" cy="5926282"/>
          </a:xfrm>
        </p:grpSpPr>
        <p:grpSp>
          <p:nvGrpSpPr>
            <p:cNvPr id="467" name="Google Shape;467;p3"/>
            <p:cNvGrpSpPr/>
            <p:nvPr/>
          </p:nvGrpSpPr>
          <p:grpSpPr>
            <a:xfrm flipH="1">
              <a:off x="16159" y="-12374"/>
              <a:ext cx="4270606" cy="1104740"/>
              <a:chOff x="2637925" y="3469400"/>
              <a:chExt cx="2167600" cy="560725"/>
            </a:xfrm>
          </p:grpSpPr>
          <p:sp>
            <p:nvSpPr>
              <p:cNvPr id="468" name="Google Shape;468;p3"/>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 name="Google Shape;473;p3"/>
            <p:cNvGrpSpPr/>
            <p:nvPr/>
          </p:nvGrpSpPr>
          <p:grpSpPr>
            <a:xfrm flipH="1">
              <a:off x="1159179" y="-104325"/>
              <a:ext cx="520625" cy="3756728"/>
              <a:chOff x="3700500" y="670375"/>
              <a:chExt cx="264250" cy="1906775"/>
            </a:xfrm>
          </p:grpSpPr>
          <p:sp>
            <p:nvSpPr>
              <p:cNvPr id="474" name="Google Shape;474;p3"/>
              <p:cNvSpPr/>
              <p:nvPr/>
            </p:nvSpPr>
            <p:spPr>
              <a:xfrm>
                <a:off x="3719175" y="967425"/>
                <a:ext cx="70175" cy="96775"/>
              </a:xfrm>
              <a:custGeom>
                <a:avLst/>
                <a:gdLst/>
                <a:ahLst/>
                <a:cxnLst/>
                <a:rect l="l" t="t" r="r" b="b"/>
                <a:pathLst>
                  <a:path w="2807" h="3871" fill="none" extrusionOk="0">
                    <a:moveTo>
                      <a:pt x="0" y="453"/>
                    </a:moveTo>
                    <a:cubicBezTo>
                      <a:pt x="0" y="363"/>
                      <a:pt x="0" y="250"/>
                      <a:pt x="68" y="159"/>
                    </a:cubicBezTo>
                    <a:cubicBezTo>
                      <a:pt x="158" y="23"/>
                      <a:pt x="317" y="1"/>
                      <a:pt x="453" y="23"/>
                    </a:cubicBezTo>
                    <a:cubicBezTo>
                      <a:pt x="611" y="46"/>
                      <a:pt x="747" y="159"/>
                      <a:pt x="860" y="250"/>
                    </a:cubicBezTo>
                    <a:cubicBezTo>
                      <a:pt x="1426" y="725"/>
                      <a:pt x="1856" y="1359"/>
                      <a:pt x="2150" y="2015"/>
                    </a:cubicBezTo>
                    <a:cubicBezTo>
                      <a:pt x="2444" y="2581"/>
                      <a:pt x="2806" y="3260"/>
                      <a:pt x="2490" y="3871"/>
                    </a:cubicBezTo>
                    <a:cubicBezTo>
                      <a:pt x="1675" y="3622"/>
                      <a:pt x="905" y="2739"/>
                      <a:pt x="498" y="2038"/>
                    </a:cubicBezTo>
                    <a:cubicBezTo>
                      <a:pt x="181" y="1585"/>
                      <a:pt x="0" y="1019"/>
                      <a:pt x="0"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3718600" y="972525"/>
                <a:ext cx="61700" cy="82625"/>
              </a:xfrm>
              <a:custGeom>
                <a:avLst/>
                <a:gdLst/>
                <a:ahLst/>
                <a:cxnLst/>
                <a:rect l="l" t="t" r="r" b="b"/>
                <a:pathLst>
                  <a:path w="2468" h="3305" fill="none" extrusionOk="0">
                    <a:moveTo>
                      <a:pt x="0" y="453"/>
                    </a:moveTo>
                    <a:cubicBezTo>
                      <a:pt x="589" y="1358"/>
                      <a:pt x="1381" y="2399"/>
                      <a:pt x="2173" y="3169"/>
                    </a:cubicBezTo>
                    <a:cubicBezTo>
                      <a:pt x="2241" y="3214"/>
                      <a:pt x="2354" y="3305"/>
                      <a:pt x="2445" y="3214"/>
                    </a:cubicBezTo>
                    <a:cubicBezTo>
                      <a:pt x="2467" y="3191"/>
                      <a:pt x="2467" y="3124"/>
                      <a:pt x="2467" y="3078"/>
                    </a:cubicBezTo>
                    <a:cubicBezTo>
                      <a:pt x="2445" y="2422"/>
                      <a:pt x="1947" y="1947"/>
                      <a:pt x="1472" y="1494"/>
                    </a:cubicBezTo>
                    <a:cubicBezTo>
                      <a:pt x="1019" y="1041"/>
                      <a:pt x="544" y="498"/>
                      <a:pt x="136"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3801200" y="840125"/>
                <a:ext cx="63975" cy="59425"/>
              </a:xfrm>
              <a:custGeom>
                <a:avLst/>
                <a:gdLst/>
                <a:ahLst/>
                <a:cxnLst/>
                <a:rect l="l" t="t" r="r" b="b"/>
                <a:pathLst>
                  <a:path w="2559" h="2377" fill="none" extrusionOk="0">
                    <a:moveTo>
                      <a:pt x="2196" y="23"/>
                    </a:moveTo>
                    <a:cubicBezTo>
                      <a:pt x="2241" y="23"/>
                      <a:pt x="2332" y="0"/>
                      <a:pt x="2377" y="23"/>
                    </a:cubicBezTo>
                    <a:cubicBezTo>
                      <a:pt x="2490" y="46"/>
                      <a:pt x="2558" y="204"/>
                      <a:pt x="2535" y="272"/>
                    </a:cubicBezTo>
                    <a:cubicBezTo>
                      <a:pt x="2535" y="385"/>
                      <a:pt x="2468" y="476"/>
                      <a:pt x="2422" y="589"/>
                    </a:cubicBezTo>
                    <a:cubicBezTo>
                      <a:pt x="2128" y="1042"/>
                      <a:pt x="1766" y="1449"/>
                      <a:pt x="1313" y="1743"/>
                    </a:cubicBezTo>
                    <a:cubicBezTo>
                      <a:pt x="951" y="2037"/>
                      <a:pt x="521" y="2377"/>
                      <a:pt x="1" y="2241"/>
                    </a:cubicBezTo>
                    <a:cubicBezTo>
                      <a:pt x="91" y="1607"/>
                      <a:pt x="612" y="951"/>
                      <a:pt x="1064" y="566"/>
                    </a:cubicBezTo>
                    <a:cubicBezTo>
                      <a:pt x="1404" y="317"/>
                      <a:pt x="1766" y="114"/>
                      <a:pt x="2196"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3808550" y="841250"/>
                <a:ext cx="51525" cy="52650"/>
              </a:xfrm>
              <a:custGeom>
                <a:avLst/>
                <a:gdLst/>
                <a:ahLst/>
                <a:cxnLst/>
                <a:rect l="l" t="t" r="r" b="b"/>
                <a:pathLst>
                  <a:path w="2061" h="2106" fill="none" extrusionOk="0">
                    <a:moveTo>
                      <a:pt x="1721" y="1"/>
                    </a:moveTo>
                    <a:cubicBezTo>
                      <a:pt x="1155" y="544"/>
                      <a:pt x="499" y="1246"/>
                      <a:pt x="46" y="1902"/>
                    </a:cubicBezTo>
                    <a:cubicBezTo>
                      <a:pt x="24" y="1970"/>
                      <a:pt x="1" y="2038"/>
                      <a:pt x="46" y="2083"/>
                    </a:cubicBezTo>
                    <a:cubicBezTo>
                      <a:pt x="69" y="2106"/>
                      <a:pt x="114" y="2083"/>
                      <a:pt x="137" y="2083"/>
                    </a:cubicBezTo>
                    <a:cubicBezTo>
                      <a:pt x="589" y="1947"/>
                      <a:pt x="884" y="1562"/>
                      <a:pt x="1155" y="1178"/>
                    </a:cubicBezTo>
                    <a:cubicBezTo>
                      <a:pt x="1449" y="770"/>
                      <a:pt x="1744" y="385"/>
                      <a:pt x="2060" y="46"/>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3781975" y="1725600"/>
                <a:ext cx="57725" cy="56050"/>
              </a:xfrm>
              <a:custGeom>
                <a:avLst/>
                <a:gdLst/>
                <a:ahLst/>
                <a:cxnLst/>
                <a:rect l="l" t="t" r="r" b="b"/>
                <a:pathLst>
                  <a:path w="2309" h="2242" fill="none" extrusionOk="0">
                    <a:moveTo>
                      <a:pt x="1947" y="23"/>
                    </a:moveTo>
                    <a:cubicBezTo>
                      <a:pt x="1992" y="23"/>
                      <a:pt x="2082" y="1"/>
                      <a:pt x="2128" y="23"/>
                    </a:cubicBezTo>
                    <a:cubicBezTo>
                      <a:pt x="2241" y="91"/>
                      <a:pt x="2309" y="204"/>
                      <a:pt x="2309" y="317"/>
                    </a:cubicBezTo>
                    <a:cubicBezTo>
                      <a:pt x="2309" y="431"/>
                      <a:pt x="2241" y="499"/>
                      <a:pt x="2218" y="589"/>
                    </a:cubicBezTo>
                    <a:cubicBezTo>
                      <a:pt x="1992" y="1019"/>
                      <a:pt x="1630" y="1381"/>
                      <a:pt x="1222" y="1675"/>
                    </a:cubicBezTo>
                    <a:cubicBezTo>
                      <a:pt x="883" y="1924"/>
                      <a:pt x="498" y="2241"/>
                      <a:pt x="0" y="2060"/>
                    </a:cubicBezTo>
                    <a:cubicBezTo>
                      <a:pt x="45" y="1449"/>
                      <a:pt x="521" y="838"/>
                      <a:pt x="951" y="476"/>
                    </a:cubicBezTo>
                    <a:cubicBezTo>
                      <a:pt x="1200" y="250"/>
                      <a:pt x="1539" y="91"/>
                      <a:pt x="1947"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3764425" y="817500"/>
                <a:ext cx="43600" cy="62825"/>
              </a:xfrm>
              <a:custGeom>
                <a:avLst/>
                <a:gdLst/>
                <a:ahLst/>
                <a:cxnLst/>
                <a:rect l="l" t="t" r="r" b="b"/>
                <a:pathLst>
                  <a:path w="1744" h="2513" fill="none" extrusionOk="0">
                    <a:moveTo>
                      <a:pt x="182" y="317"/>
                    </a:moveTo>
                    <a:cubicBezTo>
                      <a:pt x="317" y="113"/>
                      <a:pt x="544" y="0"/>
                      <a:pt x="770" y="45"/>
                    </a:cubicBezTo>
                    <a:cubicBezTo>
                      <a:pt x="1064" y="113"/>
                      <a:pt x="1223" y="362"/>
                      <a:pt x="1336" y="611"/>
                    </a:cubicBezTo>
                    <a:cubicBezTo>
                      <a:pt x="1562" y="1132"/>
                      <a:pt x="1743" y="1924"/>
                      <a:pt x="1472" y="2467"/>
                    </a:cubicBezTo>
                    <a:cubicBezTo>
                      <a:pt x="1449" y="2512"/>
                      <a:pt x="838" y="2128"/>
                      <a:pt x="770" y="2060"/>
                    </a:cubicBezTo>
                    <a:cubicBezTo>
                      <a:pt x="453" y="1833"/>
                      <a:pt x="227" y="1584"/>
                      <a:pt x="91" y="1177"/>
                    </a:cubicBezTo>
                    <a:cubicBezTo>
                      <a:pt x="1" y="928"/>
                      <a:pt x="1" y="634"/>
                      <a:pt x="114" y="385"/>
                    </a:cubicBezTo>
                    <a:cubicBezTo>
                      <a:pt x="159" y="362"/>
                      <a:pt x="182" y="340"/>
                      <a:pt x="182" y="317"/>
                    </a:cubicBezTo>
                    <a:close/>
                  </a:path>
                </a:pathLst>
              </a:custGeom>
              <a:noFill/>
              <a:ln w="1132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3714650" y="1508900"/>
                <a:ext cx="53200" cy="79250"/>
              </a:xfrm>
              <a:custGeom>
                <a:avLst/>
                <a:gdLst/>
                <a:ahLst/>
                <a:cxnLst/>
                <a:rect l="l" t="t" r="r" b="b"/>
                <a:pathLst>
                  <a:path w="2128" h="3170" fill="none" extrusionOk="0">
                    <a:moveTo>
                      <a:pt x="181" y="408"/>
                    </a:moveTo>
                    <a:cubicBezTo>
                      <a:pt x="362" y="182"/>
                      <a:pt x="679" y="1"/>
                      <a:pt x="951" y="68"/>
                    </a:cubicBezTo>
                    <a:cubicBezTo>
                      <a:pt x="1290" y="159"/>
                      <a:pt x="1516" y="453"/>
                      <a:pt x="1652" y="770"/>
                    </a:cubicBezTo>
                    <a:cubicBezTo>
                      <a:pt x="1946" y="1404"/>
                      <a:pt x="2127" y="2422"/>
                      <a:pt x="1856" y="3101"/>
                    </a:cubicBezTo>
                    <a:cubicBezTo>
                      <a:pt x="1833" y="3169"/>
                      <a:pt x="996" y="2648"/>
                      <a:pt x="951" y="2603"/>
                    </a:cubicBezTo>
                    <a:cubicBezTo>
                      <a:pt x="566" y="2309"/>
                      <a:pt x="272" y="1992"/>
                      <a:pt x="113" y="1517"/>
                    </a:cubicBezTo>
                    <a:cubicBezTo>
                      <a:pt x="0" y="1200"/>
                      <a:pt x="0" y="838"/>
                      <a:pt x="136" y="521"/>
                    </a:cubicBezTo>
                    <a:cubicBezTo>
                      <a:pt x="136" y="453"/>
                      <a:pt x="158" y="431"/>
                      <a:pt x="181" y="40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3715200" y="1515700"/>
                <a:ext cx="46425" cy="60000"/>
              </a:xfrm>
              <a:custGeom>
                <a:avLst/>
                <a:gdLst/>
                <a:ahLst/>
                <a:cxnLst/>
                <a:rect l="l" t="t" r="r" b="b"/>
                <a:pathLst>
                  <a:path w="1857" h="2400" fill="none" extrusionOk="0">
                    <a:moveTo>
                      <a:pt x="1" y="679"/>
                    </a:moveTo>
                    <a:cubicBezTo>
                      <a:pt x="431" y="1200"/>
                      <a:pt x="929" y="1946"/>
                      <a:pt x="1517" y="2331"/>
                    </a:cubicBezTo>
                    <a:cubicBezTo>
                      <a:pt x="1585" y="2376"/>
                      <a:pt x="1675" y="2399"/>
                      <a:pt x="1721" y="2331"/>
                    </a:cubicBezTo>
                    <a:cubicBezTo>
                      <a:pt x="1743" y="2309"/>
                      <a:pt x="1743" y="2286"/>
                      <a:pt x="1789" y="2263"/>
                    </a:cubicBezTo>
                    <a:cubicBezTo>
                      <a:pt x="1834" y="1811"/>
                      <a:pt x="317" y="249"/>
                      <a:pt x="408" y="0"/>
                    </a:cubicBezTo>
                    <a:cubicBezTo>
                      <a:pt x="1042" y="136"/>
                      <a:pt x="1268" y="611"/>
                      <a:pt x="1856" y="131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3738975" y="1875550"/>
                <a:ext cx="53200" cy="61675"/>
              </a:xfrm>
              <a:custGeom>
                <a:avLst/>
                <a:gdLst/>
                <a:ahLst/>
                <a:cxnLst/>
                <a:rect l="l" t="t" r="r" b="b"/>
                <a:pathLst>
                  <a:path w="2128" h="2467" fill="none" extrusionOk="0">
                    <a:moveTo>
                      <a:pt x="91" y="430"/>
                    </a:moveTo>
                    <a:cubicBezTo>
                      <a:pt x="204" y="204"/>
                      <a:pt x="430" y="0"/>
                      <a:pt x="679" y="0"/>
                    </a:cubicBezTo>
                    <a:cubicBezTo>
                      <a:pt x="996" y="0"/>
                      <a:pt x="1222" y="226"/>
                      <a:pt x="1426" y="453"/>
                    </a:cubicBezTo>
                    <a:cubicBezTo>
                      <a:pt x="1765" y="928"/>
                      <a:pt x="2128" y="1743"/>
                      <a:pt x="1992" y="2376"/>
                    </a:cubicBezTo>
                    <a:cubicBezTo>
                      <a:pt x="1969" y="2467"/>
                      <a:pt x="1200" y="2173"/>
                      <a:pt x="1132" y="2150"/>
                    </a:cubicBezTo>
                    <a:cubicBezTo>
                      <a:pt x="747" y="1969"/>
                      <a:pt x="453" y="1788"/>
                      <a:pt x="227" y="1381"/>
                    </a:cubicBezTo>
                    <a:cubicBezTo>
                      <a:pt x="91" y="1132"/>
                      <a:pt x="0" y="815"/>
                      <a:pt x="91" y="543"/>
                    </a:cubicBezTo>
                    <a:cubicBezTo>
                      <a:pt x="68" y="498"/>
                      <a:pt x="68" y="453"/>
                      <a:pt x="91" y="430"/>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
              <p:cNvSpPr/>
              <p:nvPr/>
            </p:nvSpPr>
            <p:spPr>
              <a:xfrm>
                <a:off x="3745750" y="1882325"/>
                <a:ext cx="36250" cy="21525"/>
              </a:xfrm>
              <a:custGeom>
                <a:avLst/>
                <a:gdLst/>
                <a:ahLst/>
                <a:cxnLst/>
                <a:rect l="l" t="t" r="r" b="b"/>
                <a:pathLst>
                  <a:path w="1450" h="861" fill="none" extrusionOk="0">
                    <a:moveTo>
                      <a:pt x="567" y="612"/>
                    </a:moveTo>
                    <a:cubicBezTo>
                      <a:pt x="250" y="340"/>
                      <a:pt x="1" y="114"/>
                      <a:pt x="1" y="1"/>
                    </a:cubicBezTo>
                    <a:cubicBezTo>
                      <a:pt x="521" y="1"/>
                      <a:pt x="838" y="385"/>
                      <a:pt x="1449" y="86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a:off x="3740100" y="1897600"/>
                <a:ext cx="45275" cy="29450"/>
              </a:xfrm>
              <a:custGeom>
                <a:avLst/>
                <a:gdLst/>
                <a:ahLst/>
                <a:cxnLst/>
                <a:rect l="l" t="t" r="r" b="b"/>
                <a:pathLst>
                  <a:path w="1811" h="1178" fill="none" extrusionOk="0">
                    <a:moveTo>
                      <a:pt x="0" y="46"/>
                    </a:moveTo>
                    <a:cubicBezTo>
                      <a:pt x="453" y="408"/>
                      <a:pt x="1019" y="929"/>
                      <a:pt x="1607" y="1155"/>
                    </a:cubicBezTo>
                    <a:cubicBezTo>
                      <a:pt x="1653" y="1178"/>
                      <a:pt x="1743" y="1178"/>
                      <a:pt x="1766" y="1132"/>
                    </a:cubicBezTo>
                    <a:cubicBezTo>
                      <a:pt x="1811" y="1087"/>
                      <a:pt x="1811" y="1064"/>
                      <a:pt x="1811" y="1042"/>
                    </a:cubicBezTo>
                    <a:cubicBezTo>
                      <a:pt x="1766" y="816"/>
                      <a:pt x="1245" y="363"/>
                      <a:pt x="793" y="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3780275" y="1098700"/>
                <a:ext cx="79225" cy="53775"/>
              </a:xfrm>
              <a:custGeom>
                <a:avLst/>
                <a:gdLst/>
                <a:ahLst/>
                <a:cxnLst/>
                <a:rect l="l" t="t" r="r" b="b"/>
                <a:pathLst>
                  <a:path w="3169" h="2151" fill="none" extrusionOk="0">
                    <a:moveTo>
                      <a:pt x="2761" y="204"/>
                    </a:moveTo>
                    <a:cubicBezTo>
                      <a:pt x="2988" y="385"/>
                      <a:pt x="3169" y="679"/>
                      <a:pt x="3101" y="974"/>
                    </a:cubicBezTo>
                    <a:cubicBezTo>
                      <a:pt x="3010" y="1313"/>
                      <a:pt x="2716" y="1539"/>
                      <a:pt x="2399" y="1675"/>
                    </a:cubicBezTo>
                    <a:cubicBezTo>
                      <a:pt x="1766" y="1969"/>
                      <a:pt x="747" y="2150"/>
                      <a:pt x="68" y="1879"/>
                    </a:cubicBezTo>
                    <a:cubicBezTo>
                      <a:pt x="0" y="1856"/>
                      <a:pt x="521" y="1019"/>
                      <a:pt x="566" y="974"/>
                    </a:cubicBezTo>
                    <a:cubicBezTo>
                      <a:pt x="860" y="566"/>
                      <a:pt x="1177" y="295"/>
                      <a:pt x="1652" y="113"/>
                    </a:cubicBezTo>
                    <a:cubicBezTo>
                      <a:pt x="1969" y="0"/>
                      <a:pt x="2331" y="0"/>
                      <a:pt x="2648" y="159"/>
                    </a:cubicBezTo>
                    <a:cubicBezTo>
                      <a:pt x="2716" y="159"/>
                      <a:pt x="2739" y="181"/>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3764425" y="681700"/>
                <a:ext cx="200325" cy="1895450"/>
              </a:xfrm>
              <a:custGeom>
                <a:avLst/>
                <a:gdLst/>
                <a:ahLst/>
                <a:cxnLst/>
                <a:rect l="l" t="t" r="r" b="b"/>
                <a:pathLst>
                  <a:path w="8013" h="75818" fill="none" extrusionOk="0">
                    <a:moveTo>
                      <a:pt x="2649" y="1"/>
                    </a:moveTo>
                    <a:cubicBezTo>
                      <a:pt x="1811" y="4640"/>
                      <a:pt x="1359" y="9370"/>
                      <a:pt x="974" y="14032"/>
                    </a:cubicBezTo>
                    <a:cubicBezTo>
                      <a:pt x="69" y="25326"/>
                      <a:pt x="1" y="36687"/>
                      <a:pt x="906" y="47980"/>
                    </a:cubicBezTo>
                    <a:cubicBezTo>
                      <a:pt x="1223" y="51851"/>
                      <a:pt x="1653" y="55721"/>
                      <a:pt x="2219" y="59568"/>
                    </a:cubicBezTo>
                    <a:cubicBezTo>
                      <a:pt x="2784" y="63370"/>
                      <a:pt x="3237" y="67353"/>
                      <a:pt x="4097" y="71088"/>
                    </a:cubicBezTo>
                    <a:cubicBezTo>
                      <a:pt x="4255" y="71744"/>
                      <a:pt x="4504" y="72355"/>
                      <a:pt x="4980" y="72808"/>
                    </a:cubicBezTo>
                    <a:cubicBezTo>
                      <a:pt x="5478" y="73260"/>
                      <a:pt x="6202" y="73487"/>
                      <a:pt x="6790" y="73215"/>
                    </a:cubicBezTo>
                    <a:cubicBezTo>
                      <a:pt x="7537" y="72876"/>
                      <a:pt x="7763" y="71789"/>
                      <a:pt x="7243" y="71178"/>
                    </a:cubicBezTo>
                    <a:cubicBezTo>
                      <a:pt x="6745" y="70545"/>
                      <a:pt x="5636" y="70590"/>
                      <a:pt x="5183" y="71224"/>
                    </a:cubicBezTo>
                    <a:cubicBezTo>
                      <a:pt x="4957" y="71540"/>
                      <a:pt x="4867" y="71948"/>
                      <a:pt x="4867" y="72332"/>
                    </a:cubicBezTo>
                    <a:cubicBezTo>
                      <a:pt x="4844" y="74053"/>
                      <a:pt x="6292" y="75682"/>
                      <a:pt x="8012" y="7581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3700500" y="1489100"/>
                <a:ext cx="148250" cy="876450"/>
              </a:xfrm>
              <a:custGeom>
                <a:avLst/>
                <a:gdLst/>
                <a:ahLst/>
                <a:cxnLst/>
                <a:rect l="l" t="t" r="r" b="b"/>
                <a:pathLst>
                  <a:path w="5930" h="35058" fill="none" extrusionOk="0">
                    <a:moveTo>
                      <a:pt x="3010" y="0"/>
                    </a:moveTo>
                    <a:cubicBezTo>
                      <a:pt x="3010" y="0"/>
                      <a:pt x="0" y="11294"/>
                      <a:pt x="5930" y="3505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3775750" y="670375"/>
                <a:ext cx="56600" cy="818750"/>
              </a:xfrm>
              <a:custGeom>
                <a:avLst/>
                <a:gdLst/>
                <a:ahLst/>
                <a:cxnLst/>
                <a:rect l="l" t="t" r="r" b="b"/>
                <a:pathLst>
                  <a:path w="2264" h="32750" fill="none" extrusionOk="0">
                    <a:moveTo>
                      <a:pt x="2263" y="1"/>
                    </a:moveTo>
                    <a:cubicBezTo>
                      <a:pt x="2263" y="1"/>
                      <a:pt x="1698" y="15889"/>
                      <a:pt x="0" y="32749"/>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3"/>
            <p:cNvGrpSpPr/>
            <p:nvPr/>
          </p:nvGrpSpPr>
          <p:grpSpPr>
            <a:xfrm flipH="1">
              <a:off x="3453782" y="-203525"/>
              <a:ext cx="292131" cy="1327718"/>
              <a:chOff x="2806525" y="620025"/>
              <a:chExt cx="148275" cy="673900"/>
            </a:xfrm>
          </p:grpSpPr>
          <p:sp>
            <p:nvSpPr>
              <p:cNvPr id="490" name="Google Shape;490;p3"/>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8" name="Google Shape;498;p3"/>
            <p:cNvGrpSpPr/>
            <p:nvPr/>
          </p:nvGrpSpPr>
          <p:grpSpPr>
            <a:xfrm flipH="1">
              <a:off x="8531712" y="-314989"/>
              <a:ext cx="476050" cy="2908409"/>
              <a:chOff x="2022900" y="563450"/>
              <a:chExt cx="241625" cy="1476200"/>
            </a:xfrm>
          </p:grpSpPr>
          <p:sp>
            <p:nvSpPr>
              <p:cNvPr id="499" name="Google Shape;499;p3"/>
              <p:cNvSpPr/>
              <p:nvPr/>
            </p:nvSpPr>
            <p:spPr>
              <a:xfrm>
                <a:off x="2022900" y="574200"/>
                <a:ext cx="241625" cy="1465450"/>
              </a:xfrm>
              <a:custGeom>
                <a:avLst/>
                <a:gdLst/>
                <a:ahLst/>
                <a:cxnLst/>
                <a:rect l="l" t="t" r="r" b="b"/>
                <a:pathLst>
                  <a:path w="9665" h="58618" fill="none" extrusionOk="0">
                    <a:moveTo>
                      <a:pt x="3689" y="58617"/>
                    </a:moveTo>
                    <a:cubicBezTo>
                      <a:pt x="2512" y="58527"/>
                      <a:pt x="1494" y="57576"/>
                      <a:pt x="1154" y="56399"/>
                    </a:cubicBezTo>
                    <a:cubicBezTo>
                      <a:pt x="815" y="55268"/>
                      <a:pt x="1087" y="54000"/>
                      <a:pt x="1720" y="52982"/>
                    </a:cubicBezTo>
                    <a:cubicBezTo>
                      <a:pt x="1879" y="52710"/>
                      <a:pt x="2105" y="52416"/>
                      <a:pt x="2422" y="52303"/>
                    </a:cubicBezTo>
                    <a:cubicBezTo>
                      <a:pt x="3033" y="52077"/>
                      <a:pt x="3735" y="52733"/>
                      <a:pt x="3644" y="53389"/>
                    </a:cubicBezTo>
                    <a:cubicBezTo>
                      <a:pt x="3553" y="54023"/>
                      <a:pt x="2875" y="54476"/>
                      <a:pt x="2218" y="54408"/>
                    </a:cubicBezTo>
                    <a:cubicBezTo>
                      <a:pt x="1585" y="54340"/>
                      <a:pt x="1041" y="53842"/>
                      <a:pt x="792" y="53231"/>
                    </a:cubicBezTo>
                    <a:cubicBezTo>
                      <a:pt x="340" y="52167"/>
                      <a:pt x="747" y="50877"/>
                      <a:pt x="1381" y="49904"/>
                    </a:cubicBezTo>
                    <a:cubicBezTo>
                      <a:pt x="1992" y="48908"/>
                      <a:pt x="2829" y="48003"/>
                      <a:pt x="3282" y="46917"/>
                    </a:cubicBezTo>
                    <a:cubicBezTo>
                      <a:pt x="3780" y="45672"/>
                      <a:pt x="3757" y="44223"/>
                      <a:pt x="3191" y="42956"/>
                    </a:cubicBezTo>
                    <a:cubicBezTo>
                      <a:pt x="2603" y="41711"/>
                      <a:pt x="1494" y="40738"/>
                      <a:pt x="1041" y="39403"/>
                    </a:cubicBezTo>
                    <a:cubicBezTo>
                      <a:pt x="0" y="36370"/>
                      <a:pt x="3214" y="34175"/>
                      <a:pt x="4685" y="31957"/>
                    </a:cubicBezTo>
                    <a:cubicBezTo>
                      <a:pt x="6292" y="29580"/>
                      <a:pt x="6812" y="26503"/>
                      <a:pt x="6066" y="23696"/>
                    </a:cubicBezTo>
                    <a:cubicBezTo>
                      <a:pt x="5364" y="21048"/>
                      <a:pt x="3553" y="18581"/>
                      <a:pt x="3802" y="15843"/>
                    </a:cubicBezTo>
                    <a:cubicBezTo>
                      <a:pt x="4097" y="12629"/>
                      <a:pt x="7039" y="10366"/>
                      <a:pt x="8442" y="7492"/>
                    </a:cubicBezTo>
                    <a:cubicBezTo>
                      <a:pt x="9574" y="5161"/>
                      <a:pt x="9664" y="2377"/>
                      <a:pt x="8714" y="0"/>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2033650" y="563450"/>
                <a:ext cx="220125" cy="1324575"/>
              </a:xfrm>
              <a:custGeom>
                <a:avLst/>
                <a:gdLst/>
                <a:ahLst/>
                <a:cxnLst/>
                <a:rect l="l" t="t" r="r" b="b"/>
                <a:pathLst>
                  <a:path w="8805" h="52983" fill="none" extrusionOk="0">
                    <a:moveTo>
                      <a:pt x="498" y="52982"/>
                    </a:moveTo>
                    <a:cubicBezTo>
                      <a:pt x="0" y="51330"/>
                      <a:pt x="227" y="49451"/>
                      <a:pt x="1109" y="47935"/>
                    </a:cubicBezTo>
                    <a:cubicBezTo>
                      <a:pt x="2082" y="46260"/>
                      <a:pt x="3870" y="44767"/>
                      <a:pt x="3576" y="42865"/>
                    </a:cubicBezTo>
                    <a:cubicBezTo>
                      <a:pt x="3305" y="40987"/>
                      <a:pt x="1132" y="39946"/>
                      <a:pt x="566" y="38158"/>
                    </a:cubicBezTo>
                    <a:cubicBezTo>
                      <a:pt x="181" y="36913"/>
                      <a:pt x="657" y="35533"/>
                      <a:pt x="1358" y="34424"/>
                    </a:cubicBezTo>
                    <a:cubicBezTo>
                      <a:pt x="2105" y="33337"/>
                      <a:pt x="3078" y="32432"/>
                      <a:pt x="3825" y="31346"/>
                    </a:cubicBezTo>
                    <a:cubicBezTo>
                      <a:pt x="5274" y="29309"/>
                      <a:pt x="5930" y="26729"/>
                      <a:pt x="5636" y="24285"/>
                    </a:cubicBezTo>
                    <a:cubicBezTo>
                      <a:pt x="5500" y="23062"/>
                      <a:pt x="5138" y="21908"/>
                      <a:pt x="4934" y="20686"/>
                    </a:cubicBezTo>
                    <a:cubicBezTo>
                      <a:pt x="4617" y="18694"/>
                      <a:pt x="4798" y="16635"/>
                      <a:pt x="5455" y="14711"/>
                    </a:cubicBezTo>
                    <a:cubicBezTo>
                      <a:pt x="5975" y="13127"/>
                      <a:pt x="6835" y="11679"/>
                      <a:pt x="7446" y="10162"/>
                    </a:cubicBezTo>
                    <a:cubicBezTo>
                      <a:pt x="8170" y="8465"/>
                      <a:pt x="8193" y="6745"/>
                      <a:pt x="8465" y="4979"/>
                    </a:cubicBezTo>
                    <a:cubicBezTo>
                      <a:pt x="8736" y="3395"/>
                      <a:pt x="8804" y="1585"/>
                      <a:pt x="8397" y="0"/>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2171125" y="1261025"/>
                <a:ext cx="73600" cy="57800"/>
              </a:xfrm>
              <a:custGeom>
                <a:avLst/>
                <a:gdLst/>
                <a:ahLst/>
                <a:cxnLst/>
                <a:rect l="l" t="t" r="r" b="b"/>
                <a:pathLst>
                  <a:path w="2944" h="2312" extrusionOk="0">
                    <a:moveTo>
                      <a:pt x="2445" y="501"/>
                    </a:moveTo>
                    <a:cubicBezTo>
                      <a:pt x="2468" y="501"/>
                      <a:pt x="2490" y="523"/>
                      <a:pt x="2490" y="591"/>
                    </a:cubicBezTo>
                    <a:cubicBezTo>
                      <a:pt x="2490" y="636"/>
                      <a:pt x="2468" y="727"/>
                      <a:pt x="2445" y="817"/>
                    </a:cubicBezTo>
                    <a:cubicBezTo>
                      <a:pt x="2241" y="1270"/>
                      <a:pt x="1925" y="1496"/>
                      <a:pt x="1449" y="1519"/>
                    </a:cubicBezTo>
                    <a:cubicBezTo>
                      <a:pt x="1155" y="1542"/>
                      <a:pt x="861" y="1587"/>
                      <a:pt x="521" y="1632"/>
                    </a:cubicBezTo>
                    <a:cubicBezTo>
                      <a:pt x="635" y="1044"/>
                      <a:pt x="1087" y="591"/>
                      <a:pt x="1381" y="546"/>
                    </a:cubicBezTo>
                    <a:cubicBezTo>
                      <a:pt x="1434" y="538"/>
                      <a:pt x="1489" y="535"/>
                      <a:pt x="1544" y="535"/>
                    </a:cubicBezTo>
                    <a:cubicBezTo>
                      <a:pt x="1704" y="535"/>
                      <a:pt x="1873" y="560"/>
                      <a:pt x="2045" y="560"/>
                    </a:cubicBezTo>
                    <a:cubicBezTo>
                      <a:pt x="2148" y="560"/>
                      <a:pt x="2251" y="551"/>
                      <a:pt x="2355" y="523"/>
                    </a:cubicBezTo>
                    <a:cubicBezTo>
                      <a:pt x="2355" y="501"/>
                      <a:pt x="2400" y="501"/>
                      <a:pt x="2445" y="501"/>
                    </a:cubicBezTo>
                    <a:close/>
                    <a:moveTo>
                      <a:pt x="1430" y="1"/>
                    </a:moveTo>
                    <a:cubicBezTo>
                      <a:pt x="1334" y="1"/>
                      <a:pt x="1242" y="13"/>
                      <a:pt x="1155" y="48"/>
                    </a:cubicBezTo>
                    <a:cubicBezTo>
                      <a:pt x="680" y="139"/>
                      <a:pt x="114" y="1270"/>
                      <a:pt x="23" y="2153"/>
                    </a:cubicBezTo>
                    <a:cubicBezTo>
                      <a:pt x="1" y="2198"/>
                      <a:pt x="1" y="2266"/>
                      <a:pt x="1" y="2311"/>
                    </a:cubicBezTo>
                    <a:cubicBezTo>
                      <a:pt x="69" y="2289"/>
                      <a:pt x="114" y="2221"/>
                      <a:pt x="182" y="2198"/>
                    </a:cubicBezTo>
                    <a:cubicBezTo>
                      <a:pt x="318" y="2107"/>
                      <a:pt x="431" y="2085"/>
                      <a:pt x="544" y="2062"/>
                    </a:cubicBezTo>
                    <a:cubicBezTo>
                      <a:pt x="684" y="2042"/>
                      <a:pt x="819" y="2036"/>
                      <a:pt x="946" y="2036"/>
                    </a:cubicBezTo>
                    <a:cubicBezTo>
                      <a:pt x="1156" y="2036"/>
                      <a:pt x="1346" y="2053"/>
                      <a:pt x="1513" y="2053"/>
                    </a:cubicBezTo>
                    <a:cubicBezTo>
                      <a:pt x="1587" y="2053"/>
                      <a:pt x="1657" y="2049"/>
                      <a:pt x="1721" y="2040"/>
                    </a:cubicBezTo>
                    <a:cubicBezTo>
                      <a:pt x="2241" y="1994"/>
                      <a:pt x="2604" y="1519"/>
                      <a:pt x="2830" y="817"/>
                    </a:cubicBezTo>
                    <a:cubicBezTo>
                      <a:pt x="2898" y="614"/>
                      <a:pt x="2943" y="410"/>
                      <a:pt x="2943" y="252"/>
                    </a:cubicBezTo>
                    <a:cubicBezTo>
                      <a:pt x="2943" y="79"/>
                      <a:pt x="2862" y="20"/>
                      <a:pt x="2712" y="20"/>
                    </a:cubicBezTo>
                    <a:cubicBezTo>
                      <a:pt x="2686" y="20"/>
                      <a:pt x="2657" y="22"/>
                      <a:pt x="2626" y="25"/>
                    </a:cubicBezTo>
                    <a:cubicBezTo>
                      <a:pt x="2513" y="48"/>
                      <a:pt x="2400" y="71"/>
                      <a:pt x="2309" y="71"/>
                    </a:cubicBezTo>
                    <a:cubicBezTo>
                      <a:pt x="2267" y="75"/>
                      <a:pt x="2225" y="77"/>
                      <a:pt x="2183" y="77"/>
                    </a:cubicBezTo>
                    <a:cubicBezTo>
                      <a:pt x="1923" y="77"/>
                      <a:pt x="1666" y="1"/>
                      <a:pt x="1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2178500" y="1263900"/>
                <a:ext cx="59425" cy="45875"/>
              </a:xfrm>
              <a:custGeom>
                <a:avLst/>
                <a:gdLst/>
                <a:ahLst/>
                <a:cxnLst/>
                <a:rect l="l" t="t" r="r" b="b"/>
                <a:pathLst>
                  <a:path w="2377" h="1835" extrusionOk="0">
                    <a:moveTo>
                      <a:pt x="1291" y="872"/>
                    </a:moveTo>
                    <a:cubicBezTo>
                      <a:pt x="1270" y="890"/>
                      <a:pt x="1258" y="913"/>
                      <a:pt x="1245" y="951"/>
                    </a:cubicBezTo>
                    <a:lnTo>
                      <a:pt x="1200" y="974"/>
                    </a:lnTo>
                    <a:cubicBezTo>
                      <a:pt x="1064" y="1132"/>
                      <a:pt x="905" y="1268"/>
                      <a:pt x="679" y="1314"/>
                    </a:cubicBezTo>
                    <a:cubicBezTo>
                      <a:pt x="842" y="1109"/>
                      <a:pt x="1080" y="979"/>
                      <a:pt x="1291" y="872"/>
                    </a:cubicBezTo>
                    <a:close/>
                    <a:moveTo>
                      <a:pt x="1743" y="1"/>
                    </a:moveTo>
                    <a:cubicBezTo>
                      <a:pt x="1267" y="295"/>
                      <a:pt x="588" y="340"/>
                      <a:pt x="113" y="1314"/>
                    </a:cubicBezTo>
                    <a:cubicBezTo>
                      <a:pt x="0" y="1540"/>
                      <a:pt x="23" y="1744"/>
                      <a:pt x="158" y="1766"/>
                    </a:cubicBezTo>
                    <a:cubicBezTo>
                      <a:pt x="249" y="1811"/>
                      <a:pt x="294" y="1811"/>
                      <a:pt x="362" y="1811"/>
                    </a:cubicBezTo>
                    <a:cubicBezTo>
                      <a:pt x="375" y="1811"/>
                      <a:pt x="388" y="1797"/>
                      <a:pt x="393" y="1797"/>
                    </a:cubicBezTo>
                    <a:cubicBezTo>
                      <a:pt x="396" y="1797"/>
                      <a:pt x="395" y="1805"/>
                      <a:pt x="385" y="1834"/>
                    </a:cubicBezTo>
                    <a:cubicBezTo>
                      <a:pt x="951" y="1834"/>
                      <a:pt x="1267" y="1721"/>
                      <a:pt x="1516" y="1427"/>
                    </a:cubicBezTo>
                    <a:lnTo>
                      <a:pt x="1539" y="1404"/>
                    </a:lnTo>
                    <a:cubicBezTo>
                      <a:pt x="1833" y="1087"/>
                      <a:pt x="2105" y="793"/>
                      <a:pt x="2376" y="295"/>
                    </a:cubicBezTo>
                    <a:cubicBezTo>
                      <a:pt x="2263" y="272"/>
                      <a:pt x="2173" y="227"/>
                      <a:pt x="2060" y="137"/>
                    </a:cubicBezTo>
                    <a:cubicBezTo>
                      <a:pt x="2037" y="182"/>
                      <a:pt x="1969" y="227"/>
                      <a:pt x="1946" y="272"/>
                    </a:cubicBezTo>
                    <a:cubicBezTo>
                      <a:pt x="1879" y="182"/>
                      <a:pt x="1811" y="69"/>
                      <a:pt x="1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2094750" y="1580725"/>
                <a:ext cx="60575" cy="75300"/>
              </a:xfrm>
              <a:custGeom>
                <a:avLst/>
                <a:gdLst/>
                <a:ahLst/>
                <a:cxnLst/>
                <a:rect l="l" t="t" r="r" b="b"/>
                <a:pathLst>
                  <a:path w="2423" h="3012" extrusionOk="0">
                    <a:moveTo>
                      <a:pt x="2032" y="514"/>
                    </a:moveTo>
                    <a:cubicBezTo>
                      <a:pt x="2050" y="514"/>
                      <a:pt x="2071" y="539"/>
                      <a:pt x="2105" y="590"/>
                    </a:cubicBezTo>
                    <a:cubicBezTo>
                      <a:pt x="2128" y="681"/>
                      <a:pt x="2105" y="726"/>
                      <a:pt x="2105" y="839"/>
                    </a:cubicBezTo>
                    <a:cubicBezTo>
                      <a:pt x="2037" y="1314"/>
                      <a:pt x="1811" y="1654"/>
                      <a:pt x="1358" y="1835"/>
                    </a:cubicBezTo>
                    <a:cubicBezTo>
                      <a:pt x="1087" y="1948"/>
                      <a:pt x="793" y="2061"/>
                      <a:pt x="476" y="2220"/>
                    </a:cubicBezTo>
                    <a:cubicBezTo>
                      <a:pt x="431" y="1609"/>
                      <a:pt x="702" y="1043"/>
                      <a:pt x="1019" y="884"/>
                    </a:cubicBezTo>
                    <a:cubicBezTo>
                      <a:pt x="1268" y="726"/>
                      <a:pt x="1607" y="726"/>
                      <a:pt x="1924" y="568"/>
                    </a:cubicBezTo>
                    <a:cubicBezTo>
                      <a:pt x="1947" y="568"/>
                      <a:pt x="1992" y="522"/>
                      <a:pt x="2015" y="522"/>
                    </a:cubicBezTo>
                    <a:cubicBezTo>
                      <a:pt x="2020" y="517"/>
                      <a:pt x="2026" y="514"/>
                      <a:pt x="2032" y="514"/>
                    </a:cubicBezTo>
                    <a:close/>
                    <a:moveTo>
                      <a:pt x="2193" y="1"/>
                    </a:moveTo>
                    <a:cubicBezTo>
                      <a:pt x="2144" y="1"/>
                      <a:pt x="2085" y="16"/>
                      <a:pt x="2015" y="47"/>
                    </a:cubicBezTo>
                    <a:cubicBezTo>
                      <a:pt x="1902" y="115"/>
                      <a:pt x="1811" y="160"/>
                      <a:pt x="1721" y="183"/>
                    </a:cubicBezTo>
                    <a:cubicBezTo>
                      <a:pt x="1358" y="364"/>
                      <a:pt x="906" y="296"/>
                      <a:pt x="634" y="522"/>
                    </a:cubicBezTo>
                    <a:cubicBezTo>
                      <a:pt x="204" y="726"/>
                      <a:pt x="1" y="1993"/>
                      <a:pt x="204" y="2853"/>
                    </a:cubicBezTo>
                    <a:cubicBezTo>
                      <a:pt x="204" y="2899"/>
                      <a:pt x="227" y="2967"/>
                      <a:pt x="227" y="3012"/>
                    </a:cubicBezTo>
                    <a:cubicBezTo>
                      <a:pt x="249" y="2967"/>
                      <a:pt x="317" y="2899"/>
                      <a:pt x="340" y="2853"/>
                    </a:cubicBezTo>
                    <a:cubicBezTo>
                      <a:pt x="453" y="2763"/>
                      <a:pt x="544" y="2672"/>
                      <a:pt x="657" y="2627"/>
                    </a:cubicBezTo>
                    <a:cubicBezTo>
                      <a:pt x="1087" y="2401"/>
                      <a:pt x="1494" y="2378"/>
                      <a:pt x="1743" y="2220"/>
                    </a:cubicBezTo>
                    <a:cubicBezTo>
                      <a:pt x="2241" y="2039"/>
                      <a:pt x="2422" y="1473"/>
                      <a:pt x="2422" y="726"/>
                    </a:cubicBezTo>
                    <a:cubicBezTo>
                      <a:pt x="2422" y="522"/>
                      <a:pt x="2422" y="296"/>
                      <a:pt x="2377" y="160"/>
                    </a:cubicBezTo>
                    <a:cubicBezTo>
                      <a:pt x="2347" y="56"/>
                      <a:pt x="2288" y="1"/>
                      <a:pt x="2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2102675" y="1587550"/>
                <a:ext cx="48125" cy="55475"/>
              </a:xfrm>
              <a:custGeom>
                <a:avLst/>
                <a:gdLst/>
                <a:ahLst/>
                <a:cxnLst/>
                <a:rect l="l" t="t" r="r" b="b"/>
                <a:pathLst>
                  <a:path w="1925" h="2219" extrusionOk="0">
                    <a:moveTo>
                      <a:pt x="1041" y="974"/>
                    </a:moveTo>
                    <a:cubicBezTo>
                      <a:pt x="1019" y="996"/>
                      <a:pt x="996" y="1041"/>
                      <a:pt x="974" y="1087"/>
                    </a:cubicBezTo>
                    <a:cubicBezTo>
                      <a:pt x="951" y="1087"/>
                      <a:pt x="951" y="1109"/>
                      <a:pt x="951" y="1109"/>
                    </a:cubicBezTo>
                    <a:cubicBezTo>
                      <a:pt x="838" y="1313"/>
                      <a:pt x="725" y="1471"/>
                      <a:pt x="544" y="1607"/>
                    </a:cubicBezTo>
                    <a:cubicBezTo>
                      <a:pt x="679" y="1336"/>
                      <a:pt x="838" y="1132"/>
                      <a:pt x="1041" y="974"/>
                    </a:cubicBezTo>
                    <a:close/>
                    <a:moveTo>
                      <a:pt x="1223" y="0"/>
                    </a:moveTo>
                    <a:cubicBezTo>
                      <a:pt x="838" y="453"/>
                      <a:pt x="227" y="679"/>
                      <a:pt x="46" y="1788"/>
                    </a:cubicBezTo>
                    <a:cubicBezTo>
                      <a:pt x="0" y="2060"/>
                      <a:pt x="91" y="2218"/>
                      <a:pt x="227" y="2218"/>
                    </a:cubicBezTo>
                    <a:cubicBezTo>
                      <a:pt x="272" y="2218"/>
                      <a:pt x="340" y="2218"/>
                      <a:pt x="385" y="2173"/>
                    </a:cubicBezTo>
                    <a:cubicBezTo>
                      <a:pt x="430" y="2150"/>
                      <a:pt x="453" y="2150"/>
                      <a:pt x="476" y="2128"/>
                    </a:cubicBezTo>
                    <a:cubicBezTo>
                      <a:pt x="1019" y="1992"/>
                      <a:pt x="1268" y="1788"/>
                      <a:pt x="1449" y="1426"/>
                    </a:cubicBezTo>
                    <a:cubicBezTo>
                      <a:pt x="1471" y="1426"/>
                      <a:pt x="1471" y="1381"/>
                      <a:pt x="1471" y="1381"/>
                    </a:cubicBezTo>
                    <a:cubicBezTo>
                      <a:pt x="1675" y="1041"/>
                      <a:pt x="1811" y="657"/>
                      <a:pt x="1924" y="114"/>
                    </a:cubicBezTo>
                    <a:cubicBezTo>
                      <a:pt x="1811" y="114"/>
                      <a:pt x="1675" y="91"/>
                      <a:pt x="1562" y="23"/>
                    </a:cubicBezTo>
                    <a:cubicBezTo>
                      <a:pt x="1562" y="91"/>
                      <a:pt x="1517" y="136"/>
                      <a:pt x="1494" y="204"/>
                    </a:cubicBezTo>
                    <a:cubicBezTo>
                      <a:pt x="1404" y="136"/>
                      <a:pt x="1290" y="91"/>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2031950" y="1737475"/>
                <a:ext cx="40750" cy="84900"/>
              </a:xfrm>
              <a:custGeom>
                <a:avLst/>
                <a:gdLst/>
                <a:ahLst/>
                <a:cxnLst/>
                <a:rect l="l" t="t" r="r" b="b"/>
                <a:pathLst>
                  <a:path w="1630" h="3396" fill="none" extrusionOk="0">
                    <a:moveTo>
                      <a:pt x="362" y="227"/>
                    </a:moveTo>
                    <a:cubicBezTo>
                      <a:pt x="430" y="182"/>
                      <a:pt x="453" y="91"/>
                      <a:pt x="521" y="69"/>
                    </a:cubicBezTo>
                    <a:cubicBezTo>
                      <a:pt x="679" y="1"/>
                      <a:pt x="838" y="24"/>
                      <a:pt x="996" y="91"/>
                    </a:cubicBezTo>
                    <a:cubicBezTo>
                      <a:pt x="1132" y="137"/>
                      <a:pt x="1177" y="250"/>
                      <a:pt x="1245" y="363"/>
                    </a:cubicBezTo>
                    <a:cubicBezTo>
                      <a:pt x="1517" y="884"/>
                      <a:pt x="1630" y="1449"/>
                      <a:pt x="1607" y="2015"/>
                    </a:cubicBezTo>
                    <a:cubicBezTo>
                      <a:pt x="1607" y="2490"/>
                      <a:pt x="1607" y="3056"/>
                      <a:pt x="1019" y="3396"/>
                    </a:cubicBezTo>
                    <a:cubicBezTo>
                      <a:pt x="362" y="2943"/>
                      <a:pt x="68" y="2128"/>
                      <a:pt x="23" y="1472"/>
                    </a:cubicBezTo>
                    <a:cubicBezTo>
                      <a:pt x="0" y="1087"/>
                      <a:pt x="114" y="635"/>
                      <a:pt x="362" y="227"/>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2090225" y="1282575"/>
                <a:ext cx="73575" cy="78100"/>
              </a:xfrm>
              <a:custGeom>
                <a:avLst/>
                <a:gdLst/>
                <a:ahLst/>
                <a:cxnLst/>
                <a:rect l="l" t="t" r="r" b="b"/>
                <a:pathLst>
                  <a:path w="2943" h="3124" fill="none" extrusionOk="0">
                    <a:moveTo>
                      <a:pt x="136" y="385"/>
                    </a:moveTo>
                    <a:cubicBezTo>
                      <a:pt x="272" y="114"/>
                      <a:pt x="770" y="1"/>
                      <a:pt x="1336" y="114"/>
                    </a:cubicBezTo>
                    <a:cubicBezTo>
                      <a:pt x="1992" y="227"/>
                      <a:pt x="2377" y="589"/>
                      <a:pt x="2558" y="906"/>
                    </a:cubicBezTo>
                    <a:cubicBezTo>
                      <a:pt x="2943" y="1540"/>
                      <a:pt x="2694" y="2422"/>
                      <a:pt x="2422" y="3033"/>
                    </a:cubicBezTo>
                    <a:cubicBezTo>
                      <a:pt x="2445" y="3124"/>
                      <a:pt x="2037" y="2717"/>
                      <a:pt x="1902" y="2671"/>
                    </a:cubicBezTo>
                    <a:cubicBezTo>
                      <a:pt x="1562" y="2400"/>
                      <a:pt x="1177" y="2106"/>
                      <a:pt x="657" y="1562"/>
                    </a:cubicBezTo>
                    <a:cubicBezTo>
                      <a:pt x="317" y="1223"/>
                      <a:pt x="0" y="838"/>
                      <a:pt x="91" y="521"/>
                    </a:cubicBezTo>
                    <a:cubicBezTo>
                      <a:pt x="68" y="431"/>
                      <a:pt x="91" y="408"/>
                      <a:pt x="136" y="385"/>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2172825" y="722450"/>
                <a:ext cx="49825" cy="60550"/>
              </a:xfrm>
              <a:custGeom>
                <a:avLst/>
                <a:gdLst/>
                <a:ahLst/>
                <a:cxnLst/>
                <a:rect l="l" t="t" r="r" b="b"/>
                <a:pathLst>
                  <a:path w="1993" h="2422" fill="none" extrusionOk="0">
                    <a:moveTo>
                      <a:pt x="69" y="634"/>
                    </a:moveTo>
                    <a:cubicBezTo>
                      <a:pt x="182" y="430"/>
                      <a:pt x="476" y="272"/>
                      <a:pt x="793" y="158"/>
                    </a:cubicBezTo>
                    <a:cubicBezTo>
                      <a:pt x="1155" y="0"/>
                      <a:pt x="1404" y="158"/>
                      <a:pt x="1585" y="385"/>
                    </a:cubicBezTo>
                    <a:cubicBezTo>
                      <a:pt x="1879" y="815"/>
                      <a:pt x="1992" y="1856"/>
                      <a:pt x="1766" y="2422"/>
                    </a:cubicBezTo>
                    <a:cubicBezTo>
                      <a:pt x="1743" y="2422"/>
                      <a:pt x="1178" y="2150"/>
                      <a:pt x="1087" y="2195"/>
                    </a:cubicBezTo>
                    <a:cubicBezTo>
                      <a:pt x="748" y="2105"/>
                      <a:pt x="499" y="1924"/>
                      <a:pt x="272" y="1539"/>
                    </a:cubicBezTo>
                    <a:cubicBezTo>
                      <a:pt x="114" y="1245"/>
                      <a:pt x="1" y="951"/>
                      <a:pt x="69" y="724"/>
                    </a:cubicBezTo>
                    <a:cubicBezTo>
                      <a:pt x="46" y="679"/>
                      <a:pt x="46" y="656"/>
                      <a:pt x="69" y="634"/>
                    </a:cubicBezTo>
                    <a:close/>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
              <p:cNvSpPr/>
              <p:nvPr/>
            </p:nvSpPr>
            <p:spPr>
              <a:xfrm>
                <a:off x="2173400" y="735450"/>
                <a:ext cx="45850" cy="39075"/>
              </a:xfrm>
              <a:custGeom>
                <a:avLst/>
                <a:gdLst/>
                <a:ahLst/>
                <a:cxnLst/>
                <a:rect l="l" t="t" r="r" b="b"/>
                <a:pathLst>
                  <a:path w="1834" h="1563" fill="none" extrusionOk="0">
                    <a:moveTo>
                      <a:pt x="0" y="566"/>
                    </a:moveTo>
                    <a:cubicBezTo>
                      <a:pt x="498" y="1132"/>
                      <a:pt x="1041" y="1291"/>
                      <a:pt x="1494" y="1517"/>
                    </a:cubicBezTo>
                    <a:cubicBezTo>
                      <a:pt x="1517" y="1562"/>
                      <a:pt x="1607" y="1562"/>
                      <a:pt x="1675" y="1494"/>
                    </a:cubicBezTo>
                    <a:cubicBezTo>
                      <a:pt x="1698" y="1472"/>
                      <a:pt x="1698" y="1449"/>
                      <a:pt x="1698" y="1404"/>
                    </a:cubicBezTo>
                    <a:cubicBezTo>
                      <a:pt x="1834" y="793"/>
                      <a:pt x="317" y="317"/>
                      <a:pt x="249" y="23"/>
                    </a:cubicBezTo>
                    <a:cubicBezTo>
                      <a:pt x="906" y="1"/>
                      <a:pt x="1245" y="23"/>
                      <a:pt x="1743" y="589"/>
                    </a:cubicBezTo>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3"/>
            <p:cNvGrpSpPr/>
            <p:nvPr/>
          </p:nvGrpSpPr>
          <p:grpSpPr>
            <a:xfrm flipH="1">
              <a:off x="800657" y="-99961"/>
              <a:ext cx="380199" cy="2861617"/>
              <a:chOff x="3345725" y="238675"/>
              <a:chExt cx="192975" cy="1452450"/>
            </a:xfrm>
          </p:grpSpPr>
          <p:sp>
            <p:nvSpPr>
              <p:cNvPr id="510" name="Google Shape;510;p3"/>
              <p:cNvSpPr/>
              <p:nvPr/>
            </p:nvSpPr>
            <p:spPr>
              <a:xfrm>
                <a:off x="3345725" y="250550"/>
                <a:ext cx="185625" cy="1427550"/>
              </a:xfrm>
              <a:custGeom>
                <a:avLst/>
                <a:gdLst/>
                <a:ahLst/>
                <a:cxnLst/>
                <a:rect l="l" t="t" r="r" b="b"/>
                <a:pathLst>
                  <a:path w="7425" h="57102" fill="none" extrusionOk="0">
                    <a:moveTo>
                      <a:pt x="4233" y="54635"/>
                    </a:moveTo>
                    <a:cubicBezTo>
                      <a:pt x="3599" y="54069"/>
                      <a:pt x="4346" y="53345"/>
                      <a:pt x="4957" y="53322"/>
                    </a:cubicBezTo>
                    <a:cubicBezTo>
                      <a:pt x="7424" y="53254"/>
                      <a:pt x="6293" y="56309"/>
                      <a:pt x="4708" y="56785"/>
                    </a:cubicBezTo>
                    <a:cubicBezTo>
                      <a:pt x="3690" y="57102"/>
                      <a:pt x="2445" y="56604"/>
                      <a:pt x="1993" y="55630"/>
                    </a:cubicBezTo>
                    <a:cubicBezTo>
                      <a:pt x="1744" y="55133"/>
                      <a:pt x="1744" y="54521"/>
                      <a:pt x="1811" y="53956"/>
                    </a:cubicBezTo>
                    <a:cubicBezTo>
                      <a:pt x="2015" y="52801"/>
                      <a:pt x="2581" y="51783"/>
                      <a:pt x="3102" y="50742"/>
                    </a:cubicBezTo>
                    <a:cubicBezTo>
                      <a:pt x="3667" y="49610"/>
                      <a:pt x="4278" y="48479"/>
                      <a:pt x="4618" y="47234"/>
                    </a:cubicBezTo>
                    <a:cubicBezTo>
                      <a:pt x="4957" y="45921"/>
                      <a:pt x="4754" y="44450"/>
                      <a:pt x="4029" y="43319"/>
                    </a:cubicBezTo>
                    <a:cubicBezTo>
                      <a:pt x="3283" y="42164"/>
                      <a:pt x="2038" y="41327"/>
                      <a:pt x="1427" y="40082"/>
                    </a:cubicBezTo>
                    <a:cubicBezTo>
                      <a:pt x="1" y="37208"/>
                      <a:pt x="2898" y="34605"/>
                      <a:pt x="4075" y="32229"/>
                    </a:cubicBezTo>
                    <a:cubicBezTo>
                      <a:pt x="5387" y="29672"/>
                      <a:pt x="5501" y="26526"/>
                      <a:pt x="4392" y="23855"/>
                    </a:cubicBezTo>
                    <a:cubicBezTo>
                      <a:pt x="3350" y="21320"/>
                      <a:pt x="1223" y="19102"/>
                      <a:pt x="1133" y="16364"/>
                    </a:cubicBezTo>
                    <a:cubicBezTo>
                      <a:pt x="997" y="13150"/>
                      <a:pt x="3622" y="10525"/>
                      <a:pt x="4686" y="7469"/>
                    </a:cubicBezTo>
                    <a:cubicBezTo>
                      <a:pt x="5501" y="5048"/>
                      <a:pt x="5206" y="2241"/>
                      <a:pt x="3962" y="1"/>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
              <p:cNvSpPr/>
              <p:nvPr/>
            </p:nvSpPr>
            <p:spPr>
              <a:xfrm>
                <a:off x="3360103" y="238675"/>
                <a:ext cx="143750" cy="1452450"/>
              </a:xfrm>
              <a:custGeom>
                <a:avLst/>
                <a:gdLst/>
                <a:ahLst/>
                <a:cxnLst/>
                <a:rect l="l" t="t" r="r" b="b"/>
                <a:pathLst>
                  <a:path w="5750" h="58098" fill="none" extrusionOk="0">
                    <a:moveTo>
                      <a:pt x="5749" y="56083"/>
                    </a:moveTo>
                    <a:cubicBezTo>
                      <a:pt x="5432" y="56694"/>
                      <a:pt x="5025" y="57373"/>
                      <a:pt x="4369" y="57667"/>
                    </a:cubicBezTo>
                    <a:cubicBezTo>
                      <a:pt x="3396" y="58029"/>
                      <a:pt x="1970" y="58097"/>
                      <a:pt x="1110" y="57418"/>
                    </a:cubicBezTo>
                    <a:cubicBezTo>
                      <a:pt x="974" y="57260"/>
                      <a:pt x="861" y="57101"/>
                      <a:pt x="748" y="56920"/>
                    </a:cubicBezTo>
                    <a:cubicBezTo>
                      <a:pt x="1" y="55630"/>
                      <a:pt x="612" y="54521"/>
                      <a:pt x="1291" y="53299"/>
                    </a:cubicBezTo>
                    <a:cubicBezTo>
                      <a:pt x="1857" y="52281"/>
                      <a:pt x="2694" y="51421"/>
                      <a:pt x="3305" y="50425"/>
                    </a:cubicBezTo>
                    <a:cubicBezTo>
                      <a:pt x="4618" y="48365"/>
                      <a:pt x="5251" y="45197"/>
                      <a:pt x="4120" y="42934"/>
                    </a:cubicBezTo>
                    <a:cubicBezTo>
                      <a:pt x="3282" y="41281"/>
                      <a:pt x="1359" y="40580"/>
                      <a:pt x="612" y="38905"/>
                    </a:cubicBezTo>
                    <a:cubicBezTo>
                      <a:pt x="46" y="37728"/>
                      <a:pt x="340" y="36280"/>
                      <a:pt x="906" y="35080"/>
                    </a:cubicBezTo>
                    <a:cubicBezTo>
                      <a:pt x="1494" y="33903"/>
                      <a:pt x="2332" y="32885"/>
                      <a:pt x="2943" y="31685"/>
                    </a:cubicBezTo>
                    <a:cubicBezTo>
                      <a:pt x="4142" y="29490"/>
                      <a:pt x="4437" y="26865"/>
                      <a:pt x="3826" y="24421"/>
                    </a:cubicBezTo>
                    <a:cubicBezTo>
                      <a:pt x="3509" y="23244"/>
                      <a:pt x="3011" y="22135"/>
                      <a:pt x="2671" y="20981"/>
                    </a:cubicBezTo>
                    <a:cubicBezTo>
                      <a:pt x="2106" y="19057"/>
                      <a:pt x="2015" y="16952"/>
                      <a:pt x="2400" y="15006"/>
                    </a:cubicBezTo>
                    <a:cubicBezTo>
                      <a:pt x="2739" y="13354"/>
                      <a:pt x="3373" y="11837"/>
                      <a:pt x="3803" y="10230"/>
                    </a:cubicBezTo>
                    <a:cubicBezTo>
                      <a:pt x="4278" y="8442"/>
                      <a:pt x="4074" y="6745"/>
                      <a:pt x="4142" y="4934"/>
                    </a:cubicBezTo>
                    <a:cubicBezTo>
                      <a:pt x="4188" y="3350"/>
                      <a:pt x="4029" y="1517"/>
                      <a:pt x="3418" y="1"/>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a:off x="3471350" y="932250"/>
                <a:ext cx="67350" cy="65750"/>
              </a:xfrm>
              <a:custGeom>
                <a:avLst/>
                <a:gdLst/>
                <a:ahLst/>
                <a:cxnLst/>
                <a:rect l="l" t="t" r="r" b="b"/>
                <a:pathLst>
                  <a:path w="2694" h="2630" extrusionOk="0">
                    <a:moveTo>
                      <a:pt x="2218" y="502"/>
                    </a:moveTo>
                    <a:cubicBezTo>
                      <a:pt x="2263" y="502"/>
                      <a:pt x="2286" y="525"/>
                      <a:pt x="2286" y="593"/>
                    </a:cubicBezTo>
                    <a:cubicBezTo>
                      <a:pt x="2309" y="638"/>
                      <a:pt x="2286" y="729"/>
                      <a:pt x="2263" y="819"/>
                    </a:cubicBezTo>
                    <a:cubicBezTo>
                      <a:pt x="2105" y="1295"/>
                      <a:pt x="1833" y="1566"/>
                      <a:pt x="1358" y="1657"/>
                    </a:cubicBezTo>
                    <a:cubicBezTo>
                      <a:pt x="1041" y="1725"/>
                      <a:pt x="747" y="1770"/>
                      <a:pt x="408" y="1883"/>
                    </a:cubicBezTo>
                    <a:cubicBezTo>
                      <a:pt x="476" y="1295"/>
                      <a:pt x="838" y="774"/>
                      <a:pt x="1200" y="706"/>
                    </a:cubicBezTo>
                    <a:cubicBezTo>
                      <a:pt x="1471" y="593"/>
                      <a:pt x="1811" y="638"/>
                      <a:pt x="2150" y="525"/>
                    </a:cubicBezTo>
                    <a:cubicBezTo>
                      <a:pt x="2173" y="525"/>
                      <a:pt x="2196" y="502"/>
                      <a:pt x="2218" y="502"/>
                    </a:cubicBezTo>
                    <a:close/>
                    <a:moveTo>
                      <a:pt x="2473" y="1"/>
                    </a:moveTo>
                    <a:cubicBezTo>
                      <a:pt x="2432" y="1"/>
                      <a:pt x="2385" y="9"/>
                      <a:pt x="2331" y="27"/>
                    </a:cubicBezTo>
                    <a:cubicBezTo>
                      <a:pt x="2218" y="50"/>
                      <a:pt x="2105" y="72"/>
                      <a:pt x="2037" y="95"/>
                    </a:cubicBezTo>
                    <a:cubicBezTo>
                      <a:pt x="1607" y="208"/>
                      <a:pt x="1177" y="72"/>
                      <a:pt x="860" y="253"/>
                    </a:cubicBezTo>
                    <a:cubicBezTo>
                      <a:pt x="385" y="367"/>
                      <a:pt x="0" y="1566"/>
                      <a:pt x="23" y="2449"/>
                    </a:cubicBezTo>
                    <a:lnTo>
                      <a:pt x="23" y="2630"/>
                    </a:lnTo>
                    <a:cubicBezTo>
                      <a:pt x="68" y="2562"/>
                      <a:pt x="113" y="2494"/>
                      <a:pt x="159" y="2471"/>
                    </a:cubicBezTo>
                    <a:cubicBezTo>
                      <a:pt x="272" y="2404"/>
                      <a:pt x="385" y="2336"/>
                      <a:pt x="498" y="2313"/>
                    </a:cubicBezTo>
                    <a:cubicBezTo>
                      <a:pt x="973" y="2177"/>
                      <a:pt x="1381" y="2222"/>
                      <a:pt x="1720" y="2109"/>
                    </a:cubicBezTo>
                    <a:cubicBezTo>
                      <a:pt x="2218" y="1996"/>
                      <a:pt x="2512" y="1498"/>
                      <a:pt x="2648" y="751"/>
                    </a:cubicBezTo>
                    <a:cubicBezTo>
                      <a:pt x="2671" y="548"/>
                      <a:pt x="2693" y="367"/>
                      <a:pt x="2671" y="186"/>
                    </a:cubicBezTo>
                    <a:cubicBezTo>
                      <a:pt x="2654" y="69"/>
                      <a:pt x="2588" y="1"/>
                      <a:pt x="2473"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3475875" y="936300"/>
                <a:ext cx="55475" cy="50400"/>
              </a:xfrm>
              <a:custGeom>
                <a:avLst/>
                <a:gdLst/>
                <a:ahLst/>
                <a:cxnLst/>
                <a:rect l="l" t="t" r="r" b="b"/>
                <a:pathLst>
                  <a:path w="2219" h="2016" extrusionOk="0">
                    <a:moveTo>
                      <a:pt x="1239" y="938"/>
                    </a:moveTo>
                    <a:cubicBezTo>
                      <a:pt x="1211" y="967"/>
                      <a:pt x="1200" y="1004"/>
                      <a:pt x="1200" y="1019"/>
                    </a:cubicBezTo>
                    <a:lnTo>
                      <a:pt x="1177" y="1042"/>
                    </a:lnTo>
                    <a:cubicBezTo>
                      <a:pt x="1019" y="1223"/>
                      <a:pt x="860" y="1381"/>
                      <a:pt x="657" y="1472"/>
                    </a:cubicBezTo>
                    <a:cubicBezTo>
                      <a:pt x="845" y="1242"/>
                      <a:pt x="1033" y="1070"/>
                      <a:pt x="1239" y="938"/>
                    </a:cubicBezTo>
                    <a:close/>
                    <a:moveTo>
                      <a:pt x="1539" y="1"/>
                    </a:moveTo>
                    <a:cubicBezTo>
                      <a:pt x="1109" y="363"/>
                      <a:pt x="453" y="476"/>
                      <a:pt x="91" y="1517"/>
                    </a:cubicBezTo>
                    <a:cubicBezTo>
                      <a:pt x="0" y="1789"/>
                      <a:pt x="68" y="1947"/>
                      <a:pt x="204" y="1970"/>
                    </a:cubicBezTo>
                    <a:cubicBezTo>
                      <a:pt x="234" y="1985"/>
                      <a:pt x="259" y="1990"/>
                      <a:pt x="282" y="1990"/>
                    </a:cubicBezTo>
                    <a:cubicBezTo>
                      <a:pt x="327" y="1990"/>
                      <a:pt x="362" y="1970"/>
                      <a:pt x="408" y="1970"/>
                    </a:cubicBezTo>
                    <a:cubicBezTo>
                      <a:pt x="453" y="1970"/>
                      <a:pt x="498" y="1970"/>
                      <a:pt x="453" y="2015"/>
                    </a:cubicBezTo>
                    <a:cubicBezTo>
                      <a:pt x="1019" y="1947"/>
                      <a:pt x="1313" y="1789"/>
                      <a:pt x="1539" y="1472"/>
                    </a:cubicBezTo>
                    <a:lnTo>
                      <a:pt x="1562" y="1449"/>
                    </a:lnTo>
                    <a:cubicBezTo>
                      <a:pt x="1788" y="1133"/>
                      <a:pt x="2015" y="770"/>
                      <a:pt x="2218" y="250"/>
                    </a:cubicBezTo>
                    <a:cubicBezTo>
                      <a:pt x="2105" y="227"/>
                      <a:pt x="1992" y="205"/>
                      <a:pt x="1879" y="114"/>
                    </a:cubicBezTo>
                    <a:cubicBezTo>
                      <a:pt x="1856" y="159"/>
                      <a:pt x="1811" y="205"/>
                      <a:pt x="1788" y="250"/>
                    </a:cubicBezTo>
                    <a:lnTo>
                      <a:pt x="1539" y="1"/>
                    </a:ln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a:off x="3435700" y="1260450"/>
                <a:ext cx="58875" cy="81000"/>
              </a:xfrm>
              <a:custGeom>
                <a:avLst/>
                <a:gdLst/>
                <a:ahLst/>
                <a:cxnLst/>
                <a:rect l="l" t="t" r="r" b="b"/>
                <a:pathLst>
                  <a:path w="2355" h="3240" extrusionOk="0">
                    <a:moveTo>
                      <a:pt x="1834" y="546"/>
                    </a:moveTo>
                    <a:cubicBezTo>
                      <a:pt x="1879" y="546"/>
                      <a:pt x="1902" y="569"/>
                      <a:pt x="1924" y="614"/>
                    </a:cubicBezTo>
                    <a:cubicBezTo>
                      <a:pt x="1947" y="659"/>
                      <a:pt x="1947" y="727"/>
                      <a:pt x="1947" y="840"/>
                    </a:cubicBezTo>
                    <a:cubicBezTo>
                      <a:pt x="1992" y="1338"/>
                      <a:pt x="1788" y="1678"/>
                      <a:pt x="1358" y="1904"/>
                    </a:cubicBezTo>
                    <a:cubicBezTo>
                      <a:pt x="1109" y="2085"/>
                      <a:pt x="815" y="2221"/>
                      <a:pt x="544" y="2425"/>
                    </a:cubicBezTo>
                    <a:cubicBezTo>
                      <a:pt x="408" y="1836"/>
                      <a:pt x="589" y="1225"/>
                      <a:pt x="906" y="1067"/>
                    </a:cubicBezTo>
                    <a:cubicBezTo>
                      <a:pt x="1132" y="863"/>
                      <a:pt x="1472" y="840"/>
                      <a:pt x="1766" y="614"/>
                    </a:cubicBezTo>
                    <a:cubicBezTo>
                      <a:pt x="1788" y="569"/>
                      <a:pt x="1811" y="546"/>
                      <a:pt x="1834" y="546"/>
                    </a:cubicBezTo>
                    <a:close/>
                    <a:moveTo>
                      <a:pt x="1942" y="0"/>
                    </a:moveTo>
                    <a:cubicBezTo>
                      <a:pt x="1890" y="0"/>
                      <a:pt x="1832" y="24"/>
                      <a:pt x="1766" y="71"/>
                    </a:cubicBezTo>
                    <a:lnTo>
                      <a:pt x="1494" y="252"/>
                    </a:lnTo>
                    <a:cubicBezTo>
                      <a:pt x="1155" y="456"/>
                      <a:pt x="702" y="433"/>
                      <a:pt x="453" y="727"/>
                    </a:cubicBezTo>
                    <a:cubicBezTo>
                      <a:pt x="23" y="976"/>
                      <a:pt x="0" y="2244"/>
                      <a:pt x="317" y="3081"/>
                    </a:cubicBezTo>
                    <a:cubicBezTo>
                      <a:pt x="340" y="3126"/>
                      <a:pt x="340" y="3194"/>
                      <a:pt x="363" y="3239"/>
                    </a:cubicBezTo>
                    <a:lnTo>
                      <a:pt x="453" y="3081"/>
                    </a:lnTo>
                    <a:cubicBezTo>
                      <a:pt x="544" y="2923"/>
                      <a:pt x="657" y="2855"/>
                      <a:pt x="747" y="2787"/>
                    </a:cubicBezTo>
                    <a:cubicBezTo>
                      <a:pt x="1132" y="2538"/>
                      <a:pt x="1562" y="2447"/>
                      <a:pt x="1788" y="2244"/>
                    </a:cubicBezTo>
                    <a:cubicBezTo>
                      <a:pt x="2241" y="1995"/>
                      <a:pt x="2354" y="1406"/>
                      <a:pt x="2264" y="659"/>
                    </a:cubicBezTo>
                    <a:cubicBezTo>
                      <a:pt x="2241" y="501"/>
                      <a:pt x="2218" y="275"/>
                      <a:pt x="2128" y="139"/>
                    </a:cubicBezTo>
                    <a:cubicBezTo>
                      <a:pt x="2075" y="46"/>
                      <a:pt x="2015" y="0"/>
                      <a:pt x="19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a:off x="3444750" y="1270125"/>
                <a:ext cx="41325" cy="57250"/>
              </a:xfrm>
              <a:custGeom>
                <a:avLst/>
                <a:gdLst/>
                <a:ahLst/>
                <a:cxnLst/>
                <a:rect l="l" t="t" r="r" b="b"/>
                <a:pathLst>
                  <a:path w="1653" h="2290" extrusionOk="0">
                    <a:moveTo>
                      <a:pt x="883" y="929"/>
                    </a:moveTo>
                    <a:cubicBezTo>
                      <a:pt x="883" y="997"/>
                      <a:pt x="861" y="1019"/>
                      <a:pt x="793" y="1065"/>
                    </a:cubicBezTo>
                    <a:lnTo>
                      <a:pt x="793" y="1087"/>
                    </a:lnTo>
                    <a:cubicBezTo>
                      <a:pt x="725" y="1291"/>
                      <a:pt x="634" y="1495"/>
                      <a:pt x="453" y="1630"/>
                    </a:cubicBezTo>
                    <a:cubicBezTo>
                      <a:pt x="566" y="1359"/>
                      <a:pt x="725" y="1132"/>
                      <a:pt x="883" y="929"/>
                    </a:cubicBezTo>
                    <a:close/>
                    <a:moveTo>
                      <a:pt x="906" y="1"/>
                    </a:moveTo>
                    <a:cubicBezTo>
                      <a:pt x="634" y="476"/>
                      <a:pt x="46" y="793"/>
                      <a:pt x="1" y="1902"/>
                    </a:cubicBezTo>
                    <a:cubicBezTo>
                      <a:pt x="1" y="2154"/>
                      <a:pt x="79" y="2289"/>
                      <a:pt x="198" y="2289"/>
                    </a:cubicBezTo>
                    <a:cubicBezTo>
                      <a:pt x="208" y="2289"/>
                      <a:pt x="217" y="2288"/>
                      <a:pt x="227" y="2287"/>
                    </a:cubicBezTo>
                    <a:cubicBezTo>
                      <a:pt x="295" y="2287"/>
                      <a:pt x="340" y="2264"/>
                      <a:pt x="408" y="2241"/>
                    </a:cubicBezTo>
                    <a:cubicBezTo>
                      <a:pt x="431" y="2196"/>
                      <a:pt x="453" y="2196"/>
                      <a:pt x="521" y="2196"/>
                    </a:cubicBezTo>
                    <a:cubicBezTo>
                      <a:pt x="1019" y="1970"/>
                      <a:pt x="1245" y="1743"/>
                      <a:pt x="1358" y="1381"/>
                    </a:cubicBezTo>
                    <a:lnTo>
                      <a:pt x="1358" y="1359"/>
                    </a:lnTo>
                    <a:cubicBezTo>
                      <a:pt x="1494" y="997"/>
                      <a:pt x="1607" y="589"/>
                      <a:pt x="1653" y="23"/>
                    </a:cubicBezTo>
                    <a:lnTo>
                      <a:pt x="1653" y="23"/>
                    </a:lnTo>
                    <a:cubicBezTo>
                      <a:pt x="1620" y="30"/>
                      <a:pt x="1586" y="33"/>
                      <a:pt x="1552" y="33"/>
                    </a:cubicBezTo>
                    <a:cubicBezTo>
                      <a:pt x="1469" y="33"/>
                      <a:pt x="1380" y="17"/>
                      <a:pt x="1268" y="1"/>
                    </a:cubicBezTo>
                    <a:cubicBezTo>
                      <a:pt x="1245" y="46"/>
                      <a:pt x="1245" y="114"/>
                      <a:pt x="1223" y="159"/>
                    </a:cubicBezTo>
                    <a:cubicBezTo>
                      <a:pt x="1110" y="114"/>
                      <a:pt x="1019" y="46"/>
                      <a:pt x="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a:off x="3390425" y="1428550"/>
                <a:ext cx="47550" cy="82650"/>
              </a:xfrm>
              <a:custGeom>
                <a:avLst/>
                <a:gdLst/>
                <a:ahLst/>
                <a:cxnLst/>
                <a:rect l="l" t="t" r="r" b="b"/>
                <a:pathLst>
                  <a:path w="1902" h="3306" fill="none" extrusionOk="0">
                    <a:moveTo>
                      <a:pt x="295" y="272"/>
                    </a:moveTo>
                    <a:cubicBezTo>
                      <a:pt x="318" y="227"/>
                      <a:pt x="363" y="137"/>
                      <a:pt x="431" y="91"/>
                    </a:cubicBezTo>
                    <a:cubicBezTo>
                      <a:pt x="544" y="1"/>
                      <a:pt x="748" y="1"/>
                      <a:pt x="884" y="46"/>
                    </a:cubicBezTo>
                    <a:cubicBezTo>
                      <a:pt x="1019" y="114"/>
                      <a:pt x="1110" y="204"/>
                      <a:pt x="1155" y="318"/>
                    </a:cubicBezTo>
                    <a:cubicBezTo>
                      <a:pt x="1495" y="793"/>
                      <a:pt x="1676" y="1336"/>
                      <a:pt x="1766" y="1857"/>
                    </a:cubicBezTo>
                    <a:cubicBezTo>
                      <a:pt x="1811" y="2355"/>
                      <a:pt x="1902" y="2920"/>
                      <a:pt x="1359" y="3305"/>
                    </a:cubicBezTo>
                    <a:cubicBezTo>
                      <a:pt x="657" y="2943"/>
                      <a:pt x="250" y="2151"/>
                      <a:pt x="114" y="1517"/>
                    </a:cubicBezTo>
                    <a:cubicBezTo>
                      <a:pt x="1" y="1155"/>
                      <a:pt x="69" y="702"/>
                      <a:pt x="295" y="272"/>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3395525" y="1432525"/>
                <a:ext cx="39075" cy="72450"/>
              </a:xfrm>
              <a:custGeom>
                <a:avLst/>
                <a:gdLst/>
                <a:ahLst/>
                <a:cxnLst/>
                <a:rect l="l" t="t" r="r" b="b"/>
                <a:pathLst>
                  <a:path w="1563" h="2898" fill="none" extrusionOk="0">
                    <a:moveTo>
                      <a:pt x="1" y="294"/>
                    </a:moveTo>
                    <a:cubicBezTo>
                      <a:pt x="227" y="1087"/>
                      <a:pt x="566" y="2014"/>
                      <a:pt x="1042" y="2761"/>
                    </a:cubicBezTo>
                    <a:cubicBezTo>
                      <a:pt x="1064" y="2807"/>
                      <a:pt x="1155" y="2897"/>
                      <a:pt x="1245" y="2829"/>
                    </a:cubicBezTo>
                    <a:cubicBezTo>
                      <a:pt x="1291" y="2807"/>
                      <a:pt x="1291" y="2784"/>
                      <a:pt x="1313" y="2761"/>
                    </a:cubicBezTo>
                    <a:cubicBezTo>
                      <a:pt x="1562" y="2263"/>
                      <a:pt x="1268" y="1811"/>
                      <a:pt x="996" y="1403"/>
                    </a:cubicBezTo>
                    <a:cubicBezTo>
                      <a:pt x="725" y="973"/>
                      <a:pt x="476" y="498"/>
                      <a:pt x="317" y="0"/>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3389300" y="970250"/>
                <a:ext cx="75275" cy="71325"/>
              </a:xfrm>
              <a:custGeom>
                <a:avLst/>
                <a:gdLst/>
                <a:ahLst/>
                <a:cxnLst/>
                <a:rect l="l" t="t" r="r" b="b"/>
                <a:pathLst>
                  <a:path w="3011" h="2853" fill="none" extrusionOk="0">
                    <a:moveTo>
                      <a:pt x="68" y="453"/>
                    </a:moveTo>
                    <a:cubicBezTo>
                      <a:pt x="182" y="182"/>
                      <a:pt x="702" y="1"/>
                      <a:pt x="1245" y="23"/>
                    </a:cubicBezTo>
                    <a:cubicBezTo>
                      <a:pt x="1924" y="46"/>
                      <a:pt x="2332" y="363"/>
                      <a:pt x="2535" y="657"/>
                    </a:cubicBezTo>
                    <a:cubicBezTo>
                      <a:pt x="3011" y="1223"/>
                      <a:pt x="2875" y="2128"/>
                      <a:pt x="2649" y="2762"/>
                    </a:cubicBezTo>
                    <a:cubicBezTo>
                      <a:pt x="2671" y="2852"/>
                      <a:pt x="2219" y="2513"/>
                      <a:pt x="2105" y="2468"/>
                    </a:cubicBezTo>
                    <a:cubicBezTo>
                      <a:pt x="1743" y="2241"/>
                      <a:pt x="1291" y="1970"/>
                      <a:pt x="725" y="1517"/>
                    </a:cubicBezTo>
                    <a:cubicBezTo>
                      <a:pt x="363" y="1246"/>
                      <a:pt x="1" y="884"/>
                      <a:pt x="23" y="567"/>
                    </a:cubicBezTo>
                    <a:cubicBezTo>
                      <a:pt x="46" y="499"/>
                      <a:pt x="46" y="476"/>
                      <a:pt x="68"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a:off x="3399475" y="403900"/>
                <a:ext cx="52650" cy="57725"/>
              </a:xfrm>
              <a:custGeom>
                <a:avLst/>
                <a:gdLst/>
                <a:ahLst/>
                <a:cxnLst/>
                <a:rect l="l" t="t" r="r" b="b"/>
                <a:pathLst>
                  <a:path w="2106" h="2309" fill="none" extrusionOk="0">
                    <a:moveTo>
                      <a:pt x="46" y="724"/>
                    </a:moveTo>
                    <a:cubicBezTo>
                      <a:pt x="114" y="521"/>
                      <a:pt x="386" y="294"/>
                      <a:pt x="657" y="159"/>
                    </a:cubicBezTo>
                    <a:cubicBezTo>
                      <a:pt x="997" y="0"/>
                      <a:pt x="1291" y="68"/>
                      <a:pt x="1472" y="294"/>
                    </a:cubicBezTo>
                    <a:cubicBezTo>
                      <a:pt x="1857" y="702"/>
                      <a:pt x="2106" y="1720"/>
                      <a:pt x="1925" y="2309"/>
                    </a:cubicBezTo>
                    <a:cubicBezTo>
                      <a:pt x="1902" y="2309"/>
                      <a:pt x="1314" y="2150"/>
                      <a:pt x="1246" y="2195"/>
                    </a:cubicBezTo>
                    <a:cubicBezTo>
                      <a:pt x="906" y="2173"/>
                      <a:pt x="635" y="2037"/>
                      <a:pt x="340" y="1652"/>
                    </a:cubicBezTo>
                    <a:cubicBezTo>
                      <a:pt x="159" y="1403"/>
                      <a:pt x="1" y="1087"/>
                      <a:pt x="46" y="860"/>
                    </a:cubicBezTo>
                    <a:cubicBezTo>
                      <a:pt x="1" y="792"/>
                      <a:pt x="46" y="747"/>
                      <a:pt x="46" y="724"/>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3401175" y="416350"/>
                <a:ext cx="47550" cy="36800"/>
              </a:xfrm>
              <a:custGeom>
                <a:avLst/>
                <a:gdLst/>
                <a:ahLst/>
                <a:cxnLst/>
                <a:rect l="l" t="t" r="r" b="b"/>
                <a:pathLst>
                  <a:path w="1902" h="1472" fill="none" extrusionOk="0">
                    <a:moveTo>
                      <a:pt x="1" y="679"/>
                    </a:moveTo>
                    <a:cubicBezTo>
                      <a:pt x="589" y="1154"/>
                      <a:pt x="1132" y="1267"/>
                      <a:pt x="1608" y="1449"/>
                    </a:cubicBezTo>
                    <a:cubicBezTo>
                      <a:pt x="1630" y="1449"/>
                      <a:pt x="1721" y="1471"/>
                      <a:pt x="1789" y="1381"/>
                    </a:cubicBezTo>
                    <a:cubicBezTo>
                      <a:pt x="1811" y="1358"/>
                      <a:pt x="1811" y="1335"/>
                      <a:pt x="1811" y="1313"/>
                    </a:cubicBezTo>
                    <a:cubicBezTo>
                      <a:pt x="1902" y="679"/>
                      <a:pt x="272" y="407"/>
                      <a:pt x="205" y="113"/>
                    </a:cubicBezTo>
                    <a:cubicBezTo>
                      <a:pt x="816" y="0"/>
                      <a:pt x="1155" y="0"/>
                      <a:pt x="1744" y="475"/>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 name="Google Shape;521;p3"/>
            <p:cNvGrpSpPr/>
            <p:nvPr/>
          </p:nvGrpSpPr>
          <p:grpSpPr>
            <a:xfrm flipH="1">
              <a:off x="4040916" y="156705"/>
              <a:ext cx="237508" cy="247359"/>
              <a:chOff x="2650925" y="4637475"/>
              <a:chExt cx="120550" cy="125550"/>
            </a:xfrm>
          </p:grpSpPr>
          <p:sp>
            <p:nvSpPr>
              <p:cNvPr id="522" name="Google Shape;522;p3"/>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 name="Google Shape;524;p3"/>
            <p:cNvGrpSpPr/>
            <p:nvPr/>
          </p:nvGrpSpPr>
          <p:grpSpPr>
            <a:xfrm flipH="1">
              <a:off x="2416145" y="-85831"/>
              <a:ext cx="949833" cy="732422"/>
              <a:chOff x="4866600" y="2956225"/>
              <a:chExt cx="482100" cy="371750"/>
            </a:xfrm>
          </p:grpSpPr>
          <p:sp>
            <p:nvSpPr>
              <p:cNvPr id="525" name="Google Shape;525;p3"/>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 name="Google Shape;533;p3"/>
            <p:cNvGrpSpPr/>
            <p:nvPr/>
          </p:nvGrpSpPr>
          <p:grpSpPr>
            <a:xfrm flipH="1">
              <a:off x="-136244" y="-152407"/>
              <a:ext cx="3804702" cy="3830266"/>
              <a:chOff x="3667100" y="238125"/>
              <a:chExt cx="1931125" cy="1944100"/>
            </a:xfrm>
          </p:grpSpPr>
          <p:sp>
            <p:nvSpPr>
              <p:cNvPr id="534" name="Google Shape;534;p3"/>
              <p:cNvSpPr/>
              <p:nvPr/>
            </p:nvSpPr>
            <p:spPr>
              <a:xfrm>
                <a:off x="5226450" y="255075"/>
                <a:ext cx="321975" cy="980575"/>
              </a:xfrm>
              <a:custGeom>
                <a:avLst/>
                <a:gdLst/>
                <a:ahLst/>
                <a:cxnLst/>
                <a:rect l="l" t="t" r="r" b="b"/>
                <a:pathLst>
                  <a:path w="12879" h="39223" fill="none" extrusionOk="0">
                    <a:moveTo>
                      <a:pt x="6677" y="1"/>
                    </a:moveTo>
                    <a:cubicBezTo>
                      <a:pt x="1811" y="12358"/>
                      <a:pt x="1" y="31663"/>
                      <a:pt x="12878" y="39222"/>
                    </a:cubicBezTo>
                  </a:path>
                </a:pathLst>
              </a:custGeom>
              <a:noFill/>
              <a:ln w="5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5142150" y="238125"/>
                <a:ext cx="49250" cy="170325"/>
              </a:xfrm>
              <a:custGeom>
                <a:avLst/>
                <a:gdLst/>
                <a:ahLst/>
                <a:cxnLst/>
                <a:rect l="l" t="t" r="r" b="b"/>
                <a:pathLst>
                  <a:path w="1970" h="6813" fill="none" extrusionOk="0">
                    <a:moveTo>
                      <a:pt x="1" y="0"/>
                    </a:moveTo>
                    <a:cubicBezTo>
                      <a:pt x="159" y="2014"/>
                      <a:pt x="499" y="5454"/>
                      <a:pt x="1970" y="6812"/>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4463200" y="263575"/>
                <a:ext cx="684075" cy="737825"/>
              </a:xfrm>
              <a:custGeom>
                <a:avLst/>
                <a:gdLst/>
                <a:ahLst/>
                <a:cxnLst/>
                <a:rect l="l" t="t" r="r" b="b"/>
                <a:pathLst>
                  <a:path w="27363" h="29513" fill="none" extrusionOk="0">
                    <a:moveTo>
                      <a:pt x="20754" y="0"/>
                    </a:moveTo>
                    <a:cubicBezTo>
                      <a:pt x="18943" y="14734"/>
                      <a:pt x="25914" y="28494"/>
                      <a:pt x="27362" y="29513"/>
                    </a:cubicBezTo>
                    <a:cubicBezTo>
                      <a:pt x="24081" y="27793"/>
                      <a:pt x="17631" y="25416"/>
                      <a:pt x="14077" y="24443"/>
                    </a:cubicBezTo>
                    <a:cubicBezTo>
                      <a:pt x="5024" y="21976"/>
                      <a:pt x="2490" y="22429"/>
                      <a:pt x="0" y="20958"/>
                    </a:cubicBezTo>
                  </a:path>
                </a:pathLst>
              </a:custGeom>
              <a:solidFill>
                <a:schemeClr val="dk1"/>
              </a:solidFill>
              <a:ln w="5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4436600" y="875200"/>
                <a:ext cx="1131050" cy="1307025"/>
              </a:xfrm>
              <a:custGeom>
                <a:avLst/>
                <a:gdLst/>
                <a:ahLst/>
                <a:cxnLst/>
                <a:rect l="l" t="t" r="r" b="b"/>
                <a:pathLst>
                  <a:path w="45242" h="52281" fill="none" extrusionOk="0">
                    <a:moveTo>
                      <a:pt x="0" y="1"/>
                    </a:moveTo>
                    <a:cubicBezTo>
                      <a:pt x="1856" y="1924"/>
                      <a:pt x="3735" y="3486"/>
                      <a:pt x="5545" y="4301"/>
                    </a:cubicBezTo>
                    <a:cubicBezTo>
                      <a:pt x="9393" y="6089"/>
                      <a:pt x="26933" y="15730"/>
                      <a:pt x="30757" y="18174"/>
                    </a:cubicBezTo>
                    <a:cubicBezTo>
                      <a:pt x="32613" y="19351"/>
                      <a:pt x="34401" y="20822"/>
                      <a:pt x="35623" y="22723"/>
                    </a:cubicBezTo>
                    <a:cubicBezTo>
                      <a:pt x="36981" y="24828"/>
                      <a:pt x="37162" y="27838"/>
                      <a:pt x="37728" y="30282"/>
                    </a:cubicBezTo>
                    <a:cubicBezTo>
                      <a:pt x="39493" y="37841"/>
                      <a:pt x="41213" y="45604"/>
                      <a:pt x="45242" y="52281"/>
                    </a:cubicBezTo>
                  </a:path>
                </a:pathLst>
              </a:custGeom>
              <a:noFill/>
              <a:ln w="5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3814225" y="252250"/>
                <a:ext cx="482075" cy="458325"/>
              </a:xfrm>
              <a:custGeom>
                <a:avLst/>
                <a:gdLst/>
                <a:ahLst/>
                <a:cxnLst/>
                <a:rect l="l" t="t" r="r" b="b"/>
                <a:pathLst>
                  <a:path w="19283" h="18333" fill="none" extrusionOk="0">
                    <a:moveTo>
                      <a:pt x="0" y="1"/>
                    </a:moveTo>
                    <a:cubicBezTo>
                      <a:pt x="3508" y="1449"/>
                      <a:pt x="7356" y="4889"/>
                      <a:pt x="10117" y="7447"/>
                    </a:cubicBezTo>
                    <a:cubicBezTo>
                      <a:pt x="12946" y="10049"/>
                      <a:pt x="16069" y="14259"/>
                      <a:pt x="19283" y="1833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3667100" y="252825"/>
                <a:ext cx="1900550" cy="1916950"/>
              </a:xfrm>
              <a:custGeom>
                <a:avLst/>
                <a:gdLst/>
                <a:ahLst/>
                <a:cxnLst/>
                <a:rect l="l" t="t" r="r" b="b"/>
                <a:pathLst>
                  <a:path w="76022" h="76678" extrusionOk="0">
                    <a:moveTo>
                      <a:pt x="52643" y="0"/>
                    </a:moveTo>
                    <a:lnTo>
                      <a:pt x="52643" y="1539"/>
                    </a:lnTo>
                    <a:cubicBezTo>
                      <a:pt x="52711" y="5862"/>
                      <a:pt x="53186" y="10185"/>
                      <a:pt x="53933" y="14462"/>
                    </a:cubicBezTo>
                    <a:cubicBezTo>
                      <a:pt x="54408" y="16974"/>
                      <a:pt x="54974" y="19464"/>
                      <a:pt x="55676" y="21908"/>
                    </a:cubicBezTo>
                    <a:cubicBezTo>
                      <a:pt x="56038" y="23176"/>
                      <a:pt x="56445" y="24420"/>
                      <a:pt x="56898" y="25643"/>
                    </a:cubicBezTo>
                    <a:cubicBezTo>
                      <a:pt x="57147" y="26321"/>
                      <a:pt x="58210" y="28019"/>
                      <a:pt x="57169" y="28449"/>
                    </a:cubicBezTo>
                    <a:cubicBezTo>
                      <a:pt x="57019" y="28509"/>
                      <a:pt x="56865" y="28529"/>
                      <a:pt x="56708" y="28529"/>
                    </a:cubicBezTo>
                    <a:cubicBezTo>
                      <a:pt x="56510" y="28529"/>
                      <a:pt x="56308" y="28497"/>
                      <a:pt x="56106" y="28472"/>
                    </a:cubicBezTo>
                    <a:cubicBezTo>
                      <a:pt x="55925" y="28449"/>
                      <a:pt x="55721" y="28404"/>
                      <a:pt x="55563" y="28358"/>
                    </a:cubicBezTo>
                    <a:cubicBezTo>
                      <a:pt x="48411" y="26367"/>
                      <a:pt x="41327" y="23809"/>
                      <a:pt x="34221" y="21614"/>
                    </a:cubicBezTo>
                    <a:cubicBezTo>
                      <a:pt x="29626" y="20211"/>
                      <a:pt x="17201" y="9845"/>
                      <a:pt x="11475" y="3780"/>
                    </a:cubicBezTo>
                    <a:cubicBezTo>
                      <a:pt x="10004" y="2218"/>
                      <a:pt x="8081" y="996"/>
                      <a:pt x="6021" y="46"/>
                    </a:cubicBezTo>
                    <a:lnTo>
                      <a:pt x="1" y="46"/>
                    </a:lnTo>
                    <a:cubicBezTo>
                      <a:pt x="13625" y="6179"/>
                      <a:pt x="21184" y="22497"/>
                      <a:pt x="32591" y="27453"/>
                    </a:cubicBezTo>
                    <a:cubicBezTo>
                      <a:pt x="38181" y="29875"/>
                      <a:pt x="42979" y="32115"/>
                      <a:pt x="46646" y="33813"/>
                    </a:cubicBezTo>
                    <a:cubicBezTo>
                      <a:pt x="59387" y="39674"/>
                      <a:pt x="64321" y="45355"/>
                      <a:pt x="66335" y="49610"/>
                    </a:cubicBezTo>
                    <a:cubicBezTo>
                      <a:pt x="73261" y="64230"/>
                      <a:pt x="76022" y="76678"/>
                      <a:pt x="76022" y="76678"/>
                    </a:cubicBezTo>
                    <a:lnTo>
                      <a:pt x="76022" y="76316"/>
                    </a:lnTo>
                    <a:lnTo>
                      <a:pt x="76022" y="64954"/>
                    </a:lnTo>
                    <a:lnTo>
                      <a:pt x="76022" y="47935"/>
                    </a:lnTo>
                    <a:cubicBezTo>
                      <a:pt x="76022" y="45016"/>
                      <a:pt x="75863" y="42028"/>
                      <a:pt x="76022" y="39109"/>
                    </a:cubicBezTo>
                    <a:cubicBezTo>
                      <a:pt x="74958" y="38543"/>
                      <a:pt x="74506" y="37524"/>
                      <a:pt x="74528" y="36280"/>
                    </a:cubicBezTo>
                    <a:cubicBezTo>
                      <a:pt x="74528" y="35284"/>
                      <a:pt x="74754" y="34243"/>
                      <a:pt x="74528" y="33247"/>
                    </a:cubicBezTo>
                    <a:cubicBezTo>
                      <a:pt x="74506" y="33134"/>
                      <a:pt x="74483" y="33021"/>
                      <a:pt x="74392" y="32930"/>
                    </a:cubicBezTo>
                    <a:cubicBezTo>
                      <a:pt x="74302" y="32862"/>
                      <a:pt x="74189" y="32794"/>
                      <a:pt x="74121" y="32772"/>
                    </a:cubicBezTo>
                    <a:cubicBezTo>
                      <a:pt x="73555" y="32545"/>
                      <a:pt x="72944" y="32342"/>
                      <a:pt x="72355" y="32206"/>
                    </a:cubicBezTo>
                    <a:cubicBezTo>
                      <a:pt x="72262" y="32190"/>
                      <a:pt x="72168" y="32164"/>
                      <a:pt x="72067" y="32164"/>
                    </a:cubicBezTo>
                    <a:cubicBezTo>
                      <a:pt x="72022" y="32164"/>
                      <a:pt x="71975" y="32169"/>
                      <a:pt x="71925" y="32183"/>
                    </a:cubicBezTo>
                    <a:cubicBezTo>
                      <a:pt x="71790" y="32206"/>
                      <a:pt x="71677" y="32319"/>
                      <a:pt x="71563" y="32410"/>
                    </a:cubicBezTo>
                    <a:cubicBezTo>
                      <a:pt x="70952" y="32975"/>
                      <a:pt x="70409" y="33609"/>
                      <a:pt x="69957" y="34333"/>
                    </a:cubicBezTo>
                    <a:cubicBezTo>
                      <a:pt x="69640" y="33903"/>
                      <a:pt x="69323" y="33541"/>
                      <a:pt x="69029" y="33134"/>
                    </a:cubicBezTo>
                    <a:cubicBezTo>
                      <a:pt x="63936" y="26435"/>
                      <a:pt x="63416" y="15617"/>
                      <a:pt x="66222" y="7922"/>
                    </a:cubicBezTo>
                    <a:cubicBezTo>
                      <a:pt x="66494" y="7197"/>
                      <a:pt x="68870" y="46"/>
                      <a:pt x="69821" y="46"/>
                    </a:cubicBezTo>
                    <a:lnTo>
                      <a:pt x="63054" y="46"/>
                    </a:lnTo>
                    <a:cubicBezTo>
                      <a:pt x="61900" y="1517"/>
                      <a:pt x="61334" y="3554"/>
                      <a:pt x="60994" y="4685"/>
                    </a:cubicBezTo>
                    <a:cubicBezTo>
                      <a:pt x="60795" y="5329"/>
                      <a:pt x="60548" y="5640"/>
                      <a:pt x="60318" y="5640"/>
                    </a:cubicBezTo>
                    <a:cubicBezTo>
                      <a:pt x="60103" y="5640"/>
                      <a:pt x="59903" y="5368"/>
                      <a:pt x="59772" y="4844"/>
                    </a:cubicBezTo>
                    <a:cubicBezTo>
                      <a:pt x="59297" y="3010"/>
                      <a:pt x="59319" y="725"/>
                      <a:pt x="593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5176100" y="253950"/>
                <a:ext cx="106950" cy="171300"/>
              </a:xfrm>
              <a:custGeom>
                <a:avLst/>
                <a:gdLst/>
                <a:ahLst/>
                <a:cxnLst/>
                <a:rect l="l" t="t" r="r" b="b"/>
                <a:pathLst>
                  <a:path w="4278" h="6852" extrusionOk="0">
                    <a:moveTo>
                      <a:pt x="4278" y="1"/>
                    </a:moveTo>
                    <a:cubicBezTo>
                      <a:pt x="3373" y="1"/>
                      <a:pt x="2716" y="1"/>
                      <a:pt x="2762" y="23"/>
                    </a:cubicBezTo>
                    <a:cubicBezTo>
                      <a:pt x="1766" y="1291"/>
                      <a:pt x="770" y="4188"/>
                      <a:pt x="431" y="5342"/>
                    </a:cubicBezTo>
                    <a:cubicBezTo>
                      <a:pt x="1" y="5659"/>
                      <a:pt x="182" y="5840"/>
                      <a:pt x="227" y="6066"/>
                    </a:cubicBezTo>
                    <a:cubicBezTo>
                      <a:pt x="368" y="6585"/>
                      <a:pt x="643" y="6851"/>
                      <a:pt x="934" y="6851"/>
                    </a:cubicBezTo>
                    <a:cubicBezTo>
                      <a:pt x="1251" y="6851"/>
                      <a:pt x="1588" y="6535"/>
                      <a:pt x="1788" y="5885"/>
                    </a:cubicBezTo>
                    <a:cubicBezTo>
                      <a:pt x="2128" y="4753"/>
                      <a:pt x="3124" y="1494"/>
                      <a:pt x="4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4536175" y="252825"/>
                <a:ext cx="626925" cy="727375"/>
              </a:xfrm>
              <a:custGeom>
                <a:avLst/>
                <a:gdLst/>
                <a:ahLst/>
                <a:cxnLst/>
                <a:rect l="l" t="t" r="r" b="b"/>
                <a:pathLst>
                  <a:path w="25077" h="29095" extrusionOk="0">
                    <a:moveTo>
                      <a:pt x="17903" y="0"/>
                    </a:moveTo>
                    <a:lnTo>
                      <a:pt x="17903" y="1539"/>
                    </a:lnTo>
                    <a:cubicBezTo>
                      <a:pt x="17971" y="5885"/>
                      <a:pt x="18423" y="10207"/>
                      <a:pt x="19215" y="14485"/>
                    </a:cubicBezTo>
                    <a:cubicBezTo>
                      <a:pt x="19668" y="16997"/>
                      <a:pt x="20234" y="19487"/>
                      <a:pt x="20935" y="21931"/>
                    </a:cubicBezTo>
                    <a:cubicBezTo>
                      <a:pt x="21297" y="23198"/>
                      <a:pt x="21705" y="24443"/>
                      <a:pt x="22157" y="25665"/>
                    </a:cubicBezTo>
                    <a:cubicBezTo>
                      <a:pt x="22406" y="26344"/>
                      <a:pt x="23515" y="28042"/>
                      <a:pt x="22429" y="28472"/>
                    </a:cubicBezTo>
                    <a:cubicBezTo>
                      <a:pt x="22279" y="28532"/>
                      <a:pt x="22125" y="28552"/>
                      <a:pt x="21968" y="28552"/>
                    </a:cubicBezTo>
                    <a:cubicBezTo>
                      <a:pt x="21770" y="28552"/>
                      <a:pt x="21567" y="28519"/>
                      <a:pt x="21365" y="28494"/>
                    </a:cubicBezTo>
                    <a:cubicBezTo>
                      <a:pt x="21184" y="28472"/>
                      <a:pt x="21003" y="28426"/>
                      <a:pt x="20822" y="28381"/>
                    </a:cubicBezTo>
                    <a:cubicBezTo>
                      <a:pt x="13829" y="26435"/>
                      <a:pt x="6926" y="23945"/>
                      <a:pt x="1" y="21795"/>
                    </a:cubicBezTo>
                    <a:lnTo>
                      <a:pt x="1" y="21795"/>
                    </a:lnTo>
                    <a:cubicBezTo>
                      <a:pt x="408" y="21954"/>
                      <a:pt x="748" y="22089"/>
                      <a:pt x="1042" y="22180"/>
                    </a:cubicBezTo>
                    <a:cubicBezTo>
                      <a:pt x="8148" y="24353"/>
                      <a:pt x="15232" y="26933"/>
                      <a:pt x="22384" y="28924"/>
                    </a:cubicBezTo>
                    <a:cubicBezTo>
                      <a:pt x="22542" y="28969"/>
                      <a:pt x="22746" y="29015"/>
                      <a:pt x="22927" y="29037"/>
                    </a:cubicBezTo>
                    <a:cubicBezTo>
                      <a:pt x="23129" y="29063"/>
                      <a:pt x="23331" y="29095"/>
                      <a:pt x="23529" y="29095"/>
                    </a:cubicBezTo>
                    <a:cubicBezTo>
                      <a:pt x="23686" y="29095"/>
                      <a:pt x="23841" y="29075"/>
                      <a:pt x="23991" y="29015"/>
                    </a:cubicBezTo>
                    <a:cubicBezTo>
                      <a:pt x="25077" y="28585"/>
                      <a:pt x="23968" y="26887"/>
                      <a:pt x="23742" y="26231"/>
                    </a:cubicBezTo>
                    <a:cubicBezTo>
                      <a:pt x="23289" y="24986"/>
                      <a:pt x="22882" y="23741"/>
                      <a:pt x="22520" y="22497"/>
                    </a:cubicBezTo>
                    <a:cubicBezTo>
                      <a:pt x="21818" y="20030"/>
                      <a:pt x="21252" y="17563"/>
                      <a:pt x="20800" y="15051"/>
                    </a:cubicBezTo>
                    <a:cubicBezTo>
                      <a:pt x="20030" y="10773"/>
                      <a:pt x="19555" y="6428"/>
                      <a:pt x="19487" y="2105"/>
                    </a:cubicBezTo>
                    <a:cubicBezTo>
                      <a:pt x="19464" y="1834"/>
                      <a:pt x="19487" y="906"/>
                      <a:pt x="195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3667675" y="253950"/>
                <a:ext cx="1930550" cy="1915825"/>
              </a:xfrm>
              <a:custGeom>
                <a:avLst/>
                <a:gdLst/>
                <a:ahLst/>
                <a:cxnLst/>
                <a:rect l="l" t="t" r="r" b="b"/>
                <a:pathLst>
                  <a:path w="77222" h="76633" extrusionOk="0">
                    <a:moveTo>
                      <a:pt x="1" y="1"/>
                    </a:moveTo>
                    <a:cubicBezTo>
                      <a:pt x="13625" y="6134"/>
                      <a:pt x="21184" y="22452"/>
                      <a:pt x="32591" y="27408"/>
                    </a:cubicBezTo>
                    <a:cubicBezTo>
                      <a:pt x="38203" y="29830"/>
                      <a:pt x="43001" y="32093"/>
                      <a:pt x="46645" y="33768"/>
                    </a:cubicBezTo>
                    <a:cubicBezTo>
                      <a:pt x="59387" y="39629"/>
                      <a:pt x="64343" y="45310"/>
                      <a:pt x="66335" y="49565"/>
                    </a:cubicBezTo>
                    <a:cubicBezTo>
                      <a:pt x="73260" y="64163"/>
                      <a:pt x="76022" y="76633"/>
                      <a:pt x="76022" y="76633"/>
                    </a:cubicBezTo>
                    <a:lnTo>
                      <a:pt x="76022" y="76271"/>
                    </a:lnTo>
                    <a:lnTo>
                      <a:pt x="76022" y="74573"/>
                    </a:lnTo>
                    <a:cubicBezTo>
                      <a:pt x="76022" y="74573"/>
                      <a:pt x="77221" y="65656"/>
                      <a:pt x="67263" y="48094"/>
                    </a:cubicBezTo>
                    <a:cubicBezTo>
                      <a:pt x="64954" y="43975"/>
                      <a:pt x="59387" y="37570"/>
                      <a:pt x="46645" y="31708"/>
                    </a:cubicBezTo>
                    <a:cubicBezTo>
                      <a:pt x="42979" y="30033"/>
                      <a:pt x="38203" y="27770"/>
                      <a:pt x="32591" y="25349"/>
                    </a:cubicBezTo>
                    <a:cubicBezTo>
                      <a:pt x="22293" y="20867"/>
                      <a:pt x="15141" y="7152"/>
                      <a:pt x="38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5172700" y="304875"/>
                <a:ext cx="355350" cy="1023000"/>
              </a:xfrm>
              <a:custGeom>
                <a:avLst/>
                <a:gdLst/>
                <a:ahLst/>
                <a:cxnLst/>
                <a:rect l="l" t="t" r="r" b="b"/>
                <a:pathLst>
                  <a:path w="14214" h="40920" extrusionOk="0">
                    <a:moveTo>
                      <a:pt x="4821" y="1"/>
                    </a:moveTo>
                    <a:lnTo>
                      <a:pt x="4821" y="1"/>
                    </a:lnTo>
                    <a:cubicBezTo>
                      <a:pt x="3690" y="1585"/>
                      <a:pt x="2807" y="3305"/>
                      <a:pt x="2015" y="5161"/>
                    </a:cubicBezTo>
                    <a:cubicBezTo>
                      <a:pt x="1313" y="6971"/>
                      <a:pt x="793" y="8872"/>
                      <a:pt x="453" y="10796"/>
                    </a:cubicBezTo>
                    <a:cubicBezTo>
                      <a:pt x="114" y="12720"/>
                      <a:pt x="1" y="14689"/>
                      <a:pt x="23" y="16658"/>
                    </a:cubicBezTo>
                    <a:cubicBezTo>
                      <a:pt x="91" y="18604"/>
                      <a:pt x="340" y="20550"/>
                      <a:pt x="770" y="22474"/>
                    </a:cubicBezTo>
                    <a:cubicBezTo>
                      <a:pt x="1223" y="24398"/>
                      <a:pt x="1834" y="26276"/>
                      <a:pt x="2671" y="28064"/>
                    </a:cubicBezTo>
                    <a:cubicBezTo>
                      <a:pt x="3509" y="29830"/>
                      <a:pt x="4505" y="31550"/>
                      <a:pt x="5659" y="33111"/>
                    </a:cubicBezTo>
                    <a:cubicBezTo>
                      <a:pt x="6813" y="34673"/>
                      <a:pt x="8126" y="36144"/>
                      <a:pt x="9574" y="37434"/>
                    </a:cubicBezTo>
                    <a:cubicBezTo>
                      <a:pt x="11045" y="38724"/>
                      <a:pt x="12562" y="39901"/>
                      <a:pt x="14214" y="40919"/>
                    </a:cubicBezTo>
                    <a:cubicBezTo>
                      <a:pt x="12765" y="39652"/>
                      <a:pt x="11339" y="38362"/>
                      <a:pt x="10072" y="36936"/>
                    </a:cubicBezTo>
                    <a:lnTo>
                      <a:pt x="9144" y="35850"/>
                    </a:lnTo>
                    <a:lnTo>
                      <a:pt x="8239" y="34763"/>
                    </a:lnTo>
                    <a:cubicBezTo>
                      <a:pt x="7673" y="33994"/>
                      <a:pt x="7107" y="33224"/>
                      <a:pt x="6587" y="32432"/>
                    </a:cubicBezTo>
                    <a:cubicBezTo>
                      <a:pt x="5568" y="30848"/>
                      <a:pt x="4663" y="29196"/>
                      <a:pt x="3939" y="27453"/>
                    </a:cubicBezTo>
                    <a:cubicBezTo>
                      <a:pt x="3169" y="25733"/>
                      <a:pt x="2581" y="23945"/>
                      <a:pt x="2173" y="22112"/>
                    </a:cubicBezTo>
                    <a:cubicBezTo>
                      <a:pt x="1766" y="20279"/>
                      <a:pt x="1494" y="18400"/>
                      <a:pt x="1427" y="16545"/>
                    </a:cubicBezTo>
                    <a:cubicBezTo>
                      <a:pt x="1336" y="14666"/>
                      <a:pt x="1427" y="12788"/>
                      <a:pt x="1608" y="10909"/>
                    </a:cubicBezTo>
                    <a:cubicBezTo>
                      <a:pt x="1834" y="9008"/>
                      <a:pt x="2219" y="7152"/>
                      <a:pt x="2739" y="5342"/>
                    </a:cubicBezTo>
                    <a:cubicBezTo>
                      <a:pt x="3260" y="3509"/>
                      <a:pt x="3961" y="1721"/>
                      <a:pt x="4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5042000" y="299225"/>
                <a:ext cx="81500" cy="472475"/>
              </a:xfrm>
              <a:custGeom>
                <a:avLst/>
                <a:gdLst/>
                <a:ahLst/>
                <a:cxnLst/>
                <a:rect l="l" t="t" r="r" b="b"/>
                <a:pathLst>
                  <a:path w="3260" h="18899" extrusionOk="0">
                    <a:moveTo>
                      <a:pt x="431" y="0"/>
                    </a:moveTo>
                    <a:cubicBezTo>
                      <a:pt x="91" y="1607"/>
                      <a:pt x="1" y="3214"/>
                      <a:pt x="1" y="4821"/>
                    </a:cubicBezTo>
                    <a:cubicBezTo>
                      <a:pt x="1" y="6450"/>
                      <a:pt x="114" y="8080"/>
                      <a:pt x="363" y="9664"/>
                    </a:cubicBezTo>
                    <a:cubicBezTo>
                      <a:pt x="612" y="11248"/>
                      <a:pt x="951" y="12833"/>
                      <a:pt x="1449" y="14394"/>
                    </a:cubicBezTo>
                    <a:cubicBezTo>
                      <a:pt x="1902" y="15956"/>
                      <a:pt x="2490" y="17450"/>
                      <a:pt x="3260" y="18898"/>
                    </a:cubicBezTo>
                    <a:cubicBezTo>
                      <a:pt x="3056" y="17269"/>
                      <a:pt x="2762" y="15684"/>
                      <a:pt x="2513" y="14145"/>
                    </a:cubicBezTo>
                    <a:cubicBezTo>
                      <a:pt x="2264" y="12561"/>
                      <a:pt x="2015" y="10999"/>
                      <a:pt x="1766" y="9438"/>
                    </a:cubicBezTo>
                    <a:cubicBezTo>
                      <a:pt x="1517" y="7876"/>
                      <a:pt x="1336" y="6337"/>
                      <a:pt x="1110" y="4753"/>
                    </a:cubicBezTo>
                    <a:cubicBezTo>
                      <a:pt x="906" y="3146"/>
                      <a:pt x="702" y="1607"/>
                      <a:pt x="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5200425" y="1125300"/>
                <a:ext cx="299900" cy="658050"/>
              </a:xfrm>
              <a:custGeom>
                <a:avLst/>
                <a:gdLst/>
                <a:ahLst/>
                <a:cxnLst/>
                <a:rect l="l" t="t" r="r" b="b"/>
                <a:pathLst>
                  <a:path w="11996" h="26322" extrusionOk="0">
                    <a:moveTo>
                      <a:pt x="1" y="0"/>
                    </a:moveTo>
                    <a:lnTo>
                      <a:pt x="1" y="0"/>
                    </a:lnTo>
                    <a:cubicBezTo>
                      <a:pt x="1359" y="2060"/>
                      <a:pt x="2649" y="4096"/>
                      <a:pt x="3871" y="6156"/>
                    </a:cubicBezTo>
                    <a:cubicBezTo>
                      <a:pt x="5093" y="8283"/>
                      <a:pt x="6179" y="10411"/>
                      <a:pt x="7175" y="12606"/>
                    </a:cubicBezTo>
                    <a:cubicBezTo>
                      <a:pt x="8193" y="14824"/>
                      <a:pt x="9076" y="17042"/>
                      <a:pt x="9868" y="19350"/>
                    </a:cubicBezTo>
                    <a:cubicBezTo>
                      <a:pt x="10660" y="21636"/>
                      <a:pt x="11339" y="23945"/>
                      <a:pt x="11996" y="26321"/>
                    </a:cubicBezTo>
                    <a:cubicBezTo>
                      <a:pt x="11905" y="23877"/>
                      <a:pt x="11520" y="21433"/>
                      <a:pt x="10909" y="19034"/>
                    </a:cubicBezTo>
                    <a:cubicBezTo>
                      <a:pt x="10321" y="16657"/>
                      <a:pt x="9484" y="14303"/>
                      <a:pt x="8442" y="12040"/>
                    </a:cubicBezTo>
                    <a:cubicBezTo>
                      <a:pt x="7447" y="9777"/>
                      <a:pt x="6225" y="7627"/>
                      <a:pt x="4799" y="5590"/>
                    </a:cubicBezTo>
                    <a:cubicBezTo>
                      <a:pt x="3396" y="3576"/>
                      <a:pt x="1811" y="1652"/>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3802325" y="289025"/>
                <a:ext cx="745200" cy="615050"/>
              </a:xfrm>
              <a:custGeom>
                <a:avLst/>
                <a:gdLst/>
                <a:ahLst/>
                <a:cxnLst/>
                <a:rect l="l" t="t" r="r" b="b"/>
                <a:pathLst>
                  <a:path w="29808" h="24602" extrusionOk="0">
                    <a:moveTo>
                      <a:pt x="1" y="1"/>
                    </a:moveTo>
                    <a:lnTo>
                      <a:pt x="1" y="1"/>
                    </a:lnTo>
                    <a:cubicBezTo>
                      <a:pt x="2581" y="1993"/>
                      <a:pt x="4912" y="4210"/>
                      <a:pt x="7153" y="6587"/>
                    </a:cubicBezTo>
                    <a:cubicBezTo>
                      <a:pt x="9348" y="8941"/>
                      <a:pt x="11453" y="11430"/>
                      <a:pt x="13671" y="13806"/>
                    </a:cubicBezTo>
                    <a:cubicBezTo>
                      <a:pt x="15889" y="16183"/>
                      <a:pt x="18265" y="18491"/>
                      <a:pt x="20958" y="20415"/>
                    </a:cubicBezTo>
                    <a:cubicBezTo>
                      <a:pt x="23606" y="22339"/>
                      <a:pt x="26616" y="23923"/>
                      <a:pt x="29807" y="24602"/>
                    </a:cubicBezTo>
                    <a:cubicBezTo>
                      <a:pt x="26820" y="23380"/>
                      <a:pt x="24104" y="21592"/>
                      <a:pt x="21637" y="19555"/>
                    </a:cubicBezTo>
                    <a:cubicBezTo>
                      <a:pt x="19170" y="17495"/>
                      <a:pt x="16907" y="15187"/>
                      <a:pt x="14667" y="12833"/>
                    </a:cubicBezTo>
                    <a:cubicBezTo>
                      <a:pt x="12471" y="10480"/>
                      <a:pt x="10276" y="8035"/>
                      <a:pt x="7877" y="5795"/>
                    </a:cubicBezTo>
                    <a:cubicBezTo>
                      <a:pt x="5501" y="3577"/>
                      <a:pt x="2898" y="147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4529950" y="835025"/>
                <a:ext cx="582250" cy="256350"/>
              </a:xfrm>
              <a:custGeom>
                <a:avLst/>
                <a:gdLst/>
                <a:ahLst/>
                <a:cxnLst/>
                <a:rect l="l" t="t" r="r" b="b"/>
                <a:pathLst>
                  <a:path w="23290" h="10254" extrusionOk="0">
                    <a:moveTo>
                      <a:pt x="1" y="1"/>
                    </a:moveTo>
                    <a:lnTo>
                      <a:pt x="1" y="1"/>
                    </a:lnTo>
                    <a:cubicBezTo>
                      <a:pt x="1676" y="1336"/>
                      <a:pt x="3554" y="2377"/>
                      <a:pt x="5523" y="3260"/>
                    </a:cubicBezTo>
                    <a:cubicBezTo>
                      <a:pt x="7447" y="4165"/>
                      <a:pt x="9438" y="4957"/>
                      <a:pt x="11430" y="5681"/>
                    </a:cubicBezTo>
                    <a:lnTo>
                      <a:pt x="17405" y="7877"/>
                    </a:lnTo>
                    <a:cubicBezTo>
                      <a:pt x="19374" y="8601"/>
                      <a:pt x="21320" y="9393"/>
                      <a:pt x="23289" y="10253"/>
                    </a:cubicBezTo>
                    <a:cubicBezTo>
                      <a:pt x="21614" y="8895"/>
                      <a:pt x="19736" y="7809"/>
                      <a:pt x="17812" y="6858"/>
                    </a:cubicBezTo>
                    <a:cubicBezTo>
                      <a:pt x="15888" y="5908"/>
                      <a:pt x="13897" y="5116"/>
                      <a:pt x="11905" y="4391"/>
                    </a:cubicBezTo>
                    <a:cubicBezTo>
                      <a:pt x="9936" y="3645"/>
                      <a:pt x="7922" y="2966"/>
                      <a:pt x="5930" y="2264"/>
                    </a:cubicBezTo>
                    <a:cubicBezTo>
                      <a:pt x="3961" y="1562"/>
                      <a:pt x="1970" y="81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4838875" y="1047200"/>
                <a:ext cx="400625" cy="248975"/>
              </a:xfrm>
              <a:custGeom>
                <a:avLst/>
                <a:gdLst/>
                <a:ahLst/>
                <a:cxnLst/>
                <a:rect l="l" t="t" r="r" b="b"/>
                <a:pathLst>
                  <a:path w="16025" h="9959" extrusionOk="0">
                    <a:moveTo>
                      <a:pt x="1" y="1"/>
                    </a:moveTo>
                    <a:cubicBezTo>
                      <a:pt x="1313" y="929"/>
                      <a:pt x="2739" y="1676"/>
                      <a:pt x="4165" y="2445"/>
                    </a:cubicBezTo>
                    <a:cubicBezTo>
                      <a:pt x="5614" y="3147"/>
                      <a:pt x="7017" y="3826"/>
                      <a:pt x="8397" y="4527"/>
                    </a:cubicBezTo>
                    <a:cubicBezTo>
                      <a:pt x="9801" y="5274"/>
                      <a:pt x="11158" y="6021"/>
                      <a:pt x="12426" y="6904"/>
                    </a:cubicBezTo>
                    <a:cubicBezTo>
                      <a:pt x="13693" y="7786"/>
                      <a:pt x="14893" y="8805"/>
                      <a:pt x="16024" y="9959"/>
                    </a:cubicBezTo>
                    <a:cubicBezTo>
                      <a:pt x="15391" y="8465"/>
                      <a:pt x="14350" y="7130"/>
                      <a:pt x="13127" y="6021"/>
                    </a:cubicBezTo>
                    <a:cubicBezTo>
                      <a:pt x="11905" y="4889"/>
                      <a:pt x="10525" y="3984"/>
                      <a:pt x="9076" y="3260"/>
                    </a:cubicBezTo>
                    <a:cubicBezTo>
                      <a:pt x="7605" y="2513"/>
                      <a:pt x="6111" y="1925"/>
                      <a:pt x="4618" y="1381"/>
                    </a:cubicBezTo>
                    <a:cubicBezTo>
                      <a:pt x="3079" y="883"/>
                      <a:pt x="1562" y="43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5379800" y="1270125"/>
                <a:ext cx="169200" cy="388750"/>
              </a:xfrm>
              <a:custGeom>
                <a:avLst/>
                <a:gdLst/>
                <a:ahLst/>
                <a:cxnLst/>
                <a:rect l="l" t="t" r="r" b="b"/>
                <a:pathLst>
                  <a:path w="6768" h="15550" extrusionOk="0">
                    <a:moveTo>
                      <a:pt x="0" y="1"/>
                    </a:moveTo>
                    <a:lnTo>
                      <a:pt x="0" y="1"/>
                    </a:lnTo>
                    <a:cubicBezTo>
                      <a:pt x="724" y="1268"/>
                      <a:pt x="1426" y="2513"/>
                      <a:pt x="2082" y="3758"/>
                    </a:cubicBezTo>
                    <a:cubicBezTo>
                      <a:pt x="2716" y="5003"/>
                      <a:pt x="3327" y="6270"/>
                      <a:pt x="3847" y="7560"/>
                    </a:cubicBezTo>
                    <a:cubicBezTo>
                      <a:pt x="4391" y="8827"/>
                      <a:pt x="4866" y="10163"/>
                      <a:pt x="5319" y="11475"/>
                    </a:cubicBezTo>
                    <a:cubicBezTo>
                      <a:pt x="5771" y="12811"/>
                      <a:pt x="6179" y="14168"/>
                      <a:pt x="6654" y="15549"/>
                    </a:cubicBezTo>
                    <a:cubicBezTo>
                      <a:pt x="6767" y="14078"/>
                      <a:pt x="6654" y="12652"/>
                      <a:pt x="6405" y="11204"/>
                    </a:cubicBezTo>
                    <a:cubicBezTo>
                      <a:pt x="6156" y="9755"/>
                      <a:pt x="5726" y="8352"/>
                      <a:pt x="5160" y="6994"/>
                    </a:cubicBezTo>
                    <a:cubicBezTo>
                      <a:pt x="4594" y="5659"/>
                      <a:pt x="3847" y="4346"/>
                      <a:pt x="3010" y="3169"/>
                    </a:cubicBezTo>
                    <a:cubicBezTo>
                      <a:pt x="2127" y="1970"/>
                      <a:pt x="1132" y="90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5181750" y="304875"/>
                <a:ext cx="346875" cy="1021875"/>
              </a:xfrm>
              <a:custGeom>
                <a:avLst/>
                <a:gdLst/>
                <a:ahLst/>
                <a:cxnLst/>
                <a:rect l="l" t="t" r="r" b="b"/>
                <a:pathLst>
                  <a:path w="13875" h="40875" extrusionOk="0">
                    <a:moveTo>
                      <a:pt x="4459" y="1"/>
                    </a:moveTo>
                    <a:cubicBezTo>
                      <a:pt x="3441" y="1630"/>
                      <a:pt x="2604" y="3395"/>
                      <a:pt x="1970" y="5206"/>
                    </a:cubicBezTo>
                    <a:cubicBezTo>
                      <a:pt x="1314" y="7017"/>
                      <a:pt x="861" y="8895"/>
                      <a:pt x="567" y="10796"/>
                    </a:cubicBezTo>
                    <a:cubicBezTo>
                      <a:pt x="1" y="14621"/>
                      <a:pt x="159" y="18559"/>
                      <a:pt x="997" y="22316"/>
                    </a:cubicBezTo>
                    <a:cubicBezTo>
                      <a:pt x="1879" y="26073"/>
                      <a:pt x="3464" y="29671"/>
                      <a:pt x="5704" y="32817"/>
                    </a:cubicBezTo>
                    <a:cubicBezTo>
                      <a:pt x="6790" y="34356"/>
                      <a:pt x="8035" y="35872"/>
                      <a:pt x="9438" y="37185"/>
                    </a:cubicBezTo>
                    <a:cubicBezTo>
                      <a:pt x="10819" y="38520"/>
                      <a:pt x="12313" y="39742"/>
                      <a:pt x="13874" y="40874"/>
                    </a:cubicBezTo>
                    <a:cubicBezTo>
                      <a:pt x="10819" y="38543"/>
                      <a:pt x="8035" y="35827"/>
                      <a:pt x="5885" y="32659"/>
                    </a:cubicBezTo>
                    <a:cubicBezTo>
                      <a:pt x="3712" y="29535"/>
                      <a:pt x="2128" y="25960"/>
                      <a:pt x="1291" y="22225"/>
                    </a:cubicBezTo>
                    <a:cubicBezTo>
                      <a:pt x="408" y="18491"/>
                      <a:pt x="272" y="14621"/>
                      <a:pt x="793" y="10819"/>
                    </a:cubicBezTo>
                    <a:cubicBezTo>
                      <a:pt x="1336" y="7039"/>
                      <a:pt x="2536" y="3327"/>
                      <a:pt x="4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5050500" y="299225"/>
                <a:ext cx="73575" cy="471325"/>
              </a:xfrm>
              <a:custGeom>
                <a:avLst/>
                <a:gdLst/>
                <a:ahLst/>
                <a:cxnLst/>
                <a:rect l="l" t="t" r="r" b="b"/>
                <a:pathLst>
                  <a:path w="2943" h="18853" extrusionOk="0">
                    <a:moveTo>
                      <a:pt x="91" y="0"/>
                    </a:moveTo>
                    <a:cubicBezTo>
                      <a:pt x="0" y="1607"/>
                      <a:pt x="0" y="3191"/>
                      <a:pt x="113" y="4798"/>
                    </a:cubicBezTo>
                    <a:cubicBezTo>
                      <a:pt x="204" y="6405"/>
                      <a:pt x="362" y="7989"/>
                      <a:pt x="589" y="9574"/>
                    </a:cubicBezTo>
                    <a:cubicBezTo>
                      <a:pt x="838" y="11135"/>
                      <a:pt x="1132" y="12719"/>
                      <a:pt x="1517" y="14281"/>
                    </a:cubicBezTo>
                    <a:lnTo>
                      <a:pt x="1833" y="15435"/>
                    </a:lnTo>
                    <a:lnTo>
                      <a:pt x="2173" y="16590"/>
                    </a:lnTo>
                    <a:lnTo>
                      <a:pt x="2535" y="17721"/>
                    </a:lnTo>
                    <a:lnTo>
                      <a:pt x="2942" y="18853"/>
                    </a:lnTo>
                    <a:lnTo>
                      <a:pt x="2626" y="17699"/>
                    </a:lnTo>
                    <a:lnTo>
                      <a:pt x="2309" y="16544"/>
                    </a:lnTo>
                    <a:lnTo>
                      <a:pt x="2037" y="15390"/>
                    </a:lnTo>
                    <a:lnTo>
                      <a:pt x="1788" y="14213"/>
                    </a:lnTo>
                    <a:cubicBezTo>
                      <a:pt x="1426" y="12674"/>
                      <a:pt x="1132" y="11113"/>
                      <a:pt x="905" y="9528"/>
                    </a:cubicBezTo>
                    <a:cubicBezTo>
                      <a:pt x="657" y="7944"/>
                      <a:pt x="475" y="6360"/>
                      <a:pt x="340" y="4776"/>
                    </a:cubicBezTo>
                    <a:cubicBezTo>
                      <a:pt x="204" y="3191"/>
                      <a:pt x="113" y="1585"/>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5200425" y="1125300"/>
                <a:ext cx="299900" cy="659725"/>
              </a:xfrm>
              <a:custGeom>
                <a:avLst/>
                <a:gdLst/>
                <a:ahLst/>
                <a:cxnLst/>
                <a:rect l="l" t="t" r="r" b="b"/>
                <a:pathLst>
                  <a:path w="11996" h="26389" extrusionOk="0">
                    <a:moveTo>
                      <a:pt x="1" y="0"/>
                    </a:moveTo>
                    <a:cubicBezTo>
                      <a:pt x="1517" y="1878"/>
                      <a:pt x="2965" y="3893"/>
                      <a:pt x="4233" y="5952"/>
                    </a:cubicBezTo>
                    <a:cubicBezTo>
                      <a:pt x="5546" y="8034"/>
                      <a:pt x="6700" y="10184"/>
                      <a:pt x="7696" y="12402"/>
                    </a:cubicBezTo>
                    <a:cubicBezTo>
                      <a:pt x="8714" y="14643"/>
                      <a:pt x="9574" y="16929"/>
                      <a:pt x="10298" y="19260"/>
                    </a:cubicBezTo>
                    <a:lnTo>
                      <a:pt x="10796" y="21003"/>
                    </a:lnTo>
                    <a:lnTo>
                      <a:pt x="11249" y="22790"/>
                    </a:lnTo>
                    <a:lnTo>
                      <a:pt x="11656" y="24578"/>
                    </a:lnTo>
                    <a:lnTo>
                      <a:pt x="11996" y="26389"/>
                    </a:lnTo>
                    <a:lnTo>
                      <a:pt x="11724" y="24578"/>
                    </a:lnTo>
                    <a:lnTo>
                      <a:pt x="11385" y="22768"/>
                    </a:lnTo>
                    <a:lnTo>
                      <a:pt x="10977" y="20980"/>
                    </a:lnTo>
                    <a:lnTo>
                      <a:pt x="10479" y="19192"/>
                    </a:lnTo>
                    <a:cubicBezTo>
                      <a:pt x="9823" y="16816"/>
                      <a:pt x="8940" y="14530"/>
                      <a:pt x="7945" y="12289"/>
                    </a:cubicBezTo>
                    <a:cubicBezTo>
                      <a:pt x="6926" y="10071"/>
                      <a:pt x="5772" y="7921"/>
                      <a:pt x="4437" y="5839"/>
                    </a:cubicBezTo>
                    <a:cubicBezTo>
                      <a:pt x="3101" y="3780"/>
                      <a:pt x="1608" y="183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3802325" y="289025"/>
                <a:ext cx="745750" cy="615625"/>
              </a:xfrm>
              <a:custGeom>
                <a:avLst/>
                <a:gdLst/>
                <a:ahLst/>
                <a:cxnLst/>
                <a:rect l="l" t="t" r="r" b="b"/>
                <a:pathLst>
                  <a:path w="29830" h="24625" extrusionOk="0">
                    <a:moveTo>
                      <a:pt x="1" y="1"/>
                    </a:moveTo>
                    <a:lnTo>
                      <a:pt x="1" y="1"/>
                    </a:lnTo>
                    <a:cubicBezTo>
                      <a:pt x="2739" y="1789"/>
                      <a:pt x="5161" y="3961"/>
                      <a:pt x="7470" y="6247"/>
                    </a:cubicBezTo>
                    <a:cubicBezTo>
                      <a:pt x="9755" y="8578"/>
                      <a:pt x="11905" y="11045"/>
                      <a:pt x="14101" y="13422"/>
                    </a:cubicBezTo>
                    <a:cubicBezTo>
                      <a:pt x="16319" y="15753"/>
                      <a:pt x="18627" y="18084"/>
                      <a:pt x="21230" y="20053"/>
                    </a:cubicBezTo>
                    <a:cubicBezTo>
                      <a:pt x="22542" y="21049"/>
                      <a:pt x="23900" y="21954"/>
                      <a:pt x="25349" y="22746"/>
                    </a:cubicBezTo>
                    <a:cubicBezTo>
                      <a:pt x="26775" y="23516"/>
                      <a:pt x="28291" y="24172"/>
                      <a:pt x="29830" y="24625"/>
                    </a:cubicBezTo>
                    <a:cubicBezTo>
                      <a:pt x="26752" y="23606"/>
                      <a:pt x="23923" y="21909"/>
                      <a:pt x="21388" y="19894"/>
                    </a:cubicBezTo>
                    <a:cubicBezTo>
                      <a:pt x="18831" y="17880"/>
                      <a:pt x="16522" y="15594"/>
                      <a:pt x="14304" y="13218"/>
                    </a:cubicBezTo>
                    <a:cubicBezTo>
                      <a:pt x="12064" y="10864"/>
                      <a:pt x="9914" y="8397"/>
                      <a:pt x="7605" y="6112"/>
                    </a:cubicBezTo>
                    <a:cubicBezTo>
                      <a:pt x="6451" y="4980"/>
                      <a:pt x="5229" y="3871"/>
                      <a:pt x="3984" y="2830"/>
                    </a:cubicBezTo>
                    <a:cubicBezTo>
                      <a:pt x="2717" y="1811"/>
                      <a:pt x="1382" y="83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4529950" y="835025"/>
                <a:ext cx="582800" cy="257475"/>
              </a:xfrm>
              <a:custGeom>
                <a:avLst/>
                <a:gdLst/>
                <a:ahLst/>
                <a:cxnLst/>
                <a:rect l="l" t="t" r="r" b="b"/>
                <a:pathLst>
                  <a:path w="23312" h="10299" extrusionOk="0">
                    <a:moveTo>
                      <a:pt x="1" y="1"/>
                    </a:moveTo>
                    <a:lnTo>
                      <a:pt x="1381" y="861"/>
                    </a:lnTo>
                    <a:lnTo>
                      <a:pt x="2807" y="1585"/>
                    </a:lnTo>
                    <a:lnTo>
                      <a:pt x="4233" y="2264"/>
                    </a:lnTo>
                    <a:lnTo>
                      <a:pt x="5704" y="2920"/>
                    </a:lnTo>
                    <a:cubicBezTo>
                      <a:pt x="7673" y="3758"/>
                      <a:pt x="9665" y="4505"/>
                      <a:pt x="11656" y="5229"/>
                    </a:cubicBezTo>
                    <a:cubicBezTo>
                      <a:pt x="13670" y="5976"/>
                      <a:pt x="15639" y="6700"/>
                      <a:pt x="17586" y="7537"/>
                    </a:cubicBezTo>
                    <a:lnTo>
                      <a:pt x="19057" y="8148"/>
                    </a:lnTo>
                    <a:lnTo>
                      <a:pt x="20505" y="8827"/>
                    </a:lnTo>
                    <a:lnTo>
                      <a:pt x="21931" y="9529"/>
                    </a:lnTo>
                    <a:lnTo>
                      <a:pt x="23312" y="10298"/>
                    </a:lnTo>
                    <a:lnTo>
                      <a:pt x="21954" y="9461"/>
                    </a:lnTo>
                    <a:lnTo>
                      <a:pt x="20573" y="8691"/>
                    </a:lnTo>
                    <a:lnTo>
                      <a:pt x="19125" y="7990"/>
                    </a:lnTo>
                    <a:lnTo>
                      <a:pt x="17676" y="7311"/>
                    </a:lnTo>
                    <a:cubicBezTo>
                      <a:pt x="15730" y="6451"/>
                      <a:pt x="13716" y="5681"/>
                      <a:pt x="11747" y="4957"/>
                    </a:cubicBezTo>
                    <a:cubicBezTo>
                      <a:pt x="9733" y="4210"/>
                      <a:pt x="7741" y="3486"/>
                      <a:pt x="5772" y="2694"/>
                    </a:cubicBezTo>
                    <a:cubicBezTo>
                      <a:pt x="3780" y="1902"/>
                      <a:pt x="1857" y="101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4838875" y="1047200"/>
                <a:ext cx="401175" cy="248425"/>
              </a:xfrm>
              <a:custGeom>
                <a:avLst/>
                <a:gdLst/>
                <a:ahLst/>
                <a:cxnLst/>
                <a:rect l="l" t="t" r="r" b="b"/>
                <a:pathLst>
                  <a:path w="16047" h="9937" extrusionOk="0">
                    <a:moveTo>
                      <a:pt x="1" y="1"/>
                    </a:moveTo>
                    <a:lnTo>
                      <a:pt x="1" y="1"/>
                    </a:lnTo>
                    <a:cubicBezTo>
                      <a:pt x="1427" y="702"/>
                      <a:pt x="2898" y="1359"/>
                      <a:pt x="4391" y="2015"/>
                    </a:cubicBezTo>
                    <a:cubicBezTo>
                      <a:pt x="5863" y="2671"/>
                      <a:pt x="7311" y="3282"/>
                      <a:pt x="8714" y="4029"/>
                    </a:cubicBezTo>
                    <a:cubicBezTo>
                      <a:pt x="10140" y="4731"/>
                      <a:pt x="11498" y="5568"/>
                      <a:pt x="12743" y="6541"/>
                    </a:cubicBezTo>
                    <a:cubicBezTo>
                      <a:pt x="13987" y="7492"/>
                      <a:pt x="15119" y="8624"/>
                      <a:pt x="16047" y="9936"/>
                    </a:cubicBezTo>
                    <a:cubicBezTo>
                      <a:pt x="15617" y="9257"/>
                      <a:pt x="15142" y="8601"/>
                      <a:pt x="14598" y="8013"/>
                    </a:cubicBezTo>
                    <a:cubicBezTo>
                      <a:pt x="14055" y="7424"/>
                      <a:pt x="13467" y="6881"/>
                      <a:pt x="12856" y="6360"/>
                    </a:cubicBezTo>
                    <a:cubicBezTo>
                      <a:pt x="11634" y="5342"/>
                      <a:pt x="10253" y="4505"/>
                      <a:pt x="8827" y="3758"/>
                    </a:cubicBezTo>
                    <a:cubicBezTo>
                      <a:pt x="7379" y="3056"/>
                      <a:pt x="5908" y="2400"/>
                      <a:pt x="4437" y="1811"/>
                    </a:cubicBezTo>
                    <a:cubicBezTo>
                      <a:pt x="2943" y="1200"/>
                      <a:pt x="1472" y="63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5379800" y="1270125"/>
                <a:ext cx="166350" cy="388175"/>
              </a:xfrm>
              <a:custGeom>
                <a:avLst/>
                <a:gdLst/>
                <a:ahLst/>
                <a:cxnLst/>
                <a:rect l="l" t="t" r="r" b="b"/>
                <a:pathLst>
                  <a:path w="6654" h="15527" extrusionOk="0">
                    <a:moveTo>
                      <a:pt x="0" y="1"/>
                    </a:moveTo>
                    <a:lnTo>
                      <a:pt x="0" y="1"/>
                    </a:lnTo>
                    <a:cubicBezTo>
                      <a:pt x="883" y="1132"/>
                      <a:pt x="1697" y="2287"/>
                      <a:pt x="2467" y="3464"/>
                    </a:cubicBezTo>
                    <a:cubicBezTo>
                      <a:pt x="3214" y="4731"/>
                      <a:pt x="3847" y="5976"/>
                      <a:pt x="4391" y="7288"/>
                    </a:cubicBezTo>
                    <a:cubicBezTo>
                      <a:pt x="4956" y="8601"/>
                      <a:pt x="5409" y="9959"/>
                      <a:pt x="5771" y="11339"/>
                    </a:cubicBezTo>
                    <a:cubicBezTo>
                      <a:pt x="5862" y="11679"/>
                      <a:pt x="5952" y="12041"/>
                      <a:pt x="6043" y="12381"/>
                    </a:cubicBezTo>
                    <a:cubicBezTo>
                      <a:pt x="6111" y="12720"/>
                      <a:pt x="6201" y="13105"/>
                      <a:pt x="6269" y="13422"/>
                    </a:cubicBezTo>
                    <a:cubicBezTo>
                      <a:pt x="6428" y="14123"/>
                      <a:pt x="6518" y="14825"/>
                      <a:pt x="6654" y="15526"/>
                    </a:cubicBezTo>
                    <a:cubicBezTo>
                      <a:pt x="6609" y="14825"/>
                      <a:pt x="6518" y="14123"/>
                      <a:pt x="6405" y="13399"/>
                    </a:cubicBezTo>
                    <a:cubicBezTo>
                      <a:pt x="6337" y="13060"/>
                      <a:pt x="6292" y="12697"/>
                      <a:pt x="6201" y="12358"/>
                    </a:cubicBezTo>
                    <a:cubicBezTo>
                      <a:pt x="6111" y="12018"/>
                      <a:pt x="6065" y="11656"/>
                      <a:pt x="5975" y="11317"/>
                    </a:cubicBezTo>
                    <a:cubicBezTo>
                      <a:pt x="5635" y="9891"/>
                      <a:pt x="5183" y="8533"/>
                      <a:pt x="4640" y="7220"/>
                    </a:cubicBezTo>
                    <a:cubicBezTo>
                      <a:pt x="4074" y="5885"/>
                      <a:pt x="3440" y="4618"/>
                      <a:pt x="2648" y="3396"/>
                    </a:cubicBezTo>
                    <a:cubicBezTo>
                      <a:pt x="2241" y="2807"/>
                      <a:pt x="1811" y="2196"/>
                      <a:pt x="1403" y="1630"/>
                    </a:cubicBezTo>
                    <a:cubicBezTo>
                      <a:pt x="951" y="1065"/>
                      <a:pt x="498" y="54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3"/>
            <p:cNvGrpSpPr/>
            <p:nvPr/>
          </p:nvGrpSpPr>
          <p:grpSpPr>
            <a:xfrm flipH="1">
              <a:off x="-12777" y="-85850"/>
              <a:ext cx="950917" cy="732471"/>
              <a:chOff x="4850200" y="2392675"/>
              <a:chExt cx="482650" cy="371775"/>
            </a:xfrm>
          </p:grpSpPr>
          <p:sp>
            <p:nvSpPr>
              <p:cNvPr id="558" name="Google Shape;558;p3"/>
              <p:cNvSpPr/>
              <p:nvPr/>
            </p:nvSpPr>
            <p:spPr>
              <a:xfrm>
                <a:off x="4913000" y="2407950"/>
                <a:ext cx="419850" cy="314050"/>
              </a:xfrm>
              <a:custGeom>
                <a:avLst/>
                <a:gdLst/>
                <a:ahLst/>
                <a:cxnLst/>
                <a:rect l="l" t="t" r="r" b="b"/>
                <a:pathLst>
                  <a:path w="16794" h="12562" fill="none" extrusionOk="0">
                    <a:moveTo>
                      <a:pt x="227" y="1"/>
                    </a:moveTo>
                    <a:cubicBezTo>
                      <a:pt x="69" y="3034"/>
                      <a:pt x="1" y="6247"/>
                      <a:pt x="1630" y="8827"/>
                    </a:cubicBezTo>
                    <a:cubicBezTo>
                      <a:pt x="2807" y="10706"/>
                      <a:pt x="4844" y="11996"/>
                      <a:pt x="7017" y="12290"/>
                    </a:cubicBezTo>
                    <a:cubicBezTo>
                      <a:pt x="9212" y="12562"/>
                      <a:pt x="11520" y="11837"/>
                      <a:pt x="13172" y="10366"/>
                    </a:cubicBezTo>
                    <a:cubicBezTo>
                      <a:pt x="15843" y="7899"/>
                      <a:pt x="16386" y="3939"/>
                      <a:pt x="16794" y="318"/>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4892075" y="2392675"/>
                <a:ext cx="419275" cy="314050"/>
              </a:xfrm>
              <a:custGeom>
                <a:avLst/>
                <a:gdLst/>
                <a:ahLst/>
                <a:cxnLst/>
                <a:rect l="l" t="t" r="r" b="b"/>
                <a:pathLst>
                  <a:path w="16771" h="12562" fill="none" extrusionOk="0">
                    <a:moveTo>
                      <a:pt x="227" y="1"/>
                    </a:moveTo>
                    <a:cubicBezTo>
                      <a:pt x="46" y="3011"/>
                      <a:pt x="0" y="6247"/>
                      <a:pt x="1607" y="8827"/>
                    </a:cubicBezTo>
                    <a:cubicBezTo>
                      <a:pt x="2807" y="10683"/>
                      <a:pt x="4844" y="11996"/>
                      <a:pt x="7016" y="12267"/>
                    </a:cubicBezTo>
                    <a:cubicBezTo>
                      <a:pt x="9189" y="12562"/>
                      <a:pt x="11520" y="11815"/>
                      <a:pt x="13149" y="10344"/>
                    </a:cubicBezTo>
                    <a:cubicBezTo>
                      <a:pt x="15843" y="7877"/>
                      <a:pt x="16386" y="3916"/>
                      <a:pt x="16771" y="295"/>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5184600" y="2665975"/>
                <a:ext cx="65075" cy="98475"/>
              </a:xfrm>
              <a:custGeom>
                <a:avLst/>
                <a:gdLst/>
                <a:ahLst/>
                <a:cxnLst/>
                <a:rect l="l" t="t" r="r" b="b"/>
                <a:pathLst>
                  <a:path w="2603" h="3939" fill="none" extrusionOk="0">
                    <a:moveTo>
                      <a:pt x="611" y="3848"/>
                    </a:moveTo>
                    <a:cubicBezTo>
                      <a:pt x="521" y="3915"/>
                      <a:pt x="430" y="3938"/>
                      <a:pt x="339" y="3938"/>
                    </a:cubicBezTo>
                    <a:cubicBezTo>
                      <a:pt x="204" y="3938"/>
                      <a:pt x="68" y="3802"/>
                      <a:pt x="45" y="3666"/>
                    </a:cubicBezTo>
                    <a:cubicBezTo>
                      <a:pt x="0" y="3508"/>
                      <a:pt x="0" y="3350"/>
                      <a:pt x="68" y="3214"/>
                    </a:cubicBezTo>
                    <a:cubicBezTo>
                      <a:pt x="226" y="2490"/>
                      <a:pt x="566" y="1811"/>
                      <a:pt x="973" y="1200"/>
                    </a:cubicBezTo>
                    <a:cubicBezTo>
                      <a:pt x="1335" y="656"/>
                      <a:pt x="1765" y="23"/>
                      <a:pt x="2444" y="0"/>
                    </a:cubicBezTo>
                    <a:cubicBezTo>
                      <a:pt x="2603" y="860"/>
                      <a:pt x="2218" y="1924"/>
                      <a:pt x="1788" y="2671"/>
                    </a:cubicBezTo>
                    <a:cubicBezTo>
                      <a:pt x="1516" y="3146"/>
                      <a:pt x="1109" y="3576"/>
                      <a:pt x="611"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4850200" y="2520550"/>
                <a:ext cx="90550" cy="76975"/>
              </a:xfrm>
              <a:custGeom>
                <a:avLst/>
                <a:gdLst/>
                <a:ahLst/>
                <a:cxnLst/>
                <a:rect l="l" t="t" r="r" b="b"/>
                <a:pathLst>
                  <a:path w="3622" h="3079" fill="none" extrusionOk="0">
                    <a:moveTo>
                      <a:pt x="68" y="544"/>
                    </a:moveTo>
                    <a:cubicBezTo>
                      <a:pt x="23" y="453"/>
                      <a:pt x="0" y="363"/>
                      <a:pt x="23" y="250"/>
                    </a:cubicBezTo>
                    <a:cubicBezTo>
                      <a:pt x="68" y="114"/>
                      <a:pt x="227" y="1"/>
                      <a:pt x="363" y="1"/>
                    </a:cubicBezTo>
                    <a:cubicBezTo>
                      <a:pt x="521" y="1"/>
                      <a:pt x="679" y="23"/>
                      <a:pt x="815" y="114"/>
                    </a:cubicBezTo>
                    <a:cubicBezTo>
                      <a:pt x="1494" y="385"/>
                      <a:pt x="2105" y="838"/>
                      <a:pt x="2626" y="1381"/>
                    </a:cubicBezTo>
                    <a:cubicBezTo>
                      <a:pt x="3078" y="1834"/>
                      <a:pt x="3622" y="2377"/>
                      <a:pt x="3531" y="3056"/>
                    </a:cubicBezTo>
                    <a:cubicBezTo>
                      <a:pt x="2648" y="3079"/>
                      <a:pt x="1675" y="2490"/>
                      <a:pt x="1042" y="1924"/>
                    </a:cubicBezTo>
                    <a:cubicBezTo>
                      <a:pt x="589" y="1562"/>
                      <a:pt x="249" y="1064"/>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4853025" y="2526775"/>
                <a:ext cx="79800" cy="61700"/>
              </a:xfrm>
              <a:custGeom>
                <a:avLst/>
                <a:gdLst/>
                <a:ahLst/>
                <a:cxnLst/>
                <a:rect l="l" t="t" r="r" b="b"/>
                <a:pathLst>
                  <a:path w="3192" h="2468" fill="none" extrusionOk="0">
                    <a:moveTo>
                      <a:pt x="1" y="476"/>
                    </a:moveTo>
                    <a:cubicBezTo>
                      <a:pt x="861" y="1155"/>
                      <a:pt x="1924" y="1924"/>
                      <a:pt x="2920" y="2400"/>
                    </a:cubicBezTo>
                    <a:cubicBezTo>
                      <a:pt x="3011" y="2445"/>
                      <a:pt x="3124" y="2467"/>
                      <a:pt x="3169" y="2377"/>
                    </a:cubicBezTo>
                    <a:cubicBezTo>
                      <a:pt x="3192" y="2354"/>
                      <a:pt x="3169" y="2286"/>
                      <a:pt x="3169" y="2241"/>
                    </a:cubicBezTo>
                    <a:cubicBezTo>
                      <a:pt x="2943" y="1607"/>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5036350" y="2649000"/>
                <a:ext cx="79225" cy="53775"/>
              </a:xfrm>
              <a:custGeom>
                <a:avLst/>
                <a:gdLst/>
                <a:ahLst/>
                <a:cxnLst/>
                <a:rect l="l" t="t" r="r" b="b"/>
                <a:pathLst>
                  <a:path w="3169" h="2151" fill="none" extrusionOk="0">
                    <a:moveTo>
                      <a:pt x="2762" y="204"/>
                    </a:moveTo>
                    <a:cubicBezTo>
                      <a:pt x="2988" y="385"/>
                      <a:pt x="3169" y="679"/>
                      <a:pt x="3101" y="973"/>
                    </a:cubicBezTo>
                    <a:cubicBezTo>
                      <a:pt x="3033" y="1313"/>
                      <a:pt x="2716" y="1539"/>
                      <a:pt x="2399" y="1675"/>
                    </a:cubicBezTo>
                    <a:cubicBezTo>
                      <a:pt x="1788" y="1969"/>
                      <a:pt x="770" y="2150"/>
                      <a:pt x="91" y="1879"/>
                    </a:cubicBezTo>
                    <a:cubicBezTo>
                      <a:pt x="0" y="1856"/>
                      <a:pt x="544" y="1019"/>
                      <a:pt x="566" y="973"/>
                    </a:cubicBezTo>
                    <a:cubicBezTo>
                      <a:pt x="883" y="566"/>
                      <a:pt x="1177" y="294"/>
                      <a:pt x="1675" y="113"/>
                    </a:cubicBezTo>
                    <a:cubicBezTo>
                      <a:pt x="1969" y="0"/>
                      <a:pt x="2332" y="0"/>
                      <a:pt x="2648" y="159"/>
                    </a:cubicBezTo>
                    <a:cubicBezTo>
                      <a:pt x="2694" y="159"/>
                      <a:pt x="2739" y="181"/>
                      <a:pt x="2762"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5048800" y="2649000"/>
                <a:ext cx="59425" cy="46400"/>
              </a:xfrm>
              <a:custGeom>
                <a:avLst/>
                <a:gdLst/>
                <a:ahLst/>
                <a:cxnLst/>
                <a:rect l="l" t="t" r="r" b="b"/>
                <a:pathLst>
                  <a:path w="2377" h="1856" fill="none" extrusionOk="0">
                    <a:moveTo>
                      <a:pt x="1743" y="0"/>
                    </a:moveTo>
                    <a:cubicBezTo>
                      <a:pt x="1200" y="430"/>
                      <a:pt x="453" y="951"/>
                      <a:pt x="68" y="1539"/>
                    </a:cubicBezTo>
                    <a:cubicBezTo>
                      <a:pt x="46" y="1584"/>
                      <a:pt x="0" y="1675"/>
                      <a:pt x="68" y="1720"/>
                    </a:cubicBezTo>
                    <a:cubicBezTo>
                      <a:pt x="91" y="1765"/>
                      <a:pt x="113" y="1765"/>
                      <a:pt x="159" y="1788"/>
                    </a:cubicBezTo>
                    <a:cubicBezTo>
                      <a:pt x="611" y="1833"/>
                      <a:pt x="2105" y="317"/>
                      <a:pt x="2377" y="407"/>
                    </a:cubicBezTo>
                    <a:cubicBezTo>
                      <a:pt x="2241" y="1019"/>
                      <a:pt x="1788" y="1245"/>
                      <a:pt x="1087" y="1856"/>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 name="Google Shape;565;p3"/>
            <p:cNvGrpSpPr/>
            <p:nvPr/>
          </p:nvGrpSpPr>
          <p:grpSpPr>
            <a:xfrm flipH="1">
              <a:off x="1122003" y="-86402"/>
              <a:ext cx="950917" cy="733555"/>
              <a:chOff x="2920825" y="1027400"/>
              <a:chExt cx="482650" cy="372325"/>
            </a:xfrm>
          </p:grpSpPr>
          <p:sp>
            <p:nvSpPr>
              <p:cNvPr id="566" name="Google Shape;566;p3"/>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 name="Google Shape;573;p3"/>
            <p:cNvGrpSpPr/>
            <p:nvPr/>
          </p:nvGrpSpPr>
          <p:grpSpPr>
            <a:xfrm flipH="1">
              <a:off x="3691718" y="4156978"/>
              <a:ext cx="768082" cy="1156015"/>
              <a:chOff x="4700366" y="4156978"/>
              <a:chExt cx="768082" cy="1156015"/>
            </a:xfrm>
          </p:grpSpPr>
          <p:sp>
            <p:nvSpPr>
              <p:cNvPr id="574" name="Google Shape;574;p3"/>
              <p:cNvSpPr/>
              <p:nvPr/>
            </p:nvSpPr>
            <p:spPr>
              <a:xfrm>
                <a:off x="5084949"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5109478"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492107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4956739"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5059288"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5055938"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5101647"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4816313"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4831877"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4769471"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4810698"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4795133"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4700366"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497122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5065986"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4894333"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4830794"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5087166"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4908814"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3"/>
            <p:cNvGrpSpPr/>
            <p:nvPr/>
          </p:nvGrpSpPr>
          <p:grpSpPr>
            <a:xfrm flipH="1">
              <a:off x="6554769" y="4151553"/>
              <a:ext cx="766999" cy="1154931"/>
              <a:chOff x="1838400" y="4151553"/>
              <a:chExt cx="766999" cy="1154931"/>
            </a:xfrm>
          </p:grpSpPr>
          <p:sp>
            <p:nvSpPr>
              <p:cNvPr id="594" name="Google Shape;594;p3"/>
              <p:cNvSpPr/>
              <p:nvPr/>
            </p:nvSpPr>
            <p:spPr>
              <a:xfrm>
                <a:off x="1921986" y="4546185"/>
                <a:ext cx="299914" cy="395764"/>
              </a:xfrm>
              <a:custGeom>
                <a:avLst/>
                <a:gdLst/>
                <a:ahLst/>
                <a:cxnLst/>
                <a:rect l="l" t="t" r="r" b="b"/>
                <a:pathLst>
                  <a:path w="6089" h="8035" fill="none" extrusionOk="0">
                    <a:moveTo>
                      <a:pt x="137" y="2377"/>
                    </a:moveTo>
                    <a:cubicBezTo>
                      <a:pt x="227" y="2874"/>
                      <a:pt x="431" y="3327"/>
                      <a:pt x="612" y="3734"/>
                    </a:cubicBezTo>
                    <a:cubicBezTo>
                      <a:pt x="1042" y="4572"/>
                      <a:pt x="1698" y="5273"/>
                      <a:pt x="2377" y="5885"/>
                    </a:cubicBezTo>
                    <a:cubicBezTo>
                      <a:pt x="3373" y="6790"/>
                      <a:pt x="4437" y="7740"/>
                      <a:pt x="5795" y="8012"/>
                    </a:cubicBezTo>
                    <a:cubicBezTo>
                      <a:pt x="5930" y="8035"/>
                      <a:pt x="5998" y="7650"/>
                      <a:pt x="6044" y="7514"/>
                    </a:cubicBezTo>
                    <a:cubicBezTo>
                      <a:pt x="6089" y="7424"/>
                      <a:pt x="6044" y="7333"/>
                      <a:pt x="5998" y="7242"/>
                    </a:cubicBezTo>
                    <a:cubicBezTo>
                      <a:pt x="5455" y="6111"/>
                      <a:pt x="5116" y="5477"/>
                      <a:pt x="4527" y="4368"/>
                    </a:cubicBezTo>
                    <a:cubicBezTo>
                      <a:pt x="3893" y="3214"/>
                      <a:pt x="3011" y="2263"/>
                      <a:pt x="2241" y="1222"/>
                    </a:cubicBezTo>
                    <a:cubicBezTo>
                      <a:pt x="2038" y="973"/>
                      <a:pt x="1743" y="747"/>
                      <a:pt x="1472" y="566"/>
                    </a:cubicBezTo>
                    <a:cubicBezTo>
                      <a:pt x="1178" y="430"/>
                      <a:pt x="861" y="227"/>
                      <a:pt x="567" y="159"/>
                    </a:cubicBezTo>
                    <a:cubicBezTo>
                      <a:pt x="1" y="0"/>
                      <a:pt x="23" y="1200"/>
                      <a:pt x="23" y="1471"/>
                    </a:cubicBezTo>
                    <a:cubicBezTo>
                      <a:pt x="46"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1929817" y="4570714"/>
                <a:ext cx="267553" cy="362320"/>
              </a:xfrm>
              <a:custGeom>
                <a:avLst/>
                <a:gdLst/>
                <a:ahLst/>
                <a:cxnLst/>
                <a:rect l="l" t="t" r="r" b="b"/>
                <a:pathLst>
                  <a:path w="5432" h="7356" fill="none" extrusionOk="0">
                    <a:moveTo>
                      <a:pt x="0" y="1833"/>
                    </a:moveTo>
                    <a:cubicBezTo>
                      <a:pt x="181" y="1200"/>
                      <a:pt x="430" y="566"/>
                      <a:pt x="792" y="0"/>
                    </a:cubicBezTo>
                    <a:cubicBezTo>
                      <a:pt x="543" y="905"/>
                      <a:pt x="430" y="1856"/>
                      <a:pt x="453" y="2784"/>
                    </a:cubicBezTo>
                    <a:cubicBezTo>
                      <a:pt x="679" y="1879"/>
                      <a:pt x="973" y="973"/>
                      <a:pt x="1313" y="113"/>
                    </a:cubicBezTo>
                    <a:cubicBezTo>
                      <a:pt x="1313" y="521"/>
                      <a:pt x="1177" y="951"/>
                      <a:pt x="1087" y="1381"/>
                    </a:cubicBezTo>
                    <a:cubicBezTo>
                      <a:pt x="905" y="2150"/>
                      <a:pt x="838" y="2965"/>
                      <a:pt x="838" y="3757"/>
                    </a:cubicBezTo>
                    <a:cubicBezTo>
                      <a:pt x="905" y="3734"/>
                      <a:pt x="951" y="3621"/>
                      <a:pt x="973" y="3531"/>
                    </a:cubicBezTo>
                    <a:cubicBezTo>
                      <a:pt x="1245" y="2558"/>
                      <a:pt x="1517" y="1607"/>
                      <a:pt x="1698" y="634"/>
                    </a:cubicBezTo>
                    <a:cubicBezTo>
                      <a:pt x="1652" y="951"/>
                      <a:pt x="1698" y="1313"/>
                      <a:pt x="1652" y="1652"/>
                    </a:cubicBezTo>
                    <a:cubicBezTo>
                      <a:pt x="1630" y="1946"/>
                      <a:pt x="1584" y="2173"/>
                      <a:pt x="1584" y="2490"/>
                    </a:cubicBezTo>
                    <a:cubicBezTo>
                      <a:pt x="1630" y="3214"/>
                      <a:pt x="1517" y="3983"/>
                      <a:pt x="1426" y="4708"/>
                    </a:cubicBezTo>
                    <a:cubicBezTo>
                      <a:pt x="1811" y="3621"/>
                      <a:pt x="2128" y="2512"/>
                      <a:pt x="2331" y="1381"/>
                    </a:cubicBezTo>
                    <a:cubicBezTo>
                      <a:pt x="2422" y="2037"/>
                      <a:pt x="2354" y="2671"/>
                      <a:pt x="2309" y="3327"/>
                    </a:cubicBezTo>
                    <a:cubicBezTo>
                      <a:pt x="2241" y="4074"/>
                      <a:pt x="2196" y="4821"/>
                      <a:pt x="2128" y="5568"/>
                    </a:cubicBezTo>
                    <a:cubicBezTo>
                      <a:pt x="2128" y="5273"/>
                      <a:pt x="2354" y="4934"/>
                      <a:pt x="2444" y="4685"/>
                    </a:cubicBezTo>
                    <a:cubicBezTo>
                      <a:pt x="2490" y="4436"/>
                      <a:pt x="2535" y="4187"/>
                      <a:pt x="2580" y="3915"/>
                    </a:cubicBezTo>
                    <a:cubicBezTo>
                      <a:pt x="2716" y="3350"/>
                      <a:pt x="2920" y="2761"/>
                      <a:pt x="3259" y="2286"/>
                    </a:cubicBezTo>
                    <a:cubicBezTo>
                      <a:pt x="3033" y="3485"/>
                      <a:pt x="2784" y="4685"/>
                      <a:pt x="2558" y="5907"/>
                    </a:cubicBezTo>
                    <a:cubicBezTo>
                      <a:pt x="2874" y="4934"/>
                      <a:pt x="3169" y="3938"/>
                      <a:pt x="3486" y="2988"/>
                    </a:cubicBezTo>
                    <a:cubicBezTo>
                      <a:pt x="3440" y="4119"/>
                      <a:pt x="3372" y="5273"/>
                      <a:pt x="3350" y="6405"/>
                    </a:cubicBezTo>
                    <a:cubicBezTo>
                      <a:pt x="3553" y="5477"/>
                      <a:pt x="3734" y="4549"/>
                      <a:pt x="3961" y="3621"/>
                    </a:cubicBezTo>
                    <a:cubicBezTo>
                      <a:pt x="3916" y="4708"/>
                      <a:pt x="3893" y="5794"/>
                      <a:pt x="3825" y="6903"/>
                    </a:cubicBezTo>
                    <a:cubicBezTo>
                      <a:pt x="4006" y="6518"/>
                      <a:pt x="4142" y="6133"/>
                      <a:pt x="4255" y="5726"/>
                    </a:cubicBezTo>
                    <a:cubicBezTo>
                      <a:pt x="4368" y="5387"/>
                      <a:pt x="4391" y="4866"/>
                      <a:pt x="4594" y="4594"/>
                    </a:cubicBezTo>
                    <a:cubicBezTo>
                      <a:pt x="4753" y="5500"/>
                      <a:pt x="4798" y="6450"/>
                      <a:pt x="4979" y="7356"/>
                    </a:cubicBezTo>
                    <a:cubicBezTo>
                      <a:pt x="5206" y="7039"/>
                      <a:pt x="5364" y="6699"/>
                      <a:pt x="5432"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2243030" y="4151553"/>
                <a:ext cx="142741" cy="431474"/>
              </a:xfrm>
              <a:custGeom>
                <a:avLst/>
                <a:gdLst/>
                <a:ahLst/>
                <a:cxnLst/>
                <a:rect l="l" t="t" r="r" b="b"/>
                <a:pathLst>
                  <a:path w="2898" h="8760" fill="none" extrusionOk="0">
                    <a:moveTo>
                      <a:pt x="2852" y="2920"/>
                    </a:moveTo>
                    <a:cubicBezTo>
                      <a:pt x="2898" y="2083"/>
                      <a:pt x="2852" y="1200"/>
                      <a:pt x="2739" y="363"/>
                    </a:cubicBezTo>
                    <a:cubicBezTo>
                      <a:pt x="2694" y="249"/>
                      <a:pt x="2671" y="68"/>
                      <a:pt x="2558" y="46"/>
                    </a:cubicBezTo>
                    <a:cubicBezTo>
                      <a:pt x="2445" y="0"/>
                      <a:pt x="2332" y="91"/>
                      <a:pt x="2241" y="182"/>
                    </a:cubicBezTo>
                    <a:cubicBezTo>
                      <a:pt x="1540" y="1245"/>
                      <a:pt x="974" y="2332"/>
                      <a:pt x="612" y="3576"/>
                    </a:cubicBezTo>
                    <a:cubicBezTo>
                      <a:pt x="295" y="4595"/>
                      <a:pt x="182" y="5613"/>
                      <a:pt x="159" y="6654"/>
                    </a:cubicBezTo>
                    <a:cubicBezTo>
                      <a:pt x="159" y="7152"/>
                      <a:pt x="91" y="7650"/>
                      <a:pt x="46" y="8125"/>
                    </a:cubicBezTo>
                    <a:cubicBezTo>
                      <a:pt x="1" y="8442"/>
                      <a:pt x="46" y="8759"/>
                      <a:pt x="408" y="8352"/>
                    </a:cubicBezTo>
                    <a:cubicBezTo>
                      <a:pt x="702" y="8080"/>
                      <a:pt x="951" y="7786"/>
                      <a:pt x="1178" y="7469"/>
                    </a:cubicBezTo>
                    <a:cubicBezTo>
                      <a:pt x="1947" y="6518"/>
                      <a:pt x="2513" y="5477"/>
                      <a:pt x="2694" y="4187"/>
                    </a:cubicBezTo>
                    <a:cubicBezTo>
                      <a:pt x="2898" y="2897"/>
                      <a:pt x="2671" y="1698"/>
                      <a:pt x="2196" y="453"/>
                    </a:cubicBezTo>
                    <a:lnTo>
                      <a:pt x="2355" y="5545"/>
                    </a:lnTo>
                    <a:cubicBezTo>
                      <a:pt x="1970" y="4346"/>
                      <a:pt x="1630" y="3124"/>
                      <a:pt x="1313" y="1879"/>
                    </a:cubicBezTo>
                    <a:lnTo>
                      <a:pt x="1065" y="7469"/>
                    </a:lnTo>
                    <a:cubicBezTo>
                      <a:pt x="657" y="6609"/>
                      <a:pt x="408" y="5658"/>
                      <a:pt x="272" y="4708"/>
                    </a:cubicBezTo>
                    <a:cubicBezTo>
                      <a:pt x="408" y="5817"/>
                      <a:pt x="408" y="6949"/>
                      <a:pt x="318"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2235247" y="4177215"/>
                <a:ext cx="114863" cy="361187"/>
              </a:xfrm>
              <a:custGeom>
                <a:avLst/>
                <a:gdLst/>
                <a:ahLst/>
                <a:cxnLst/>
                <a:rect l="l" t="t" r="r" b="b"/>
                <a:pathLst>
                  <a:path w="2332" h="7333" fill="none" extrusionOk="0">
                    <a:moveTo>
                      <a:pt x="2331" y="0"/>
                    </a:moveTo>
                    <a:lnTo>
                      <a:pt x="1992" y="430"/>
                    </a:lnTo>
                    <a:cubicBezTo>
                      <a:pt x="1585" y="905"/>
                      <a:pt x="1200" y="1426"/>
                      <a:pt x="883" y="1992"/>
                    </a:cubicBezTo>
                    <a:cubicBezTo>
                      <a:pt x="0" y="3598"/>
                      <a:pt x="68" y="5545"/>
                      <a:pt x="430"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2041281" y="4345520"/>
                <a:ext cx="208496" cy="394680"/>
              </a:xfrm>
              <a:custGeom>
                <a:avLst/>
                <a:gdLst/>
                <a:ahLst/>
                <a:cxnLst/>
                <a:rect l="l" t="t" r="r" b="b"/>
                <a:pathLst>
                  <a:path w="4233" h="8013" fill="none" extrusionOk="0">
                    <a:moveTo>
                      <a:pt x="4052" y="5658"/>
                    </a:moveTo>
                    <a:cubicBezTo>
                      <a:pt x="4029" y="6315"/>
                      <a:pt x="3803" y="6971"/>
                      <a:pt x="3395" y="7469"/>
                    </a:cubicBezTo>
                    <a:lnTo>
                      <a:pt x="3395" y="3395"/>
                    </a:lnTo>
                    <a:cubicBezTo>
                      <a:pt x="3395" y="3169"/>
                      <a:pt x="3350" y="2897"/>
                      <a:pt x="3124" y="2875"/>
                    </a:cubicBezTo>
                    <a:cubicBezTo>
                      <a:pt x="2807" y="3961"/>
                      <a:pt x="2535" y="5093"/>
                      <a:pt x="2218" y="6202"/>
                    </a:cubicBezTo>
                    <a:cubicBezTo>
                      <a:pt x="1879" y="4572"/>
                      <a:pt x="2671" y="2829"/>
                      <a:pt x="2331" y="1177"/>
                    </a:cubicBezTo>
                    <a:cubicBezTo>
                      <a:pt x="1901" y="2264"/>
                      <a:pt x="1562" y="3373"/>
                      <a:pt x="1290" y="4504"/>
                    </a:cubicBezTo>
                    <a:cubicBezTo>
                      <a:pt x="1336" y="3101"/>
                      <a:pt x="1358" y="1653"/>
                      <a:pt x="1290" y="227"/>
                    </a:cubicBezTo>
                    <a:cubicBezTo>
                      <a:pt x="906" y="770"/>
                      <a:pt x="544" y="1472"/>
                      <a:pt x="453" y="2128"/>
                    </a:cubicBezTo>
                    <a:cubicBezTo>
                      <a:pt x="385" y="2580"/>
                      <a:pt x="634" y="3124"/>
                      <a:pt x="793" y="3576"/>
                    </a:cubicBezTo>
                    <a:cubicBezTo>
                      <a:pt x="1132" y="4414"/>
                      <a:pt x="1471" y="5274"/>
                      <a:pt x="1992" y="6043"/>
                    </a:cubicBezTo>
                    <a:cubicBezTo>
                      <a:pt x="2196" y="6315"/>
                      <a:pt x="3622" y="8012"/>
                      <a:pt x="3893" y="7130"/>
                    </a:cubicBezTo>
                    <a:cubicBezTo>
                      <a:pt x="4187" y="6088"/>
                      <a:pt x="4233" y="5047"/>
                      <a:pt x="3916" y="4029"/>
                    </a:cubicBezTo>
                    <a:cubicBezTo>
                      <a:pt x="3735" y="3441"/>
                      <a:pt x="3486" y="2875"/>
                      <a:pt x="3146" y="2332"/>
                    </a:cubicBezTo>
                    <a:cubicBezTo>
                      <a:pt x="2716" y="1653"/>
                      <a:pt x="1585" y="0"/>
                      <a:pt x="611" y="181"/>
                    </a:cubicBezTo>
                    <a:cubicBezTo>
                      <a:pt x="0" y="295"/>
                      <a:pt x="114"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2026800" y="4381180"/>
                <a:ext cx="224110" cy="336707"/>
              </a:xfrm>
              <a:custGeom>
                <a:avLst/>
                <a:gdLst/>
                <a:ahLst/>
                <a:cxnLst/>
                <a:rect l="l" t="t" r="r" b="b"/>
                <a:pathLst>
                  <a:path w="4550" h="6836" fill="none" extrusionOk="0">
                    <a:moveTo>
                      <a:pt x="1154" y="3531"/>
                    </a:moveTo>
                    <a:cubicBezTo>
                      <a:pt x="1607" y="4708"/>
                      <a:pt x="2060" y="5930"/>
                      <a:pt x="3237" y="6587"/>
                    </a:cubicBezTo>
                    <a:cubicBezTo>
                      <a:pt x="3486" y="6722"/>
                      <a:pt x="3848" y="6836"/>
                      <a:pt x="4097" y="6632"/>
                    </a:cubicBezTo>
                    <a:cubicBezTo>
                      <a:pt x="4232" y="6519"/>
                      <a:pt x="4300" y="6292"/>
                      <a:pt x="4323" y="6134"/>
                    </a:cubicBezTo>
                    <a:cubicBezTo>
                      <a:pt x="4549" y="4753"/>
                      <a:pt x="4232" y="3463"/>
                      <a:pt x="3531" y="2309"/>
                    </a:cubicBezTo>
                    <a:cubicBezTo>
                      <a:pt x="3101" y="1630"/>
                      <a:pt x="1969" y="1"/>
                      <a:pt x="973" y="159"/>
                    </a:cubicBezTo>
                    <a:cubicBezTo>
                      <a:pt x="0" y="295"/>
                      <a:pt x="951" y="3056"/>
                      <a:pt x="1154"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1927551" y="4562882"/>
                <a:ext cx="299914" cy="400246"/>
              </a:xfrm>
              <a:custGeom>
                <a:avLst/>
                <a:gdLst/>
                <a:ahLst/>
                <a:cxnLst/>
                <a:rect l="l" t="t" r="r" b="b"/>
                <a:pathLst>
                  <a:path w="6089" h="8126" fill="none" extrusionOk="0">
                    <a:moveTo>
                      <a:pt x="1178" y="657"/>
                    </a:moveTo>
                    <a:cubicBezTo>
                      <a:pt x="1178" y="657"/>
                      <a:pt x="1155" y="1087"/>
                      <a:pt x="1133" y="1064"/>
                    </a:cubicBezTo>
                    <a:cubicBezTo>
                      <a:pt x="906" y="883"/>
                      <a:pt x="454" y="1"/>
                      <a:pt x="205" y="272"/>
                    </a:cubicBezTo>
                    <a:cubicBezTo>
                      <a:pt x="1" y="499"/>
                      <a:pt x="24" y="1132"/>
                      <a:pt x="24" y="1427"/>
                    </a:cubicBezTo>
                    <a:cubicBezTo>
                      <a:pt x="24" y="2219"/>
                      <a:pt x="250" y="3441"/>
                      <a:pt x="657" y="4120"/>
                    </a:cubicBezTo>
                    <a:cubicBezTo>
                      <a:pt x="1449" y="5500"/>
                      <a:pt x="2830" y="6519"/>
                      <a:pt x="4210" y="7220"/>
                    </a:cubicBezTo>
                    <a:cubicBezTo>
                      <a:pt x="4505" y="7356"/>
                      <a:pt x="6089" y="8126"/>
                      <a:pt x="5704" y="7288"/>
                    </a:cubicBezTo>
                    <a:cubicBezTo>
                      <a:pt x="5252" y="6224"/>
                      <a:pt x="4844" y="5138"/>
                      <a:pt x="4210" y="4188"/>
                    </a:cubicBezTo>
                    <a:cubicBezTo>
                      <a:pt x="3396" y="2988"/>
                      <a:pt x="2377" y="1472"/>
                      <a:pt x="1178"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1838400" y="48516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70" y="2490"/>
                      <a:pt x="1494" y="3192"/>
                    </a:cubicBezTo>
                    <a:cubicBezTo>
                      <a:pt x="1698" y="3395"/>
                      <a:pt x="1901" y="3576"/>
                      <a:pt x="2128" y="3735"/>
                    </a:cubicBezTo>
                    <a:cubicBezTo>
                      <a:pt x="2965" y="4368"/>
                      <a:pt x="3984" y="4957"/>
                      <a:pt x="4979" y="5296"/>
                    </a:cubicBezTo>
                    <a:cubicBezTo>
                      <a:pt x="5772" y="5545"/>
                      <a:pt x="6473" y="5907"/>
                      <a:pt x="7288" y="6088"/>
                    </a:cubicBezTo>
                    <a:lnTo>
                      <a:pt x="7378" y="6088"/>
                    </a:lnTo>
                    <a:cubicBezTo>
                      <a:pt x="7446" y="6043"/>
                      <a:pt x="7401" y="5998"/>
                      <a:pt x="7401" y="5953"/>
                    </a:cubicBezTo>
                    <a:cubicBezTo>
                      <a:pt x="6948" y="4640"/>
                      <a:pt x="5794" y="3124"/>
                      <a:pt x="4753" y="2196"/>
                    </a:cubicBezTo>
                    <a:cubicBezTo>
                      <a:pt x="3667"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2182840" y="4433588"/>
                <a:ext cx="307745" cy="278734"/>
              </a:xfrm>
              <a:custGeom>
                <a:avLst/>
                <a:gdLst/>
                <a:ahLst/>
                <a:cxnLst/>
                <a:rect l="l" t="t" r="r" b="b"/>
                <a:pathLst>
                  <a:path w="6248" h="5659" fill="none" extrusionOk="0">
                    <a:moveTo>
                      <a:pt x="5138" y="249"/>
                    </a:moveTo>
                    <a:cubicBezTo>
                      <a:pt x="5455" y="114"/>
                      <a:pt x="5885" y="0"/>
                      <a:pt x="6111" y="249"/>
                    </a:cubicBezTo>
                    <a:cubicBezTo>
                      <a:pt x="6247" y="430"/>
                      <a:pt x="6202" y="657"/>
                      <a:pt x="6179" y="860"/>
                    </a:cubicBezTo>
                    <a:cubicBezTo>
                      <a:pt x="6021" y="2015"/>
                      <a:pt x="5297" y="3056"/>
                      <a:pt x="4391" y="3848"/>
                    </a:cubicBezTo>
                    <a:cubicBezTo>
                      <a:pt x="3893" y="4278"/>
                      <a:pt x="3328" y="4640"/>
                      <a:pt x="2762" y="4934"/>
                    </a:cubicBezTo>
                    <a:cubicBezTo>
                      <a:pt x="2332" y="5115"/>
                      <a:pt x="1540" y="5658"/>
                      <a:pt x="1064" y="5545"/>
                    </a:cubicBezTo>
                    <a:cubicBezTo>
                      <a:pt x="1" y="5274"/>
                      <a:pt x="1585" y="3531"/>
                      <a:pt x="1879" y="3191"/>
                    </a:cubicBezTo>
                    <a:cubicBezTo>
                      <a:pt x="2852" y="2105"/>
                      <a:pt x="3803" y="928"/>
                      <a:pt x="5138"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2239680" y="44436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24" y="2648"/>
                      <a:pt x="2671" y="3938"/>
                    </a:cubicBezTo>
                    <a:cubicBezTo>
                      <a:pt x="3034" y="2829"/>
                      <a:pt x="3169" y="1697"/>
                      <a:pt x="3305" y="543"/>
                    </a:cubicBezTo>
                    <a:cubicBezTo>
                      <a:pt x="2671" y="1946"/>
                      <a:pt x="2106" y="3372"/>
                      <a:pt x="1608" y="4843"/>
                    </a:cubicBezTo>
                    <a:cubicBezTo>
                      <a:pt x="1789" y="3780"/>
                      <a:pt x="1925" y="2716"/>
                      <a:pt x="2083" y="1675"/>
                    </a:cubicBezTo>
                    <a:cubicBezTo>
                      <a:pt x="1630" y="2761"/>
                      <a:pt x="1155" y="3848"/>
                      <a:pt x="702" y="4956"/>
                    </a:cubicBezTo>
                    <a:cubicBezTo>
                      <a:pt x="951"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2197321" y="4693309"/>
                <a:ext cx="340057" cy="253121"/>
              </a:xfrm>
              <a:custGeom>
                <a:avLst/>
                <a:gdLst/>
                <a:ahLst/>
                <a:cxnLst/>
                <a:rect l="l" t="t" r="r" b="b"/>
                <a:pathLst>
                  <a:path w="6904" h="5139" fill="none" extrusionOk="0">
                    <a:moveTo>
                      <a:pt x="4935" y="408"/>
                    </a:moveTo>
                    <a:cubicBezTo>
                      <a:pt x="5252" y="295"/>
                      <a:pt x="5523" y="182"/>
                      <a:pt x="5840" y="69"/>
                    </a:cubicBezTo>
                    <a:cubicBezTo>
                      <a:pt x="5953" y="23"/>
                      <a:pt x="6089" y="1"/>
                      <a:pt x="6202" y="1"/>
                    </a:cubicBezTo>
                    <a:cubicBezTo>
                      <a:pt x="6904" y="1"/>
                      <a:pt x="6406" y="1064"/>
                      <a:pt x="6270" y="1381"/>
                    </a:cubicBezTo>
                    <a:cubicBezTo>
                      <a:pt x="5749" y="2309"/>
                      <a:pt x="5093" y="3101"/>
                      <a:pt x="4256" y="3758"/>
                    </a:cubicBezTo>
                    <a:cubicBezTo>
                      <a:pt x="3554" y="4278"/>
                      <a:pt x="2785" y="4731"/>
                      <a:pt x="1925" y="4957"/>
                    </a:cubicBezTo>
                    <a:cubicBezTo>
                      <a:pt x="1540" y="5070"/>
                      <a:pt x="1110" y="5115"/>
                      <a:pt x="680" y="5138"/>
                    </a:cubicBezTo>
                    <a:cubicBezTo>
                      <a:pt x="612" y="5138"/>
                      <a:pt x="499" y="5138"/>
                      <a:pt x="408" y="5115"/>
                    </a:cubicBezTo>
                    <a:cubicBezTo>
                      <a:pt x="272" y="5048"/>
                      <a:pt x="114" y="4799"/>
                      <a:pt x="91" y="4663"/>
                    </a:cubicBezTo>
                    <a:cubicBezTo>
                      <a:pt x="1" y="4233"/>
                      <a:pt x="340" y="3780"/>
                      <a:pt x="567" y="3463"/>
                    </a:cubicBezTo>
                    <a:cubicBezTo>
                      <a:pt x="838" y="3124"/>
                      <a:pt x="1178" y="2807"/>
                      <a:pt x="1517" y="2535"/>
                    </a:cubicBezTo>
                    <a:cubicBezTo>
                      <a:pt x="2015" y="2083"/>
                      <a:pt x="2536" y="1653"/>
                      <a:pt x="3124" y="1313"/>
                    </a:cubicBezTo>
                    <a:cubicBezTo>
                      <a:pt x="3713" y="951"/>
                      <a:pt x="4301" y="680"/>
                      <a:pt x="4935"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2221850" y="4694442"/>
                <a:ext cx="275385" cy="236375"/>
              </a:xfrm>
              <a:custGeom>
                <a:avLst/>
                <a:gdLst/>
                <a:ahLst/>
                <a:cxnLst/>
                <a:rect l="l" t="t" r="r" b="b"/>
                <a:pathLst>
                  <a:path w="5591" h="4799" fill="none" extrusionOk="0">
                    <a:moveTo>
                      <a:pt x="4686" y="2716"/>
                    </a:moveTo>
                    <a:cubicBezTo>
                      <a:pt x="5002" y="1811"/>
                      <a:pt x="5274" y="906"/>
                      <a:pt x="5591" y="0"/>
                    </a:cubicBezTo>
                    <a:cubicBezTo>
                      <a:pt x="5432" y="498"/>
                      <a:pt x="4935" y="1109"/>
                      <a:pt x="4663" y="1562"/>
                    </a:cubicBezTo>
                    <a:cubicBezTo>
                      <a:pt x="4301" y="2173"/>
                      <a:pt x="3961" y="2807"/>
                      <a:pt x="3667" y="3440"/>
                    </a:cubicBezTo>
                    <a:cubicBezTo>
                      <a:pt x="3961" y="2512"/>
                      <a:pt x="4233" y="1562"/>
                      <a:pt x="4210" y="566"/>
                    </a:cubicBezTo>
                    <a:cubicBezTo>
                      <a:pt x="3690" y="1856"/>
                      <a:pt x="3237" y="3169"/>
                      <a:pt x="2852" y="4527"/>
                    </a:cubicBezTo>
                    <a:cubicBezTo>
                      <a:pt x="3011" y="3372"/>
                      <a:pt x="3192" y="2241"/>
                      <a:pt x="3350" y="1064"/>
                    </a:cubicBezTo>
                    <a:cubicBezTo>
                      <a:pt x="3169" y="1630"/>
                      <a:pt x="2988" y="2196"/>
                      <a:pt x="2785" y="2739"/>
                    </a:cubicBezTo>
                    <a:cubicBezTo>
                      <a:pt x="2603" y="3327"/>
                      <a:pt x="2400" y="3961"/>
                      <a:pt x="2060" y="4504"/>
                    </a:cubicBezTo>
                    <a:lnTo>
                      <a:pt x="2898" y="1109"/>
                    </a:lnTo>
                    <a:cubicBezTo>
                      <a:pt x="2422" y="2354"/>
                      <a:pt x="1834" y="3553"/>
                      <a:pt x="1291" y="4798"/>
                    </a:cubicBezTo>
                    <a:cubicBezTo>
                      <a:pt x="1585" y="3825"/>
                      <a:pt x="1947" y="2807"/>
                      <a:pt x="2151" y="1788"/>
                    </a:cubicBezTo>
                    <a:cubicBezTo>
                      <a:pt x="1472" y="2761"/>
                      <a:pt x="748" y="3735"/>
                      <a:pt x="1" y="4662"/>
                    </a:cubicBezTo>
                    <a:cubicBezTo>
                      <a:pt x="250" y="4074"/>
                      <a:pt x="408"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2211851" y="4721188"/>
                <a:ext cx="299914" cy="230809"/>
              </a:xfrm>
              <a:custGeom>
                <a:avLst/>
                <a:gdLst/>
                <a:ahLst/>
                <a:cxnLst/>
                <a:rect l="l" t="t" r="r" b="b"/>
                <a:pathLst>
                  <a:path w="6089" h="4686" fill="none" extrusionOk="0">
                    <a:moveTo>
                      <a:pt x="6043" y="0"/>
                    </a:moveTo>
                    <a:cubicBezTo>
                      <a:pt x="6088" y="136"/>
                      <a:pt x="6020" y="295"/>
                      <a:pt x="5998" y="453"/>
                    </a:cubicBezTo>
                    <a:cubicBezTo>
                      <a:pt x="5884"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2180574" y="4896141"/>
                <a:ext cx="424824" cy="265632"/>
              </a:xfrm>
              <a:custGeom>
                <a:avLst/>
                <a:gdLst/>
                <a:ahLst/>
                <a:cxnLst/>
                <a:rect l="l" t="t" r="r" b="b"/>
                <a:pathLst>
                  <a:path w="8625" h="5393" extrusionOk="0">
                    <a:moveTo>
                      <a:pt x="8018" y="1"/>
                    </a:moveTo>
                    <a:cubicBezTo>
                      <a:pt x="7841" y="1"/>
                      <a:pt x="7660" y="26"/>
                      <a:pt x="7470" y="70"/>
                    </a:cubicBezTo>
                    <a:cubicBezTo>
                      <a:pt x="6497" y="228"/>
                      <a:pt x="5546" y="635"/>
                      <a:pt x="4664" y="1133"/>
                    </a:cubicBezTo>
                    <a:cubicBezTo>
                      <a:pt x="3871" y="1586"/>
                      <a:pt x="3170" y="2129"/>
                      <a:pt x="2468" y="2695"/>
                    </a:cubicBezTo>
                    <a:cubicBezTo>
                      <a:pt x="1835" y="3193"/>
                      <a:pt x="1042" y="3691"/>
                      <a:pt x="567" y="4324"/>
                    </a:cubicBezTo>
                    <a:cubicBezTo>
                      <a:pt x="222" y="4756"/>
                      <a:pt x="0" y="5393"/>
                      <a:pt x="686" y="5393"/>
                    </a:cubicBezTo>
                    <a:cubicBezTo>
                      <a:pt x="719" y="5393"/>
                      <a:pt x="755" y="5391"/>
                      <a:pt x="794" y="5388"/>
                    </a:cubicBezTo>
                    <a:cubicBezTo>
                      <a:pt x="1608" y="5320"/>
                      <a:pt x="2446" y="4981"/>
                      <a:pt x="3193" y="4664"/>
                    </a:cubicBezTo>
                    <a:cubicBezTo>
                      <a:pt x="3758" y="4438"/>
                      <a:pt x="4324" y="4211"/>
                      <a:pt x="4913" y="3962"/>
                    </a:cubicBezTo>
                    <a:cubicBezTo>
                      <a:pt x="5343" y="3759"/>
                      <a:pt x="5840" y="3532"/>
                      <a:pt x="6248" y="3238"/>
                    </a:cubicBezTo>
                    <a:cubicBezTo>
                      <a:pt x="7198" y="2582"/>
                      <a:pt x="7809" y="1586"/>
                      <a:pt x="8443" y="658"/>
                    </a:cubicBezTo>
                    <a:cubicBezTo>
                      <a:pt x="8556" y="522"/>
                      <a:pt x="8624" y="296"/>
                      <a:pt x="8511" y="137"/>
                    </a:cubicBezTo>
                    <a:cubicBezTo>
                      <a:pt x="8466" y="92"/>
                      <a:pt x="8375" y="70"/>
                      <a:pt x="8307" y="24"/>
                    </a:cubicBezTo>
                    <a:cubicBezTo>
                      <a:pt x="8211" y="8"/>
                      <a:pt x="8115" y="1"/>
                      <a:pt x="8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2197321" y="4261934"/>
                <a:ext cx="139392" cy="1044551"/>
              </a:xfrm>
              <a:custGeom>
                <a:avLst/>
                <a:gdLst/>
                <a:ahLst/>
                <a:cxnLst/>
                <a:rect l="l" t="t" r="r" b="b"/>
                <a:pathLst>
                  <a:path w="2830" h="21207" extrusionOk="0">
                    <a:moveTo>
                      <a:pt x="2830" y="0"/>
                    </a:moveTo>
                    <a:cubicBezTo>
                      <a:pt x="2106" y="1652"/>
                      <a:pt x="1585" y="3372"/>
                      <a:pt x="1200" y="5138"/>
                    </a:cubicBezTo>
                    <a:cubicBezTo>
                      <a:pt x="770" y="6880"/>
                      <a:pt x="454" y="8668"/>
                      <a:pt x="295" y="10456"/>
                    </a:cubicBezTo>
                    <a:cubicBezTo>
                      <a:pt x="114" y="12221"/>
                      <a:pt x="1" y="14032"/>
                      <a:pt x="69" y="15842"/>
                    </a:cubicBezTo>
                    <a:cubicBezTo>
                      <a:pt x="69" y="16725"/>
                      <a:pt x="159" y="17630"/>
                      <a:pt x="205" y="18536"/>
                    </a:cubicBezTo>
                    <a:cubicBezTo>
                      <a:pt x="227" y="18966"/>
                      <a:pt x="295" y="19418"/>
                      <a:pt x="340" y="19871"/>
                    </a:cubicBezTo>
                    <a:cubicBezTo>
                      <a:pt x="408" y="20324"/>
                      <a:pt x="454" y="20754"/>
                      <a:pt x="521" y="21206"/>
                    </a:cubicBezTo>
                    <a:cubicBezTo>
                      <a:pt x="454" y="19418"/>
                      <a:pt x="386" y="17608"/>
                      <a:pt x="431" y="15820"/>
                    </a:cubicBezTo>
                    <a:cubicBezTo>
                      <a:pt x="431" y="15390"/>
                      <a:pt x="431" y="14937"/>
                      <a:pt x="454" y="14485"/>
                    </a:cubicBezTo>
                    <a:lnTo>
                      <a:pt x="544" y="13172"/>
                    </a:lnTo>
                    <a:cubicBezTo>
                      <a:pt x="544" y="12719"/>
                      <a:pt x="612" y="12289"/>
                      <a:pt x="635" y="11837"/>
                    </a:cubicBezTo>
                    <a:cubicBezTo>
                      <a:pt x="657" y="11384"/>
                      <a:pt x="680" y="10954"/>
                      <a:pt x="748" y="10501"/>
                    </a:cubicBezTo>
                    <a:lnTo>
                      <a:pt x="884" y="9166"/>
                    </a:lnTo>
                    <a:lnTo>
                      <a:pt x="1087" y="7831"/>
                    </a:lnTo>
                    <a:cubicBezTo>
                      <a:pt x="1223" y="6971"/>
                      <a:pt x="1359" y="6088"/>
                      <a:pt x="1540" y="5205"/>
                    </a:cubicBezTo>
                    <a:cubicBezTo>
                      <a:pt x="1902" y="3463"/>
                      <a:pt x="2309"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2122650" y="4456984"/>
                <a:ext cx="119345" cy="238345"/>
              </a:xfrm>
              <a:custGeom>
                <a:avLst/>
                <a:gdLst/>
                <a:ahLst/>
                <a:cxnLst/>
                <a:rect l="l" t="t" r="r" b="b"/>
                <a:pathLst>
                  <a:path w="2423" h="4839" extrusionOk="0">
                    <a:moveTo>
                      <a:pt x="1" y="1"/>
                    </a:moveTo>
                    <a:lnTo>
                      <a:pt x="1" y="1"/>
                    </a:lnTo>
                    <a:cubicBezTo>
                      <a:pt x="770" y="1517"/>
                      <a:pt x="1404" y="3101"/>
                      <a:pt x="1924" y="4685"/>
                    </a:cubicBezTo>
                    <a:cubicBezTo>
                      <a:pt x="1958" y="4787"/>
                      <a:pt x="2069" y="4838"/>
                      <a:pt x="2169" y="4838"/>
                    </a:cubicBezTo>
                    <a:cubicBezTo>
                      <a:pt x="2203" y="4838"/>
                      <a:pt x="2235" y="4833"/>
                      <a:pt x="2264" y="4821"/>
                    </a:cubicBezTo>
                    <a:cubicBezTo>
                      <a:pt x="2377" y="4753"/>
                      <a:pt x="2422"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2219634" y="4520523"/>
                <a:ext cx="194015" cy="171703"/>
              </a:xfrm>
              <a:custGeom>
                <a:avLst/>
                <a:gdLst/>
                <a:ahLst/>
                <a:cxnLst/>
                <a:rect l="l" t="t" r="r" b="b"/>
                <a:pathLst>
                  <a:path w="3939" h="3486" extrusionOk="0">
                    <a:moveTo>
                      <a:pt x="3938" y="1"/>
                    </a:moveTo>
                    <a:lnTo>
                      <a:pt x="114" y="3056"/>
                    </a:lnTo>
                    <a:lnTo>
                      <a:pt x="91" y="3079"/>
                    </a:lnTo>
                    <a:cubicBezTo>
                      <a:pt x="1" y="3169"/>
                      <a:pt x="1" y="3328"/>
                      <a:pt x="91" y="3418"/>
                    </a:cubicBezTo>
                    <a:cubicBezTo>
                      <a:pt x="136" y="3463"/>
                      <a:pt x="199" y="3486"/>
                      <a:pt x="261" y="3486"/>
                    </a:cubicBezTo>
                    <a:cubicBezTo>
                      <a:pt x="323" y="3486"/>
                      <a:pt x="385" y="3463"/>
                      <a:pt x="431" y="3418"/>
                    </a:cubicBezTo>
                    <a:lnTo>
                      <a:pt x="3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a:off x="2247512" y="4484862"/>
                <a:ext cx="230809" cy="214062"/>
              </a:xfrm>
              <a:custGeom>
                <a:avLst/>
                <a:gdLst/>
                <a:ahLst/>
                <a:cxnLst/>
                <a:rect l="l" t="t" r="r" b="b"/>
                <a:pathLst>
                  <a:path w="4686" h="4346" fill="none" extrusionOk="0">
                    <a:moveTo>
                      <a:pt x="4640" y="0"/>
                    </a:moveTo>
                    <a:cubicBezTo>
                      <a:pt x="4685" y="793"/>
                      <a:pt x="4391" y="1585"/>
                      <a:pt x="3938" y="2241"/>
                    </a:cubicBezTo>
                    <a:cubicBezTo>
                      <a:pt x="3010" y="3599"/>
                      <a:pt x="1652"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2023451" y="4705574"/>
                <a:ext cx="198448" cy="231154"/>
              </a:xfrm>
              <a:custGeom>
                <a:avLst/>
                <a:gdLst/>
                <a:ahLst/>
                <a:cxnLst/>
                <a:rect l="l" t="t" r="r" b="b"/>
                <a:pathLst>
                  <a:path w="4029" h="4693" extrusionOk="0">
                    <a:moveTo>
                      <a:pt x="0" y="1"/>
                    </a:moveTo>
                    <a:lnTo>
                      <a:pt x="0" y="1"/>
                    </a:lnTo>
                    <a:cubicBezTo>
                      <a:pt x="476" y="838"/>
                      <a:pt x="1019" y="1630"/>
                      <a:pt x="1607" y="2422"/>
                    </a:cubicBezTo>
                    <a:cubicBezTo>
                      <a:pt x="1924" y="2807"/>
                      <a:pt x="2241" y="3192"/>
                      <a:pt x="2558" y="3554"/>
                    </a:cubicBezTo>
                    <a:cubicBezTo>
                      <a:pt x="2852" y="3939"/>
                      <a:pt x="3191" y="4301"/>
                      <a:pt x="3576" y="4640"/>
                    </a:cubicBezTo>
                    <a:cubicBezTo>
                      <a:pt x="3624" y="4678"/>
                      <a:pt x="3676" y="4692"/>
                      <a:pt x="3728" y="4692"/>
                    </a:cubicBezTo>
                    <a:cubicBezTo>
                      <a:pt x="3800" y="4692"/>
                      <a:pt x="3873" y="4666"/>
                      <a:pt x="3938" y="4640"/>
                    </a:cubicBezTo>
                    <a:cubicBezTo>
                      <a:pt x="4029" y="4527"/>
                      <a:pt x="4029" y="4391"/>
                      <a:pt x="3916" y="4301"/>
                    </a:cubicBezTo>
                    <a:cubicBezTo>
                      <a:pt x="3531" y="4006"/>
                      <a:pt x="3169" y="3667"/>
                      <a:pt x="2829" y="3327"/>
                    </a:cubicBezTo>
                    <a:cubicBezTo>
                      <a:pt x="2467" y="2988"/>
                      <a:pt x="2128" y="2649"/>
                      <a:pt x="1811" y="2286"/>
                    </a:cubicBezTo>
                    <a:cubicBezTo>
                      <a:pt x="1155"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2197321" y="4807039"/>
                <a:ext cx="202931" cy="130476"/>
              </a:xfrm>
              <a:custGeom>
                <a:avLst/>
                <a:gdLst/>
                <a:ahLst/>
                <a:cxnLst/>
                <a:rect l="l" t="t" r="r" b="b"/>
                <a:pathLst>
                  <a:path w="4120" h="2649" extrusionOk="0">
                    <a:moveTo>
                      <a:pt x="4120" y="0"/>
                    </a:moveTo>
                    <a:lnTo>
                      <a:pt x="4120" y="0"/>
                    </a:lnTo>
                    <a:cubicBezTo>
                      <a:pt x="3509" y="521"/>
                      <a:pt x="2898" y="928"/>
                      <a:pt x="2264" y="1335"/>
                    </a:cubicBezTo>
                    <a:cubicBezTo>
                      <a:pt x="1630" y="1698"/>
                      <a:pt x="951" y="2014"/>
                      <a:pt x="227" y="2173"/>
                    </a:cubicBezTo>
                    <a:lnTo>
                      <a:pt x="205" y="2173"/>
                    </a:lnTo>
                    <a:cubicBezTo>
                      <a:pt x="91" y="2241"/>
                      <a:pt x="1" y="2376"/>
                      <a:pt x="69" y="2490"/>
                    </a:cubicBezTo>
                    <a:cubicBezTo>
                      <a:pt x="103" y="2576"/>
                      <a:pt x="203" y="2649"/>
                      <a:pt x="299" y="2649"/>
                    </a:cubicBezTo>
                    <a:cubicBezTo>
                      <a:pt x="329" y="2649"/>
                      <a:pt x="359" y="2642"/>
                      <a:pt x="386" y="2625"/>
                    </a:cubicBezTo>
                    <a:cubicBezTo>
                      <a:pt x="1110" y="2376"/>
                      <a:pt x="1789" y="1992"/>
                      <a:pt x="2423" y="1539"/>
                    </a:cubicBezTo>
                    <a:cubicBezTo>
                      <a:pt x="3011" y="1086"/>
                      <a:pt x="3599" y="566"/>
                      <a:pt x="4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 name="Google Shape;614;p3"/>
            <p:cNvGrpSpPr/>
            <p:nvPr/>
          </p:nvGrpSpPr>
          <p:grpSpPr>
            <a:xfrm flipH="1">
              <a:off x="5657146" y="4380153"/>
              <a:ext cx="769215" cy="1154931"/>
              <a:chOff x="2733806" y="4380153"/>
              <a:chExt cx="769215" cy="1154931"/>
            </a:xfrm>
          </p:grpSpPr>
          <p:sp>
            <p:nvSpPr>
              <p:cNvPr id="615" name="Google Shape;615;p3"/>
              <p:cNvSpPr/>
              <p:nvPr/>
            </p:nvSpPr>
            <p:spPr>
              <a:xfrm>
                <a:off x="2817392" y="47747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2826307" y="47993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3140702" y="43801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3132870" y="44058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2937821" y="45741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2923290" y="46097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2823007" y="47914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2733806" y="50802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3079379" y="46621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
              <p:cNvSpPr/>
              <p:nvPr/>
            </p:nvSpPr>
            <p:spPr>
              <a:xfrm>
                <a:off x="3135087" y="46722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
              <p:cNvSpPr/>
              <p:nvPr/>
            </p:nvSpPr>
            <p:spPr>
              <a:xfrm>
                <a:off x="3094993" y="49219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
              <p:cNvSpPr/>
              <p:nvPr/>
            </p:nvSpPr>
            <p:spPr>
              <a:xfrm>
                <a:off x="3117257" y="49230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3107258" y="49497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3077212" y="51247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3093860" y="44905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3018057" y="46855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3116173" y="47491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
              <p:cNvSpPr/>
              <p:nvPr/>
            </p:nvSpPr>
            <p:spPr>
              <a:xfrm>
                <a:off x="3144051" y="47134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
              <p:cNvSpPr/>
              <p:nvPr/>
            </p:nvSpPr>
            <p:spPr>
              <a:xfrm>
                <a:off x="2918857" y="49341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3093860" y="50356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 name="Google Shape;635;p3"/>
            <p:cNvGrpSpPr/>
            <p:nvPr/>
          </p:nvGrpSpPr>
          <p:grpSpPr>
            <a:xfrm flipH="1">
              <a:off x="4664409" y="4456362"/>
              <a:ext cx="788129" cy="1014456"/>
              <a:chOff x="3707629" y="4456362"/>
              <a:chExt cx="788129" cy="1014456"/>
            </a:xfrm>
          </p:grpSpPr>
          <p:sp>
            <p:nvSpPr>
              <p:cNvPr id="636" name="Google Shape;636;p3"/>
              <p:cNvSpPr/>
              <p:nvPr/>
            </p:nvSpPr>
            <p:spPr>
              <a:xfrm>
                <a:off x="3723194" y="50182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3771168" y="50249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3831358" y="44563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3835791" y="44898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3707629" y="47595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3713195" y="47863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3747723" y="50382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3842490" y="52804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4015276" y="46224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4029757" y="46280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
              <p:cNvSpPr/>
              <p:nvPr/>
            </p:nvSpPr>
            <p:spPr>
              <a:xfrm>
                <a:off x="4152402" y="47896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4155751" y="48153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4186930" y="48286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
              <p:cNvSpPr/>
              <p:nvPr/>
            </p:nvSpPr>
            <p:spPr>
              <a:xfrm>
                <a:off x="4287262" y="49186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
              <p:cNvSpPr/>
              <p:nvPr/>
            </p:nvSpPr>
            <p:spPr>
              <a:xfrm>
                <a:off x="3880416" y="45645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3825792" y="48509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4035323" y="47250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4072116" y="46615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3893764" y="51051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4164667" y="49635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 name="Google Shape;656;p3"/>
            <p:cNvGrpSpPr/>
            <p:nvPr/>
          </p:nvGrpSpPr>
          <p:grpSpPr>
            <a:xfrm flipH="1">
              <a:off x="1892279" y="4156978"/>
              <a:ext cx="768082" cy="1156015"/>
              <a:chOff x="6499806" y="4156978"/>
              <a:chExt cx="768082" cy="1156015"/>
            </a:xfrm>
          </p:grpSpPr>
          <p:sp>
            <p:nvSpPr>
              <p:cNvPr id="657" name="Google Shape;657;p3"/>
              <p:cNvSpPr/>
              <p:nvPr/>
            </p:nvSpPr>
            <p:spPr>
              <a:xfrm flipH="1">
                <a:off x="6583391"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flipH="1">
                <a:off x="6591223"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flipH="1">
                <a:off x="690556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flipH="1">
                <a:off x="6896653"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flipH="1">
                <a:off x="6701554"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flipH="1">
                <a:off x="6688206"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
              <p:cNvSpPr/>
              <p:nvPr/>
            </p:nvSpPr>
            <p:spPr>
              <a:xfrm flipH="1">
                <a:off x="6499806"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flipH="1">
                <a:off x="6844246"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flipH="1">
                <a:off x="6901086"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flipH="1">
                <a:off x="6858727"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flipH="1">
                <a:off x="6881039"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flipH="1">
                <a:off x="6873208"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flipH="1">
                <a:off x="6841980"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flipH="1">
                <a:off x="685651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flipH="1">
                <a:off x="6782923"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flipH="1">
                <a:off x="6879906"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flipH="1">
                <a:off x="6907785"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flipH="1">
                <a:off x="6683724"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flipH="1">
                <a:off x="6859860"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3"/>
            <p:cNvGrpSpPr/>
            <p:nvPr/>
          </p:nvGrpSpPr>
          <p:grpSpPr>
            <a:xfrm flipH="1">
              <a:off x="2717895" y="4303953"/>
              <a:ext cx="769215" cy="1154931"/>
              <a:chOff x="5673057" y="4303953"/>
              <a:chExt cx="769215" cy="1154931"/>
            </a:xfrm>
          </p:grpSpPr>
          <p:sp>
            <p:nvSpPr>
              <p:cNvPr id="677" name="Google Shape;677;p3"/>
              <p:cNvSpPr/>
              <p:nvPr/>
            </p:nvSpPr>
            <p:spPr>
              <a:xfrm flipH="1">
                <a:off x="6058773" y="46985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flipH="1">
                <a:off x="6082169" y="47231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flipH="1">
                <a:off x="5892635" y="43039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flipH="1">
                <a:off x="5929429" y="43296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flipH="1">
                <a:off x="6030894" y="44979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flipH="1">
                <a:off x="6029761" y="45335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flipH="1">
                <a:off x="6053157" y="47152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flipH="1">
                <a:off x="6075470" y="50040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flipH="1">
                <a:off x="5789003" y="45859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flipH="1">
                <a:off x="5805700" y="45960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flipH="1">
                <a:off x="5741078" y="48457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flipH="1">
                <a:off x="5783437" y="48468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flipH="1">
                <a:off x="5768907" y="48735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flipH="1">
                <a:off x="5673057" y="50485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flipH="1">
                <a:off x="5942826" y="44143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flipH="1">
                <a:off x="6037593" y="46093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flipH="1">
                <a:off x="5867023" y="46729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flipH="1">
                <a:off x="5802351" y="46372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flipH="1">
                <a:off x="6058773" y="48579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flipH="1">
                <a:off x="5880420" y="49594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3"/>
            <p:cNvGrpSpPr/>
            <p:nvPr/>
          </p:nvGrpSpPr>
          <p:grpSpPr>
            <a:xfrm flipH="1">
              <a:off x="975742" y="4303962"/>
              <a:ext cx="788129" cy="1014456"/>
              <a:chOff x="7396296" y="4303962"/>
              <a:chExt cx="788129" cy="1014456"/>
            </a:xfrm>
          </p:grpSpPr>
          <p:sp>
            <p:nvSpPr>
              <p:cNvPr id="698" name="Google Shape;698;p3"/>
              <p:cNvSpPr/>
              <p:nvPr/>
            </p:nvSpPr>
            <p:spPr>
              <a:xfrm flipH="1">
                <a:off x="7699460"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flipH="1">
                <a:off x="7741820"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flipH="1">
                <a:off x="7884511"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flipH="1">
                <a:off x="7911306"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flipH="1">
                <a:off x="7816539"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flipH="1">
                <a:off x="7828804"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flipH="1">
                <a:off x="7677197"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flipH="1">
                <a:off x="7583563"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flipH="1">
                <a:off x="7731821"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flipH="1">
                <a:off x="7739603"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flipH="1">
                <a:off x="7569082"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flipH="1">
                <a:off x="7580214"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flipH="1">
                <a:off x="7553468"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flipH="1">
                <a:off x="7396296"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flipH="1">
                <a:off x="7476532"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flipH="1">
                <a:off x="7832153"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flipH="1">
                <a:off x="7795360"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flipH="1">
                <a:off x="7722906"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flipH="1">
                <a:off x="7705075"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flipH="1">
                <a:off x="7633705"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 name="Google Shape;718;p3"/>
            <p:cNvGrpSpPr/>
            <p:nvPr/>
          </p:nvGrpSpPr>
          <p:grpSpPr>
            <a:xfrm flipH="1">
              <a:off x="7379301" y="4303962"/>
              <a:ext cx="788129" cy="1014456"/>
              <a:chOff x="992737" y="4303962"/>
              <a:chExt cx="788129" cy="1014456"/>
            </a:xfrm>
          </p:grpSpPr>
          <p:sp>
            <p:nvSpPr>
              <p:cNvPr id="719" name="Google Shape;719;p3"/>
              <p:cNvSpPr/>
              <p:nvPr/>
            </p:nvSpPr>
            <p:spPr>
              <a:xfrm flipH="1">
                <a:off x="1295902"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flipH="1">
                <a:off x="1338261"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flipH="1">
                <a:off x="1480953"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flipH="1">
                <a:off x="1507747"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flipH="1">
                <a:off x="1412981"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flipH="1">
                <a:off x="1425245"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flipH="1">
                <a:off x="1273638"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flipH="1">
                <a:off x="1180004"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flipH="1">
                <a:off x="1328262"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flipH="1">
                <a:off x="1336044"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flipH="1">
                <a:off x="1165524"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
              <p:cNvSpPr/>
              <p:nvPr/>
            </p:nvSpPr>
            <p:spPr>
              <a:xfrm flipH="1">
                <a:off x="1176655"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
              <p:cNvSpPr/>
              <p:nvPr/>
            </p:nvSpPr>
            <p:spPr>
              <a:xfrm flipH="1">
                <a:off x="1149910"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flipH="1">
                <a:off x="992737"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flipH="1">
                <a:off x="1072973"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flipH="1">
                <a:off x="1428594"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flipH="1">
                <a:off x="1391801"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
              <p:cNvSpPr/>
              <p:nvPr/>
            </p:nvSpPr>
            <p:spPr>
              <a:xfrm flipH="1">
                <a:off x="1319347"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
              <p:cNvSpPr/>
              <p:nvPr/>
            </p:nvSpPr>
            <p:spPr>
              <a:xfrm flipH="1">
                <a:off x="1301517"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flipH="1">
                <a:off x="1230146"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 name="Google Shape;739;p3"/>
            <p:cNvGrpSpPr/>
            <p:nvPr/>
          </p:nvGrpSpPr>
          <p:grpSpPr>
            <a:xfrm flipH="1">
              <a:off x="8372038" y="4380162"/>
              <a:ext cx="788129" cy="1014456"/>
              <a:chOff x="0" y="4380162"/>
              <a:chExt cx="788129" cy="1014456"/>
            </a:xfrm>
          </p:grpSpPr>
          <p:sp>
            <p:nvSpPr>
              <p:cNvPr id="740" name="Google Shape;740;p3"/>
              <p:cNvSpPr/>
              <p:nvPr/>
            </p:nvSpPr>
            <p:spPr>
              <a:xfrm>
                <a:off x="15565" y="49420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a:off x="63539" y="49487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a:off x="123729" y="43801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a:off x="128162" y="44136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
              <p:cNvSpPr/>
              <p:nvPr/>
            </p:nvSpPr>
            <p:spPr>
              <a:xfrm>
                <a:off x="0" y="46833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
              <p:cNvSpPr/>
              <p:nvPr/>
            </p:nvSpPr>
            <p:spPr>
              <a:xfrm>
                <a:off x="5566" y="47101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a:off x="40094" y="49620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a:off x="134860" y="52042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
              <p:cNvSpPr/>
              <p:nvPr/>
            </p:nvSpPr>
            <p:spPr>
              <a:xfrm>
                <a:off x="307647" y="45462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
              <p:cNvSpPr/>
              <p:nvPr/>
            </p:nvSpPr>
            <p:spPr>
              <a:xfrm>
                <a:off x="322128" y="45518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a:off x="444773" y="47134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a:off x="448122" y="47391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
              <p:cNvSpPr/>
              <p:nvPr/>
            </p:nvSpPr>
            <p:spPr>
              <a:xfrm>
                <a:off x="479300" y="47524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
              <p:cNvSpPr/>
              <p:nvPr/>
            </p:nvSpPr>
            <p:spPr>
              <a:xfrm>
                <a:off x="579633" y="48424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
              <p:cNvSpPr/>
              <p:nvPr/>
            </p:nvSpPr>
            <p:spPr>
              <a:xfrm>
                <a:off x="172787" y="44883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
              <p:cNvSpPr/>
              <p:nvPr/>
            </p:nvSpPr>
            <p:spPr>
              <a:xfrm>
                <a:off x="118163" y="47747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
              <p:cNvSpPr/>
              <p:nvPr/>
            </p:nvSpPr>
            <p:spPr>
              <a:xfrm>
                <a:off x="327694" y="46488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
              <p:cNvSpPr/>
              <p:nvPr/>
            </p:nvSpPr>
            <p:spPr>
              <a:xfrm>
                <a:off x="364487" y="45853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
              <p:cNvSpPr/>
              <p:nvPr/>
            </p:nvSpPr>
            <p:spPr>
              <a:xfrm>
                <a:off x="186135" y="50289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
              <p:cNvSpPr/>
              <p:nvPr/>
            </p:nvSpPr>
            <p:spPr>
              <a:xfrm>
                <a:off x="457037" y="48873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 name="Google Shape;760;p3"/>
            <p:cNvGrpSpPr/>
            <p:nvPr/>
          </p:nvGrpSpPr>
          <p:grpSpPr>
            <a:xfrm flipH="1">
              <a:off x="-5863" y="4456353"/>
              <a:ext cx="769215" cy="1154931"/>
              <a:chOff x="8396815" y="4456353"/>
              <a:chExt cx="769215" cy="1154931"/>
            </a:xfrm>
          </p:grpSpPr>
          <p:sp>
            <p:nvSpPr>
              <p:cNvPr id="761" name="Google Shape;761;p3"/>
              <p:cNvSpPr/>
              <p:nvPr/>
            </p:nvSpPr>
            <p:spPr>
              <a:xfrm flipH="1">
                <a:off x="8782531" y="48509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
              <p:cNvSpPr/>
              <p:nvPr/>
            </p:nvSpPr>
            <p:spPr>
              <a:xfrm flipH="1">
                <a:off x="8805927" y="48755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
              <p:cNvSpPr/>
              <p:nvPr/>
            </p:nvSpPr>
            <p:spPr>
              <a:xfrm flipH="1">
                <a:off x="8616394" y="44563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
              <p:cNvSpPr/>
              <p:nvPr/>
            </p:nvSpPr>
            <p:spPr>
              <a:xfrm flipH="1">
                <a:off x="8653187" y="44820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
              <p:cNvSpPr/>
              <p:nvPr/>
            </p:nvSpPr>
            <p:spPr>
              <a:xfrm flipH="1">
                <a:off x="8754653" y="46503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
              <p:cNvSpPr/>
              <p:nvPr/>
            </p:nvSpPr>
            <p:spPr>
              <a:xfrm flipH="1">
                <a:off x="8753520" y="46859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
              <p:cNvSpPr/>
              <p:nvPr/>
            </p:nvSpPr>
            <p:spPr>
              <a:xfrm flipH="1">
                <a:off x="8776916" y="48676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
              <p:cNvSpPr/>
              <p:nvPr/>
            </p:nvSpPr>
            <p:spPr>
              <a:xfrm flipH="1">
                <a:off x="8799228" y="51564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
              <p:cNvSpPr/>
              <p:nvPr/>
            </p:nvSpPr>
            <p:spPr>
              <a:xfrm flipH="1">
                <a:off x="8512761" y="47383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
              <p:cNvSpPr/>
              <p:nvPr/>
            </p:nvSpPr>
            <p:spPr>
              <a:xfrm flipH="1">
                <a:off x="8529459" y="47484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
              <p:cNvSpPr/>
              <p:nvPr/>
            </p:nvSpPr>
            <p:spPr>
              <a:xfrm flipH="1">
                <a:off x="8464836" y="49981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
              <p:cNvSpPr/>
              <p:nvPr/>
            </p:nvSpPr>
            <p:spPr>
              <a:xfrm flipH="1">
                <a:off x="8507195" y="49992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
              <p:cNvSpPr/>
              <p:nvPr/>
            </p:nvSpPr>
            <p:spPr>
              <a:xfrm flipH="1">
                <a:off x="8492665" y="50259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
              <p:cNvSpPr/>
              <p:nvPr/>
            </p:nvSpPr>
            <p:spPr>
              <a:xfrm flipH="1">
                <a:off x="8396815" y="52009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
              <p:cNvSpPr/>
              <p:nvPr/>
            </p:nvSpPr>
            <p:spPr>
              <a:xfrm flipH="1">
                <a:off x="8666585" y="45667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
              <p:cNvSpPr/>
              <p:nvPr/>
            </p:nvSpPr>
            <p:spPr>
              <a:xfrm flipH="1">
                <a:off x="8761351" y="47617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
              <p:cNvSpPr/>
              <p:nvPr/>
            </p:nvSpPr>
            <p:spPr>
              <a:xfrm flipH="1">
                <a:off x="8590781" y="48253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
              <p:cNvSpPr/>
              <p:nvPr/>
            </p:nvSpPr>
            <p:spPr>
              <a:xfrm flipH="1">
                <a:off x="8526109" y="47896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
              <p:cNvSpPr/>
              <p:nvPr/>
            </p:nvSpPr>
            <p:spPr>
              <a:xfrm flipH="1">
                <a:off x="8782531" y="50103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
              <p:cNvSpPr/>
              <p:nvPr/>
            </p:nvSpPr>
            <p:spPr>
              <a:xfrm flipH="1">
                <a:off x="8604179" y="51118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3"/>
            <p:cNvGrpSpPr/>
            <p:nvPr/>
          </p:nvGrpSpPr>
          <p:grpSpPr>
            <a:xfrm flipH="1">
              <a:off x="615205" y="2094306"/>
              <a:ext cx="241941" cy="218741"/>
              <a:chOff x="2097025" y="4644575"/>
              <a:chExt cx="122800" cy="111025"/>
            </a:xfrm>
          </p:grpSpPr>
          <p:sp>
            <p:nvSpPr>
              <p:cNvPr id="782" name="Google Shape;782;p3"/>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3"/>
            <p:cNvGrpSpPr/>
            <p:nvPr/>
          </p:nvGrpSpPr>
          <p:grpSpPr>
            <a:xfrm flipH="1">
              <a:off x="3172380" y="646606"/>
              <a:ext cx="241941" cy="218741"/>
              <a:chOff x="2097025" y="4644575"/>
              <a:chExt cx="122800" cy="111025"/>
            </a:xfrm>
          </p:grpSpPr>
          <p:sp>
            <p:nvSpPr>
              <p:cNvPr id="785" name="Google Shape;785;p3"/>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3"/>
            <p:cNvGrpSpPr/>
            <p:nvPr/>
          </p:nvGrpSpPr>
          <p:grpSpPr>
            <a:xfrm flipH="1">
              <a:off x="1590504" y="598117"/>
              <a:ext cx="541806" cy="382373"/>
              <a:chOff x="674132" y="5262167"/>
              <a:chExt cx="541806" cy="382373"/>
            </a:xfrm>
          </p:grpSpPr>
          <p:sp>
            <p:nvSpPr>
              <p:cNvPr id="788" name="Google Shape;788;p3"/>
              <p:cNvSpPr/>
              <p:nvPr/>
            </p:nvSpPr>
            <p:spPr>
              <a:xfrm>
                <a:off x="967353" y="5622179"/>
                <a:ext cx="1133" cy="22362"/>
              </a:xfrm>
              <a:custGeom>
                <a:avLst/>
                <a:gdLst/>
                <a:ahLst/>
                <a:cxnLst/>
                <a:rect l="l" t="t" r="r" b="b"/>
                <a:pathLst>
                  <a:path w="23" h="454" fill="none" extrusionOk="0">
                    <a:moveTo>
                      <a:pt x="23" y="0"/>
                    </a:moveTo>
                    <a:lnTo>
                      <a:pt x="0" y="453"/>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
              <p:cNvSpPr/>
              <p:nvPr/>
            </p:nvSpPr>
            <p:spPr>
              <a:xfrm>
                <a:off x="912728" y="5618829"/>
                <a:ext cx="2266" cy="23445"/>
              </a:xfrm>
              <a:custGeom>
                <a:avLst/>
                <a:gdLst/>
                <a:ahLst/>
                <a:cxnLst/>
                <a:rect l="l" t="t" r="r" b="b"/>
                <a:pathLst>
                  <a:path w="46" h="476" fill="none" extrusionOk="0">
                    <a:moveTo>
                      <a:pt x="45" y="1"/>
                    </a:moveTo>
                    <a:lnTo>
                      <a:pt x="0" y="476"/>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
              <p:cNvSpPr/>
              <p:nvPr/>
            </p:nvSpPr>
            <p:spPr>
              <a:xfrm>
                <a:off x="674132" y="5406339"/>
                <a:ext cx="89250" cy="93240"/>
              </a:xfrm>
              <a:custGeom>
                <a:avLst/>
                <a:gdLst/>
                <a:ahLst/>
                <a:cxnLst/>
                <a:rect l="l" t="t" r="r" b="b"/>
                <a:pathLst>
                  <a:path w="1812" h="1893" extrusionOk="0">
                    <a:moveTo>
                      <a:pt x="1234" y="1"/>
                    </a:moveTo>
                    <a:cubicBezTo>
                      <a:pt x="1170" y="1"/>
                      <a:pt x="1098" y="16"/>
                      <a:pt x="1019" y="37"/>
                    </a:cubicBezTo>
                    <a:cubicBezTo>
                      <a:pt x="748" y="82"/>
                      <a:pt x="408" y="150"/>
                      <a:pt x="91" y="218"/>
                    </a:cubicBezTo>
                    <a:cubicBezTo>
                      <a:pt x="69" y="218"/>
                      <a:pt x="23" y="263"/>
                      <a:pt x="23" y="263"/>
                    </a:cubicBezTo>
                    <a:cubicBezTo>
                      <a:pt x="1" y="286"/>
                      <a:pt x="23" y="331"/>
                      <a:pt x="69" y="377"/>
                    </a:cubicBezTo>
                    <a:cubicBezTo>
                      <a:pt x="589" y="942"/>
                      <a:pt x="1223" y="1418"/>
                      <a:pt x="1811" y="1893"/>
                    </a:cubicBezTo>
                    <a:cubicBezTo>
                      <a:pt x="1766" y="1350"/>
                      <a:pt x="1676" y="829"/>
                      <a:pt x="1540" y="286"/>
                    </a:cubicBezTo>
                    <a:cubicBezTo>
                      <a:pt x="1478" y="69"/>
                      <a:pt x="1374" y="1"/>
                      <a:pt x="1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
              <p:cNvSpPr/>
              <p:nvPr/>
            </p:nvSpPr>
            <p:spPr>
              <a:xfrm>
                <a:off x="728757" y="5262167"/>
                <a:ext cx="487181" cy="346066"/>
              </a:xfrm>
              <a:custGeom>
                <a:avLst/>
                <a:gdLst/>
                <a:ahLst/>
                <a:cxnLst/>
                <a:rect l="l" t="t" r="r" b="b"/>
                <a:pathLst>
                  <a:path w="9891" h="7026" extrusionOk="0">
                    <a:moveTo>
                      <a:pt x="3039" y="0"/>
                    </a:moveTo>
                    <a:cubicBezTo>
                      <a:pt x="2713" y="0"/>
                      <a:pt x="2389" y="58"/>
                      <a:pt x="2083" y="180"/>
                    </a:cubicBezTo>
                    <a:cubicBezTo>
                      <a:pt x="2038" y="180"/>
                      <a:pt x="2015" y="226"/>
                      <a:pt x="1947" y="248"/>
                    </a:cubicBezTo>
                    <a:cubicBezTo>
                      <a:pt x="1336" y="565"/>
                      <a:pt x="770" y="1154"/>
                      <a:pt x="431" y="1719"/>
                    </a:cubicBezTo>
                    <a:cubicBezTo>
                      <a:pt x="227" y="2285"/>
                      <a:pt x="1" y="2693"/>
                      <a:pt x="46" y="3326"/>
                    </a:cubicBezTo>
                    <a:cubicBezTo>
                      <a:pt x="114" y="3869"/>
                      <a:pt x="318" y="4390"/>
                      <a:pt x="589" y="4888"/>
                    </a:cubicBezTo>
                    <a:cubicBezTo>
                      <a:pt x="1155" y="5884"/>
                      <a:pt x="1947" y="6495"/>
                      <a:pt x="3056" y="6789"/>
                    </a:cubicBezTo>
                    <a:cubicBezTo>
                      <a:pt x="3651" y="6943"/>
                      <a:pt x="4263" y="7025"/>
                      <a:pt x="4870" y="7025"/>
                    </a:cubicBezTo>
                    <a:cubicBezTo>
                      <a:pt x="6319" y="7025"/>
                      <a:pt x="7736" y="6554"/>
                      <a:pt x="8805" y="5454"/>
                    </a:cubicBezTo>
                    <a:cubicBezTo>
                      <a:pt x="9054" y="5205"/>
                      <a:pt x="9891" y="4231"/>
                      <a:pt x="9167" y="4141"/>
                    </a:cubicBezTo>
                    <a:cubicBezTo>
                      <a:pt x="8465" y="4096"/>
                      <a:pt x="7831" y="4209"/>
                      <a:pt x="7220" y="3779"/>
                    </a:cubicBezTo>
                    <a:cubicBezTo>
                      <a:pt x="6655" y="3417"/>
                      <a:pt x="6360" y="2738"/>
                      <a:pt x="6089" y="2104"/>
                    </a:cubicBezTo>
                    <a:cubicBezTo>
                      <a:pt x="5704" y="1267"/>
                      <a:pt x="5093" y="610"/>
                      <a:pt x="4210" y="248"/>
                    </a:cubicBezTo>
                    <a:cubicBezTo>
                      <a:pt x="3837" y="87"/>
                      <a:pt x="3437" y="0"/>
                      <a:pt x="30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
              <p:cNvSpPr/>
              <p:nvPr/>
            </p:nvSpPr>
            <p:spPr>
              <a:xfrm>
                <a:off x="731023" y="5266551"/>
                <a:ext cx="448171" cy="355670"/>
              </a:xfrm>
              <a:custGeom>
                <a:avLst/>
                <a:gdLst/>
                <a:ahLst/>
                <a:cxnLst/>
                <a:rect l="l" t="t" r="r" b="b"/>
                <a:pathLst>
                  <a:path w="9099" h="7221" fill="none" extrusionOk="0">
                    <a:moveTo>
                      <a:pt x="1901" y="408"/>
                    </a:moveTo>
                    <a:cubicBezTo>
                      <a:pt x="1969" y="386"/>
                      <a:pt x="1992" y="340"/>
                      <a:pt x="2037" y="340"/>
                    </a:cubicBezTo>
                    <a:cubicBezTo>
                      <a:pt x="2829" y="1"/>
                      <a:pt x="3780" y="159"/>
                      <a:pt x="4526" y="521"/>
                    </a:cubicBezTo>
                    <a:cubicBezTo>
                      <a:pt x="5160" y="838"/>
                      <a:pt x="5635" y="1336"/>
                      <a:pt x="6088" y="1857"/>
                    </a:cubicBezTo>
                    <a:cubicBezTo>
                      <a:pt x="6518" y="2355"/>
                      <a:pt x="6858" y="2988"/>
                      <a:pt x="7355" y="3373"/>
                    </a:cubicBezTo>
                    <a:cubicBezTo>
                      <a:pt x="7650" y="3599"/>
                      <a:pt x="8012" y="3735"/>
                      <a:pt x="8351" y="3939"/>
                    </a:cubicBezTo>
                    <a:cubicBezTo>
                      <a:pt x="8668" y="4120"/>
                      <a:pt x="9098" y="4256"/>
                      <a:pt x="8940" y="4663"/>
                    </a:cubicBezTo>
                    <a:cubicBezTo>
                      <a:pt x="8668" y="5365"/>
                      <a:pt x="8193" y="5998"/>
                      <a:pt x="7559" y="6406"/>
                    </a:cubicBezTo>
                    <a:cubicBezTo>
                      <a:pt x="6880" y="6836"/>
                      <a:pt x="6111" y="7107"/>
                      <a:pt x="5319" y="7175"/>
                    </a:cubicBezTo>
                    <a:cubicBezTo>
                      <a:pt x="4572" y="7220"/>
                      <a:pt x="3802" y="7153"/>
                      <a:pt x="3055" y="6949"/>
                    </a:cubicBezTo>
                    <a:cubicBezTo>
                      <a:pt x="1969" y="6655"/>
                      <a:pt x="1177" y="6044"/>
                      <a:pt x="611" y="5048"/>
                    </a:cubicBezTo>
                    <a:cubicBezTo>
                      <a:pt x="317" y="4572"/>
                      <a:pt x="113" y="4029"/>
                      <a:pt x="68" y="3486"/>
                    </a:cubicBezTo>
                    <a:cubicBezTo>
                      <a:pt x="0" y="2875"/>
                      <a:pt x="226" y="2445"/>
                      <a:pt x="430" y="1879"/>
                    </a:cubicBezTo>
                    <a:cubicBezTo>
                      <a:pt x="724" y="1313"/>
                      <a:pt x="1290" y="725"/>
                      <a:pt x="1901" y="408"/>
                    </a:cubicBezTo>
                    <a:close/>
                  </a:path>
                </a:pathLst>
              </a:custGeom>
              <a:noFill/>
              <a:ln w="51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
              <p:cNvSpPr/>
              <p:nvPr/>
            </p:nvSpPr>
            <p:spPr>
              <a:xfrm>
                <a:off x="865885" y="5389198"/>
                <a:ext cx="148307" cy="131560"/>
              </a:xfrm>
              <a:custGeom>
                <a:avLst/>
                <a:gdLst/>
                <a:ahLst/>
                <a:cxnLst/>
                <a:rect l="l" t="t" r="r" b="b"/>
                <a:pathLst>
                  <a:path w="3011" h="2671" extrusionOk="0">
                    <a:moveTo>
                      <a:pt x="1675" y="0"/>
                    </a:moveTo>
                    <a:lnTo>
                      <a:pt x="1675" y="0"/>
                    </a:lnTo>
                    <a:cubicBezTo>
                      <a:pt x="1743" y="476"/>
                      <a:pt x="1947" y="928"/>
                      <a:pt x="2218" y="1313"/>
                    </a:cubicBezTo>
                    <a:cubicBezTo>
                      <a:pt x="2354" y="1517"/>
                      <a:pt x="2558" y="1652"/>
                      <a:pt x="2648" y="1811"/>
                    </a:cubicBezTo>
                    <a:cubicBezTo>
                      <a:pt x="2762" y="1969"/>
                      <a:pt x="2716" y="2128"/>
                      <a:pt x="2581" y="2241"/>
                    </a:cubicBezTo>
                    <a:cubicBezTo>
                      <a:pt x="2445" y="2377"/>
                      <a:pt x="2241" y="2422"/>
                      <a:pt x="2015" y="2422"/>
                    </a:cubicBezTo>
                    <a:lnTo>
                      <a:pt x="1336" y="2422"/>
                    </a:lnTo>
                    <a:cubicBezTo>
                      <a:pt x="883" y="2422"/>
                      <a:pt x="431" y="2377"/>
                      <a:pt x="1" y="2196"/>
                    </a:cubicBezTo>
                    <a:lnTo>
                      <a:pt x="1" y="2196"/>
                    </a:lnTo>
                    <a:cubicBezTo>
                      <a:pt x="385" y="2467"/>
                      <a:pt x="861" y="2580"/>
                      <a:pt x="1313" y="2648"/>
                    </a:cubicBezTo>
                    <a:cubicBezTo>
                      <a:pt x="1562" y="2648"/>
                      <a:pt x="1788" y="2671"/>
                      <a:pt x="2015" y="2671"/>
                    </a:cubicBezTo>
                    <a:cubicBezTo>
                      <a:pt x="2241" y="2671"/>
                      <a:pt x="2535" y="2648"/>
                      <a:pt x="2762" y="2445"/>
                    </a:cubicBezTo>
                    <a:cubicBezTo>
                      <a:pt x="2875" y="2354"/>
                      <a:pt x="2943" y="2218"/>
                      <a:pt x="2988" y="2082"/>
                    </a:cubicBezTo>
                    <a:cubicBezTo>
                      <a:pt x="3011" y="1901"/>
                      <a:pt x="2965" y="1766"/>
                      <a:pt x="2875" y="1652"/>
                    </a:cubicBezTo>
                    <a:cubicBezTo>
                      <a:pt x="2739" y="1426"/>
                      <a:pt x="2535" y="1313"/>
                      <a:pt x="2400" y="1132"/>
                    </a:cubicBezTo>
                    <a:cubicBezTo>
                      <a:pt x="2105" y="838"/>
                      <a:pt x="1856" y="43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
              <p:cNvSpPr/>
              <p:nvPr/>
            </p:nvSpPr>
            <p:spPr>
              <a:xfrm>
                <a:off x="778949" y="5379150"/>
                <a:ext cx="29011" cy="27928"/>
              </a:xfrm>
              <a:custGeom>
                <a:avLst/>
                <a:gdLst/>
                <a:ahLst/>
                <a:cxnLst/>
                <a:rect l="l" t="t" r="r" b="b"/>
                <a:pathLst>
                  <a:path w="589" h="567" extrusionOk="0">
                    <a:moveTo>
                      <a:pt x="227" y="1"/>
                    </a:moveTo>
                    <a:cubicBezTo>
                      <a:pt x="0" y="114"/>
                      <a:pt x="0" y="566"/>
                      <a:pt x="317" y="566"/>
                    </a:cubicBezTo>
                    <a:cubicBezTo>
                      <a:pt x="430" y="566"/>
                      <a:pt x="498" y="499"/>
                      <a:pt x="543" y="408"/>
                    </a:cubicBezTo>
                    <a:cubicBezTo>
                      <a:pt x="589" y="340"/>
                      <a:pt x="589" y="204"/>
                      <a:pt x="543" y="159"/>
                    </a:cubicBezTo>
                    <a:cubicBezTo>
                      <a:pt x="498" y="136"/>
                      <a:pt x="498" y="114"/>
                      <a:pt x="475" y="69"/>
                    </a:cubicBezTo>
                    <a:cubicBezTo>
                      <a:pt x="453" y="23"/>
                      <a:pt x="362"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3"/>
            <p:cNvGrpSpPr/>
            <p:nvPr/>
          </p:nvGrpSpPr>
          <p:grpSpPr>
            <a:xfrm flipH="1">
              <a:off x="1860955" y="1481243"/>
              <a:ext cx="241941" cy="218741"/>
              <a:chOff x="2097025" y="4644575"/>
              <a:chExt cx="122800" cy="111025"/>
            </a:xfrm>
          </p:grpSpPr>
          <p:sp>
            <p:nvSpPr>
              <p:cNvPr id="796" name="Google Shape;796;p3"/>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8" name="Google Shape;798;p3"/>
            <p:cNvGrpSpPr/>
            <p:nvPr/>
          </p:nvGrpSpPr>
          <p:grpSpPr>
            <a:xfrm>
              <a:off x="5025806" y="-12374"/>
              <a:ext cx="4270606" cy="1104740"/>
              <a:chOff x="2637925" y="3469400"/>
              <a:chExt cx="2167600" cy="560725"/>
            </a:xfrm>
          </p:grpSpPr>
          <p:sp>
            <p:nvSpPr>
              <p:cNvPr id="799" name="Google Shape;799;p3"/>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 name="Google Shape;804;p3"/>
            <p:cNvGrpSpPr/>
            <p:nvPr/>
          </p:nvGrpSpPr>
          <p:grpSpPr>
            <a:xfrm flipH="1">
              <a:off x="5784845" y="-85831"/>
              <a:ext cx="949833" cy="732422"/>
              <a:chOff x="4866600" y="2956225"/>
              <a:chExt cx="482100" cy="371750"/>
            </a:xfrm>
          </p:grpSpPr>
          <p:sp>
            <p:nvSpPr>
              <p:cNvPr id="805" name="Google Shape;805;p3"/>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 name="Google Shape;813;p3"/>
            <p:cNvGrpSpPr/>
            <p:nvPr/>
          </p:nvGrpSpPr>
          <p:grpSpPr>
            <a:xfrm>
              <a:off x="7889791" y="156705"/>
              <a:ext cx="237508" cy="247359"/>
              <a:chOff x="2650925" y="4637475"/>
              <a:chExt cx="120550" cy="125550"/>
            </a:xfrm>
          </p:grpSpPr>
          <p:sp>
            <p:nvSpPr>
              <p:cNvPr id="814" name="Google Shape;814;p3"/>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3"/>
            <p:cNvGrpSpPr/>
            <p:nvPr/>
          </p:nvGrpSpPr>
          <p:grpSpPr>
            <a:xfrm flipH="1">
              <a:off x="8440180" y="1425306"/>
              <a:ext cx="241941" cy="218741"/>
              <a:chOff x="2097025" y="4644575"/>
              <a:chExt cx="122800" cy="111025"/>
            </a:xfrm>
          </p:grpSpPr>
          <p:sp>
            <p:nvSpPr>
              <p:cNvPr id="817" name="Google Shape;817;p3"/>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9" name="Google Shape;819;p3"/>
            <p:cNvGrpSpPr/>
            <p:nvPr/>
          </p:nvGrpSpPr>
          <p:grpSpPr>
            <a:xfrm flipH="1">
              <a:off x="5979130" y="51031"/>
              <a:ext cx="241941" cy="218741"/>
              <a:chOff x="2097025" y="4644575"/>
              <a:chExt cx="122800" cy="111025"/>
            </a:xfrm>
          </p:grpSpPr>
          <p:sp>
            <p:nvSpPr>
              <p:cNvPr id="820" name="Google Shape;820;p3"/>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3"/>
            <p:cNvGrpSpPr/>
            <p:nvPr/>
          </p:nvGrpSpPr>
          <p:grpSpPr>
            <a:xfrm flipH="1">
              <a:off x="3785395" y="-85831"/>
              <a:ext cx="949833" cy="732422"/>
              <a:chOff x="4866600" y="2956225"/>
              <a:chExt cx="482100" cy="371750"/>
            </a:xfrm>
          </p:grpSpPr>
          <p:sp>
            <p:nvSpPr>
              <p:cNvPr id="823" name="Google Shape;823;p3"/>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 name="Google Shape;831;p3"/>
            <p:cNvGrpSpPr/>
            <p:nvPr/>
          </p:nvGrpSpPr>
          <p:grpSpPr>
            <a:xfrm flipH="1">
              <a:off x="6784468" y="-314997"/>
              <a:ext cx="1362295" cy="1920846"/>
              <a:chOff x="4877350" y="4482750"/>
              <a:chExt cx="691450" cy="974950"/>
            </a:xfrm>
          </p:grpSpPr>
          <p:sp>
            <p:nvSpPr>
              <p:cNvPr id="832" name="Google Shape;832;p3"/>
              <p:cNvSpPr/>
              <p:nvPr/>
            </p:nvSpPr>
            <p:spPr>
              <a:xfrm>
                <a:off x="4877350" y="5100600"/>
                <a:ext cx="257475" cy="102025"/>
              </a:xfrm>
              <a:custGeom>
                <a:avLst/>
                <a:gdLst/>
                <a:ahLst/>
                <a:cxnLst/>
                <a:rect l="l" t="t" r="r" b="b"/>
                <a:pathLst>
                  <a:path w="10299" h="4081" extrusionOk="0">
                    <a:moveTo>
                      <a:pt x="1968" y="0"/>
                    </a:moveTo>
                    <a:cubicBezTo>
                      <a:pt x="1145" y="0"/>
                      <a:pt x="387" y="156"/>
                      <a:pt x="114" y="702"/>
                    </a:cubicBezTo>
                    <a:cubicBezTo>
                      <a:pt x="1" y="906"/>
                      <a:pt x="69" y="1178"/>
                      <a:pt x="205" y="1381"/>
                    </a:cubicBezTo>
                    <a:cubicBezTo>
                      <a:pt x="499" y="1811"/>
                      <a:pt x="997" y="2015"/>
                      <a:pt x="1495" y="2196"/>
                    </a:cubicBezTo>
                    <a:cubicBezTo>
                      <a:pt x="2875" y="2807"/>
                      <a:pt x="4346" y="3373"/>
                      <a:pt x="5840" y="3735"/>
                    </a:cubicBezTo>
                    <a:cubicBezTo>
                      <a:pt x="6474" y="3871"/>
                      <a:pt x="7085" y="3984"/>
                      <a:pt x="7741" y="4052"/>
                    </a:cubicBezTo>
                    <a:cubicBezTo>
                      <a:pt x="7944" y="4065"/>
                      <a:pt x="8147" y="4081"/>
                      <a:pt x="8345" y="4081"/>
                    </a:cubicBezTo>
                    <a:cubicBezTo>
                      <a:pt x="8808" y="4081"/>
                      <a:pt x="9241" y="3996"/>
                      <a:pt x="9574" y="3599"/>
                    </a:cubicBezTo>
                    <a:cubicBezTo>
                      <a:pt x="10298" y="2762"/>
                      <a:pt x="9755" y="2173"/>
                      <a:pt x="8918" y="1743"/>
                    </a:cubicBezTo>
                    <a:cubicBezTo>
                      <a:pt x="7492" y="997"/>
                      <a:pt x="5930" y="499"/>
                      <a:pt x="4324" y="250"/>
                    </a:cubicBezTo>
                    <a:cubicBezTo>
                      <a:pt x="3808" y="179"/>
                      <a:pt x="2851" y="0"/>
                      <a:pt x="1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
              <p:cNvSpPr/>
              <p:nvPr/>
            </p:nvSpPr>
            <p:spPr>
              <a:xfrm>
                <a:off x="4883025" y="5086450"/>
                <a:ext cx="258025" cy="114325"/>
              </a:xfrm>
              <a:custGeom>
                <a:avLst/>
                <a:gdLst/>
                <a:ahLst/>
                <a:cxnLst/>
                <a:rect l="l" t="t" r="r" b="b"/>
                <a:pathLst>
                  <a:path w="10321" h="4573" fill="none" extrusionOk="0">
                    <a:moveTo>
                      <a:pt x="5884" y="4165"/>
                    </a:moveTo>
                    <a:cubicBezTo>
                      <a:pt x="6496" y="4301"/>
                      <a:pt x="7129" y="4414"/>
                      <a:pt x="7763" y="4459"/>
                    </a:cubicBezTo>
                    <a:cubicBezTo>
                      <a:pt x="8442" y="4527"/>
                      <a:pt x="9121" y="4573"/>
                      <a:pt x="9619" y="4007"/>
                    </a:cubicBezTo>
                    <a:cubicBezTo>
                      <a:pt x="10320" y="3192"/>
                      <a:pt x="9800" y="2423"/>
                      <a:pt x="8962" y="2015"/>
                    </a:cubicBezTo>
                    <a:cubicBezTo>
                      <a:pt x="7514" y="1246"/>
                      <a:pt x="5930" y="816"/>
                      <a:pt x="4345" y="567"/>
                    </a:cubicBezTo>
                    <a:cubicBezTo>
                      <a:pt x="3350" y="431"/>
                      <a:pt x="702" y="1"/>
                      <a:pt x="113" y="1133"/>
                    </a:cubicBezTo>
                    <a:cubicBezTo>
                      <a:pt x="0" y="1336"/>
                      <a:pt x="68" y="1608"/>
                      <a:pt x="204" y="1811"/>
                    </a:cubicBezTo>
                    <a:cubicBezTo>
                      <a:pt x="498" y="2241"/>
                      <a:pt x="1019" y="2423"/>
                      <a:pt x="1494" y="2626"/>
                    </a:cubicBezTo>
                    <a:cubicBezTo>
                      <a:pt x="2897" y="3192"/>
                      <a:pt x="4368" y="3780"/>
                      <a:pt x="5884" y="416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
              <p:cNvSpPr/>
              <p:nvPr/>
            </p:nvSpPr>
            <p:spPr>
              <a:xfrm>
                <a:off x="5238350" y="4482875"/>
                <a:ext cx="321950" cy="527225"/>
              </a:xfrm>
              <a:custGeom>
                <a:avLst/>
                <a:gdLst/>
                <a:ahLst/>
                <a:cxnLst/>
                <a:rect l="l" t="t" r="r" b="b"/>
                <a:pathLst>
                  <a:path w="12878" h="21089" extrusionOk="0">
                    <a:moveTo>
                      <a:pt x="10759" y="1"/>
                    </a:moveTo>
                    <a:cubicBezTo>
                      <a:pt x="10638" y="1"/>
                      <a:pt x="10514" y="14"/>
                      <a:pt x="10388" y="41"/>
                    </a:cubicBezTo>
                    <a:cubicBezTo>
                      <a:pt x="8691" y="403"/>
                      <a:pt x="8125" y="2530"/>
                      <a:pt x="7808" y="4001"/>
                    </a:cubicBezTo>
                    <a:cubicBezTo>
                      <a:pt x="7242" y="6763"/>
                      <a:pt x="6858" y="9343"/>
                      <a:pt x="5545" y="11923"/>
                    </a:cubicBezTo>
                    <a:cubicBezTo>
                      <a:pt x="4278" y="14412"/>
                      <a:pt x="2557" y="16653"/>
                      <a:pt x="453" y="18463"/>
                    </a:cubicBezTo>
                    <a:cubicBezTo>
                      <a:pt x="0" y="18848"/>
                      <a:pt x="272" y="20296"/>
                      <a:pt x="294" y="20840"/>
                    </a:cubicBezTo>
                    <a:cubicBezTo>
                      <a:pt x="294" y="20953"/>
                      <a:pt x="317" y="21043"/>
                      <a:pt x="430" y="21089"/>
                    </a:cubicBezTo>
                    <a:cubicBezTo>
                      <a:pt x="475" y="21089"/>
                      <a:pt x="543" y="21043"/>
                      <a:pt x="611" y="20998"/>
                    </a:cubicBezTo>
                    <a:cubicBezTo>
                      <a:pt x="2784" y="19074"/>
                      <a:pt x="4640" y="16811"/>
                      <a:pt x="6111" y="14299"/>
                    </a:cubicBezTo>
                    <a:cubicBezTo>
                      <a:pt x="7197" y="12443"/>
                      <a:pt x="7989" y="10452"/>
                      <a:pt x="8600" y="8415"/>
                    </a:cubicBezTo>
                    <a:cubicBezTo>
                      <a:pt x="9166" y="6581"/>
                      <a:pt x="8872" y="4386"/>
                      <a:pt x="9913" y="2711"/>
                    </a:cubicBezTo>
                    <a:cubicBezTo>
                      <a:pt x="10071" y="2440"/>
                      <a:pt x="10343" y="2146"/>
                      <a:pt x="10614" y="2010"/>
                    </a:cubicBezTo>
                    <a:cubicBezTo>
                      <a:pt x="10799" y="1910"/>
                      <a:pt x="10970" y="1867"/>
                      <a:pt x="11128" y="1867"/>
                    </a:cubicBezTo>
                    <a:cubicBezTo>
                      <a:pt x="11475" y="1867"/>
                      <a:pt x="11762" y="2077"/>
                      <a:pt x="11995" y="2372"/>
                    </a:cubicBezTo>
                    <a:cubicBezTo>
                      <a:pt x="12186" y="2615"/>
                      <a:pt x="12361" y="2715"/>
                      <a:pt x="12503" y="2715"/>
                    </a:cubicBezTo>
                    <a:cubicBezTo>
                      <a:pt x="12732" y="2715"/>
                      <a:pt x="12878" y="2458"/>
                      <a:pt x="12878" y="2123"/>
                    </a:cubicBezTo>
                    <a:cubicBezTo>
                      <a:pt x="12878" y="2010"/>
                      <a:pt x="12878" y="1897"/>
                      <a:pt x="12832" y="1783"/>
                    </a:cubicBezTo>
                    <a:cubicBezTo>
                      <a:pt x="12550" y="856"/>
                      <a:pt x="11747" y="1"/>
                      <a:pt x="107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
              <p:cNvSpPr/>
              <p:nvPr/>
            </p:nvSpPr>
            <p:spPr>
              <a:xfrm>
                <a:off x="5242875" y="4482750"/>
                <a:ext cx="325925" cy="522825"/>
              </a:xfrm>
              <a:custGeom>
                <a:avLst/>
                <a:gdLst/>
                <a:ahLst/>
                <a:cxnLst/>
                <a:rect l="l" t="t" r="r" b="b"/>
                <a:pathLst>
                  <a:path w="13037" h="20913" fill="none" extrusionOk="0">
                    <a:moveTo>
                      <a:pt x="13036" y="2354"/>
                    </a:moveTo>
                    <a:cubicBezTo>
                      <a:pt x="13036" y="2241"/>
                      <a:pt x="13036" y="2128"/>
                      <a:pt x="12991" y="2015"/>
                    </a:cubicBezTo>
                    <a:cubicBezTo>
                      <a:pt x="12674" y="974"/>
                      <a:pt x="11701" y="1"/>
                      <a:pt x="10547" y="272"/>
                    </a:cubicBezTo>
                    <a:cubicBezTo>
                      <a:pt x="8849" y="634"/>
                      <a:pt x="7944" y="2648"/>
                      <a:pt x="7627" y="4120"/>
                    </a:cubicBezTo>
                    <a:cubicBezTo>
                      <a:pt x="7061" y="6881"/>
                      <a:pt x="6020" y="10162"/>
                      <a:pt x="4730" y="12742"/>
                    </a:cubicBezTo>
                    <a:cubicBezTo>
                      <a:pt x="3440" y="15232"/>
                      <a:pt x="2716" y="16884"/>
                      <a:pt x="589" y="18695"/>
                    </a:cubicBezTo>
                    <a:cubicBezTo>
                      <a:pt x="136" y="19079"/>
                      <a:pt x="0" y="20120"/>
                      <a:pt x="0" y="20664"/>
                    </a:cubicBezTo>
                    <a:cubicBezTo>
                      <a:pt x="0" y="20777"/>
                      <a:pt x="23" y="20890"/>
                      <a:pt x="136" y="20913"/>
                    </a:cubicBezTo>
                    <a:cubicBezTo>
                      <a:pt x="181" y="20913"/>
                      <a:pt x="249" y="20890"/>
                      <a:pt x="294" y="20845"/>
                    </a:cubicBezTo>
                    <a:cubicBezTo>
                      <a:pt x="2490" y="18921"/>
                      <a:pt x="4029" y="17382"/>
                      <a:pt x="5477" y="14870"/>
                    </a:cubicBezTo>
                    <a:cubicBezTo>
                      <a:pt x="6563" y="13014"/>
                      <a:pt x="7808" y="11407"/>
                      <a:pt x="8555" y="8691"/>
                    </a:cubicBezTo>
                    <a:cubicBezTo>
                      <a:pt x="9098" y="6858"/>
                      <a:pt x="8962" y="4663"/>
                      <a:pt x="10003" y="2988"/>
                    </a:cubicBezTo>
                    <a:cubicBezTo>
                      <a:pt x="10185" y="2694"/>
                      <a:pt x="10433" y="2422"/>
                      <a:pt x="10705" y="2264"/>
                    </a:cubicBezTo>
                    <a:cubicBezTo>
                      <a:pt x="11316" y="1970"/>
                      <a:pt x="11769" y="2196"/>
                      <a:pt x="12108" y="2648"/>
                    </a:cubicBezTo>
                    <a:cubicBezTo>
                      <a:pt x="12606" y="3237"/>
                      <a:pt x="13014" y="2897"/>
                      <a:pt x="13036" y="235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
              <p:cNvSpPr/>
              <p:nvPr/>
            </p:nvSpPr>
            <p:spPr>
              <a:xfrm>
                <a:off x="5395075" y="4886175"/>
                <a:ext cx="80925" cy="90550"/>
              </a:xfrm>
              <a:custGeom>
                <a:avLst/>
                <a:gdLst/>
                <a:ahLst/>
                <a:cxnLst/>
                <a:rect l="l" t="t" r="r" b="b"/>
                <a:pathLst>
                  <a:path w="3237" h="3622" fill="none" extrusionOk="0">
                    <a:moveTo>
                      <a:pt x="3169" y="1992"/>
                    </a:moveTo>
                    <a:cubicBezTo>
                      <a:pt x="3236" y="1607"/>
                      <a:pt x="3191" y="1200"/>
                      <a:pt x="2988" y="860"/>
                    </a:cubicBezTo>
                    <a:cubicBezTo>
                      <a:pt x="2490" y="0"/>
                      <a:pt x="1539" y="68"/>
                      <a:pt x="702" y="362"/>
                    </a:cubicBezTo>
                    <a:cubicBezTo>
                      <a:pt x="0" y="815"/>
                      <a:pt x="475" y="2558"/>
                      <a:pt x="928" y="3055"/>
                    </a:cubicBezTo>
                    <a:cubicBezTo>
                      <a:pt x="1426" y="3621"/>
                      <a:pt x="2218" y="3191"/>
                      <a:pt x="2671" y="2807"/>
                    </a:cubicBezTo>
                    <a:cubicBezTo>
                      <a:pt x="2897" y="2580"/>
                      <a:pt x="3078" y="2286"/>
                      <a:pt x="3169" y="1992"/>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
              <p:cNvSpPr/>
              <p:nvPr/>
            </p:nvSpPr>
            <p:spPr>
              <a:xfrm>
                <a:off x="5396200" y="4894475"/>
                <a:ext cx="81500" cy="79025"/>
              </a:xfrm>
              <a:custGeom>
                <a:avLst/>
                <a:gdLst/>
                <a:ahLst/>
                <a:cxnLst/>
                <a:rect l="l" t="t" r="r" b="b"/>
                <a:pathLst>
                  <a:path w="3260" h="3161" extrusionOk="0">
                    <a:moveTo>
                      <a:pt x="1741" y="1"/>
                    </a:moveTo>
                    <a:cubicBezTo>
                      <a:pt x="1404" y="1"/>
                      <a:pt x="1047" y="84"/>
                      <a:pt x="702" y="211"/>
                    </a:cubicBezTo>
                    <a:cubicBezTo>
                      <a:pt x="0" y="664"/>
                      <a:pt x="476" y="2384"/>
                      <a:pt x="928" y="2882"/>
                    </a:cubicBezTo>
                    <a:cubicBezTo>
                      <a:pt x="1112" y="3082"/>
                      <a:pt x="1330" y="3160"/>
                      <a:pt x="1554" y="3160"/>
                    </a:cubicBezTo>
                    <a:cubicBezTo>
                      <a:pt x="1966" y="3160"/>
                      <a:pt x="2401" y="2897"/>
                      <a:pt x="2694" y="2633"/>
                    </a:cubicBezTo>
                    <a:cubicBezTo>
                      <a:pt x="2943" y="2452"/>
                      <a:pt x="3124" y="2135"/>
                      <a:pt x="3169" y="1818"/>
                    </a:cubicBezTo>
                    <a:cubicBezTo>
                      <a:pt x="3259" y="1456"/>
                      <a:pt x="3191" y="1026"/>
                      <a:pt x="3010" y="687"/>
                    </a:cubicBezTo>
                    <a:cubicBezTo>
                      <a:pt x="2699" y="186"/>
                      <a:pt x="2242"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
              <p:cNvSpPr/>
              <p:nvPr/>
            </p:nvSpPr>
            <p:spPr>
              <a:xfrm>
                <a:off x="5200425" y="4798925"/>
                <a:ext cx="90000" cy="71875"/>
              </a:xfrm>
              <a:custGeom>
                <a:avLst/>
                <a:gdLst/>
                <a:ahLst/>
                <a:cxnLst/>
                <a:rect l="l" t="t" r="r" b="b"/>
                <a:pathLst>
                  <a:path w="3600" h="2875" extrusionOk="0">
                    <a:moveTo>
                      <a:pt x="1604" y="1"/>
                    </a:moveTo>
                    <a:cubicBezTo>
                      <a:pt x="1347" y="1"/>
                      <a:pt x="1088" y="62"/>
                      <a:pt x="838" y="209"/>
                    </a:cubicBezTo>
                    <a:cubicBezTo>
                      <a:pt x="1" y="729"/>
                      <a:pt x="23" y="1657"/>
                      <a:pt x="340" y="2494"/>
                    </a:cubicBezTo>
                    <a:cubicBezTo>
                      <a:pt x="504" y="2769"/>
                      <a:pt x="856" y="2875"/>
                      <a:pt x="1259" y="2875"/>
                    </a:cubicBezTo>
                    <a:cubicBezTo>
                      <a:pt x="1918" y="2875"/>
                      <a:pt x="2711" y="2594"/>
                      <a:pt x="3033" y="2313"/>
                    </a:cubicBezTo>
                    <a:cubicBezTo>
                      <a:pt x="3599" y="1793"/>
                      <a:pt x="3192" y="1001"/>
                      <a:pt x="2784" y="525"/>
                    </a:cubicBezTo>
                    <a:cubicBezTo>
                      <a:pt x="2603" y="299"/>
                      <a:pt x="2309" y="118"/>
                      <a:pt x="2015" y="50"/>
                    </a:cubicBezTo>
                    <a:cubicBezTo>
                      <a:pt x="1880" y="18"/>
                      <a:pt x="1742" y="1"/>
                      <a:pt x="1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
              <p:cNvSpPr/>
              <p:nvPr/>
            </p:nvSpPr>
            <p:spPr>
              <a:xfrm>
                <a:off x="5192500" y="4797900"/>
                <a:ext cx="90000" cy="81500"/>
              </a:xfrm>
              <a:custGeom>
                <a:avLst/>
                <a:gdLst/>
                <a:ahLst/>
                <a:cxnLst/>
                <a:rect l="l" t="t" r="r" b="b"/>
                <a:pathLst>
                  <a:path w="3600" h="3260" fill="none" extrusionOk="0">
                    <a:moveTo>
                      <a:pt x="2015" y="91"/>
                    </a:moveTo>
                    <a:cubicBezTo>
                      <a:pt x="1653" y="1"/>
                      <a:pt x="1223" y="23"/>
                      <a:pt x="838" y="250"/>
                    </a:cubicBezTo>
                    <a:cubicBezTo>
                      <a:pt x="1" y="770"/>
                      <a:pt x="23" y="1698"/>
                      <a:pt x="340" y="2535"/>
                    </a:cubicBezTo>
                    <a:cubicBezTo>
                      <a:pt x="770" y="3260"/>
                      <a:pt x="2513" y="2807"/>
                      <a:pt x="3034" y="2354"/>
                    </a:cubicBezTo>
                    <a:cubicBezTo>
                      <a:pt x="3599" y="1834"/>
                      <a:pt x="3192" y="1042"/>
                      <a:pt x="2807" y="566"/>
                    </a:cubicBezTo>
                    <a:cubicBezTo>
                      <a:pt x="2604" y="295"/>
                      <a:pt x="2332" y="136"/>
                      <a:pt x="2015" y="9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
              <p:cNvSpPr/>
              <p:nvPr/>
            </p:nvSpPr>
            <p:spPr>
              <a:xfrm>
                <a:off x="5146125" y="4806950"/>
                <a:ext cx="297050" cy="324800"/>
              </a:xfrm>
              <a:custGeom>
                <a:avLst/>
                <a:gdLst/>
                <a:ahLst/>
                <a:cxnLst/>
                <a:rect l="l" t="t" r="r" b="b"/>
                <a:pathLst>
                  <a:path w="11882" h="12992" fill="none" extrusionOk="0">
                    <a:moveTo>
                      <a:pt x="9324" y="2830"/>
                    </a:moveTo>
                    <a:cubicBezTo>
                      <a:pt x="9845" y="3577"/>
                      <a:pt x="10479" y="3871"/>
                      <a:pt x="11090" y="4482"/>
                    </a:cubicBezTo>
                    <a:cubicBezTo>
                      <a:pt x="11882" y="5229"/>
                      <a:pt x="11723" y="6519"/>
                      <a:pt x="11542" y="7469"/>
                    </a:cubicBezTo>
                    <a:cubicBezTo>
                      <a:pt x="11339" y="8442"/>
                      <a:pt x="10931" y="9370"/>
                      <a:pt x="10320" y="10140"/>
                    </a:cubicBezTo>
                    <a:cubicBezTo>
                      <a:pt x="9573" y="11045"/>
                      <a:pt x="8532" y="11452"/>
                      <a:pt x="7627" y="12109"/>
                    </a:cubicBezTo>
                    <a:cubicBezTo>
                      <a:pt x="6405" y="12991"/>
                      <a:pt x="4979" y="12810"/>
                      <a:pt x="3780" y="12018"/>
                    </a:cubicBezTo>
                    <a:cubicBezTo>
                      <a:pt x="1267" y="10389"/>
                      <a:pt x="0" y="6587"/>
                      <a:pt x="1335" y="3825"/>
                    </a:cubicBezTo>
                    <a:cubicBezTo>
                      <a:pt x="2739" y="1042"/>
                      <a:pt x="7378" y="1"/>
                      <a:pt x="9324" y="283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
              <p:cNvSpPr/>
              <p:nvPr/>
            </p:nvSpPr>
            <p:spPr>
              <a:xfrm>
                <a:off x="5143850" y="4841025"/>
                <a:ext cx="292550" cy="290750"/>
              </a:xfrm>
              <a:custGeom>
                <a:avLst/>
                <a:gdLst/>
                <a:ahLst/>
                <a:cxnLst/>
                <a:rect l="l" t="t" r="r" b="b"/>
                <a:pathLst>
                  <a:path w="11702" h="11630" extrusionOk="0">
                    <a:moveTo>
                      <a:pt x="5752" y="0"/>
                    </a:moveTo>
                    <a:cubicBezTo>
                      <a:pt x="5608" y="0"/>
                      <a:pt x="5465" y="6"/>
                      <a:pt x="5319" y="18"/>
                    </a:cubicBezTo>
                    <a:cubicBezTo>
                      <a:pt x="5228" y="18"/>
                      <a:pt x="5183" y="63"/>
                      <a:pt x="5093" y="63"/>
                    </a:cubicBezTo>
                    <a:cubicBezTo>
                      <a:pt x="4550" y="131"/>
                      <a:pt x="4074" y="312"/>
                      <a:pt x="3622" y="561"/>
                    </a:cubicBezTo>
                    <a:cubicBezTo>
                      <a:pt x="2694" y="1105"/>
                      <a:pt x="1924" y="1942"/>
                      <a:pt x="1449" y="2825"/>
                    </a:cubicBezTo>
                    <a:cubicBezTo>
                      <a:pt x="1" y="5495"/>
                      <a:pt x="928" y="9162"/>
                      <a:pt x="3644" y="10950"/>
                    </a:cubicBezTo>
                    <a:cubicBezTo>
                      <a:pt x="4311" y="11366"/>
                      <a:pt x="4978" y="11629"/>
                      <a:pt x="5676" y="11629"/>
                    </a:cubicBezTo>
                    <a:cubicBezTo>
                      <a:pt x="6115" y="11629"/>
                      <a:pt x="6567" y="11525"/>
                      <a:pt x="7039" y="11289"/>
                    </a:cubicBezTo>
                    <a:cubicBezTo>
                      <a:pt x="7605" y="10995"/>
                      <a:pt x="8080" y="10610"/>
                      <a:pt x="8533" y="10203"/>
                    </a:cubicBezTo>
                    <a:cubicBezTo>
                      <a:pt x="8985" y="9841"/>
                      <a:pt x="9438" y="9456"/>
                      <a:pt x="9845" y="9026"/>
                    </a:cubicBezTo>
                    <a:cubicBezTo>
                      <a:pt x="10909" y="7872"/>
                      <a:pt x="11701" y="6310"/>
                      <a:pt x="11656" y="4771"/>
                    </a:cubicBezTo>
                    <a:cubicBezTo>
                      <a:pt x="11633" y="3934"/>
                      <a:pt x="11317" y="3164"/>
                      <a:pt x="10773" y="2508"/>
                    </a:cubicBezTo>
                    <a:cubicBezTo>
                      <a:pt x="10683" y="2372"/>
                      <a:pt x="10615" y="2259"/>
                      <a:pt x="10502" y="2146"/>
                    </a:cubicBezTo>
                    <a:cubicBezTo>
                      <a:pt x="9981" y="1580"/>
                      <a:pt x="9302" y="1059"/>
                      <a:pt x="8578" y="697"/>
                    </a:cubicBezTo>
                    <a:cubicBezTo>
                      <a:pt x="8058" y="448"/>
                      <a:pt x="7492" y="222"/>
                      <a:pt x="6926" y="109"/>
                    </a:cubicBezTo>
                    <a:cubicBezTo>
                      <a:pt x="6528" y="42"/>
                      <a:pt x="6143" y="0"/>
                      <a:pt x="5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
              <p:cNvSpPr/>
              <p:nvPr/>
            </p:nvSpPr>
            <p:spPr>
              <a:xfrm>
                <a:off x="5266075" y="4840450"/>
                <a:ext cx="147675" cy="74225"/>
              </a:xfrm>
              <a:custGeom>
                <a:avLst/>
                <a:gdLst/>
                <a:ahLst/>
                <a:cxnLst/>
                <a:rect l="l" t="t" r="r" b="b"/>
                <a:pathLst>
                  <a:path w="5907" h="2969" extrusionOk="0">
                    <a:moveTo>
                      <a:pt x="863" y="1"/>
                    </a:moveTo>
                    <a:cubicBezTo>
                      <a:pt x="719" y="1"/>
                      <a:pt x="576" y="6"/>
                      <a:pt x="430" y="19"/>
                    </a:cubicBezTo>
                    <a:cubicBezTo>
                      <a:pt x="339" y="19"/>
                      <a:pt x="294" y="41"/>
                      <a:pt x="204" y="41"/>
                    </a:cubicBezTo>
                    <a:cubicBezTo>
                      <a:pt x="136" y="86"/>
                      <a:pt x="68" y="132"/>
                      <a:pt x="0" y="154"/>
                    </a:cubicBezTo>
                    <a:cubicBezTo>
                      <a:pt x="317" y="1128"/>
                      <a:pt x="1154" y="1920"/>
                      <a:pt x="2150" y="2418"/>
                    </a:cubicBezTo>
                    <a:cubicBezTo>
                      <a:pt x="2557" y="2621"/>
                      <a:pt x="2965" y="2802"/>
                      <a:pt x="3395" y="2870"/>
                    </a:cubicBezTo>
                    <a:cubicBezTo>
                      <a:pt x="3706" y="2939"/>
                      <a:pt x="4017" y="2969"/>
                      <a:pt x="4328" y="2969"/>
                    </a:cubicBezTo>
                    <a:cubicBezTo>
                      <a:pt x="4425" y="2969"/>
                      <a:pt x="4521" y="2966"/>
                      <a:pt x="4617" y="2961"/>
                    </a:cubicBezTo>
                    <a:cubicBezTo>
                      <a:pt x="5092" y="2916"/>
                      <a:pt x="5522" y="2757"/>
                      <a:pt x="5907" y="2531"/>
                    </a:cubicBezTo>
                    <a:cubicBezTo>
                      <a:pt x="5839" y="2395"/>
                      <a:pt x="5726" y="2282"/>
                      <a:pt x="5613" y="2146"/>
                    </a:cubicBezTo>
                    <a:cubicBezTo>
                      <a:pt x="5092" y="1580"/>
                      <a:pt x="4413" y="1060"/>
                      <a:pt x="3689" y="698"/>
                    </a:cubicBezTo>
                    <a:cubicBezTo>
                      <a:pt x="3169" y="449"/>
                      <a:pt x="2603" y="222"/>
                      <a:pt x="2037" y="109"/>
                    </a:cubicBezTo>
                    <a:cubicBezTo>
                      <a:pt x="1639" y="43"/>
                      <a:pt x="1254"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
              <p:cNvSpPr/>
              <p:nvPr/>
            </p:nvSpPr>
            <p:spPr>
              <a:xfrm>
                <a:off x="5241175" y="5175500"/>
                <a:ext cx="88850" cy="282200"/>
              </a:xfrm>
              <a:custGeom>
                <a:avLst/>
                <a:gdLst/>
                <a:ahLst/>
                <a:cxnLst/>
                <a:rect l="l" t="t" r="r" b="b"/>
                <a:pathLst>
                  <a:path w="3554" h="11288" extrusionOk="0">
                    <a:moveTo>
                      <a:pt x="1322" y="1"/>
                    </a:moveTo>
                    <a:cubicBezTo>
                      <a:pt x="459" y="1"/>
                      <a:pt x="222" y="1872"/>
                      <a:pt x="159" y="2753"/>
                    </a:cubicBezTo>
                    <a:cubicBezTo>
                      <a:pt x="0" y="4360"/>
                      <a:pt x="181" y="5990"/>
                      <a:pt x="611" y="7574"/>
                    </a:cubicBezTo>
                    <a:cubicBezTo>
                      <a:pt x="860" y="8547"/>
                      <a:pt x="1426" y="11172"/>
                      <a:pt x="2693" y="11286"/>
                    </a:cubicBezTo>
                    <a:cubicBezTo>
                      <a:pt x="2706" y="11287"/>
                      <a:pt x="2719" y="11287"/>
                      <a:pt x="2732" y="11287"/>
                    </a:cubicBezTo>
                    <a:cubicBezTo>
                      <a:pt x="2945" y="11287"/>
                      <a:pt x="3153" y="11115"/>
                      <a:pt x="3259" y="10923"/>
                    </a:cubicBezTo>
                    <a:cubicBezTo>
                      <a:pt x="3553" y="10493"/>
                      <a:pt x="3508" y="9950"/>
                      <a:pt x="3508" y="9452"/>
                    </a:cubicBezTo>
                    <a:cubicBezTo>
                      <a:pt x="3486" y="7891"/>
                      <a:pt x="3440" y="6306"/>
                      <a:pt x="3169" y="4790"/>
                    </a:cubicBezTo>
                    <a:cubicBezTo>
                      <a:pt x="3056" y="4156"/>
                      <a:pt x="2241" y="264"/>
                      <a:pt x="1539" y="37"/>
                    </a:cubicBezTo>
                    <a:cubicBezTo>
                      <a:pt x="1463" y="12"/>
                      <a:pt x="1390" y="1"/>
                      <a:pt x="1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
              <p:cNvSpPr/>
              <p:nvPr/>
            </p:nvSpPr>
            <p:spPr>
              <a:xfrm>
                <a:off x="5223625" y="5180950"/>
                <a:ext cx="101875" cy="271600"/>
              </a:xfrm>
              <a:custGeom>
                <a:avLst/>
                <a:gdLst/>
                <a:ahLst/>
                <a:cxnLst/>
                <a:rect l="l" t="t" r="r" b="b"/>
                <a:pathLst>
                  <a:path w="4075" h="10864" fill="none" extrusionOk="0">
                    <a:moveTo>
                      <a:pt x="3237" y="3395"/>
                    </a:moveTo>
                    <a:cubicBezTo>
                      <a:pt x="3056" y="2784"/>
                      <a:pt x="2830" y="2196"/>
                      <a:pt x="2581" y="1630"/>
                    </a:cubicBezTo>
                    <a:cubicBezTo>
                      <a:pt x="2286" y="996"/>
                      <a:pt x="2015" y="385"/>
                      <a:pt x="1313" y="227"/>
                    </a:cubicBezTo>
                    <a:cubicBezTo>
                      <a:pt x="227" y="0"/>
                      <a:pt x="1" y="770"/>
                      <a:pt x="23" y="1698"/>
                    </a:cubicBezTo>
                    <a:cubicBezTo>
                      <a:pt x="91" y="4504"/>
                      <a:pt x="815" y="7107"/>
                      <a:pt x="1879" y="9687"/>
                    </a:cubicBezTo>
                    <a:cubicBezTo>
                      <a:pt x="2060" y="10185"/>
                      <a:pt x="2513" y="10864"/>
                      <a:pt x="3146" y="10841"/>
                    </a:cubicBezTo>
                    <a:cubicBezTo>
                      <a:pt x="3373" y="10841"/>
                      <a:pt x="3576" y="10638"/>
                      <a:pt x="3690" y="10411"/>
                    </a:cubicBezTo>
                    <a:cubicBezTo>
                      <a:pt x="3916" y="9959"/>
                      <a:pt x="4074" y="8646"/>
                      <a:pt x="4029" y="8125"/>
                    </a:cubicBezTo>
                    <a:cubicBezTo>
                      <a:pt x="3803" y="6609"/>
                      <a:pt x="3644" y="4912"/>
                      <a:pt x="3237" y="339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
              <p:cNvSpPr/>
              <p:nvPr/>
            </p:nvSpPr>
            <p:spPr>
              <a:xfrm>
                <a:off x="5027300" y="4954625"/>
                <a:ext cx="342325" cy="361000"/>
              </a:xfrm>
              <a:custGeom>
                <a:avLst/>
                <a:gdLst/>
                <a:ahLst/>
                <a:cxnLst/>
                <a:rect l="l" t="t" r="r" b="b"/>
                <a:pathLst>
                  <a:path w="13693" h="14440" fill="none" extrusionOk="0">
                    <a:moveTo>
                      <a:pt x="13512" y="7650"/>
                    </a:moveTo>
                    <a:cubicBezTo>
                      <a:pt x="13534" y="7854"/>
                      <a:pt x="13580" y="8080"/>
                      <a:pt x="13602" y="8261"/>
                    </a:cubicBezTo>
                    <a:cubicBezTo>
                      <a:pt x="13693" y="9235"/>
                      <a:pt x="13602" y="10230"/>
                      <a:pt x="13195" y="11090"/>
                    </a:cubicBezTo>
                    <a:cubicBezTo>
                      <a:pt x="12742" y="12064"/>
                      <a:pt x="12018" y="12675"/>
                      <a:pt x="11135" y="13240"/>
                    </a:cubicBezTo>
                    <a:cubicBezTo>
                      <a:pt x="9913" y="14033"/>
                      <a:pt x="8623" y="14440"/>
                      <a:pt x="7197" y="14214"/>
                    </a:cubicBezTo>
                    <a:cubicBezTo>
                      <a:pt x="5364" y="13897"/>
                      <a:pt x="3463" y="13467"/>
                      <a:pt x="2082" y="12177"/>
                    </a:cubicBezTo>
                    <a:cubicBezTo>
                      <a:pt x="1313" y="11475"/>
                      <a:pt x="928" y="10615"/>
                      <a:pt x="611" y="9619"/>
                    </a:cubicBezTo>
                    <a:cubicBezTo>
                      <a:pt x="0" y="7650"/>
                      <a:pt x="181" y="5410"/>
                      <a:pt x="1403" y="3690"/>
                    </a:cubicBezTo>
                    <a:cubicBezTo>
                      <a:pt x="2105" y="2694"/>
                      <a:pt x="3056" y="1879"/>
                      <a:pt x="4097" y="1291"/>
                    </a:cubicBezTo>
                    <a:cubicBezTo>
                      <a:pt x="5138" y="680"/>
                      <a:pt x="6790" y="1"/>
                      <a:pt x="7989" y="227"/>
                    </a:cubicBezTo>
                    <a:cubicBezTo>
                      <a:pt x="8963" y="408"/>
                      <a:pt x="10026" y="1472"/>
                      <a:pt x="10683" y="2128"/>
                    </a:cubicBezTo>
                    <a:cubicBezTo>
                      <a:pt x="12176" y="3667"/>
                      <a:pt x="13195" y="5613"/>
                      <a:pt x="13512" y="765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
              <p:cNvSpPr/>
              <p:nvPr/>
            </p:nvSpPr>
            <p:spPr>
              <a:xfrm>
                <a:off x="5298875" y="5106850"/>
                <a:ext cx="170325" cy="163525"/>
              </a:xfrm>
              <a:custGeom>
                <a:avLst/>
                <a:gdLst/>
                <a:ahLst/>
                <a:cxnLst/>
                <a:rect l="l" t="t" r="r" b="b"/>
                <a:pathLst>
                  <a:path w="6813" h="6541" extrusionOk="0">
                    <a:moveTo>
                      <a:pt x="3613" y="0"/>
                    </a:moveTo>
                    <a:cubicBezTo>
                      <a:pt x="3101" y="0"/>
                      <a:pt x="2598" y="161"/>
                      <a:pt x="2105" y="430"/>
                    </a:cubicBezTo>
                    <a:cubicBezTo>
                      <a:pt x="815" y="1131"/>
                      <a:pt x="1" y="2783"/>
                      <a:pt x="1" y="4209"/>
                    </a:cubicBezTo>
                    <a:cubicBezTo>
                      <a:pt x="1" y="4730"/>
                      <a:pt x="136" y="5273"/>
                      <a:pt x="499" y="5658"/>
                    </a:cubicBezTo>
                    <a:cubicBezTo>
                      <a:pt x="1008" y="6226"/>
                      <a:pt x="1875" y="6540"/>
                      <a:pt x="2642" y="6540"/>
                    </a:cubicBezTo>
                    <a:cubicBezTo>
                      <a:pt x="2761" y="6540"/>
                      <a:pt x="2876" y="6533"/>
                      <a:pt x="2988" y="6518"/>
                    </a:cubicBezTo>
                    <a:cubicBezTo>
                      <a:pt x="3667" y="6427"/>
                      <a:pt x="4369" y="6133"/>
                      <a:pt x="5025" y="5748"/>
                    </a:cubicBezTo>
                    <a:cubicBezTo>
                      <a:pt x="5772" y="5273"/>
                      <a:pt x="6292" y="4526"/>
                      <a:pt x="6587" y="3711"/>
                    </a:cubicBezTo>
                    <a:cubicBezTo>
                      <a:pt x="6813" y="2964"/>
                      <a:pt x="6700" y="2399"/>
                      <a:pt x="6292" y="1720"/>
                    </a:cubicBezTo>
                    <a:cubicBezTo>
                      <a:pt x="5885" y="995"/>
                      <a:pt x="5206" y="430"/>
                      <a:pt x="4414" y="135"/>
                    </a:cubicBezTo>
                    <a:cubicBezTo>
                      <a:pt x="4144" y="43"/>
                      <a:pt x="3878" y="0"/>
                      <a:pt x="3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
              <p:cNvSpPr/>
              <p:nvPr/>
            </p:nvSpPr>
            <p:spPr>
              <a:xfrm>
                <a:off x="5304525" y="5085900"/>
                <a:ext cx="166950" cy="193525"/>
              </a:xfrm>
              <a:custGeom>
                <a:avLst/>
                <a:gdLst/>
                <a:ahLst/>
                <a:cxnLst/>
                <a:rect l="l" t="t" r="r" b="b"/>
                <a:pathLst>
                  <a:path w="6678" h="7741" fill="none" extrusionOk="0">
                    <a:moveTo>
                      <a:pt x="4980" y="6450"/>
                    </a:moveTo>
                    <a:cubicBezTo>
                      <a:pt x="3667" y="7424"/>
                      <a:pt x="1698" y="7740"/>
                      <a:pt x="499" y="6473"/>
                    </a:cubicBezTo>
                    <a:cubicBezTo>
                      <a:pt x="137" y="6066"/>
                      <a:pt x="1" y="5545"/>
                      <a:pt x="1" y="5025"/>
                    </a:cubicBezTo>
                    <a:cubicBezTo>
                      <a:pt x="1" y="4187"/>
                      <a:pt x="295" y="3395"/>
                      <a:pt x="589" y="2603"/>
                    </a:cubicBezTo>
                    <a:cubicBezTo>
                      <a:pt x="838" y="1879"/>
                      <a:pt x="1608" y="1245"/>
                      <a:pt x="2264" y="928"/>
                    </a:cubicBezTo>
                    <a:cubicBezTo>
                      <a:pt x="4188" y="0"/>
                      <a:pt x="6677" y="1313"/>
                      <a:pt x="6519" y="3554"/>
                    </a:cubicBezTo>
                    <a:cubicBezTo>
                      <a:pt x="6474" y="4459"/>
                      <a:pt x="6112" y="5364"/>
                      <a:pt x="5478" y="602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
              <p:cNvSpPr/>
              <p:nvPr/>
            </p:nvSpPr>
            <p:spPr>
              <a:xfrm>
                <a:off x="5307925" y="5129925"/>
                <a:ext cx="126200" cy="113050"/>
              </a:xfrm>
              <a:custGeom>
                <a:avLst/>
                <a:gdLst/>
                <a:ahLst/>
                <a:cxnLst/>
                <a:rect l="l" t="t" r="r" b="b"/>
                <a:pathLst>
                  <a:path w="5048" h="4522" extrusionOk="0">
                    <a:moveTo>
                      <a:pt x="2591" y="0"/>
                    </a:moveTo>
                    <a:cubicBezTo>
                      <a:pt x="2197" y="0"/>
                      <a:pt x="1806" y="91"/>
                      <a:pt x="1472" y="276"/>
                    </a:cubicBezTo>
                    <a:cubicBezTo>
                      <a:pt x="567" y="751"/>
                      <a:pt x="1" y="1883"/>
                      <a:pt x="1" y="2901"/>
                    </a:cubicBezTo>
                    <a:cubicBezTo>
                      <a:pt x="23" y="3264"/>
                      <a:pt x="114" y="3671"/>
                      <a:pt x="363" y="3920"/>
                    </a:cubicBezTo>
                    <a:cubicBezTo>
                      <a:pt x="739" y="4316"/>
                      <a:pt x="1322" y="4521"/>
                      <a:pt x="1857" y="4521"/>
                    </a:cubicBezTo>
                    <a:cubicBezTo>
                      <a:pt x="1933" y="4521"/>
                      <a:pt x="2009" y="4517"/>
                      <a:pt x="2083" y="4508"/>
                    </a:cubicBezTo>
                    <a:cubicBezTo>
                      <a:pt x="2581" y="4463"/>
                      <a:pt x="3056" y="4259"/>
                      <a:pt x="3509" y="3965"/>
                    </a:cubicBezTo>
                    <a:cubicBezTo>
                      <a:pt x="4075" y="3626"/>
                      <a:pt x="4550" y="3128"/>
                      <a:pt x="4776" y="2585"/>
                    </a:cubicBezTo>
                    <a:cubicBezTo>
                      <a:pt x="5048" y="1974"/>
                      <a:pt x="4640" y="978"/>
                      <a:pt x="4142" y="548"/>
                    </a:cubicBezTo>
                    <a:cubicBezTo>
                      <a:pt x="3729" y="187"/>
                      <a:pt x="3157" y="0"/>
                      <a:pt x="25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
              <p:cNvSpPr/>
              <p:nvPr/>
            </p:nvSpPr>
            <p:spPr>
              <a:xfrm>
                <a:off x="5006350" y="4927075"/>
                <a:ext cx="165825" cy="178225"/>
              </a:xfrm>
              <a:custGeom>
                <a:avLst/>
                <a:gdLst/>
                <a:ahLst/>
                <a:cxnLst/>
                <a:rect l="l" t="t" r="r" b="b"/>
                <a:pathLst>
                  <a:path w="6633" h="7129" extrusionOk="0">
                    <a:moveTo>
                      <a:pt x="2896" y="0"/>
                    </a:moveTo>
                    <a:cubicBezTo>
                      <a:pt x="2737" y="0"/>
                      <a:pt x="2579" y="13"/>
                      <a:pt x="2423" y="39"/>
                    </a:cubicBezTo>
                    <a:cubicBezTo>
                      <a:pt x="1472" y="175"/>
                      <a:pt x="205" y="1057"/>
                      <a:pt x="91" y="2053"/>
                    </a:cubicBezTo>
                    <a:cubicBezTo>
                      <a:pt x="1" y="2845"/>
                      <a:pt x="205" y="3796"/>
                      <a:pt x="612" y="4679"/>
                    </a:cubicBezTo>
                    <a:cubicBezTo>
                      <a:pt x="906" y="5357"/>
                      <a:pt x="1359" y="5969"/>
                      <a:pt x="1902" y="6421"/>
                    </a:cubicBezTo>
                    <a:cubicBezTo>
                      <a:pt x="2430" y="6843"/>
                      <a:pt x="3162" y="7129"/>
                      <a:pt x="3866" y="7129"/>
                    </a:cubicBezTo>
                    <a:cubicBezTo>
                      <a:pt x="4068" y="7129"/>
                      <a:pt x="4268" y="7105"/>
                      <a:pt x="4459" y="7055"/>
                    </a:cubicBezTo>
                    <a:cubicBezTo>
                      <a:pt x="4957" y="6919"/>
                      <a:pt x="5387" y="6534"/>
                      <a:pt x="5659" y="6127"/>
                    </a:cubicBezTo>
                    <a:cubicBezTo>
                      <a:pt x="6451" y="4905"/>
                      <a:pt x="6632" y="3072"/>
                      <a:pt x="5931" y="1782"/>
                    </a:cubicBezTo>
                    <a:cubicBezTo>
                      <a:pt x="5350" y="740"/>
                      <a:pt x="4114" y="0"/>
                      <a:pt x="2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
              <p:cNvSpPr/>
              <p:nvPr/>
            </p:nvSpPr>
            <p:spPr>
              <a:xfrm>
                <a:off x="4999575" y="4930300"/>
                <a:ext cx="173725" cy="171450"/>
              </a:xfrm>
              <a:custGeom>
                <a:avLst/>
                <a:gdLst/>
                <a:ahLst/>
                <a:cxnLst/>
                <a:rect l="l" t="t" r="r" b="b"/>
                <a:pathLst>
                  <a:path w="6949" h="6858" fill="none" extrusionOk="0">
                    <a:moveTo>
                      <a:pt x="5772" y="5704"/>
                    </a:moveTo>
                    <a:cubicBezTo>
                      <a:pt x="6654" y="4346"/>
                      <a:pt x="6948" y="1766"/>
                      <a:pt x="5364" y="793"/>
                    </a:cubicBezTo>
                    <a:cubicBezTo>
                      <a:pt x="5025" y="589"/>
                      <a:pt x="4685" y="408"/>
                      <a:pt x="4323" y="295"/>
                    </a:cubicBezTo>
                    <a:cubicBezTo>
                      <a:pt x="3961" y="182"/>
                      <a:pt x="3554" y="68"/>
                      <a:pt x="3146" y="46"/>
                    </a:cubicBezTo>
                    <a:cubicBezTo>
                      <a:pt x="2241" y="0"/>
                      <a:pt x="1336" y="340"/>
                      <a:pt x="679" y="951"/>
                    </a:cubicBezTo>
                    <a:cubicBezTo>
                      <a:pt x="272" y="1358"/>
                      <a:pt x="46" y="1947"/>
                      <a:pt x="23" y="2490"/>
                    </a:cubicBezTo>
                    <a:cubicBezTo>
                      <a:pt x="0" y="2943"/>
                      <a:pt x="91" y="3350"/>
                      <a:pt x="204" y="3780"/>
                    </a:cubicBezTo>
                    <a:cubicBezTo>
                      <a:pt x="453" y="4685"/>
                      <a:pt x="1019" y="5591"/>
                      <a:pt x="1856" y="6021"/>
                    </a:cubicBezTo>
                    <a:cubicBezTo>
                      <a:pt x="2694" y="6451"/>
                      <a:pt x="3599" y="6858"/>
                      <a:pt x="4527" y="6609"/>
                    </a:cubicBezTo>
                    <a:cubicBezTo>
                      <a:pt x="5070" y="6496"/>
                      <a:pt x="5477" y="6134"/>
                      <a:pt x="5772" y="570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
              <p:cNvSpPr/>
              <p:nvPr/>
            </p:nvSpPr>
            <p:spPr>
              <a:xfrm>
                <a:off x="5035775" y="4962475"/>
                <a:ext cx="131300" cy="142175"/>
              </a:xfrm>
              <a:custGeom>
                <a:avLst/>
                <a:gdLst/>
                <a:ahLst/>
                <a:cxnLst/>
                <a:rect l="l" t="t" r="r" b="b"/>
                <a:pathLst>
                  <a:path w="5252" h="5687" extrusionOk="0">
                    <a:moveTo>
                      <a:pt x="2277" y="0"/>
                    </a:moveTo>
                    <a:cubicBezTo>
                      <a:pt x="2158" y="0"/>
                      <a:pt x="2041" y="9"/>
                      <a:pt x="1925" y="26"/>
                    </a:cubicBezTo>
                    <a:cubicBezTo>
                      <a:pt x="1178" y="139"/>
                      <a:pt x="159" y="818"/>
                      <a:pt x="69" y="1610"/>
                    </a:cubicBezTo>
                    <a:cubicBezTo>
                      <a:pt x="1" y="2289"/>
                      <a:pt x="159" y="3059"/>
                      <a:pt x="476" y="3738"/>
                    </a:cubicBezTo>
                    <a:cubicBezTo>
                      <a:pt x="725" y="4281"/>
                      <a:pt x="1087" y="4779"/>
                      <a:pt x="1517" y="5118"/>
                    </a:cubicBezTo>
                    <a:cubicBezTo>
                      <a:pt x="1948" y="5460"/>
                      <a:pt x="2536" y="5687"/>
                      <a:pt x="3100" y="5687"/>
                    </a:cubicBezTo>
                    <a:cubicBezTo>
                      <a:pt x="3246" y="5687"/>
                      <a:pt x="3391" y="5672"/>
                      <a:pt x="3531" y="5639"/>
                    </a:cubicBezTo>
                    <a:cubicBezTo>
                      <a:pt x="3916" y="5526"/>
                      <a:pt x="4256" y="5231"/>
                      <a:pt x="4482" y="4869"/>
                    </a:cubicBezTo>
                    <a:cubicBezTo>
                      <a:pt x="5116" y="3919"/>
                      <a:pt x="5251" y="2470"/>
                      <a:pt x="4686" y="1407"/>
                    </a:cubicBezTo>
                    <a:cubicBezTo>
                      <a:pt x="4242" y="560"/>
                      <a:pt x="3242" y="0"/>
                      <a:pt x="2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
              <p:cNvSpPr/>
              <p:nvPr/>
            </p:nvSpPr>
            <p:spPr>
              <a:xfrm>
                <a:off x="5027300" y="4931425"/>
                <a:ext cx="368925" cy="368000"/>
              </a:xfrm>
              <a:custGeom>
                <a:avLst/>
                <a:gdLst/>
                <a:ahLst/>
                <a:cxnLst/>
                <a:rect l="l" t="t" r="r" b="b"/>
                <a:pathLst>
                  <a:path w="14757" h="14720" extrusionOk="0">
                    <a:moveTo>
                      <a:pt x="9687" y="1"/>
                    </a:moveTo>
                    <a:cubicBezTo>
                      <a:pt x="9890" y="227"/>
                      <a:pt x="10049" y="476"/>
                      <a:pt x="10139" y="770"/>
                    </a:cubicBezTo>
                    <a:cubicBezTo>
                      <a:pt x="10210" y="946"/>
                      <a:pt x="10130" y="1012"/>
                      <a:pt x="10007" y="1012"/>
                    </a:cubicBezTo>
                    <a:cubicBezTo>
                      <a:pt x="9971" y="1012"/>
                      <a:pt x="9931" y="1007"/>
                      <a:pt x="9890" y="997"/>
                    </a:cubicBezTo>
                    <a:cubicBezTo>
                      <a:pt x="9239" y="777"/>
                      <a:pt x="8567" y="676"/>
                      <a:pt x="7895" y="676"/>
                    </a:cubicBezTo>
                    <a:cubicBezTo>
                      <a:pt x="6558" y="676"/>
                      <a:pt x="5218" y="1073"/>
                      <a:pt x="4029" y="1721"/>
                    </a:cubicBezTo>
                    <a:cubicBezTo>
                      <a:pt x="2988" y="2332"/>
                      <a:pt x="2060" y="3147"/>
                      <a:pt x="1358" y="4142"/>
                    </a:cubicBezTo>
                    <a:cubicBezTo>
                      <a:pt x="611" y="5183"/>
                      <a:pt x="295" y="6315"/>
                      <a:pt x="159" y="7582"/>
                    </a:cubicBezTo>
                    <a:cubicBezTo>
                      <a:pt x="0" y="9031"/>
                      <a:pt x="702" y="10321"/>
                      <a:pt x="1585" y="11407"/>
                    </a:cubicBezTo>
                    <a:cubicBezTo>
                      <a:pt x="2082" y="12018"/>
                      <a:pt x="2716" y="12584"/>
                      <a:pt x="3350" y="13082"/>
                    </a:cubicBezTo>
                    <a:cubicBezTo>
                      <a:pt x="3916" y="13489"/>
                      <a:pt x="4549" y="13829"/>
                      <a:pt x="5206" y="14100"/>
                    </a:cubicBezTo>
                    <a:cubicBezTo>
                      <a:pt x="5817" y="14327"/>
                      <a:pt x="6473" y="14508"/>
                      <a:pt x="7152" y="14621"/>
                    </a:cubicBezTo>
                    <a:cubicBezTo>
                      <a:pt x="7539" y="14685"/>
                      <a:pt x="7932" y="14720"/>
                      <a:pt x="8323" y="14720"/>
                    </a:cubicBezTo>
                    <a:cubicBezTo>
                      <a:pt x="9327" y="14720"/>
                      <a:pt x="10324" y="14489"/>
                      <a:pt x="11203" y="13919"/>
                    </a:cubicBezTo>
                    <a:cubicBezTo>
                      <a:pt x="12357" y="13150"/>
                      <a:pt x="13240" y="12018"/>
                      <a:pt x="13851" y="10819"/>
                    </a:cubicBezTo>
                    <a:cubicBezTo>
                      <a:pt x="14100" y="10321"/>
                      <a:pt x="14281" y="9755"/>
                      <a:pt x="14417" y="9257"/>
                    </a:cubicBezTo>
                    <a:cubicBezTo>
                      <a:pt x="14530" y="8782"/>
                      <a:pt x="14621" y="8284"/>
                      <a:pt x="14643" y="7809"/>
                    </a:cubicBezTo>
                    <a:cubicBezTo>
                      <a:pt x="14756" y="6021"/>
                      <a:pt x="14145" y="4210"/>
                      <a:pt x="12923" y="2943"/>
                    </a:cubicBezTo>
                    <a:cubicBezTo>
                      <a:pt x="12584" y="2558"/>
                      <a:pt x="12176" y="2219"/>
                      <a:pt x="11746" y="1902"/>
                    </a:cubicBezTo>
                    <a:cubicBezTo>
                      <a:pt x="11611" y="1811"/>
                      <a:pt x="11452" y="1721"/>
                      <a:pt x="11339" y="1608"/>
                    </a:cubicBezTo>
                    <a:cubicBezTo>
                      <a:pt x="11181" y="1494"/>
                      <a:pt x="11181" y="1427"/>
                      <a:pt x="11362" y="1336"/>
                    </a:cubicBezTo>
                    <a:cubicBezTo>
                      <a:pt x="11633" y="1155"/>
                      <a:pt x="11973" y="1110"/>
                      <a:pt x="12289" y="1087"/>
                    </a:cubicBezTo>
                    <a:cubicBezTo>
                      <a:pt x="12384" y="1077"/>
                      <a:pt x="12478" y="1072"/>
                      <a:pt x="12570" y="1072"/>
                    </a:cubicBezTo>
                    <a:cubicBezTo>
                      <a:pt x="12874" y="1072"/>
                      <a:pt x="13166" y="1120"/>
                      <a:pt x="13444" y="1155"/>
                    </a:cubicBezTo>
                    <a:cubicBezTo>
                      <a:pt x="13172" y="861"/>
                      <a:pt x="12765" y="657"/>
                      <a:pt x="12357" y="544"/>
                    </a:cubicBezTo>
                    <a:cubicBezTo>
                      <a:pt x="12202" y="475"/>
                      <a:pt x="12033" y="445"/>
                      <a:pt x="11861" y="445"/>
                    </a:cubicBezTo>
                    <a:cubicBezTo>
                      <a:pt x="11808" y="445"/>
                      <a:pt x="11754" y="448"/>
                      <a:pt x="11701" y="453"/>
                    </a:cubicBezTo>
                    <a:cubicBezTo>
                      <a:pt x="11384" y="476"/>
                      <a:pt x="10818" y="702"/>
                      <a:pt x="10728" y="1019"/>
                    </a:cubicBezTo>
                    <a:cubicBezTo>
                      <a:pt x="10547" y="544"/>
                      <a:pt x="10162" y="182"/>
                      <a:pt x="9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
              <p:cNvSpPr/>
              <p:nvPr/>
            </p:nvSpPr>
            <p:spPr>
              <a:xfrm>
                <a:off x="5021625" y="4943325"/>
                <a:ext cx="368950" cy="368450"/>
              </a:xfrm>
              <a:custGeom>
                <a:avLst/>
                <a:gdLst/>
                <a:ahLst/>
                <a:cxnLst/>
                <a:rect l="l" t="t" r="r" b="b"/>
                <a:pathLst>
                  <a:path w="14758" h="14738" extrusionOk="0">
                    <a:moveTo>
                      <a:pt x="9687" y="0"/>
                    </a:moveTo>
                    <a:cubicBezTo>
                      <a:pt x="9891" y="226"/>
                      <a:pt x="10050" y="498"/>
                      <a:pt x="10140" y="769"/>
                    </a:cubicBezTo>
                    <a:cubicBezTo>
                      <a:pt x="10208" y="940"/>
                      <a:pt x="10135" y="1021"/>
                      <a:pt x="10017" y="1021"/>
                    </a:cubicBezTo>
                    <a:cubicBezTo>
                      <a:pt x="9979" y="1021"/>
                      <a:pt x="9936" y="1012"/>
                      <a:pt x="9891" y="996"/>
                    </a:cubicBezTo>
                    <a:cubicBezTo>
                      <a:pt x="9242" y="777"/>
                      <a:pt x="8573" y="676"/>
                      <a:pt x="7904" y="676"/>
                    </a:cubicBezTo>
                    <a:cubicBezTo>
                      <a:pt x="6564" y="676"/>
                      <a:pt x="5221" y="1079"/>
                      <a:pt x="4029" y="1743"/>
                    </a:cubicBezTo>
                    <a:cubicBezTo>
                      <a:pt x="2988" y="2331"/>
                      <a:pt x="2060" y="3146"/>
                      <a:pt x="1359" y="4142"/>
                    </a:cubicBezTo>
                    <a:cubicBezTo>
                      <a:pt x="612" y="5183"/>
                      <a:pt x="295" y="6314"/>
                      <a:pt x="159" y="7582"/>
                    </a:cubicBezTo>
                    <a:cubicBezTo>
                      <a:pt x="1" y="9030"/>
                      <a:pt x="703" y="10343"/>
                      <a:pt x="1585" y="11407"/>
                    </a:cubicBezTo>
                    <a:cubicBezTo>
                      <a:pt x="2083" y="12040"/>
                      <a:pt x="2717" y="12606"/>
                      <a:pt x="3351" y="13081"/>
                    </a:cubicBezTo>
                    <a:cubicBezTo>
                      <a:pt x="3916" y="13511"/>
                      <a:pt x="4550" y="13851"/>
                      <a:pt x="5206" y="14100"/>
                    </a:cubicBezTo>
                    <a:cubicBezTo>
                      <a:pt x="5817" y="14326"/>
                      <a:pt x="6474" y="14530"/>
                      <a:pt x="7153" y="14643"/>
                    </a:cubicBezTo>
                    <a:cubicBezTo>
                      <a:pt x="7526" y="14704"/>
                      <a:pt x="7904" y="14737"/>
                      <a:pt x="8282" y="14737"/>
                    </a:cubicBezTo>
                    <a:cubicBezTo>
                      <a:pt x="9300" y="14737"/>
                      <a:pt x="10312" y="14497"/>
                      <a:pt x="11204" y="13919"/>
                    </a:cubicBezTo>
                    <a:cubicBezTo>
                      <a:pt x="12358" y="13172"/>
                      <a:pt x="13241" y="12040"/>
                      <a:pt x="13852" y="10818"/>
                    </a:cubicBezTo>
                    <a:cubicBezTo>
                      <a:pt x="14101" y="10343"/>
                      <a:pt x="14282" y="9777"/>
                      <a:pt x="14418" y="9257"/>
                    </a:cubicBezTo>
                    <a:cubicBezTo>
                      <a:pt x="14531" y="8781"/>
                      <a:pt x="14621" y="8306"/>
                      <a:pt x="14644" y="7808"/>
                    </a:cubicBezTo>
                    <a:cubicBezTo>
                      <a:pt x="14757" y="6043"/>
                      <a:pt x="14146" y="4255"/>
                      <a:pt x="12924" y="2942"/>
                    </a:cubicBezTo>
                    <a:cubicBezTo>
                      <a:pt x="12584" y="2557"/>
                      <a:pt x="12177" y="2218"/>
                      <a:pt x="11747" y="1901"/>
                    </a:cubicBezTo>
                    <a:cubicBezTo>
                      <a:pt x="11611" y="1811"/>
                      <a:pt x="11453" y="1743"/>
                      <a:pt x="11340" y="1630"/>
                    </a:cubicBezTo>
                    <a:cubicBezTo>
                      <a:pt x="11181" y="1516"/>
                      <a:pt x="11181" y="1426"/>
                      <a:pt x="11362" y="1335"/>
                    </a:cubicBezTo>
                    <a:cubicBezTo>
                      <a:pt x="11634" y="1177"/>
                      <a:pt x="11973" y="1109"/>
                      <a:pt x="12290" y="1086"/>
                    </a:cubicBezTo>
                    <a:cubicBezTo>
                      <a:pt x="12362" y="1082"/>
                      <a:pt x="12434" y="1080"/>
                      <a:pt x="12505" y="1080"/>
                    </a:cubicBezTo>
                    <a:cubicBezTo>
                      <a:pt x="12833" y="1080"/>
                      <a:pt x="13146" y="1121"/>
                      <a:pt x="13444" y="1177"/>
                    </a:cubicBezTo>
                    <a:cubicBezTo>
                      <a:pt x="13173" y="860"/>
                      <a:pt x="12765" y="656"/>
                      <a:pt x="12358" y="543"/>
                    </a:cubicBezTo>
                    <a:cubicBezTo>
                      <a:pt x="12202" y="474"/>
                      <a:pt x="12034" y="444"/>
                      <a:pt x="11862" y="444"/>
                    </a:cubicBezTo>
                    <a:cubicBezTo>
                      <a:pt x="11809" y="444"/>
                      <a:pt x="11755" y="447"/>
                      <a:pt x="11702" y="453"/>
                    </a:cubicBezTo>
                    <a:cubicBezTo>
                      <a:pt x="11385" y="498"/>
                      <a:pt x="10819" y="724"/>
                      <a:pt x="10729" y="1018"/>
                    </a:cubicBezTo>
                    <a:cubicBezTo>
                      <a:pt x="10548" y="543"/>
                      <a:pt x="10163" y="181"/>
                      <a:pt x="9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
              <p:cNvSpPr/>
              <p:nvPr/>
            </p:nvSpPr>
            <p:spPr>
              <a:xfrm>
                <a:off x="5051050" y="5006600"/>
                <a:ext cx="305000" cy="276125"/>
              </a:xfrm>
              <a:custGeom>
                <a:avLst/>
                <a:gdLst/>
                <a:ahLst/>
                <a:cxnLst/>
                <a:rect l="l" t="t" r="r" b="b"/>
                <a:pathLst>
                  <a:path w="12200" h="11045" extrusionOk="0">
                    <a:moveTo>
                      <a:pt x="4665" y="1"/>
                    </a:moveTo>
                    <a:cubicBezTo>
                      <a:pt x="4264" y="1"/>
                      <a:pt x="3866" y="80"/>
                      <a:pt x="3509" y="230"/>
                    </a:cubicBezTo>
                    <a:cubicBezTo>
                      <a:pt x="2558" y="592"/>
                      <a:pt x="1766" y="1362"/>
                      <a:pt x="1155" y="2176"/>
                    </a:cubicBezTo>
                    <a:cubicBezTo>
                      <a:pt x="544" y="3059"/>
                      <a:pt x="250" y="4010"/>
                      <a:pt x="137" y="5051"/>
                    </a:cubicBezTo>
                    <a:cubicBezTo>
                      <a:pt x="1" y="6250"/>
                      <a:pt x="589" y="7359"/>
                      <a:pt x="1336" y="8264"/>
                    </a:cubicBezTo>
                    <a:cubicBezTo>
                      <a:pt x="1766" y="8785"/>
                      <a:pt x="2264" y="9283"/>
                      <a:pt x="2830" y="9668"/>
                    </a:cubicBezTo>
                    <a:cubicBezTo>
                      <a:pt x="3305" y="10007"/>
                      <a:pt x="3826" y="10301"/>
                      <a:pt x="4369" y="10528"/>
                    </a:cubicBezTo>
                    <a:cubicBezTo>
                      <a:pt x="4889" y="10709"/>
                      <a:pt x="5433" y="10890"/>
                      <a:pt x="5998" y="10980"/>
                    </a:cubicBezTo>
                    <a:cubicBezTo>
                      <a:pt x="6296" y="11021"/>
                      <a:pt x="6599" y="11044"/>
                      <a:pt x="6902" y="11044"/>
                    </a:cubicBezTo>
                    <a:cubicBezTo>
                      <a:pt x="7770" y="11044"/>
                      <a:pt x="8638" y="10856"/>
                      <a:pt x="9393" y="10369"/>
                    </a:cubicBezTo>
                    <a:cubicBezTo>
                      <a:pt x="10389" y="9758"/>
                      <a:pt x="11113" y="8785"/>
                      <a:pt x="11634" y="7767"/>
                    </a:cubicBezTo>
                    <a:cubicBezTo>
                      <a:pt x="12018" y="6974"/>
                      <a:pt x="12200" y="6001"/>
                      <a:pt x="11996" y="5141"/>
                    </a:cubicBezTo>
                    <a:cubicBezTo>
                      <a:pt x="11792" y="4123"/>
                      <a:pt x="11226" y="3240"/>
                      <a:pt x="10253" y="2833"/>
                    </a:cubicBezTo>
                    <a:cubicBezTo>
                      <a:pt x="9970" y="2705"/>
                      <a:pt x="9669" y="2622"/>
                      <a:pt x="9333" y="2622"/>
                    </a:cubicBezTo>
                    <a:cubicBezTo>
                      <a:pt x="9133" y="2622"/>
                      <a:pt x="8920" y="2652"/>
                      <a:pt x="8692" y="2720"/>
                    </a:cubicBezTo>
                    <a:cubicBezTo>
                      <a:pt x="8284" y="2788"/>
                      <a:pt x="7764" y="3127"/>
                      <a:pt x="7764" y="3127"/>
                    </a:cubicBezTo>
                    <a:cubicBezTo>
                      <a:pt x="7764" y="3127"/>
                      <a:pt x="7537" y="2425"/>
                      <a:pt x="7379" y="2086"/>
                    </a:cubicBezTo>
                    <a:cubicBezTo>
                      <a:pt x="7107" y="1294"/>
                      <a:pt x="6632" y="570"/>
                      <a:pt x="5795" y="230"/>
                    </a:cubicBezTo>
                    <a:cubicBezTo>
                      <a:pt x="5439" y="75"/>
                      <a:pt x="5051" y="1"/>
                      <a:pt x="46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
              <p:cNvSpPr/>
              <p:nvPr/>
            </p:nvSpPr>
            <p:spPr>
              <a:xfrm>
                <a:off x="5084450" y="5097100"/>
                <a:ext cx="61700" cy="45200"/>
              </a:xfrm>
              <a:custGeom>
                <a:avLst/>
                <a:gdLst/>
                <a:ahLst/>
                <a:cxnLst/>
                <a:rect l="l" t="t" r="r" b="b"/>
                <a:pathLst>
                  <a:path w="2468" h="1808" extrusionOk="0">
                    <a:moveTo>
                      <a:pt x="956" y="0"/>
                    </a:moveTo>
                    <a:cubicBezTo>
                      <a:pt x="637" y="0"/>
                      <a:pt x="362" y="123"/>
                      <a:pt x="226" y="367"/>
                    </a:cubicBezTo>
                    <a:cubicBezTo>
                      <a:pt x="0" y="752"/>
                      <a:pt x="272" y="1318"/>
                      <a:pt x="838" y="1634"/>
                    </a:cubicBezTo>
                    <a:cubicBezTo>
                      <a:pt x="1062" y="1751"/>
                      <a:pt x="1297" y="1807"/>
                      <a:pt x="1512" y="1807"/>
                    </a:cubicBezTo>
                    <a:cubicBezTo>
                      <a:pt x="1842" y="1807"/>
                      <a:pt x="2127" y="1677"/>
                      <a:pt x="2263" y="1431"/>
                    </a:cubicBezTo>
                    <a:cubicBezTo>
                      <a:pt x="2467" y="1046"/>
                      <a:pt x="2173" y="458"/>
                      <a:pt x="1630" y="163"/>
                    </a:cubicBezTo>
                    <a:cubicBezTo>
                      <a:pt x="1403" y="55"/>
                      <a:pt x="1170" y="0"/>
                      <a:pt x="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
              <p:cNvSpPr/>
              <p:nvPr/>
            </p:nvSpPr>
            <p:spPr>
              <a:xfrm>
                <a:off x="5114425" y="5071775"/>
                <a:ext cx="61700" cy="53750"/>
              </a:xfrm>
              <a:custGeom>
                <a:avLst/>
                <a:gdLst/>
                <a:ahLst/>
                <a:cxnLst/>
                <a:rect l="l" t="t" r="r" b="b"/>
                <a:pathLst>
                  <a:path w="2468" h="2150" extrusionOk="0">
                    <a:moveTo>
                      <a:pt x="1187" y="0"/>
                    </a:moveTo>
                    <a:cubicBezTo>
                      <a:pt x="1008" y="0"/>
                      <a:pt x="826" y="44"/>
                      <a:pt x="657" y="135"/>
                    </a:cubicBezTo>
                    <a:cubicBezTo>
                      <a:pt x="204" y="362"/>
                      <a:pt x="1" y="859"/>
                      <a:pt x="91" y="1312"/>
                    </a:cubicBezTo>
                    <a:cubicBezTo>
                      <a:pt x="566" y="1357"/>
                      <a:pt x="1087" y="1652"/>
                      <a:pt x="1562" y="2150"/>
                    </a:cubicBezTo>
                    <a:cubicBezTo>
                      <a:pt x="1630" y="2150"/>
                      <a:pt x="1675" y="2104"/>
                      <a:pt x="1743" y="2082"/>
                    </a:cubicBezTo>
                    <a:cubicBezTo>
                      <a:pt x="2286" y="1810"/>
                      <a:pt x="2468" y="1131"/>
                      <a:pt x="2173" y="588"/>
                    </a:cubicBezTo>
                    <a:cubicBezTo>
                      <a:pt x="1971" y="214"/>
                      <a:pt x="1585" y="0"/>
                      <a:pt x="1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
              <p:cNvSpPr/>
              <p:nvPr/>
            </p:nvSpPr>
            <p:spPr>
              <a:xfrm>
                <a:off x="5108200" y="5101725"/>
                <a:ext cx="50950" cy="32850"/>
              </a:xfrm>
              <a:custGeom>
                <a:avLst/>
                <a:gdLst/>
                <a:ahLst/>
                <a:cxnLst/>
                <a:rect l="l" t="t" r="r" b="b"/>
                <a:pathLst>
                  <a:path w="2038" h="1314" fill="none" extrusionOk="0">
                    <a:moveTo>
                      <a:pt x="1" y="159"/>
                    </a:moveTo>
                    <a:cubicBezTo>
                      <a:pt x="1" y="159"/>
                      <a:pt x="1291" y="1"/>
                      <a:pt x="2038" y="1314"/>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
              <p:cNvSpPr/>
              <p:nvPr/>
            </p:nvSpPr>
            <p:spPr>
              <a:xfrm>
                <a:off x="5128000" y="5078925"/>
                <a:ext cx="19825" cy="17625"/>
              </a:xfrm>
              <a:custGeom>
                <a:avLst/>
                <a:gdLst/>
                <a:ahLst/>
                <a:cxnLst/>
                <a:rect l="l" t="t" r="r" b="b"/>
                <a:pathLst>
                  <a:path w="793" h="705" extrusionOk="0">
                    <a:moveTo>
                      <a:pt x="393" y="0"/>
                    </a:moveTo>
                    <a:cubicBezTo>
                      <a:pt x="337" y="0"/>
                      <a:pt x="280" y="11"/>
                      <a:pt x="227" y="30"/>
                    </a:cubicBezTo>
                    <a:cubicBezTo>
                      <a:pt x="69" y="121"/>
                      <a:pt x="1" y="347"/>
                      <a:pt x="91" y="528"/>
                    </a:cubicBezTo>
                    <a:cubicBezTo>
                      <a:pt x="154" y="638"/>
                      <a:pt x="282" y="705"/>
                      <a:pt x="408" y="705"/>
                    </a:cubicBezTo>
                    <a:cubicBezTo>
                      <a:pt x="463" y="705"/>
                      <a:pt x="518" y="692"/>
                      <a:pt x="567" y="664"/>
                    </a:cubicBezTo>
                    <a:cubicBezTo>
                      <a:pt x="748" y="573"/>
                      <a:pt x="793" y="347"/>
                      <a:pt x="725" y="189"/>
                    </a:cubicBezTo>
                    <a:cubicBezTo>
                      <a:pt x="661" y="60"/>
                      <a:pt x="529" y="0"/>
                      <a:pt x="3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
              <p:cNvSpPr/>
              <p:nvPr/>
            </p:nvSpPr>
            <p:spPr>
              <a:xfrm>
                <a:off x="5249100" y="5169800"/>
                <a:ext cx="61125" cy="46650"/>
              </a:xfrm>
              <a:custGeom>
                <a:avLst/>
                <a:gdLst/>
                <a:ahLst/>
                <a:cxnLst/>
                <a:rect l="l" t="t" r="r" b="b"/>
                <a:pathLst>
                  <a:path w="2445" h="1866" extrusionOk="0">
                    <a:moveTo>
                      <a:pt x="910" y="1"/>
                    </a:moveTo>
                    <a:cubicBezTo>
                      <a:pt x="609" y="1"/>
                      <a:pt x="354" y="117"/>
                      <a:pt x="226" y="333"/>
                    </a:cubicBezTo>
                    <a:cubicBezTo>
                      <a:pt x="0" y="741"/>
                      <a:pt x="249" y="1306"/>
                      <a:pt x="792" y="1646"/>
                    </a:cubicBezTo>
                    <a:cubicBezTo>
                      <a:pt x="1030" y="1795"/>
                      <a:pt x="1290" y="1865"/>
                      <a:pt x="1525" y="1865"/>
                    </a:cubicBezTo>
                    <a:cubicBezTo>
                      <a:pt x="1828" y="1865"/>
                      <a:pt x="2091" y="1749"/>
                      <a:pt x="2218" y="1533"/>
                    </a:cubicBezTo>
                    <a:cubicBezTo>
                      <a:pt x="2444" y="1125"/>
                      <a:pt x="2173" y="560"/>
                      <a:pt x="1652" y="220"/>
                    </a:cubicBezTo>
                    <a:cubicBezTo>
                      <a:pt x="1404" y="71"/>
                      <a:pt x="1144" y="1"/>
                      <a:pt x="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
              <p:cNvSpPr/>
              <p:nvPr/>
            </p:nvSpPr>
            <p:spPr>
              <a:xfrm>
                <a:off x="5252475" y="5129450"/>
                <a:ext cx="56625" cy="53775"/>
              </a:xfrm>
              <a:custGeom>
                <a:avLst/>
                <a:gdLst/>
                <a:ahLst/>
                <a:cxnLst/>
                <a:rect l="l" t="t" r="r" b="b"/>
                <a:pathLst>
                  <a:path w="2265" h="2151" extrusionOk="0">
                    <a:moveTo>
                      <a:pt x="1087" y="1"/>
                    </a:moveTo>
                    <a:cubicBezTo>
                      <a:pt x="453" y="24"/>
                      <a:pt x="1" y="567"/>
                      <a:pt x="1" y="1155"/>
                    </a:cubicBezTo>
                    <a:cubicBezTo>
                      <a:pt x="1" y="1223"/>
                      <a:pt x="1" y="1268"/>
                      <a:pt x="46" y="1336"/>
                    </a:cubicBezTo>
                    <a:cubicBezTo>
                      <a:pt x="680" y="1495"/>
                      <a:pt x="1223" y="1789"/>
                      <a:pt x="1517" y="2151"/>
                    </a:cubicBezTo>
                    <a:cubicBezTo>
                      <a:pt x="1970" y="1993"/>
                      <a:pt x="2264" y="1563"/>
                      <a:pt x="2241" y="1087"/>
                    </a:cubicBezTo>
                    <a:cubicBezTo>
                      <a:pt x="2219" y="454"/>
                      <a:pt x="1698" y="1"/>
                      <a:pt x="10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
              <p:cNvSpPr/>
              <p:nvPr/>
            </p:nvSpPr>
            <p:spPr>
              <a:xfrm>
                <a:off x="5244000" y="5162275"/>
                <a:ext cx="50950" cy="29450"/>
              </a:xfrm>
              <a:custGeom>
                <a:avLst/>
                <a:gdLst/>
                <a:ahLst/>
                <a:cxnLst/>
                <a:rect l="l" t="t" r="r" b="b"/>
                <a:pathLst>
                  <a:path w="2038" h="1178" fill="none" extrusionOk="0">
                    <a:moveTo>
                      <a:pt x="2037" y="1177"/>
                    </a:moveTo>
                    <a:cubicBezTo>
                      <a:pt x="2037" y="1177"/>
                      <a:pt x="1517" y="1"/>
                      <a:pt x="0" y="23"/>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
              <p:cNvSpPr/>
              <p:nvPr/>
            </p:nvSpPr>
            <p:spPr>
              <a:xfrm>
                <a:off x="5285300" y="5148700"/>
                <a:ext cx="17575" cy="17575"/>
              </a:xfrm>
              <a:custGeom>
                <a:avLst/>
                <a:gdLst/>
                <a:ahLst/>
                <a:cxnLst/>
                <a:rect l="l" t="t" r="r" b="b"/>
                <a:pathLst>
                  <a:path w="703" h="703" extrusionOk="0">
                    <a:moveTo>
                      <a:pt x="340" y="0"/>
                    </a:moveTo>
                    <a:cubicBezTo>
                      <a:pt x="159" y="0"/>
                      <a:pt x="1" y="159"/>
                      <a:pt x="1" y="363"/>
                    </a:cubicBezTo>
                    <a:cubicBezTo>
                      <a:pt x="1" y="566"/>
                      <a:pt x="159" y="702"/>
                      <a:pt x="363" y="702"/>
                    </a:cubicBezTo>
                    <a:cubicBezTo>
                      <a:pt x="566" y="702"/>
                      <a:pt x="702" y="544"/>
                      <a:pt x="702" y="340"/>
                    </a:cubicBezTo>
                    <a:cubicBezTo>
                      <a:pt x="702" y="136"/>
                      <a:pt x="521"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
              <p:cNvSpPr/>
              <p:nvPr/>
            </p:nvSpPr>
            <p:spPr>
              <a:xfrm>
                <a:off x="5191375" y="5157150"/>
                <a:ext cx="19825" cy="11950"/>
              </a:xfrm>
              <a:custGeom>
                <a:avLst/>
                <a:gdLst/>
                <a:ahLst/>
                <a:cxnLst/>
                <a:rect l="l" t="t" r="r" b="b"/>
                <a:pathLst>
                  <a:path w="793" h="478" extrusionOk="0">
                    <a:moveTo>
                      <a:pt x="94" y="0"/>
                    </a:moveTo>
                    <a:cubicBezTo>
                      <a:pt x="69" y="0"/>
                      <a:pt x="52" y="7"/>
                      <a:pt x="46" y="25"/>
                    </a:cubicBezTo>
                    <a:cubicBezTo>
                      <a:pt x="1" y="92"/>
                      <a:pt x="68" y="206"/>
                      <a:pt x="114" y="228"/>
                    </a:cubicBezTo>
                    <a:cubicBezTo>
                      <a:pt x="159" y="273"/>
                      <a:pt x="227" y="364"/>
                      <a:pt x="272" y="432"/>
                    </a:cubicBezTo>
                    <a:cubicBezTo>
                      <a:pt x="317" y="466"/>
                      <a:pt x="368" y="477"/>
                      <a:pt x="419" y="477"/>
                    </a:cubicBezTo>
                    <a:cubicBezTo>
                      <a:pt x="470" y="477"/>
                      <a:pt x="521" y="466"/>
                      <a:pt x="566" y="455"/>
                    </a:cubicBezTo>
                    <a:cubicBezTo>
                      <a:pt x="566" y="455"/>
                      <a:pt x="612" y="455"/>
                      <a:pt x="680" y="432"/>
                    </a:cubicBezTo>
                    <a:cubicBezTo>
                      <a:pt x="725" y="387"/>
                      <a:pt x="793" y="364"/>
                      <a:pt x="793" y="296"/>
                    </a:cubicBezTo>
                    <a:cubicBezTo>
                      <a:pt x="725" y="273"/>
                      <a:pt x="634" y="228"/>
                      <a:pt x="589" y="206"/>
                    </a:cubicBezTo>
                    <a:cubicBezTo>
                      <a:pt x="498" y="138"/>
                      <a:pt x="408" y="115"/>
                      <a:pt x="340" y="92"/>
                    </a:cubicBezTo>
                    <a:cubicBezTo>
                      <a:pt x="290" y="59"/>
                      <a:pt x="164"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
              <p:cNvSpPr/>
              <p:nvPr/>
            </p:nvSpPr>
            <p:spPr>
              <a:xfrm>
                <a:off x="5177800" y="5213775"/>
                <a:ext cx="36225" cy="12475"/>
              </a:xfrm>
              <a:custGeom>
                <a:avLst/>
                <a:gdLst/>
                <a:ahLst/>
                <a:cxnLst/>
                <a:rect l="l" t="t" r="r" b="b"/>
                <a:pathLst>
                  <a:path w="1449" h="499" fill="none" extrusionOk="0">
                    <a:moveTo>
                      <a:pt x="0" y="0"/>
                    </a:moveTo>
                    <a:cubicBezTo>
                      <a:pt x="363" y="430"/>
                      <a:pt x="883" y="498"/>
                      <a:pt x="1449" y="204"/>
                    </a:cubicBezTo>
                  </a:path>
                </a:pathLst>
              </a:custGeom>
              <a:noFill/>
              <a:ln w="73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 name="Google Shape;865;p3"/>
            <p:cNvGrpSpPr/>
            <p:nvPr/>
          </p:nvGrpSpPr>
          <p:grpSpPr>
            <a:xfrm>
              <a:off x="8148032" y="-203525"/>
              <a:ext cx="292131" cy="1327718"/>
              <a:chOff x="2806525" y="620025"/>
              <a:chExt cx="148275" cy="673900"/>
            </a:xfrm>
          </p:grpSpPr>
          <p:sp>
            <p:nvSpPr>
              <p:cNvPr id="866" name="Google Shape;866;p3"/>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74" name="Google Shape;874;p3"/>
          <p:cNvSpPr txBox="1">
            <a:spLocks noGrp="1"/>
          </p:cNvSpPr>
          <p:nvPr>
            <p:ph type="title"/>
          </p:nvPr>
        </p:nvSpPr>
        <p:spPr>
          <a:xfrm>
            <a:off x="2842050" y="1793700"/>
            <a:ext cx="3459900" cy="155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75" name="Google Shape;875;p3"/>
          <p:cNvSpPr txBox="1">
            <a:spLocks noGrp="1"/>
          </p:cNvSpPr>
          <p:nvPr>
            <p:ph type="title" idx="2" hasCustomPrompt="1"/>
          </p:nvPr>
        </p:nvSpPr>
        <p:spPr>
          <a:xfrm>
            <a:off x="4064400" y="1116900"/>
            <a:ext cx="1015200" cy="67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600" b="0">
                <a:latin typeface="Nunito Black"/>
                <a:ea typeface="Nunito Black"/>
                <a:cs typeface="Nunito Black"/>
                <a:sym typeface="Nunito Black"/>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76" name="Google Shape;876;p3"/>
          <p:cNvSpPr txBox="1">
            <a:spLocks noGrp="1"/>
          </p:cNvSpPr>
          <p:nvPr>
            <p:ph type="subTitle" idx="1"/>
          </p:nvPr>
        </p:nvSpPr>
        <p:spPr>
          <a:xfrm>
            <a:off x="3128400" y="3349800"/>
            <a:ext cx="2887200" cy="676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a:buNone/>
              <a:defRPr sz="18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77"/>
        <p:cNvGrpSpPr/>
        <p:nvPr/>
      </p:nvGrpSpPr>
      <p:grpSpPr>
        <a:xfrm>
          <a:off x="0" y="0"/>
          <a:ext cx="0" cy="0"/>
          <a:chOff x="0" y="0"/>
          <a:chExt cx="0" cy="0"/>
        </a:xfrm>
      </p:grpSpPr>
      <p:grpSp>
        <p:nvGrpSpPr>
          <p:cNvPr id="878" name="Google Shape;878;p4"/>
          <p:cNvGrpSpPr/>
          <p:nvPr/>
        </p:nvGrpSpPr>
        <p:grpSpPr>
          <a:xfrm>
            <a:off x="-136244" y="-787725"/>
            <a:ext cx="9309188" cy="6405685"/>
            <a:chOff x="-136244" y="-787725"/>
            <a:chExt cx="9309188" cy="6405685"/>
          </a:xfrm>
        </p:grpSpPr>
        <p:grpSp>
          <p:nvGrpSpPr>
            <p:cNvPr id="879" name="Google Shape;879;p4"/>
            <p:cNvGrpSpPr/>
            <p:nvPr/>
          </p:nvGrpSpPr>
          <p:grpSpPr>
            <a:xfrm flipH="1">
              <a:off x="-136244" y="-393374"/>
              <a:ext cx="4270606" cy="1104740"/>
              <a:chOff x="2637925" y="3469400"/>
              <a:chExt cx="2167600" cy="560725"/>
            </a:xfrm>
          </p:grpSpPr>
          <p:sp>
            <p:nvSpPr>
              <p:cNvPr id="880" name="Google Shape;880;p4"/>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
              <p:cNvSpPr/>
              <p:nvPr/>
            </p:nvSpPr>
            <p:spPr>
              <a:xfrm>
                <a:off x="2637925" y="3551278"/>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
              <p:cNvSpPr/>
              <p:nvPr/>
            </p:nvSpPr>
            <p:spPr>
              <a:xfrm>
                <a:off x="3016450" y="3631053"/>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
              <p:cNvSpPr/>
              <p:nvPr/>
            </p:nvSpPr>
            <p:spPr>
              <a:xfrm>
                <a:off x="2717700" y="3600503"/>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 name="Google Shape;885;p4"/>
            <p:cNvGrpSpPr/>
            <p:nvPr/>
          </p:nvGrpSpPr>
          <p:grpSpPr>
            <a:xfrm>
              <a:off x="4700366" y="4374903"/>
              <a:ext cx="768082" cy="1156015"/>
              <a:chOff x="4700366" y="4156978"/>
              <a:chExt cx="768082" cy="1156015"/>
            </a:xfrm>
          </p:grpSpPr>
          <p:sp>
            <p:nvSpPr>
              <p:cNvPr id="886" name="Google Shape;886;p4"/>
              <p:cNvSpPr/>
              <p:nvPr/>
            </p:nvSpPr>
            <p:spPr>
              <a:xfrm>
                <a:off x="5084949"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
              <p:cNvSpPr/>
              <p:nvPr/>
            </p:nvSpPr>
            <p:spPr>
              <a:xfrm>
                <a:off x="5109478"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
              <p:cNvSpPr/>
              <p:nvPr/>
            </p:nvSpPr>
            <p:spPr>
              <a:xfrm>
                <a:off x="492107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
              <p:cNvSpPr/>
              <p:nvPr/>
            </p:nvSpPr>
            <p:spPr>
              <a:xfrm>
                <a:off x="4956739"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
              <p:cNvSpPr/>
              <p:nvPr/>
            </p:nvSpPr>
            <p:spPr>
              <a:xfrm>
                <a:off x="5059288"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
              <p:cNvSpPr/>
              <p:nvPr/>
            </p:nvSpPr>
            <p:spPr>
              <a:xfrm>
                <a:off x="5055938"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
              <p:cNvSpPr/>
              <p:nvPr/>
            </p:nvSpPr>
            <p:spPr>
              <a:xfrm>
                <a:off x="5101647"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
              <p:cNvSpPr/>
              <p:nvPr/>
            </p:nvSpPr>
            <p:spPr>
              <a:xfrm>
                <a:off x="4816313"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
              <p:cNvSpPr/>
              <p:nvPr/>
            </p:nvSpPr>
            <p:spPr>
              <a:xfrm>
                <a:off x="4831877"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
              <p:cNvSpPr/>
              <p:nvPr/>
            </p:nvSpPr>
            <p:spPr>
              <a:xfrm>
                <a:off x="4769471"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
              <p:cNvSpPr/>
              <p:nvPr/>
            </p:nvSpPr>
            <p:spPr>
              <a:xfrm>
                <a:off x="4810698"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
              <p:cNvSpPr/>
              <p:nvPr/>
            </p:nvSpPr>
            <p:spPr>
              <a:xfrm>
                <a:off x="4795133"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
              <p:cNvSpPr/>
              <p:nvPr/>
            </p:nvSpPr>
            <p:spPr>
              <a:xfrm>
                <a:off x="4700366"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
              <p:cNvSpPr/>
              <p:nvPr/>
            </p:nvSpPr>
            <p:spPr>
              <a:xfrm>
                <a:off x="497122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
              <p:cNvSpPr/>
              <p:nvPr/>
            </p:nvSpPr>
            <p:spPr>
              <a:xfrm>
                <a:off x="5065986"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
              <p:cNvSpPr/>
              <p:nvPr/>
            </p:nvSpPr>
            <p:spPr>
              <a:xfrm>
                <a:off x="4894333"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
              <p:cNvSpPr/>
              <p:nvPr/>
            </p:nvSpPr>
            <p:spPr>
              <a:xfrm>
                <a:off x="4830794"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
              <p:cNvSpPr/>
              <p:nvPr/>
            </p:nvSpPr>
            <p:spPr>
              <a:xfrm>
                <a:off x="5087166"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
              <p:cNvSpPr/>
              <p:nvPr/>
            </p:nvSpPr>
            <p:spPr>
              <a:xfrm>
                <a:off x="4908814"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 name="Google Shape;905;p4"/>
            <p:cNvGrpSpPr/>
            <p:nvPr/>
          </p:nvGrpSpPr>
          <p:grpSpPr>
            <a:xfrm>
              <a:off x="1838400" y="4374903"/>
              <a:ext cx="766999" cy="1154931"/>
              <a:chOff x="1838400" y="4151553"/>
              <a:chExt cx="766999" cy="1154931"/>
            </a:xfrm>
          </p:grpSpPr>
          <p:sp>
            <p:nvSpPr>
              <p:cNvPr id="906" name="Google Shape;906;p4"/>
              <p:cNvSpPr/>
              <p:nvPr/>
            </p:nvSpPr>
            <p:spPr>
              <a:xfrm>
                <a:off x="1921986" y="4546185"/>
                <a:ext cx="299914" cy="395764"/>
              </a:xfrm>
              <a:custGeom>
                <a:avLst/>
                <a:gdLst/>
                <a:ahLst/>
                <a:cxnLst/>
                <a:rect l="l" t="t" r="r" b="b"/>
                <a:pathLst>
                  <a:path w="6089" h="8035" fill="none" extrusionOk="0">
                    <a:moveTo>
                      <a:pt x="137" y="2377"/>
                    </a:moveTo>
                    <a:cubicBezTo>
                      <a:pt x="227" y="2874"/>
                      <a:pt x="431" y="3327"/>
                      <a:pt x="612" y="3734"/>
                    </a:cubicBezTo>
                    <a:cubicBezTo>
                      <a:pt x="1042" y="4572"/>
                      <a:pt x="1698" y="5273"/>
                      <a:pt x="2377" y="5885"/>
                    </a:cubicBezTo>
                    <a:cubicBezTo>
                      <a:pt x="3373" y="6790"/>
                      <a:pt x="4437" y="7740"/>
                      <a:pt x="5795" y="8012"/>
                    </a:cubicBezTo>
                    <a:cubicBezTo>
                      <a:pt x="5930" y="8035"/>
                      <a:pt x="5998" y="7650"/>
                      <a:pt x="6044" y="7514"/>
                    </a:cubicBezTo>
                    <a:cubicBezTo>
                      <a:pt x="6089" y="7424"/>
                      <a:pt x="6044" y="7333"/>
                      <a:pt x="5998" y="7242"/>
                    </a:cubicBezTo>
                    <a:cubicBezTo>
                      <a:pt x="5455" y="6111"/>
                      <a:pt x="5116" y="5477"/>
                      <a:pt x="4527" y="4368"/>
                    </a:cubicBezTo>
                    <a:cubicBezTo>
                      <a:pt x="3893" y="3214"/>
                      <a:pt x="3011" y="2263"/>
                      <a:pt x="2241" y="1222"/>
                    </a:cubicBezTo>
                    <a:cubicBezTo>
                      <a:pt x="2038" y="973"/>
                      <a:pt x="1743" y="747"/>
                      <a:pt x="1472" y="566"/>
                    </a:cubicBezTo>
                    <a:cubicBezTo>
                      <a:pt x="1178" y="430"/>
                      <a:pt x="861" y="227"/>
                      <a:pt x="567" y="159"/>
                    </a:cubicBezTo>
                    <a:cubicBezTo>
                      <a:pt x="1" y="0"/>
                      <a:pt x="23" y="1200"/>
                      <a:pt x="23" y="1471"/>
                    </a:cubicBezTo>
                    <a:cubicBezTo>
                      <a:pt x="46"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
              <p:cNvSpPr/>
              <p:nvPr/>
            </p:nvSpPr>
            <p:spPr>
              <a:xfrm>
                <a:off x="1929817" y="4570714"/>
                <a:ext cx="267553" cy="362320"/>
              </a:xfrm>
              <a:custGeom>
                <a:avLst/>
                <a:gdLst/>
                <a:ahLst/>
                <a:cxnLst/>
                <a:rect l="l" t="t" r="r" b="b"/>
                <a:pathLst>
                  <a:path w="5432" h="7356" fill="none" extrusionOk="0">
                    <a:moveTo>
                      <a:pt x="0" y="1833"/>
                    </a:moveTo>
                    <a:cubicBezTo>
                      <a:pt x="181" y="1200"/>
                      <a:pt x="430" y="566"/>
                      <a:pt x="792" y="0"/>
                    </a:cubicBezTo>
                    <a:cubicBezTo>
                      <a:pt x="543" y="905"/>
                      <a:pt x="430" y="1856"/>
                      <a:pt x="453" y="2784"/>
                    </a:cubicBezTo>
                    <a:cubicBezTo>
                      <a:pt x="679" y="1879"/>
                      <a:pt x="973" y="973"/>
                      <a:pt x="1313" y="113"/>
                    </a:cubicBezTo>
                    <a:cubicBezTo>
                      <a:pt x="1313" y="521"/>
                      <a:pt x="1177" y="951"/>
                      <a:pt x="1087" y="1381"/>
                    </a:cubicBezTo>
                    <a:cubicBezTo>
                      <a:pt x="905" y="2150"/>
                      <a:pt x="838" y="2965"/>
                      <a:pt x="838" y="3757"/>
                    </a:cubicBezTo>
                    <a:cubicBezTo>
                      <a:pt x="905" y="3734"/>
                      <a:pt x="951" y="3621"/>
                      <a:pt x="973" y="3531"/>
                    </a:cubicBezTo>
                    <a:cubicBezTo>
                      <a:pt x="1245" y="2558"/>
                      <a:pt x="1517" y="1607"/>
                      <a:pt x="1698" y="634"/>
                    </a:cubicBezTo>
                    <a:cubicBezTo>
                      <a:pt x="1652" y="951"/>
                      <a:pt x="1698" y="1313"/>
                      <a:pt x="1652" y="1652"/>
                    </a:cubicBezTo>
                    <a:cubicBezTo>
                      <a:pt x="1630" y="1946"/>
                      <a:pt x="1584" y="2173"/>
                      <a:pt x="1584" y="2490"/>
                    </a:cubicBezTo>
                    <a:cubicBezTo>
                      <a:pt x="1630" y="3214"/>
                      <a:pt x="1517" y="3983"/>
                      <a:pt x="1426" y="4708"/>
                    </a:cubicBezTo>
                    <a:cubicBezTo>
                      <a:pt x="1811" y="3621"/>
                      <a:pt x="2128" y="2512"/>
                      <a:pt x="2331" y="1381"/>
                    </a:cubicBezTo>
                    <a:cubicBezTo>
                      <a:pt x="2422" y="2037"/>
                      <a:pt x="2354" y="2671"/>
                      <a:pt x="2309" y="3327"/>
                    </a:cubicBezTo>
                    <a:cubicBezTo>
                      <a:pt x="2241" y="4074"/>
                      <a:pt x="2196" y="4821"/>
                      <a:pt x="2128" y="5568"/>
                    </a:cubicBezTo>
                    <a:cubicBezTo>
                      <a:pt x="2128" y="5273"/>
                      <a:pt x="2354" y="4934"/>
                      <a:pt x="2444" y="4685"/>
                    </a:cubicBezTo>
                    <a:cubicBezTo>
                      <a:pt x="2490" y="4436"/>
                      <a:pt x="2535" y="4187"/>
                      <a:pt x="2580" y="3915"/>
                    </a:cubicBezTo>
                    <a:cubicBezTo>
                      <a:pt x="2716" y="3350"/>
                      <a:pt x="2920" y="2761"/>
                      <a:pt x="3259" y="2286"/>
                    </a:cubicBezTo>
                    <a:cubicBezTo>
                      <a:pt x="3033" y="3485"/>
                      <a:pt x="2784" y="4685"/>
                      <a:pt x="2558" y="5907"/>
                    </a:cubicBezTo>
                    <a:cubicBezTo>
                      <a:pt x="2874" y="4934"/>
                      <a:pt x="3169" y="3938"/>
                      <a:pt x="3486" y="2988"/>
                    </a:cubicBezTo>
                    <a:cubicBezTo>
                      <a:pt x="3440" y="4119"/>
                      <a:pt x="3372" y="5273"/>
                      <a:pt x="3350" y="6405"/>
                    </a:cubicBezTo>
                    <a:cubicBezTo>
                      <a:pt x="3553" y="5477"/>
                      <a:pt x="3734" y="4549"/>
                      <a:pt x="3961" y="3621"/>
                    </a:cubicBezTo>
                    <a:cubicBezTo>
                      <a:pt x="3916" y="4708"/>
                      <a:pt x="3893" y="5794"/>
                      <a:pt x="3825" y="6903"/>
                    </a:cubicBezTo>
                    <a:cubicBezTo>
                      <a:pt x="4006" y="6518"/>
                      <a:pt x="4142" y="6133"/>
                      <a:pt x="4255" y="5726"/>
                    </a:cubicBezTo>
                    <a:cubicBezTo>
                      <a:pt x="4368" y="5387"/>
                      <a:pt x="4391" y="4866"/>
                      <a:pt x="4594" y="4594"/>
                    </a:cubicBezTo>
                    <a:cubicBezTo>
                      <a:pt x="4753" y="5500"/>
                      <a:pt x="4798" y="6450"/>
                      <a:pt x="4979" y="7356"/>
                    </a:cubicBezTo>
                    <a:cubicBezTo>
                      <a:pt x="5206" y="7039"/>
                      <a:pt x="5364" y="6699"/>
                      <a:pt x="5432"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
              <p:cNvSpPr/>
              <p:nvPr/>
            </p:nvSpPr>
            <p:spPr>
              <a:xfrm>
                <a:off x="2243030" y="4151553"/>
                <a:ext cx="142741" cy="431474"/>
              </a:xfrm>
              <a:custGeom>
                <a:avLst/>
                <a:gdLst/>
                <a:ahLst/>
                <a:cxnLst/>
                <a:rect l="l" t="t" r="r" b="b"/>
                <a:pathLst>
                  <a:path w="2898" h="8760" fill="none" extrusionOk="0">
                    <a:moveTo>
                      <a:pt x="2852" y="2920"/>
                    </a:moveTo>
                    <a:cubicBezTo>
                      <a:pt x="2898" y="2083"/>
                      <a:pt x="2852" y="1200"/>
                      <a:pt x="2739" y="363"/>
                    </a:cubicBezTo>
                    <a:cubicBezTo>
                      <a:pt x="2694" y="249"/>
                      <a:pt x="2671" y="68"/>
                      <a:pt x="2558" y="46"/>
                    </a:cubicBezTo>
                    <a:cubicBezTo>
                      <a:pt x="2445" y="0"/>
                      <a:pt x="2332" y="91"/>
                      <a:pt x="2241" y="182"/>
                    </a:cubicBezTo>
                    <a:cubicBezTo>
                      <a:pt x="1540" y="1245"/>
                      <a:pt x="974" y="2332"/>
                      <a:pt x="612" y="3576"/>
                    </a:cubicBezTo>
                    <a:cubicBezTo>
                      <a:pt x="295" y="4595"/>
                      <a:pt x="182" y="5613"/>
                      <a:pt x="159" y="6654"/>
                    </a:cubicBezTo>
                    <a:cubicBezTo>
                      <a:pt x="159" y="7152"/>
                      <a:pt x="91" y="7650"/>
                      <a:pt x="46" y="8125"/>
                    </a:cubicBezTo>
                    <a:cubicBezTo>
                      <a:pt x="1" y="8442"/>
                      <a:pt x="46" y="8759"/>
                      <a:pt x="408" y="8352"/>
                    </a:cubicBezTo>
                    <a:cubicBezTo>
                      <a:pt x="702" y="8080"/>
                      <a:pt x="951" y="7786"/>
                      <a:pt x="1178" y="7469"/>
                    </a:cubicBezTo>
                    <a:cubicBezTo>
                      <a:pt x="1947" y="6518"/>
                      <a:pt x="2513" y="5477"/>
                      <a:pt x="2694" y="4187"/>
                    </a:cubicBezTo>
                    <a:cubicBezTo>
                      <a:pt x="2898" y="2897"/>
                      <a:pt x="2671" y="1698"/>
                      <a:pt x="2196" y="453"/>
                    </a:cubicBezTo>
                    <a:lnTo>
                      <a:pt x="2355" y="5545"/>
                    </a:lnTo>
                    <a:cubicBezTo>
                      <a:pt x="1970" y="4346"/>
                      <a:pt x="1630" y="3124"/>
                      <a:pt x="1313" y="1879"/>
                    </a:cubicBezTo>
                    <a:lnTo>
                      <a:pt x="1065" y="7469"/>
                    </a:lnTo>
                    <a:cubicBezTo>
                      <a:pt x="657" y="6609"/>
                      <a:pt x="408" y="5658"/>
                      <a:pt x="272" y="4708"/>
                    </a:cubicBezTo>
                    <a:cubicBezTo>
                      <a:pt x="408" y="5817"/>
                      <a:pt x="408" y="6949"/>
                      <a:pt x="318"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
              <p:cNvSpPr/>
              <p:nvPr/>
            </p:nvSpPr>
            <p:spPr>
              <a:xfrm>
                <a:off x="2235247" y="4177215"/>
                <a:ext cx="114863" cy="361187"/>
              </a:xfrm>
              <a:custGeom>
                <a:avLst/>
                <a:gdLst/>
                <a:ahLst/>
                <a:cxnLst/>
                <a:rect l="l" t="t" r="r" b="b"/>
                <a:pathLst>
                  <a:path w="2332" h="7333" fill="none" extrusionOk="0">
                    <a:moveTo>
                      <a:pt x="2331" y="0"/>
                    </a:moveTo>
                    <a:lnTo>
                      <a:pt x="1992" y="430"/>
                    </a:lnTo>
                    <a:cubicBezTo>
                      <a:pt x="1585" y="905"/>
                      <a:pt x="1200" y="1426"/>
                      <a:pt x="883" y="1992"/>
                    </a:cubicBezTo>
                    <a:cubicBezTo>
                      <a:pt x="0" y="3598"/>
                      <a:pt x="68" y="5545"/>
                      <a:pt x="430"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
              <p:cNvSpPr/>
              <p:nvPr/>
            </p:nvSpPr>
            <p:spPr>
              <a:xfrm>
                <a:off x="2041281" y="4345520"/>
                <a:ext cx="208496" cy="394680"/>
              </a:xfrm>
              <a:custGeom>
                <a:avLst/>
                <a:gdLst/>
                <a:ahLst/>
                <a:cxnLst/>
                <a:rect l="l" t="t" r="r" b="b"/>
                <a:pathLst>
                  <a:path w="4233" h="8013" fill="none" extrusionOk="0">
                    <a:moveTo>
                      <a:pt x="4052" y="5658"/>
                    </a:moveTo>
                    <a:cubicBezTo>
                      <a:pt x="4029" y="6315"/>
                      <a:pt x="3803" y="6971"/>
                      <a:pt x="3395" y="7469"/>
                    </a:cubicBezTo>
                    <a:lnTo>
                      <a:pt x="3395" y="3395"/>
                    </a:lnTo>
                    <a:cubicBezTo>
                      <a:pt x="3395" y="3169"/>
                      <a:pt x="3350" y="2897"/>
                      <a:pt x="3124" y="2875"/>
                    </a:cubicBezTo>
                    <a:cubicBezTo>
                      <a:pt x="2807" y="3961"/>
                      <a:pt x="2535" y="5093"/>
                      <a:pt x="2218" y="6202"/>
                    </a:cubicBezTo>
                    <a:cubicBezTo>
                      <a:pt x="1879" y="4572"/>
                      <a:pt x="2671" y="2829"/>
                      <a:pt x="2331" y="1177"/>
                    </a:cubicBezTo>
                    <a:cubicBezTo>
                      <a:pt x="1901" y="2264"/>
                      <a:pt x="1562" y="3373"/>
                      <a:pt x="1290" y="4504"/>
                    </a:cubicBezTo>
                    <a:cubicBezTo>
                      <a:pt x="1336" y="3101"/>
                      <a:pt x="1358" y="1653"/>
                      <a:pt x="1290" y="227"/>
                    </a:cubicBezTo>
                    <a:cubicBezTo>
                      <a:pt x="906" y="770"/>
                      <a:pt x="544" y="1472"/>
                      <a:pt x="453" y="2128"/>
                    </a:cubicBezTo>
                    <a:cubicBezTo>
                      <a:pt x="385" y="2580"/>
                      <a:pt x="634" y="3124"/>
                      <a:pt x="793" y="3576"/>
                    </a:cubicBezTo>
                    <a:cubicBezTo>
                      <a:pt x="1132" y="4414"/>
                      <a:pt x="1471" y="5274"/>
                      <a:pt x="1992" y="6043"/>
                    </a:cubicBezTo>
                    <a:cubicBezTo>
                      <a:pt x="2196" y="6315"/>
                      <a:pt x="3622" y="8012"/>
                      <a:pt x="3893" y="7130"/>
                    </a:cubicBezTo>
                    <a:cubicBezTo>
                      <a:pt x="4187" y="6088"/>
                      <a:pt x="4233" y="5047"/>
                      <a:pt x="3916" y="4029"/>
                    </a:cubicBezTo>
                    <a:cubicBezTo>
                      <a:pt x="3735" y="3441"/>
                      <a:pt x="3486" y="2875"/>
                      <a:pt x="3146" y="2332"/>
                    </a:cubicBezTo>
                    <a:cubicBezTo>
                      <a:pt x="2716" y="1653"/>
                      <a:pt x="1585" y="0"/>
                      <a:pt x="611" y="181"/>
                    </a:cubicBezTo>
                    <a:cubicBezTo>
                      <a:pt x="0" y="295"/>
                      <a:pt x="114"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
              <p:cNvSpPr/>
              <p:nvPr/>
            </p:nvSpPr>
            <p:spPr>
              <a:xfrm>
                <a:off x="2026800" y="4381180"/>
                <a:ext cx="224110" cy="336707"/>
              </a:xfrm>
              <a:custGeom>
                <a:avLst/>
                <a:gdLst/>
                <a:ahLst/>
                <a:cxnLst/>
                <a:rect l="l" t="t" r="r" b="b"/>
                <a:pathLst>
                  <a:path w="4550" h="6836" fill="none" extrusionOk="0">
                    <a:moveTo>
                      <a:pt x="1154" y="3531"/>
                    </a:moveTo>
                    <a:cubicBezTo>
                      <a:pt x="1607" y="4708"/>
                      <a:pt x="2060" y="5930"/>
                      <a:pt x="3237" y="6587"/>
                    </a:cubicBezTo>
                    <a:cubicBezTo>
                      <a:pt x="3486" y="6722"/>
                      <a:pt x="3848" y="6836"/>
                      <a:pt x="4097" y="6632"/>
                    </a:cubicBezTo>
                    <a:cubicBezTo>
                      <a:pt x="4232" y="6519"/>
                      <a:pt x="4300" y="6292"/>
                      <a:pt x="4323" y="6134"/>
                    </a:cubicBezTo>
                    <a:cubicBezTo>
                      <a:pt x="4549" y="4753"/>
                      <a:pt x="4232" y="3463"/>
                      <a:pt x="3531" y="2309"/>
                    </a:cubicBezTo>
                    <a:cubicBezTo>
                      <a:pt x="3101" y="1630"/>
                      <a:pt x="1969" y="1"/>
                      <a:pt x="973" y="159"/>
                    </a:cubicBezTo>
                    <a:cubicBezTo>
                      <a:pt x="0" y="295"/>
                      <a:pt x="951" y="3056"/>
                      <a:pt x="1154"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
              <p:cNvSpPr/>
              <p:nvPr/>
            </p:nvSpPr>
            <p:spPr>
              <a:xfrm>
                <a:off x="1927551" y="4562882"/>
                <a:ext cx="299914" cy="400246"/>
              </a:xfrm>
              <a:custGeom>
                <a:avLst/>
                <a:gdLst/>
                <a:ahLst/>
                <a:cxnLst/>
                <a:rect l="l" t="t" r="r" b="b"/>
                <a:pathLst>
                  <a:path w="6089" h="8126" fill="none" extrusionOk="0">
                    <a:moveTo>
                      <a:pt x="1178" y="657"/>
                    </a:moveTo>
                    <a:cubicBezTo>
                      <a:pt x="1178" y="657"/>
                      <a:pt x="1155" y="1087"/>
                      <a:pt x="1133" y="1064"/>
                    </a:cubicBezTo>
                    <a:cubicBezTo>
                      <a:pt x="906" y="883"/>
                      <a:pt x="454" y="1"/>
                      <a:pt x="205" y="272"/>
                    </a:cubicBezTo>
                    <a:cubicBezTo>
                      <a:pt x="1" y="499"/>
                      <a:pt x="24" y="1132"/>
                      <a:pt x="24" y="1427"/>
                    </a:cubicBezTo>
                    <a:cubicBezTo>
                      <a:pt x="24" y="2219"/>
                      <a:pt x="250" y="3441"/>
                      <a:pt x="657" y="4120"/>
                    </a:cubicBezTo>
                    <a:cubicBezTo>
                      <a:pt x="1449" y="5500"/>
                      <a:pt x="2830" y="6519"/>
                      <a:pt x="4210" y="7220"/>
                    </a:cubicBezTo>
                    <a:cubicBezTo>
                      <a:pt x="4505" y="7356"/>
                      <a:pt x="6089" y="8126"/>
                      <a:pt x="5704" y="7288"/>
                    </a:cubicBezTo>
                    <a:cubicBezTo>
                      <a:pt x="5252" y="6224"/>
                      <a:pt x="4844" y="5138"/>
                      <a:pt x="4210" y="4188"/>
                    </a:cubicBezTo>
                    <a:cubicBezTo>
                      <a:pt x="3396" y="2988"/>
                      <a:pt x="2377" y="1472"/>
                      <a:pt x="1178"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
              <p:cNvSpPr/>
              <p:nvPr/>
            </p:nvSpPr>
            <p:spPr>
              <a:xfrm>
                <a:off x="1838400" y="48516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70" y="2490"/>
                      <a:pt x="1494" y="3192"/>
                    </a:cubicBezTo>
                    <a:cubicBezTo>
                      <a:pt x="1698" y="3395"/>
                      <a:pt x="1901" y="3576"/>
                      <a:pt x="2128" y="3735"/>
                    </a:cubicBezTo>
                    <a:cubicBezTo>
                      <a:pt x="2965" y="4368"/>
                      <a:pt x="3984" y="4957"/>
                      <a:pt x="4979" y="5296"/>
                    </a:cubicBezTo>
                    <a:cubicBezTo>
                      <a:pt x="5772" y="5545"/>
                      <a:pt x="6473" y="5907"/>
                      <a:pt x="7288" y="6088"/>
                    </a:cubicBezTo>
                    <a:lnTo>
                      <a:pt x="7378" y="6088"/>
                    </a:lnTo>
                    <a:cubicBezTo>
                      <a:pt x="7446" y="6043"/>
                      <a:pt x="7401" y="5998"/>
                      <a:pt x="7401" y="5953"/>
                    </a:cubicBezTo>
                    <a:cubicBezTo>
                      <a:pt x="6948" y="4640"/>
                      <a:pt x="5794" y="3124"/>
                      <a:pt x="4753" y="2196"/>
                    </a:cubicBezTo>
                    <a:cubicBezTo>
                      <a:pt x="3667"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
              <p:cNvSpPr/>
              <p:nvPr/>
            </p:nvSpPr>
            <p:spPr>
              <a:xfrm>
                <a:off x="2182840" y="4433588"/>
                <a:ext cx="307745" cy="278734"/>
              </a:xfrm>
              <a:custGeom>
                <a:avLst/>
                <a:gdLst/>
                <a:ahLst/>
                <a:cxnLst/>
                <a:rect l="l" t="t" r="r" b="b"/>
                <a:pathLst>
                  <a:path w="6248" h="5659" fill="none" extrusionOk="0">
                    <a:moveTo>
                      <a:pt x="5138" y="249"/>
                    </a:moveTo>
                    <a:cubicBezTo>
                      <a:pt x="5455" y="114"/>
                      <a:pt x="5885" y="0"/>
                      <a:pt x="6111" y="249"/>
                    </a:cubicBezTo>
                    <a:cubicBezTo>
                      <a:pt x="6247" y="430"/>
                      <a:pt x="6202" y="657"/>
                      <a:pt x="6179" y="860"/>
                    </a:cubicBezTo>
                    <a:cubicBezTo>
                      <a:pt x="6021" y="2015"/>
                      <a:pt x="5297" y="3056"/>
                      <a:pt x="4391" y="3848"/>
                    </a:cubicBezTo>
                    <a:cubicBezTo>
                      <a:pt x="3893" y="4278"/>
                      <a:pt x="3328" y="4640"/>
                      <a:pt x="2762" y="4934"/>
                    </a:cubicBezTo>
                    <a:cubicBezTo>
                      <a:pt x="2332" y="5115"/>
                      <a:pt x="1540" y="5658"/>
                      <a:pt x="1064" y="5545"/>
                    </a:cubicBezTo>
                    <a:cubicBezTo>
                      <a:pt x="1" y="5274"/>
                      <a:pt x="1585" y="3531"/>
                      <a:pt x="1879" y="3191"/>
                    </a:cubicBezTo>
                    <a:cubicBezTo>
                      <a:pt x="2852" y="2105"/>
                      <a:pt x="3803" y="928"/>
                      <a:pt x="5138"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
              <p:cNvSpPr/>
              <p:nvPr/>
            </p:nvSpPr>
            <p:spPr>
              <a:xfrm>
                <a:off x="2239680" y="44436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24" y="2648"/>
                      <a:pt x="2671" y="3938"/>
                    </a:cubicBezTo>
                    <a:cubicBezTo>
                      <a:pt x="3034" y="2829"/>
                      <a:pt x="3169" y="1697"/>
                      <a:pt x="3305" y="543"/>
                    </a:cubicBezTo>
                    <a:cubicBezTo>
                      <a:pt x="2671" y="1946"/>
                      <a:pt x="2106" y="3372"/>
                      <a:pt x="1608" y="4843"/>
                    </a:cubicBezTo>
                    <a:cubicBezTo>
                      <a:pt x="1789" y="3780"/>
                      <a:pt x="1925" y="2716"/>
                      <a:pt x="2083" y="1675"/>
                    </a:cubicBezTo>
                    <a:cubicBezTo>
                      <a:pt x="1630" y="2761"/>
                      <a:pt x="1155" y="3848"/>
                      <a:pt x="702" y="4956"/>
                    </a:cubicBezTo>
                    <a:cubicBezTo>
                      <a:pt x="951"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
              <p:cNvSpPr/>
              <p:nvPr/>
            </p:nvSpPr>
            <p:spPr>
              <a:xfrm>
                <a:off x="2197321" y="4693309"/>
                <a:ext cx="340057" cy="253121"/>
              </a:xfrm>
              <a:custGeom>
                <a:avLst/>
                <a:gdLst/>
                <a:ahLst/>
                <a:cxnLst/>
                <a:rect l="l" t="t" r="r" b="b"/>
                <a:pathLst>
                  <a:path w="6904" h="5139" fill="none" extrusionOk="0">
                    <a:moveTo>
                      <a:pt x="4935" y="408"/>
                    </a:moveTo>
                    <a:cubicBezTo>
                      <a:pt x="5252" y="295"/>
                      <a:pt x="5523" y="182"/>
                      <a:pt x="5840" y="69"/>
                    </a:cubicBezTo>
                    <a:cubicBezTo>
                      <a:pt x="5953" y="23"/>
                      <a:pt x="6089" y="1"/>
                      <a:pt x="6202" y="1"/>
                    </a:cubicBezTo>
                    <a:cubicBezTo>
                      <a:pt x="6904" y="1"/>
                      <a:pt x="6406" y="1064"/>
                      <a:pt x="6270" y="1381"/>
                    </a:cubicBezTo>
                    <a:cubicBezTo>
                      <a:pt x="5749" y="2309"/>
                      <a:pt x="5093" y="3101"/>
                      <a:pt x="4256" y="3758"/>
                    </a:cubicBezTo>
                    <a:cubicBezTo>
                      <a:pt x="3554" y="4278"/>
                      <a:pt x="2785" y="4731"/>
                      <a:pt x="1925" y="4957"/>
                    </a:cubicBezTo>
                    <a:cubicBezTo>
                      <a:pt x="1540" y="5070"/>
                      <a:pt x="1110" y="5115"/>
                      <a:pt x="680" y="5138"/>
                    </a:cubicBezTo>
                    <a:cubicBezTo>
                      <a:pt x="612" y="5138"/>
                      <a:pt x="499" y="5138"/>
                      <a:pt x="408" y="5115"/>
                    </a:cubicBezTo>
                    <a:cubicBezTo>
                      <a:pt x="272" y="5048"/>
                      <a:pt x="114" y="4799"/>
                      <a:pt x="91" y="4663"/>
                    </a:cubicBezTo>
                    <a:cubicBezTo>
                      <a:pt x="1" y="4233"/>
                      <a:pt x="340" y="3780"/>
                      <a:pt x="567" y="3463"/>
                    </a:cubicBezTo>
                    <a:cubicBezTo>
                      <a:pt x="838" y="3124"/>
                      <a:pt x="1178" y="2807"/>
                      <a:pt x="1517" y="2535"/>
                    </a:cubicBezTo>
                    <a:cubicBezTo>
                      <a:pt x="2015" y="2083"/>
                      <a:pt x="2536" y="1653"/>
                      <a:pt x="3124" y="1313"/>
                    </a:cubicBezTo>
                    <a:cubicBezTo>
                      <a:pt x="3713" y="951"/>
                      <a:pt x="4301" y="680"/>
                      <a:pt x="4935"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
              <p:cNvSpPr/>
              <p:nvPr/>
            </p:nvSpPr>
            <p:spPr>
              <a:xfrm>
                <a:off x="2221850" y="4694442"/>
                <a:ext cx="275385" cy="236375"/>
              </a:xfrm>
              <a:custGeom>
                <a:avLst/>
                <a:gdLst/>
                <a:ahLst/>
                <a:cxnLst/>
                <a:rect l="l" t="t" r="r" b="b"/>
                <a:pathLst>
                  <a:path w="5591" h="4799" fill="none" extrusionOk="0">
                    <a:moveTo>
                      <a:pt x="4686" y="2716"/>
                    </a:moveTo>
                    <a:cubicBezTo>
                      <a:pt x="5002" y="1811"/>
                      <a:pt x="5274" y="906"/>
                      <a:pt x="5591" y="0"/>
                    </a:cubicBezTo>
                    <a:cubicBezTo>
                      <a:pt x="5432" y="498"/>
                      <a:pt x="4935" y="1109"/>
                      <a:pt x="4663" y="1562"/>
                    </a:cubicBezTo>
                    <a:cubicBezTo>
                      <a:pt x="4301" y="2173"/>
                      <a:pt x="3961" y="2807"/>
                      <a:pt x="3667" y="3440"/>
                    </a:cubicBezTo>
                    <a:cubicBezTo>
                      <a:pt x="3961" y="2512"/>
                      <a:pt x="4233" y="1562"/>
                      <a:pt x="4210" y="566"/>
                    </a:cubicBezTo>
                    <a:cubicBezTo>
                      <a:pt x="3690" y="1856"/>
                      <a:pt x="3237" y="3169"/>
                      <a:pt x="2852" y="4527"/>
                    </a:cubicBezTo>
                    <a:cubicBezTo>
                      <a:pt x="3011" y="3372"/>
                      <a:pt x="3192" y="2241"/>
                      <a:pt x="3350" y="1064"/>
                    </a:cubicBezTo>
                    <a:cubicBezTo>
                      <a:pt x="3169" y="1630"/>
                      <a:pt x="2988" y="2196"/>
                      <a:pt x="2785" y="2739"/>
                    </a:cubicBezTo>
                    <a:cubicBezTo>
                      <a:pt x="2603" y="3327"/>
                      <a:pt x="2400" y="3961"/>
                      <a:pt x="2060" y="4504"/>
                    </a:cubicBezTo>
                    <a:lnTo>
                      <a:pt x="2898" y="1109"/>
                    </a:lnTo>
                    <a:cubicBezTo>
                      <a:pt x="2422" y="2354"/>
                      <a:pt x="1834" y="3553"/>
                      <a:pt x="1291" y="4798"/>
                    </a:cubicBezTo>
                    <a:cubicBezTo>
                      <a:pt x="1585" y="3825"/>
                      <a:pt x="1947" y="2807"/>
                      <a:pt x="2151" y="1788"/>
                    </a:cubicBezTo>
                    <a:cubicBezTo>
                      <a:pt x="1472" y="2761"/>
                      <a:pt x="748" y="3735"/>
                      <a:pt x="1" y="4662"/>
                    </a:cubicBezTo>
                    <a:cubicBezTo>
                      <a:pt x="250" y="4074"/>
                      <a:pt x="408"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
              <p:cNvSpPr/>
              <p:nvPr/>
            </p:nvSpPr>
            <p:spPr>
              <a:xfrm>
                <a:off x="2211851" y="4721188"/>
                <a:ext cx="299914" cy="230809"/>
              </a:xfrm>
              <a:custGeom>
                <a:avLst/>
                <a:gdLst/>
                <a:ahLst/>
                <a:cxnLst/>
                <a:rect l="l" t="t" r="r" b="b"/>
                <a:pathLst>
                  <a:path w="6089" h="4686" fill="none" extrusionOk="0">
                    <a:moveTo>
                      <a:pt x="6043" y="0"/>
                    </a:moveTo>
                    <a:cubicBezTo>
                      <a:pt x="6088" y="136"/>
                      <a:pt x="6020" y="295"/>
                      <a:pt x="5998" y="453"/>
                    </a:cubicBezTo>
                    <a:cubicBezTo>
                      <a:pt x="5884"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
              <p:cNvSpPr/>
              <p:nvPr/>
            </p:nvSpPr>
            <p:spPr>
              <a:xfrm>
                <a:off x="2180574" y="4896141"/>
                <a:ext cx="424824" cy="265632"/>
              </a:xfrm>
              <a:custGeom>
                <a:avLst/>
                <a:gdLst/>
                <a:ahLst/>
                <a:cxnLst/>
                <a:rect l="l" t="t" r="r" b="b"/>
                <a:pathLst>
                  <a:path w="8625" h="5393" extrusionOk="0">
                    <a:moveTo>
                      <a:pt x="8018" y="1"/>
                    </a:moveTo>
                    <a:cubicBezTo>
                      <a:pt x="7841" y="1"/>
                      <a:pt x="7660" y="26"/>
                      <a:pt x="7470" y="70"/>
                    </a:cubicBezTo>
                    <a:cubicBezTo>
                      <a:pt x="6497" y="228"/>
                      <a:pt x="5546" y="635"/>
                      <a:pt x="4664" y="1133"/>
                    </a:cubicBezTo>
                    <a:cubicBezTo>
                      <a:pt x="3871" y="1586"/>
                      <a:pt x="3170" y="2129"/>
                      <a:pt x="2468" y="2695"/>
                    </a:cubicBezTo>
                    <a:cubicBezTo>
                      <a:pt x="1835" y="3193"/>
                      <a:pt x="1042" y="3691"/>
                      <a:pt x="567" y="4324"/>
                    </a:cubicBezTo>
                    <a:cubicBezTo>
                      <a:pt x="222" y="4756"/>
                      <a:pt x="0" y="5393"/>
                      <a:pt x="686" y="5393"/>
                    </a:cubicBezTo>
                    <a:cubicBezTo>
                      <a:pt x="719" y="5393"/>
                      <a:pt x="755" y="5391"/>
                      <a:pt x="794" y="5388"/>
                    </a:cubicBezTo>
                    <a:cubicBezTo>
                      <a:pt x="1608" y="5320"/>
                      <a:pt x="2446" y="4981"/>
                      <a:pt x="3193" y="4664"/>
                    </a:cubicBezTo>
                    <a:cubicBezTo>
                      <a:pt x="3758" y="4438"/>
                      <a:pt x="4324" y="4211"/>
                      <a:pt x="4913" y="3962"/>
                    </a:cubicBezTo>
                    <a:cubicBezTo>
                      <a:pt x="5343" y="3759"/>
                      <a:pt x="5840" y="3532"/>
                      <a:pt x="6248" y="3238"/>
                    </a:cubicBezTo>
                    <a:cubicBezTo>
                      <a:pt x="7198" y="2582"/>
                      <a:pt x="7809" y="1586"/>
                      <a:pt x="8443" y="658"/>
                    </a:cubicBezTo>
                    <a:cubicBezTo>
                      <a:pt x="8556" y="522"/>
                      <a:pt x="8624" y="296"/>
                      <a:pt x="8511" y="137"/>
                    </a:cubicBezTo>
                    <a:cubicBezTo>
                      <a:pt x="8466" y="92"/>
                      <a:pt x="8375" y="70"/>
                      <a:pt x="8307" y="24"/>
                    </a:cubicBezTo>
                    <a:cubicBezTo>
                      <a:pt x="8211" y="8"/>
                      <a:pt x="8115" y="1"/>
                      <a:pt x="8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
              <p:cNvSpPr/>
              <p:nvPr/>
            </p:nvSpPr>
            <p:spPr>
              <a:xfrm>
                <a:off x="2197321" y="4261934"/>
                <a:ext cx="139392" cy="1044551"/>
              </a:xfrm>
              <a:custGeom>
                <a:avLst/>
                <a:gdLst/>
                <a:ahLst/>
                <a:cxnLst/>
                <a:rect l="l" t="t" r="r" b="b"/>
                <a:pathLst>
                  <a:path w="2830" h="21207" extrusionOk="0">
                    <a:moveTo>
                      <a:pt x="2830" y="0"/>
                    </a:moveTo>
                    <a:cubicBezTo>
                      <a:pt x="2106" y="1652"/>
                      <a:pt x="1585" y="3372"/>
                      <a:pt x="1200" y="5138"/>
                    </a:cubicBezTo>
                    <a:cubicBezTo>
                      <a:pt x="770" y="6880"/>
                      <a:pt x="454" y="8668"/>
                      <a:pt x="295" y="10456"/>
                    </a:cubicBezTo>
                    <a:cubicBezTo>
                      <a:pt x="114" y="12221"/>
                      <a:pt x="1" y="14032"/>
                      <a:pt x="69" y="15842"/>
                    </a:cubicBezTo>
                    <a:cubicBezTo>
                      <a:pt x="69" y="16725"/>
                      <a:pt x="159" y="17630"/>
                      <a:pt x="205" y="18536"/>
                    </a:cubicBezTo>
                    <a:cubicBezTo>
                      <a:pt x="227" y="18966"/>
                      <a:pt x="295" y="19418"/>
                      <a:pt x="340" y="19871"/>
                    </a:cubicBezTo>
                    <a:cubicBezTo>
                      <a:pt x="408" y="20324"/>
                      <a:pt x="454" y="20754"/>
                      <a:pt x="521" y="21206"/>
                    </a:cubicBezTo>
                    <a:cubicBezTo>
                      <a:pt x="454" y="19418"/>
                      <a:pt x="386" y="17608"/>
                      <a:pt x="431" y="15820"/>
                    </a:cubicBezTo>
                    <a:cubicBezTo>
                      <a:pt x="431" y="15390"/>
                      <a:pt x="431" y="14937"/>
                      <a:pt x="454" y="14485"/>
                    </a:cubicBezTo>
                    <a:lnTo>
                      <a:pt x="544" y="13172"/>
                    </a:lnTo>
                    <a:cubicBezTo>
                      <a:pt x="544" y="12719"/>
                      <a:pt x="612" y="12289"/>
                      <a:pt x="635" y="11837"/>
                    </a:cubicBezTo>
                    <a:cubicBezTo>
                      <a:pt x="657" y="11384"/>
                      <a:pt x="680" y="10954"/>
                      <a:pt x="748" y="10501"/>
                    </a:cubicBezTo>
                    <a:lnTo>
                      <a:pt x="884" y="9166"/>
                    </a:lnTo>
                    <a:lnTo>
                      <a:pt x="1087" y="7831"/>
                    </a:lnTo>
                    <a:cubicBezTo>
                      <a:pt x="1223" y="6971"/>
                      <a:pt x="1359" y="6088"/>
                      <a:pt x="1540" y="5205"/>
                    </a:cubicBezTo>
                    <a:cubicBezTo>
                      <a:pt x="1902" y="3463"/>
                      <a:pt x="2309"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
              <p:cNvSpPr/>
              <p:nvPr/>
            </p:nvSpPr>
            <p:spPr>
              <a:xfrm>
                <a:off x="2122650" y="4456984"/>
                <a:ext cx="119345" cy="238345"/>
              </a:xfrm>
              <a:custGeom>
                <a:avLst/>
                <a:gdLst/>
                <a:ahLst/>
                <a:cxnLst/>
                <a:rect l="l" t="t" r="r" b="b"/>
                <a:pathLst>
                  <a:path w="2423" h="4839" extrusionOk="0">
                    <a:moveTo>
                      <a:pt x="1" y="1"/>
                    </a:moveTo>
                    <a:lnTo>
                      <a:pt x="1" y="1"/>
                    </a:lnTo>
                    <a:cubicBezTo>
                      <a:pt x="770" y="1517"/>
                      <a:pt x="1404" y="3101"/>
                      <a:pt x="1924" y="4685"/>
                    </a:cubicBezTo>
                    <a:cubicBezTo>
                      <a:pt x="1958" y="4787"/>
                      <a:pt x="2069" y="4838"/>
                      <a:pt x="2169" y="4838"/>
                    </a:cubicBezTo>
                    <a:cubicBezTo>
                      <a:pt x="2203" y="4838"/>
                      <a:pt x="2235" y="4833"/>
                      <a:pt x="2264" y="4821"/>
                    </a:cubicBezTo>
                    <a:cubicBezTo>
                      <a:pt x="2377" y="4753"/>
                      <a:pt x="2422"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
              <p:cNvSpPr/>
              <p:nvPr/>
            </p:nvSpPr>
            <p:spPr>
              <a:xfrm>
                <a:off x="2219634" y="4520523"/>
                <a:ext cx="194015" cy="171703"/>
              </a:xfrm>
              <a:custGeom>
                <a:avLst/>
                <a:gdLst/>
                <a:ahLst/>
                <a:cxnLst/>
                <a:rect l="l" t="t" r="r" b="b"/>
                <a:pathLst>
                  <a:path w="3939" h="3486" extrusionOk="0">
                    <a:moveTo>
                      <a:pt x="3938" y="1"/>
                    </a:moveTo>
                    <a:lnTo>
                      <a:pt x="114" y="3056"/>
                    </a:lnTo>
                    <a:lnTo>
                      <a:pt x="91" y="3079"/>
                    </a:lnTo>
                    <a:cubicBezTo>
                      <a:pt x="1" y="3169"/>
                      <a:pt x="1" y="3328"/>
                      <a:pt x="91" y="3418"/>
                    </a:cubicBezTo>
                    <a:cubicBezTo>
                      <a:pt x="136" y="3463"/>
                      <a:pt x="199" y="3486"/>
                      <a:pt x="261" y="3486"/>
                    </a:cubicBezTo>
                    <a:cubicBezTo>
                      <a:pt x="323" y="3486"/>
                      <a:pt x="385" y="3463"/>
                      <a:pt x="431" y="3418"/>
                    </a:cubicBezTo>
                    <a:lnTo>
                      <a:pt x="3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
              <p:cNvSpPr/>
              <p:nvPr/>
            </p:nvSpPr>
            <p:spPr>
              <a:xfrm>
                <a:off x="2247512" y="4484862"/>
                <a:ext cx="230809" cy="214062"/>
              </a:xfrm>
              <a:custGeom>
                <a:avLst/>
                <a:gdLst/>
                <a:ahLst/>
                <a:cxnLst/>
                <a:rect l="l" t="t" r="r" b="b"/>
                <a:pathLst>
                  <a:path w="4686" h="4346" fill="none" extrusionOk="0">
                    <a:moveTo>
                      <a:pt x="4640" y="0"/>
                    </a:moveTo>
                    <a:cubicBezTo>
                      <a:pt x="4685" y="793"/>
                      <a:pt x="4391" y="1585"/>
                      <a:pt x="3938" y="2241"/>
                    </a:cubicBezTo>
                    <a:cubicBezTo>
                      <a:pt x="3010" y="3599"/>
                      <a:pt x="1652"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
              <p:cNvSpPr/>
              <p:nvPr/>
            </p:nvSpPr>
            <p:spPr>
              <a:xfrm>
                <a:off x="2023451" y="4705574"/>
                <a:ext cx="198448" cy="231154"/>
              </a:xfrm>
              <a:custGeom>
                <a:avLst/>
                <a:gdLst/>
                <a:ahLst/>
                <a:cxnLst/>
                <a:rect l="l" t="t" r="r" b="b"/>
                <a:pathLst>
                  <a:path w="4029" h="4693" extrusionOk="0">
                    <a:moveTo>
                      <a:pt x="0" y="1"/>
                    </a:moveTo>
                    <a:lnTo>
                      <a:pt x="0" y="1"/>
                    </a:lnTo>
                    <a:cubicBezTo>
                      <a:pt x="476" y="838"/>
                      <a:pt x="1019" y="1630"/>
                      <a:pt x="1607" y="2422"/>
                    </a:cubicBezTo>
                    <a:cubicBezTo>
                      <a:pt x="1924" y="2807"/>
                      <a:pt x="2241" y="3192"/>
                      <a:pt x="2558" y="3554"/>
                    </a:cubicBezTo>
                    <a:cubicBezTo>
                      <a:pt x="2852" y="3939"/>
                      <a:pt x="3191" y="4301"/>
                      <a:pt x="3576" y="4640"/>
                    </a:cubicBezTo>
                    <a:cubicBezTo>
                      <a:pt x="3624" y="4678"/>
                      <a:pt x="3676" y="4692"/>
                      <a:pt x="3728" y="4692"/>
                    </a:cubicBezTo>
                    <a:cubicBezTo>
                      <a:pt x="3800" y="4692"/>
                      <a:pt x="3873" y="4666"/>
                      <a:pt x="3938" y="4640"/>
                    </a:cubicBezTo>
                    <a:cubicBezTo>
                      <a:pt x="4029" y="4527"/>
                      <a:pt x="4029" y="4391"/>
                      <a:pt x="3916" y="4301"/>
                    </a:cubicBezTo>
                    <a:cubicBezTo>
                      <a:pt x="3531" y="4006"/>
                      <a:pt x="3169" y="3667"/>
                      <a:pt x="2829" y="3327"/>
                    </a:cubicBezTo>
                    <a:cubicBezTo>
                      <a:pt x="2467" y="2988"/>
                      <a:pt x="2128" y="2649"/>
                      <a:pt x="1811" y="2286"/>
                    </a:cubicBezTo>
                    <a:cubicBezTo>
                      <a:pt x="1155"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
              <p:cNvSpPr/>
              <p:nvPr/>
            </p:nvSpPr>
            <p:spPr>
              <a:xfrm>
                <a:off x="2197321" y="4807039"/>
                <a:ext cx="202931" cy="130476"/>
              </a:xfrm>
              <a:custGeom>
                <a:avLst/>
                <a:gdLst/>
                <a:ahLst/>
                <a:cxnLst/>
                <a:rect l="l" t="t" r="r" b="b"/>
                <a:pathLst>
                  <a:path w="4120" h="2649" extrusionOk="0">
                    <a:moveTo>
                      <a:pt x="4120" y="0"/>
                    </a:moveTo>
                    <a:lnTo>
                      <a:pt x="4120" y="0"/>
                    </a:lnTo>
                    <a:cubicBezTo>
                      <a:pt x="3509" y="521"/>
                      <a:pt x="2898" y="928"/>
                      <a:pt x="2264" y="1335"/>
                    </a:cubicBezTo>
                    <a:cubicBezTo>
                      <a:pt x="1630" y="1698"/>
                      <a:pt x="951" y="2014"/>
                      <a:pt x="227" y="2173"/>
                    </a:cubicBezTo>
                    <a:lnTo>
                      <a:pt x="205" y="2173"/>
                    </a:lnTo>
                    <a:cubicBezTo>
                      <a:pt x="91" y="2241"/>
                      <a:pt x="1" y="2376"/>
                      <a:pt x="69" y="2490"/>
                    </a:cubicBezTo>
                    <a:cubicBezTo>
                      <a:pt x="103" y="2576"/>
                      <a:pt x="203" y="2649"/>
                      <a:pt x="299" y="2649"/>
                    </a:cubicBezTo>
                    <a:cubicBezTo>
                      <a:pt x="329" y="2649"/>
                      <a:pt x="359" y="2642"/>
                      <a:pt x="386" y="2625"/>
                    </a:cubicBezTo>
                    <a:cubicBezTo>
                      <a:pt x="1110" y="2376"/>
                      <a:pt x="1789" y="1992"/>
                      <a:pt x="2423" y="1539"/>
                    </a:cubicBezTo>
                    <a:cubicBezTo>
                      <a:pt x="3011" y="1086"/>
                      <a:pt x="3599" y="566"/>
                      <a:pt x="4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4"/>
            <p:cNvGrpSpPr/>
            <p:nvPr/>
          </p:nvGrpSpPr>
          <p:grpSpPr>
            <a:xfrm>
              <a:off x="2733806" y="4451103"/>
              <a:ext cx="769215" cy="1154931"/>
              <a:chOff x="2733806" y="4380153"/>
              <a:chExt cx="769215" cy="1154931"/>
            </a:xfrm>
          </p:grpSpPr>
          <p:sp>
            <p:nvSpPr>
              <p:cNvPr id="927" name="Google Shape;927;p4"/>
              <p:cNvSpPr/>
              <p:nvPr/>
            </p:nvSpPr>
            <p:spPr>
              <a:xfrm>
                <a:off x="2817392" y="47747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
              <p:cNvSpPr/>
              <p:nvPr/>
            </p:nvSpPr>
            <p:spPr>
              <a:xfrm>
                <a:off x="2826307" y="47993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
              <p:cNvSpPr/>
              <p:nvPr/>
            </p:nvSpPr>
            <p:spPr>
              <a:xfrm>
                <a:off x="3140702" y="43801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
              <p:cNvSpPr/>
              <p:nvPr/>
            </p:nvSpPr>
            <p:spPr>
              <a:xfrm>
                <a:off x="3132870" y="44058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
              <p:cNvSpPr/>
              <p:nvPr/>
            </p:nvSpPr>
            <p:spPr>
              <a:xfrm>
                <a:off x="2937821" y="45741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
              <p:cNvSpPr/>
              <p:nvPr/>
            </p:nvSpPr>
            <p:spPr>
              <a:xfrm>
                <a:off x="2923290" y="46097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
              <p:cNvSpPr/>
              <p:nvPr/>
            </p:nvSpPr>
            <p:spPr>
              <a:xfrm>
                <a:off x="2823007" y="47914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
              <p:cNvSpPr/>
              <p:nvPr/>
            </p:nvSpPr>
            <p:spPr>
              <a:xfrm>
                <a:off x="2733806" y="50802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
              <p:cNvSpPr/>
              <p:nvPr/>
            </p:nvSpPr>
            <p:spPr>
              <a:xfrm>
                <a:off x="3079379" y="46621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
              <p:cNvSpPr/>
              <p:nvPr/>
            </p:nvSpPr>
            <p:spPr>
              <a:xfrm>
                <a:off x="3135087" y="46722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
              <p:cNvSpPr/>
              <p:nvPr/>
            </p:nvSpPr>
            <p:spPr>
              <a:xfrm>
                <a:off x="3094993" y="49219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
              <p:cNvSpPr/>
              <p:nvPr/>
            </p:nvSpPr>
            <p:spPr>
              <a:xfrm>
                <a:off x="3117257" y="49230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
              <p:cNvSpPr/>
              <p:nvPr/>
            </p:nvSpPr>
            <p:spPr>
              <a:xfrm>
                <a:off x="3107258" y="49497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
              <p:cNvSpPr/>
              <p:nvPr/>
            </p:nvSpPr>
            <p:spPr>
              <a:xfrm>
                <a:off x="3077212" y="51247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
              <p:cNvSpPr/>
              <p:nvPr/>
            </p:nvSpPr>
            <p:spPr>
              <a:xfrm>
                <a:off x="3093860" y="44905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
              <p:cNvSpPr/>
              <p:nvPr/>
            </p:nvSpPr>
            <p:spPr>
              <a:xfrm>
                <a:off x="3018057" y="46855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
              <p:cNvSpPr/>
              <p:nvPr/>
            </p:nvSpPr>
            <p:spPr>
              <a:xfrm>
                <a:off x="3116173" y="47491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
              <p:cNvSpPr/>
              <p:nvPr/>
            </p:nvSpPr>
            <p:spPr>
              <a:xfrm>
                <a:off x="3144051" y="47134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
              <p:cNvSpPr/>
              <p:nvPr/>
            </p:nvSpPr>
            <p:spPr>
              <a:xfrm>
                <a:off x="2918857" y="49341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
              <p:cNvSpPr/>
              <p:nvPr/>
            </p:nvSpPr>
            <p:spPr>
              <a:xfrm>
                <a:off x="3093860" y="50356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4"/>
            <p:cNvGrpSpPr/>
            <p:nvPr/>
          </p:nvGrpSpPr>
          <p:grpSpPr>
            <a:xfrm>
              <a:off x="3707629" y="4527303"/>
              <a:ext cx="788129" cy="1014456"/>
              <a:chOff x="3707629" y="4456362"/>
              <a:chExt cx="788129" cy="1014456"/>
            </a:xfrm>
          </p:grpSpPr>
          <p:sp>
            <p:nvSpPr>
              <p:cNvPr id="948" name="Google Shape;948;p4"/>
              <p:cNvSpPr/>
              <p:nvPr/>
            </p:nvSpPr>
            <p:spPr>
              <a:xfrm>
                <a:off x="3723194" y="50182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
              <p:cNvSpPr/>
              <p:nvPr/>
            </p:nvSpPr>
            <p:spPr>
              <a:xfrm>
                <a:off x="3771168" y="50249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
              <p:cNvSpPr/>
              <p:nvPr/>
            </p:nvSpPr>
            <p:spPr>
              <a:xfrm>
                <a:off x="3831358" y="44563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
              <p:cNvSpPr/>
              <p:nvPr/>
            </p:nvSpPr>
            <p:spPr>
              <a:xfrm>
                <a:off x="3835791" y="44898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
              <p:cNvSpPr/>
              <p:nvPr/>
            </p:nvSpPr>
            <p:spPr>
              <a:xfrm>
                <a:off x="3707629" y="47595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
              <p:cNvSpPr/>
              <p:nvPr/>
            </p:nvSpPr>
            <p:spPr>
              <a:xfrm>
                <a:off x="3713195" y="47863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
              <p:cNvSpPr/>
              <p:nvPr/>
            </p:nvSpPr>
            <p:spPr>
              <a:xfrm>
                <a:off x="3747723" y="50382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
              <p:cNvSpPr/>
              <p:nvPr/>
            </p:nvSpPr>
            <p:spPr>
              <a:xfrm>
                <a:off x="3842490" y="52804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
              <p:cNvSpPr/>
              <p:nvPr/>
            </p:nvSpPr>
            <p:spPr>
              <a:xfrm>
                <a:off x="4015276" y="46224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
              <p:cNvSpPr/>
              <p:nvPr/>
            </p:nvSpPr>
            <p:spPr>
              <a:xfrm>
                <a:off x="4029757" y="46280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
              <p:cNvSpPr/>
              <p:nvPr/>
            </p:nvSpPr>
            <p:spPr>
              <a:xfrm>
                <a:off x="4152402" y="47896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
              <p:cNvSpPr/>
              <p:nvPr/>
            </p:nvSpPr>
            <p:spPr>
              <a:xfrm>
                <a:off x="4155751" y="48153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
              <p:cNvSpPr/>
              <p:nvPr/>
            </p:nvSpPr>
            <p:spPr>
              <a:xfrm>
                <a:off x="4186930" y="48286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
              <p:cNvSpPr/>
              <p:nvPr/>
            </p:nvSpPr>
            <p:spPr>
              <a:xfrm>
                <a:off x="4287262" y="49186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
              <p:cNvSpPr/>
              <p:nvPr/>
            </p:nvSpPr>
            <p:spPr>
              <a:xfrm>
                <a:off x="3880416" y="45645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
              <p:cNvSpPr/>
              <p:nvPr/>
            </p:nvSpPr>
            <p:spPr>
              <a:xfrm>
                <a:off x="3825792" y="48509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
              <p:cNvSpPr/>
              <p:nvPr/>
            </p:nvSpPr>
            <p:spPr>
              <a:xfrm>
                <a:off x="4035323" y="47250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
              <p:cNvSpPr/>
              <p:nvPr/>
            </p:nvSpPr>
            <p:spPr>
              <a:xfrm>
                <a:off x="4072116" y="46615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
              <p:cNvSpPr/>
              <p:nvPr/>
            </p:nvSpPr>
            <p:spPr>
              <a:xfrm>
                <a:off x="3893764" y="51051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
              <p:cNvSpPr/>
              <p:nvPr/>
            </p:nvSpPr>
            <p:spPr>
              <a:xfrm>
                <a:off x="4164667" y="49635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8" name="Google Shape;968;p4"/>
            <p:cNvGrpSpPr/>
            <p:nvPr/>
          </p:nvGrpSpPr>
          <p:grpSpPr>
            <a:xfrm>
              <a:off x="6499806" y="4374903"/>
              <a:ext cx="768082" cy="1156015"/>
              <a:chOff x="6499806" y="4156978"/>
              <a:chExt cx="768082" cy="1156015"/>
            </a:xfrm>
          </p:grpSpPr>
          <p:sp>
            <p:nvSpPr>
              <p:cNvPr id="969" name="Google Shape;969;p4"/>
              <p:cNvSpPr/>
              <p:nvPr/>
            </p:nvSpPr>
            <p:spPr>
              <a:xfrm flipH="1">
                <a:off x="6583391"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
              <p:cNvSpPr/>
              <p:nvPr/>
            </p:nvSpPr>
            <p:spPr>
              <a:xfrm flipH="1">
                <a:off x="6591223"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
              <p:cNvSpPr/>
              <p:nvPr/>
            </p:nvSpPr>
            <p:spPr>
              <a:xfrm flipH="1">
                <a:off x="690556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
              <p:cNvSpPr/>
              <p:nvPr/>
            </p:nvSpPr>
            <p:spPr>
              <a:xfrm flipH="1">
                <a:off x="6896653"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
              <p:cNvSpPr/>
              <p:nvPr/>
            </p:nvSpPr>
            <p:spPr>
              <a:xfrm flipH="1">
                <a:off x="6701554"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
              <p:cNvSpPr/>
              <p:nvPr/>
            </p:nvSpPr>
            <p:spPr>
              <a:xfrm flipH="1">
                <a:off x="6688206"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
              <p:cNvSpPr/>
              <p:nvPr/>
            </p:nvSpPr>
            <p:spPr>
              <a:xfrm flipH="1">
                <a:off x="6499806"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
              <p:cNvSpPr/>
              <p:nvPr/>
            </p:nvSpPr>
            <p:spPr>
              <a:xfrm flipH="1">
                <a:off x="6844246"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
              <p:cNvSpPr/>
              <p:nvPr/>
            </p:nvSpPr>
            <p:spPr>
              <a:xfrm flipH="1">
                <a:off x="6901086"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
              <p:cNvSpPr/>
              <p:nvPr/>
            </p:nvSpPr>
            <p:spPr>
              <a:xfrm flipH="1">
                <a:off x="6858727"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
              <p:cNvSpPr/>
              <p:nvPr/>
            </p:nvSpPr>
            <p:spPr>
              <a:xfrm flipH="1">
                <a:off x="6881039"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
              <p:cNvSpPr/>
              <p:nvPr/>
            </p:nvSpPr>
            <p:spPr>
              <a:xfrm flipH="1">
                <a:off x="6873208"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
              <p:cNvSpPr/>
              <p:nvPr/>
            </p:nvSpPr>
            <p:spPr>
              <a:xfrm flipH="1">
                <a:off x="6841980"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
              <p:cNvSpPr/>
              <p:nvPr/>
            </p:nvSpPr>
            <p:spPr>
              <a:xfrm flipH="1">
                <a:off x="685651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
              <p:cNvSpPr/>
              <p:nvPr/>
            </p:nvSpPr>
            <p:spPr>
              <a:xfrm flipH="1">
                <a:off x="6782923"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
              <p:cNvSpPr/>
              <p:nvPr/>
            </p:nvSpPr>
            <p:spPr>
              <a:xfrm flipH="1">
                <a:off x="6879906"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
              <p:cNvSpPr/>
              <p:nvPr/>
            </p:nvSpPr>
            <p:spPr>
              <a:xfrm flipH="1">
                <a:off x="6907785"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
              <p:cNvSpPr/>
              <p:nvPr/>
            </p:nvSpPr>
            <p:spPr>
              <a:xfrm flipH="1">
                <a:off x="6683724"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
              <p:cNvSpPr/>
              <p:nvPr/>
            </p:nvSpPr>
            <p:spPr>
              <a:xfrm flipH="1">
                <a:off x="6859860"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8" name="Google Shape;988;p4"/>
            <p:cNvGrpSpPr/>
            <p:nvPr/>
          </p:nvGrpSpPr>
          <p:grpSpPr>
            <a:xfrm>
              <a:off x="5673057" y="4451103"/>
              <a:ext cx="769215" cy="1154931"/>
              <a:chOff x="5673057" y="4303953"/>
              <a:chExt cx="769215" cy="1154931"/>
            </a:xfrm>
          </p:grpSpPr>
          <p:sp>
            <p:nvSpPr>
              <p:cNvPr id="989" name="Google Shape;989;p4"/>
              <p:cNvSpPr/>
              <p:nvPr/>
            </p:nvSpPr>
            <p:spPr>
              <a:xfrm flipH="1">
                <a:off x="6058773" y="46985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
              <p:cNvSpPr/>
              <p:nvPr/>
            </p:nvSpPr>
            <p:spPr>
              <a:xfrm flipH="1">
                <a:off x="6082169" y="47231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
              <p:cNvSpPr/>
              <p:nvPr/>
            </p:nvSpPr>
            <p:spPr>
              <a:xfrm flipH="1">
                <a:off x="5892635" y="43039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
              <p:cNvSpPr/>
              <p:nvPr/>
            </p:nvSpPr>
            <p:spPr>
              <a:xfrm flipH="1">
                <a:off x="5929429" y="43296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
              <p:cNvSpPr/>
              <p:nvPr/>
            </p:nvSpPr>
            <p:spPr>
              <a:xfrm flipH="1">
                <a:off x="6030894" y="44979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
              <p:cNvSpPr/>
              <p:nvPr/>
            </p:nvSpPr>
            <p:spPr>
              <a:xfrm flipH="1">
                <a:off x="6029761" y="45335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
              <p:cNvSpPr/>
              <p:nvPr/>
            </p:nvSpPr>
            <p:spPr>
              <a:xfrm flipH="1">
                <a:off x="6053157" y="47152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
              <p:cNvSpPr/>
              <p:nvPr/>
            </p:nvSpPr>
            <p:spPr>
              <a:xfrm flipH="1">
                <a:off x="6075470" y="50040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
              <p:cNvSpPr/>
              <p:nvPr/>
            </p:nvSpPr>
            <p:spPr>
              <a:xfrm flipH="1">
                <a:off x="5789003" y="45859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
              <p:cNvSpPr/>
              <p:nvPr/>
            </p:nvSpPr>
            <p:spPr>
              <a:xfrm flipH="1">
                <a:off x="5805700" y="45960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
              <p:cNvSpPr/>
              <p:nvPr/>
            </p:nvSpPr>
            <p:spPr>
              <a:xfrm flipH="1">
                <a:off x="5741078" y="48457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
              <p:cNvSpPr/>
              <p:nvPr/>
            </p:nvSpPr>
            <p:spPr>
              <a:xfrm flipH="1">
                <a:off x="5783437" y="48468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
              <p:cNvSpPr/>
              <p:nvPr/>
            </p:nvSpPr>
            <p:spPr>
              <a:xfrm flipH="1">
                <a:off x="5768907" y="48735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
              <p:cNvSpPr/>
              <p:nvPr/>
            </p:nvSpPr>
            <p:spPr>
              <a:xfrm flipH="1">
                <a:off x="5673057" y="50485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
              <p:cNvSpPr/>
              <p:nvPr/>
            </p:nvSpPr>
            <p:spPr>
              <a:xfrm flipH="1">
                <a:off x="5942826" y="44143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
              <p:cNvSpPr/>
              <p:nvPr/>
            </p:nvSpPr>
            <p:spPr>
              <a:xfrm flipH="1">
                <a:off x="6037593" y="46093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
              <p:cNvSpPr/>
              <p:nvPr/>
            </p:nvSpPr>
            <p:spPr>
              <a:xfrm flipH="1">
                <a:off x="5867023" y="46729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
              <p:cNvSpPr/>
              <p:nvPr/>
            </p:nvSpPr>
            <p:spPr>
              <a:xfrm flipH="1">
                <a:off x="5802351" y="46372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
              <p:cNvSpPr/>
              <p:nvPr/>
            </p:nvSpPr>
            <p:spPr>
              <a:xfrm flipH="1">
                <a:off x="6058773" y="48579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
              <p:cNvSpPr/>
              <p:nvPr/>
            </p:nvSpPr>
            <p:spPr>
              <a:xfrm flipH="1">
                <a:off x="5880420" y="49594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9" name="Google Shape;1009;p4"/>
            <p:cNvGrpSpPr/>
            <p:nvPr/>
          </p:nvGrpSpPr>
          <p:grpSpPr>
            <a:xfrm>
              <a:off x="7396296" y="4603503"/>
              <a:ext cx="788129" cy="1014456"/>
              <a:chOff x="7396296" y="4303962"/>
              <a:chExt cx="788129" cy="1014456"/>
            </a:xfrm>
          </p:grpSpPr>
          <p:sp>
            <p:nvSpPr>
              <p:cNvPr id="1010" name="Google Shape;1010;p4"/>
              <p:cNvSpPr/>
              <p:nvPr/>
            </p:nvSpPr>
            <p:spPr>
              <a:xfrm flipH="1">
                <a:off x="7699460"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
              <p:cNvSpPr/>
              <p:nvPr/>
            </p:nvSpPr>
            <p:spPr>
              <a:xfrm flipH="1">
                <a:off x="7741820"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
              <p:cNvSpPr/>
              <p:nvPr/>
            </p:nvSpPr>
            <p:spPr>
              <a:xfrm flipH="1">
                <a:off x="7884511"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
              <p:cNvSpPr/>
              <p:nvPr/>
            </p:nvSpPr>
            <p:spPr>
              <a:xfrm flipH="1">
                <a:off x="7911306"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
              <p:cNvSpPr/>
              <p:nvPr/>
            </p:nvSpPr>
            <p:spPr>
              <a:xfrm flipH="1">
                <a:off x="7816539"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
              <p:cNvSpPr/>
              <p:nvPr/>
            </p:nvSpPr>
            <p:spPr>
              <a:xfrm flipH="1">
                <a:off x="7828804"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
              <p:cNvSpPr/>
              <p:nvPr/>
            </p:nvSpPr>
            <p:spPr>
              <a:xfrm flipH="1">
                <a:off x="7677197"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
              <p:cNvSpPr/>
              <p:nvPr/>
            </p:nvSpPr>
            <p:spPr>
              <a:xfrm flipH="1">
                <a:off x="7583563"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
              <p:cNvSpPr/>
              <p:nvPr/>
            </p:nvSpPr>
            <p:spPr>
              <a:xfrm flipH="1">
                <a:off x="7731821"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
              <p:cNvSpPr/>
              <p:nvPr/>
            </p:nvSpPr>
            <p:spPr>
              <a:xfrm flipH="1">
                <a:off x="7739603"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
              <p:cNvSpPr/>
              <p:nvPr/>
            </p:nvSpPr>
            <p:spPr>
              <a:xfrm flipH="1">
                <a:off x="7569082"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
              <p:cNvSpPr/>
              <p:nvPr/>
            </p:nvSpPr>
            <p:spPr>
              <a:xfrm flipH="1">
                <a:off x="7580214"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
              <p:cNvSpPr/>
              <p:nvPr/>
            </p:nvSpPr>
            <p:spPr>
              <a:xfrm flipH="1">
                <a:off x="7553468"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
              <p:cNvSpPr/>
              <p:nvPr/>
            </p:nvSpPr>
            <p:spPr>
              <a:xfrm flipH="1">
                <a:off x="7396296"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
              <p:cNvSpPr/>
              <p:nvPr/>
            </p:nvSpPr>
            <p:spPr>
              <a:xfrm flipH="1">
                <a:off x="7476532"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
              <p:cNvSpPr/>
              <p:nvPr/>
            </p:nvSpPr>
            <p:spPr>
              <a:xfrm flipH="1">
                <a:off x="7832153"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
              <p:cNvSpPr/>
              <p:nvPr/>
            </p:nvSpPr>
            <p:spPr>
              <a:xfrm flipH="1">
                <a:off x="7795360"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
              <p:cNvSpPr/>
              <p:nvPr/>
            </p:nvSpPr>
            <p:spPr>
              <a:xfrm flipH="1">
                <a:off x="7722906"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
              <p:cNvSpPr/>
              <p:nvPr/>
            </p:nvSpPr>
            <p:spPr>
              <a:xfrm flipH="1">
                <a:off x="7705075"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
              <p:cNvSpPr/>
              <p:nvPr/>
            </p:nvSpPr>
            <p:spPr>
              <a:xfrm flipH="1">
                <a:off x="7633705"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0" name="Google Shape;1030;p4"/>
            <p:cNvGrpSpPr/>
            <p:nvPr/>
          </p:nvGrpSpPr>
          <p:grpSpPr>
            <a:xfrm>
              <a:off x="992737" y="4603503"/>
              <a:ext cx="788129" cy="1014456"/>
              <a:chOff x="992737" y="4303962"/>
              <a:chExt cx="788129" cy="1014456"/>
            </a:xfrm>
          </p:grpSpPr>
          <p:sp>
            <p:nvSpPr>
              <p:cNvPr id="1031" name="Google Shape;1031;p4"/>
              <p:cNvSpPr/>
              <p:nvPr/>
            </p:nvSpPr>
            <p:spPr>
              <a:xfrm flipH="1">
                <a:off x="1295902"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
              <p:cNvSpPr/>
              <p:nvPr/>
            </p:nvSpPr>
            <p:spPr>
              <a:xfrm flipH="1">
                <a:off x="1338261"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
              <p:cNvSpPr/>
              <p:nvPr/>
            </p:nvSpPr>
            <p:spPr>
              <a:xfrm flipH="1">
                <a:off x="1480953"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
              <p:cNvSpPr/>
              <p:nvPr/>
            </p:nvSpPr>
            <p:spPr>
              <a:xfrm flipH="1">
                <a:off x="1507747"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
              <p:cNvSpPr/>
              <p:nvPr/>
            </p:nvSpPr>
            <p:spPr>
              <a:xfrm flipH="1">
                <a:off x="1412981"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
              <p:cNvSpPr/>
              <p:nvPr/>
            </p:nvSpPr>
            <p:spPr>
              <a:xfrm flipH="1">
                <a:off x="1425245"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
              <p:cNvSpPr/>
              <p:nvPr/>
            </p:nvSpPr>
            <p:spPr>
              <a:xfrm flipH="1">
                <a:off x="1273638"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
              <p:cNvSpPr/>
              <p:nvPr/>
            </p:nvSpPr>
            <p:spPr>
              <a:xfrm flipH="1">
                <a:off x="1180004"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
              <p:cNvSpPr/>
              <p:nvPr/>
            </p:nvSpPr>
            <p:spPr>
              <a:xfrm flipH="1">
                <a:off x="1328262"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
              <p:cNvSpPr/>
              <p:nvPr/>
            </p:nvSpPr>
            <p:spPr>
              <a:xfrm flipH="1">
                <a:off x="1336044"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
              <p:cNvSpPr/>
              <p:nvPr/>
            </p:nvSpPr>
            <p:spPr>
              <a:xfrm flipH="1">
                <a:off x="1165524"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
              <p:cNvSpPr/>
              <p:nvPr/>
            </p:nvSpPr>
            <p:spPr>
              <a:xfrm flipH="1">
                <a:off x="1176655"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
              <p:cNvSpPr/>
              <p:nvPr/>
            </p:nvSpPr>
            <p:spPr>
              <a:xfrm flipH="1">
                <a:off x="1149910"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
              <p:cNvSpPr/>
              <p:nvPr/>
            </p:nvSpPr>
            <p:spPr>
              <a:xfrm flipH="1">
                <a:off x="992737"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
              <p:cNvSpPr/>
              <p:nvPr/>
            </p:nvSpPr>
            <p:spPr>
              <a:xfrm flipH="1">
                <a:off x="1072973"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
              <p:cNvSpPr/>
              <p:nvPr/>
            </p:nvSpPr>
            <p:spPr>
              <a:xfrm flipH="1">
                <a:off x="1428594"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
              <p:cNvSpPr/>
              <p:nvPr/>
            </p:nvSpPr>
            <p:spPr>
              <a:xfrm flipH="1">
                <a:off x="1391801"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
              <p:cNvSpPr/>
              <p:nvPr/>
            </p:nvSpPr>
            <p:spPr>
              <a:xfrm flipH="1">
                <a:off x="1319347"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
              <p:cNvSpPr/>
              <p:nvPr/>
            </p:nvSpPr>
            <p:spPr>
              <a:xfrm flipH="1">
                <a:off x="1301517"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
              <p:cNvSpPr/>
              <p:nvPr/>
            </p:nvSpPr>
            <p:spPr>
              <a:xfrm flipH="1">
                <a:off x="1230146"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1" name="Google Shape;1051;p4"/>
            <p:cNvGrpSpPr/>
            <p:nvPr/>
          </p:nvGrpSpPr>
          <p:grpSpPr>
            <a:xfrm>
              <a:off x="0" y="4374903"/>
              <a:ext cx="788129" cy="1014456"/>
              <a:chOff x="0" y="4380162"/>
              <a:chExt cx="788129" cy="1014456"/>
            </a:xfrm>
          </p:grpSpPr>
          <p:sp>
            <p:nvSpPr>
              <p:cNvPr id="1052" name="Google Shape;1052;p4"/>
              <p:cNvSpPr/>
              <p:nvPr/>
            </p:nvSpPr>
            <p:spPr>
              <a:xfrm>
                <a:off x="15565" y="49420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
              <p:cNvSpPr/>
              <p:nvPr/>
            </p:nvSpPr>
            <p:spPr>
              <a:xfrm>
                <a:off x="63539" y="49487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
              <p:cNvSpPr/>
              <p:nvPr/>
            </p:nvSpPr>
            <p:spPr>
              <a:xfrm>
                <a:off x="123729" y="43801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
              <p:cNvSpPr/>
              <p:nvPr/>
            </p:nvSpPr>
            <p:spPr>
              <a:xfrm>
                <a:off x="128162" y="44136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
              <p:cNvSpPr/>
              <p:nvPr/>
            </p:nvSpPr>
            <p:spPr>
              <a:xfrm>
                <a:off x="0" y="46833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
              <p:cNvSpPr/>
              <p:nvPr/>
            </p:nvSpPr>
            <p:spPr>
              <a:xfrm>
                <a:off x="5566" y="47101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
              <p:cNvSpPr/>
              <p:nvPr/>
            </p:nvSpPr>
            <p:spPr>
              <a:xfrm>
                <a:off x="40094" y="49620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
              <p:cNvSpPr/>
              <p:nvPr/>
            </p:nvSpPr>
            <p:spPr>
              <a:xfrm>
                <a:off x="134860" y="52042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
              <p:cNvSpPr/>
              <p:nvPr/>
            </p:nvSpPr>
            <p:spPr>
              <a:xfrm>
                <a:off x="307647" y="45462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
              <p:cNvSpPr/>
              <p:nvPr/>
            </p:nvSpPr>
            <p:spPr>
              <a:xfrm>
                <a:off x="322128" y="45518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
              <p:cNvSpPr/>
              <p:nvPr/>
            </p:nvSpPr>
            <p:spPr>
              <a:xfrm>
                <a:off x="444773" y="47134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
              <p:cNvSpPr/>
              <p:nvPr/>
            </p:nvSpPr>
            <p:spPr>
              <a:xfrm>
                <a:off x="448122" y="47391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
              <p:cNvSpPr/>
              <p:nvPr/>
            </p:nvSpPr>
            <p:spPr>
              <a:xfrm>
                <a:off x="479300" y="47524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
              <p:cNvSpPr/>
              <p:nvPr/>
            </p:nvSpPr>
            <p:spPr>
              <a:xfrm>
                <a:off x="579633" y="48424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
              <p:cNvSpPr/>
              <p:nvPr/>
            </p:nvSpPr>
            <p:spPr>
              <a:xfrm>
                <a:off x="172787" y="44883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
              <p:cNvSpPr/>
              <p:nvPr/>
            </p:nvSpPr>
            <p:spPr>
              <a:xfrm>
                <a:off x="118163" y="47747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
              <p:cNvSpPr/>
              <p:nvPr/>
            </p:nvSpPr>
            <p:spPr>
              <a:xfrm>
                <a:off x="327694" y="46488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
              <p:cNvSpPr/>
              <p:nvPr/>
            </p:nvSpPr>
            <p:spPr>
              <a:xfrm>
                <a:off x="364487" y="45853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
              <p:cNvSpPr/>
              <p:nvPr/>
            </p:nvSpPr>
            <p:spPr>
              <a:xfrm>
                <a:off x="186135" y="50289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
              <p:cNvSpPr/>
              <p:nvPr/>
            </p:nvSpPr>
            <p:spPr>
              <a:xfrm>
                <a:off x="457037" y="48873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2" name="Google Shape;1072;p4"/>
            <p:cNvGrpSpPr/>
            <p:nvPr/>
          </p:nvGrpSpPr>
          <p:grpSpPr>
            <a:xfrm>
              <a:off x="8396815" y="4374903"/>
              <a:ext cx="769215" cy="1154931"/>
              <a:chOff x="8396815" y="4456353"/>
              <a:chExt cx="769215" cy="1154931"/>
            </a:xfrm>
          </p:grpSpPr>
          <p:sp>
            <p:nvSpPr>
              <p:cNvPr id="1073" name="Google Shape;1073;p4"/>
              <p:cNvSpPr/>
              <p:nvPr/>
            </p:nvSpPr>
            <p:spPr>
              <a:xfrm flipH="1">
                <a:off x="8782531" y="48509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
              <p:cNvSpPr/>
              <p:nvPr/>
            </p:nvSpPr>
            <p:spPr>
              <a:xfrm flipH="1">
                <a:off x="8805927" y="48755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
              <p:cNvSpPr/>
              <p:nvPr/>
            </p:nvSpPr>
            <p:spPr>
              <a:xfrm flipH="1">
                <a:off x="8616394" y="44563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
              <p:cNvSpPr/>
              <p:nvPr/>
            </p:nvSpPr>
            <p:spPr>
              <a:xfrm flipH="1">
                <a:off x="8653187" y="44820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
              <p:cNvSpPr/>
              <p:nvPr/>
            </p:nvSpPr>
            <p:spPr>
              <a:xfrm flipH="1">
                <a:off x="8754653" y="46503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
              <p:cNvSpPr/>
              <p:nvPr/>
            </p:nvSpPr>
            <p:spPr>
              <a:xfrm flipH="1">
                <a:off x="8753520" y="46859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
              <p:cNvSpPr/>
              <p:nvPr/>
            </p:nvSpPr>
            <p:spPr>
              <a:xfrm flipH="1">
                <a:off x="8776916" y="48676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
              <p:cNvSpPr/>
              <p:nvPr/>
            </p:nvSpPr>
            <p:spPr>
              <a:xfrm flipH="1">
                <a:off x="8799228" y="51564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
              <p:cNvSpPr/>
              <p:nvPr/>
            </p:nvSpPr>
            <p:spPr>
              <a:xfrm flipH="1">
                <a:off x="8512761" y="47383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
              <p:cNvSpPr/>
              <p:nvPr/>
            </p:nvSpPr>
            <p:spPr>
              <a:xfrm flipH="1">
                <a:off x="8529459" y="47484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
              <p:cNvSpPr/>
              <p:nvPr/>
            </p:nvSpPr>
            <p:spPr>
              <a:xfrm flipH="1">
                <a:off x="8464836" y="49981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
              <p:cNvSpPr/>
              <p:nvPr/>
            </p:nvSpPr>
            <p:spPr>
              <a:xfrm flipH="1">
                <a:off x="8507195" y="49992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
              <p:cNvSpPr/>
              <p:nvPr/>
            </p:nvSpPr>
            <p:spPr>
              <a:xfrm flipH="1">
                <a:off x="8492665" y="50259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
              <p:cNvSpPr/>
              <p:nvPr/>
            </p:nvSpPr>
            <p:spPr>
              <a:xfrm flipH="1">
                <a:off x="8396815" y="52009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
              <p:cNvSpPr/>
              <p:nvPr/>
            </p:nvSpPr>
            <p:spPr>
              <a:xfrm flipH="1">
                <a:off x="8666585" y="45667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
              <p:cNvSpPr/>
              <p:nvPr/>
            </p:nvSpPr>
            <p:spPr>
              <a:xfrm flipH="1">
                <a:off x="8761351" y="47617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
              <p:cNvSpPr/>
              <p:nvPr/>
            </p:nvSpPr>
            <p:spPr>
              <a:xfrm flipH="1">
                <a:off x="8590781" y="48253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
              <p:cNvSpPr/>
              <p:nvPr/>
            </p:nvSpPr>
            <p:spPr>
              <a:xfrm flipH="1">
                <a:off x="8526109" y="47896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
              <p:cNvSpPr/>
              <p:nvPr/>
            </p:nvSpPr>
            <p:spPr>
              <a:xfrm flipH="1">
                <a:off x="8782531" y="50103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
              <p:cNvSpPr/>
              <p:nvPr/>
            </p:nvSpPr>
            <p:spPr>
              <a:xfrm flipH="1">
                <a:off x="8604179" y="51118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3" name="Google Shape;1093;p4"/>
            <p:cNvGrpSpPr/>
            <p:nvPr/>
          </p:nvGrpSpPr>
          <p:grpSpPr>
            <a:xfrm>
              <a:off x="4873403" y="-12374"/>
              <a:ext cx="4270606" cy="1104740"/>
              <a:chOff x="2637925" y="3469400"/>
              <a:chExt cx="2167600" cy="560725"/>
            </a:xfrm>
          </p:grpSpPr>
          <p:sp>
            <p:nvSpPr>
              <p:cNvPr id="1094" name="Google Shape;1094;p4"/>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 name="Google Shape;1099;p4"/>
            <p:cNvGrpSpPr/>
            <p:nvPr/>
          </p:nvGrpSpPr>
          <p:grpSpPr>
            <a:xfrm>
              <a:off x="5414254" y="-787725"/>
              <a:ext cx="292131" cy="1327718"/>
              <a:chOff x="2806525" y="620025"/>
              <a:chExt cx="148275" cy="673900"/>
            </a:xfrm>
          </p:grpSpPr>
          <p:sp>
            <p:nvSpPr>
              <p:cNvPr id="1100" name="Google Shape;1100;p4"/>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4"/>
            <p:cNvGrpSpPr/>
            <p:nvPr/>
          </p:nvGrpSpPr>
          <p:grpSpPr>
            <a:xfrm>
              <a:off x="152406" y="-314989"/>
              <a:ext cx="476050" cy="2908409"/>
              <a:chOff x="2022900" y="563450"/>
              <a:chExt cx="241625" cy="1476200"/>
            </a:xfrm>
          </p:grpSpPr>
          <p:sp>
            <p:nvSpPr>
              <p:cNvPr id="1109" name="Google Shape;1109;p4"/>
              <p:cNvSpPr/>
              <p:nvPr/>
            </p:nvSpPr>
            <p:spPr>
              <a:xfrm>
                <a:off x="2022900" y="574200"/>
                <a:ext cx="241625" cy="1465450"/>
              </a:xfrm>
              <a:custGeom>
                <a:avLst/>
                <a:gdLst/>
                <a:ahLst/>
                <a:cxnLst/>
                <a:rect l="l" t="t" r="r" b="b"/>
                <a:pathLst>
                  <a:path w="9665" h="58618" fill="none" extrusionOk="0">
                    <a:moveTo>
                      <a:pt x="3689" y="58617"/>
                    </a:moveTo>
                    <a:cubicBezTo>
                      <a:pt x="2512" y="58527"/>
                      <a:pt x="1494" y="57576"/>
                      <a:pt x="1154" y="56399"/>
                    </a:cubicBezTo>
                    <a:cubicBezTo>
                      <a:pt x="815" y="55268"/>
                      <a:pt x="1087" y="54000"/>
                      <a:pt x="1720" y="52982"/>
                    </a:cubicBezTo>
                    <a:cubicBezTo>
                      <a:pt x="1879" y="52710"/>
                      <a:pt x="2105" y="52416"/>
                      <a:pt x="2422" y="52303"/>
                    </a:cubicBezTo>
                    <a:cubicBezTo>
                      <a:pt x="3033" y="52077"/>
                      <a:pt x="3735" y="52733"/>
                      <a:pt x="3644" y="53389"/>
                    </a:cubicBezTo>
                    <a:cubicBezTo>
                      <a:pt x="3553" y="54023"/>
                      <a:pt x="2875" y="54476"/>
                      <a:pt x="2218" y="54408"/>
                    </a:cubicBezTo>
                    <a:cubicBezTo>
                      <a:pt x="1585" y="54340"/>
                      <a:pt x="1041" y="53842"/>
                      <a:pt x="792" y="53231"/>
                    </a:cubicBezTo>
                    <a:cubicBezTo>
                      <a:pt x="340" y="52167"/>
                      <a:pt x="747" y="50877"/>
                      <a:pt x="1381" y="49904"/>
                    </a:cubicBezTo>
                    <a:cubicBezTo>
                      <a:pt x="1992" y="48908"/>
                      <a:pt x="2829" y="48003"/>
                      <a:pt x="3282" y="46917"/>
                    </a:cubicBezTo>
                    <a:cubicBezTo>
                      <a:pt x="3780" y="45672"/>
                      <a:pt x="3757" y="44223"/>
                      <a:pt x="3191" y="42956"/>
                    </a:cubicBezTo>
                    <a:cubicBezTo>
                      <a:pt x="2603" y="41711"/>
                      <a:pt x="1494" y="40738"/>
                      <a:pt x="1041" y="39403"/>
                    </a:cubicBezTo>
                    <a:cubicBezTo>
                      <a:pt x="0" y="36370"/>
                      <a:pt x="3214" y="34175"/>
                      <a:pt x="4685" y="31957"/>
                    </a:cubicBezTo>
                    <a:cubicBezTo>
                      <a:pt x="6292" y="29580"/>
                      <a:pt x="6812" y="26503"/>
                      <a:pt x="6066" y="23696"/>
                    </a:cubicBezTo>
                    <a:cubicBezTo>
                      <a:pt x="5364" y="21048"/>
                      <a:pt x="3553" y="18581"/>
                      <a:pt x="3802" y="15843"/>
                    </a:cubicBezTo>
                    <a:cubicBezTo>
                      <a:pt x="4097" y="12629"/>
                      <a:pt x="7039" y="10366"/>
                      <a:pt x="8442" y="7492"/>
                    </a:cubicBezTo>
                    <a:cubicBezTo>
                      <a:pt x="9574" y="5161"/>
                      <a:pt x="9664" y="2377"/>
                      <a:pt x="8714" y="0"/>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
              <p:cNvSpPr/>
              <p:nvPr/>
            </p:nvSpPr>
            <p:spPr>
              <a:xfrm>
                <a:off x="2033650" y="563450"/>
                <a:ext cx="220125" cy="1324575"/>
              </a:xfrm>
              <a:custGeom>
                <a:avLst/>
                <a:gdLst/>
                <a:ahLst/>
                <a:cxnLst/>
                <a:rect l="l" t="t" r="r" b="b"/>
                <a:pathLst>
                  <a:path w="8805" h="52983" fill="none" extrusionOk="0">
                    <a:moveTo>
                      <a:pt x="498" y="52982"/>
                    </a:moveTo>
                    <a:cubicBezTo>
                      <a:pt x="0" y="51330"/>
                      <a:pt x="227" y="49451"/>
                      <a:pt x="1109" y="47935"/>
                    </a:cubicBezTo>
                    <a:cubicBezTo>
                      <a:pt x="2082" y="46260"/>
                      <a:pt x="3870" y="44767"/>
                      <a:pt x="3576" y="42865"/>
                    </a:cubicBezTo>
                    <a:cubicBezTo>
                      <a:pt x="3305" y="40987"/>
                      <a:pt x="1132" y="39946"/>
                      <a:pt x="566" y="38158"/>
                    </a:cubicBezTo>
                    <a:cubicBezTo>
                      <a:pt x="181" y="36913"/>
                      <a:pt x="657" y="35533"/>
                      <a:pt x="1358" y="34424"/>
                    </a:cubicBezTo>
                    <a:cubicBezTo>
                      <a:pt x="2105" y="33337"/>
                      <a:pt x="3078" y="32432"/>
                      <a:pt x="3825" y="31346"/>
                    </a:cubicBezTo>
                    <a:cubicBezTo>
                      <a:pt x="5274" y="29309"/>
                      <a:pt x="5930" y="26729"/>
                      <a:pt x="5636" y="24285"/>
                    </a:cubicBezTo>
                    <a:cubicBezTo>
                      <a:pt x="5500" y="23062"/>
                      <a:pt x="5138" y="21908"/>
                      <a:pt x="4934" y="20686"/>
                    </a:cubicBezTo>
                    <a:cubicBezTo>
                      <a:pt x="4617" y="18694"/>
                      <a:pt x="4798" y="16635"/>
                      <a:pt x="5455" y="14711"/>
                    </a:cubicBezTo>
                    <a:cubicBezTo>
                      <a:pt x="5975" y="13127"/>
                      <a:pt x="6835" y="11679"/>
                      <a:pt x="7446" y="10162"/>
                    </a:cubicBezTo>
                    <a:cubicBezTo>
                      <a:pt x="8170" y="8465"/>
                      <a:pt x="8193" y="6745"/>
                      <a:pt x="8465" y="4979"/>
                    </a:cubicBezTo>
                    <a:cubicBezTo>
                      <a:pt x="8736" y="3395"/>
                      <a:pt x="8804" y="1585"/>
                      <a:pt x="8397" y="0"/>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
              <p:cNvSpPr/>
              <p:nvPr/>
            </p:nvSpPr>
            <p:spPr>
              <a:xfrm>
                <a:off x="2171125" y="1261025"/>
                <a:ext cx="73600" cy="57800"/>
              </a:xfrm>
              <a:custGeom>
                <a:avLst/>
                <a:gdLst/>
                <a:ahLst/>
                <a:cxnLst/>
                <a:rect l="l" t="t" r="r" b="b"/>
                <a:pathLst>
                  <a:path w="2944" h="2312" extrusionOk="0">
                    <a:moveTo>
                      <a:pt x="2445" y="501"/>
                    </a:moveTo>
                    <a:cubicBezTo>
                      <a:pt x="2468" y="501"/>
                      <a:pt x="2490" y="523"/>
                      <a:pt x="2490" y="591"/>
                    </a:cubicBezTo>
                    <a:cubicBezTo>
                      <a:pt x="2490" y="636"/>
                      <a:pt x="2468" y="727"/>
                      <a:pt x="2445" y="817"/>
                    </a:cubicBezTo>
                    <a:cubicBezTo>
                      <a:pt x="2241" y="1270"/>
                      <a:pt x="1925" y="1496"/>
                      <a:pt x="1449" y="1519"/>
                    </a:cubicBezTo>
                    <a:cubicBezTo>
                      <a:pt x="1155" y="1542"/>
                      <a:pt x="861" y="1587"/>
                      <a:pt x="521" y="1632"/>
                    </a:cubicBezTo>
                    <a:cubicBezTo>
                      <a:pt x="635" y="1044"/>
                      <a:pt x="1087" y="591"/>
                      <a:pt x="1381" y="546"/>
                    </a:cubicBezTo>
                    <a:cubicBezTo>
                      <a:pt x="1434" y="538"/>
                      <a:pt x="1489" y="535"/>
                      <a:pt x="1544" y="535"/>
                    </a:cubicBezTo>
                    <a:cubicBezTo>
                      <a:pt x="1704" y="535"/>
                      <a:pt x="1873" y="560"/>
                      <a:pt x="2045" y="560"/>
                    </a:cubicBezTo>
                    <a:cubicBezTo>
                      <a:pt x="2148" y="560"/>
                      <a:pt x="2251" y="551"/>
                      <a:pt x="2355" y="523"/>
                    </a:cubicBezTo>
                    <a:cubicBezTo>
                      <a:pt x="2355" y="501"/>
                      <a:pt x="2400" y="501"/>
                      <a:pt x="2445" y="501"/>
                    </a:cubicBezTo>
                    <a:close/>
                    <a:moveTo>
                      <a:pt x="1430" y="1"/>
                    </a:moveTo>
                    <a:cubicBezTo>
                      <a:pt x="1334" y="1"/>
                      <a:pt x="1242" y="13"/>
                      <a:pt x="1155" y="48"/>
                    </a:cubicBezTo>
                    <a:cubicBezTo>
                      <a:pt x="680" y="139"/>
                      <a:pt x="114" y="1270"/>
                      <a:pt x="23" y="2153"/>
                    </a:cubicBezTo>
                    <a:cubicBezTo>
                      <a:pt x="1" y="2198"/>
                      <a:pt x="1" y="2266"/>
                      <a:pt x="1" y="2311"/>
                    </a:cubicBezTo>
                    <a:cubicBezTo>
                      <a:pt x="69" y="2289"/>
                      <a:pt x="114" y="2221"/>
                      <a:pt x="182" y="2198"/>
                    </a:cubicBezTo>
                    <a:cubicBezTo>
                      <a:pt x="318" y="2107"/>
                      <a:pt x="431" y="2085"/>
                      <a:pt x="544" y="2062"/>
                    </a:cubicBezTo>
                    <a:cubicBezTo>
                      <a:pt x="684" y="2042"/>
                      <a:pt x="819" y="2036"/>
                      <a:pt x="946" y="2036"/>
                    </a:cubicBezTo>
                    <a:cubicBezTo>
                      <a:pt x="1156" y="2036"/>
                      <a:pt x="1346" y="2053"/>
                      <a:pt x="1513" y="2053"/>
                    </a:cubicBezTo>
                    <a:cubicBezTo>
                      <a:pt x="1587" y="2053"/>
                      <a:pt x="1657" y="2049"/>
                      <a:pt x="1721" y="2040"/>
                    </a:cubicBezTo>
                    <a:cubicBezTo>
                      <a:pt x="2241" y="1994"/>
                      <a:pt x="2604" y="1519"/>
                      <a:pt x="2830" y="817"/>
                    </a:cubicBezTo>
                    <a:cubicBezTo>
                      <a:pt x="2898" y="614"/>
                      <a:pt x="2943" y="410"/>
                      <a:pt x="2943" y="252"/>
                    </a:cubicBezTo>
                    <a:cubicBezTo>
                      <a:pt x="2943" y="79"/>
                      <a:pt x="2862" y="20"/>
                      <a:pt x="2712" y="20"/>
                    </a:cubicBezTo>
                    <a:cubicBezTo>
                      <a:pt x="2686" y="20"/>
                      <a:pt x="2657" y="22"/>
                      <a:pt x="2626" y="25"/>
                    </a:cubicBezTo>
                    <a:cubicBezTo>
                      <a:pt x="2513" y="48"/>
                      <a:pt x="2400" y="71"/>
                      <a:pt x="2309" y="71"/>
                    </a:cubicBezTo>
                    <a:cubicBezTo>
                      <a:pt x="2267" y="75"/>
                      <a:pt x="2225" y="77"/>
                      <a:pt x="2183" y="77"/>
                    </a:cubicBezTo>
                    <a:cubicBezTo>
                      <a:pt x="1923" y="77"/>
                      <a:pt x="1666" y="1"/>
                      <a:pt x="1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
              <p:cNvSpPr/>
              <p:nvPr/>
            </p:nvSpPr>
            <p:spPr>
              <a:xfrm>
                <a:off x="2178500" y="1263900"/>
                <a:ext cx="59425" cy="45875"/>
              </a:xfrm>
              <a:custGeom>
                <a:avLst/>
                <a:gdLst/>
                <a:ahLst/>
                <a:cxnLst/>
                <a:rect l="l" t="t" r="r" b="b"/>
                <a:pathLst>
                  <a:path w="2377" h="1835" extrusionOk="0">
                    <a:moveTo>
                      <a:pt x="1291" y="872"/>
                    </a:moveTo>
                    <a:cubicBezTo>
                      <a:pt x="1270" y="890"/>
                      <a:pt x="1258" y="913"/>
                      <a:pt x="1245" y="951"/>
                    </a:cubicBezTo>
                    <a:lnTo>
                      <a:pt x="1200" y="974"/>
                    </a:lnTo>
                    <a:cubicBezTo>
                      <a:pt x="1064" y="1132"/>
                      <a:pt x="905" y="1268"/>
                      <a:pt x="679" y="1314"/>
                    </a:cubicBezTo>
                    <a:cubicBezTo>
                      <a:pt x="842" y="1109"/>
                      <a:pt x="1080" y="979"/>
                      <a:pt x="1291" y="872"/>
                    </a:cubicBezTo>
                    <a:close/>
                    <a:moveTo>
                      <a:pt x="1743" y="1"/>
                    </a:moveTo>
                    <a:cubicBezTo>
                      <a:pt x="1267" y="295"/>
                      <a:pt x="588" y="340"/>
                      <a:pt x="113" y="1314"/>
                    </a:cubicBezTo>
                    <a:cubicBezTo>
                      <a:pt x="0" y="1540"/>
                      <a:pt x="23" y="1744"/>
                      <a:pt x="158" y="1766"/>
                    </a:cubicBezTo>
                    <a:cubicBezTo>
                      <a:pt x="249" y="1811"/>
                      <a:pt x="294" y="1811"/>
                      <a:pt x="362" y="1811"/>
                    </a:cubicBezTo>
                    <a:cubicBezTo>
                      <a:pt x="375" y="1811"/>
                      <a:pt x="388" y="1797"/>
                      <a:pt x="393" y="1797"/>
                    </a:cubicBezTo>
                    <a:cubicBezTo>
                      <a:pt x="396" y="1797"/>
                      <a:pt x="395" y="1805"/>
                      <a:pt x="385" y="1834"/>
                    </a:cubicBezTo>
                    <a:cubicBezTo>
                      <a:pt x="951" y="1834"/>
                      <a:pt x="1267" y="1721"/>
                      <a:pt x="1516" y="1427"/>
                    </a:cubicBezTo>
                    <a:lnTo>
                      <a:pt x="1539" y="1404"/>
                    </a:lnTo>
                    <a:cubicBezTo>
                      <a:pt x="1833" y="1087"/>
                      <a:pt x="2105" y="793"/>
                      <a:pt x="2376" y="295"/>
                    </a:cubicBezTo>
                    <a:cubicBezTo>
                      <a:pt x="2263" y="272"/>
                      <a:pt x="2173" y="227"/>
                      <a:pt x="2060" y="137"/>
                    </a:cubicBezTo>
                    <a:cubicBezTo>
                      <a:pt x="2037" y="182"/>
                      <a:pt x="1969" y="227"/>
                      <a:pt x="1946" y="272"/>
                    </a:cubicBezTo>
                    <a:cubicBezTo>
                      <a:pt x="1879" y="182"/>
                      <a:pt x="1811" y="69"/>
                      <a:pt x="1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
              <p:cNvSpPr/>
              <p:nvPr/>
            </p:nvSpPr>
            <p:spPr>
              <a:xfrm>
                <a:off x="2094750" y="1580725"/>
                <a:ext cx="60575" cy="75300"/>
              </a:xfrm>
              <a:custGeom>
                <a:avLst/>
                <a:gdLst/>
                <a:ahLst/>
                <a:cxnLst/>
                <a:rect l="l" t="t" r="r" b="b"/>
                <a:pathLst>
                  <a:path w="2423" h="3012" extrusionOk="0">
                    <a:moveTo>
                      <a:pt x="2032" y="514"/>
                    </a:moveTo>
                    <a:cubicBezTo>
                      <a:pt x="2050" y="514"/>
                      <a:pt x="2071" y="539"/>
                      <a:pt x="2105" y="590"/>
                    </a:cubicBezTo>
                    <a:cubicBezTo>
                      <a:pt x="2128" y="681"/>
                      <a:pt x="2105" y="726"/>
                      <a:pt x="2105" y="839"/>
                    </a:cubicBezTo>
                    <a:cubicBezTo>
                      <a:pt x="2037" y="1314"/>
                      <a:pt x="1811" y="1654"/>
                      <a:pt x="1358" y="1835"/>
                    </a:cubicBezTo>
                    <a:cubicBezTo>
                      <a:pt x="1087" y="1948"/>
                      <a:pt x="793" y="2061"/>
                      <a:pt x="476" y="2220"/>
                    </a:cubicBezTo>
                    <a:cubicBezTo>
                      <a:pt x="431" y="1609"/>
                      <a:pt x="702" y="1043"/>
                      <a:pt x="1019" y="884"/>
                    </a:cubicBezTo>
                    <a:cubicBezTo>
                      <a:pt x="1268" y="726"/>
                      <a:pt x="1607" y="726"/>
                      <a:pt x="1924" y="568"/>
                    </a:cubicBezTo>
                    <a:cubicBezTo>
                      <a:pt x="1947" y="568"/>
                      <a:pt x="1992" y="522"/>
                      <a:pt x="2015" y="522"/>
                    </a:cubicBezTo>
                    <a:cubicBezTo>
                      <a:pt x="2020" y="517"/>
                      <a:pt x="2026" y="514"/>
                      <a:pt x="2032" y="514"/>
                    </a:cubicBezTo>
                    <a:close/>
                    <a:moveTo>
                      <a:pt x="2193" y="1"/>
                    </a:moveTo>
                    <a:cubicBezTo>
                      <a:pt x="2144" y="1"/>
                      <a:pt x="2085" y="16"/>
                      <a:pt x="2015" y="47"/>
                    </a:cubicBezTo>
                    <a:cubicBezTo>
                      <a:pt x="1902" y="115"/>
                      <a:pt x="1811" y="160"/>
                      <a:pt x="1721" y="183"/>
                    </a:cubicBezTo>
                    <a:cubicBezTo>
                      <a:pt x="1358" y="364"/>
                      <a:pt x="906" y="296"/>
                      <a:pt x="634" y="522"/>
                    </a:cubicBezTo>
                    <a:cubicBezTo>
                      <a:pt x="204" y="726"/>
                      <a:pt x="1" y="1993"/>
                      <a:pt x="204" y="2853"/>
                    </a:cubicBezTo>
                    <a:cubicBezTo>
                      <a:pt x="204" y="2899"/>
                      <a:pt x="227" y="2967"/>
                      <a:pt x="227" y="3012"/>
                    </a:cubicBezTo>
                    <a:cubicBezTo>
                      <a:pt x="249" y="2967"/>
                      <a:pt x="317" y="2899"/>
                      <a:pt x="340" y="2853"/>
                    </a:cubicBezTo>
                    <a:cubicBezTo>
                      <a:pt x="453" y="2763"/>
                      <a:pt x="544" y="2672"/>
                      <a:pt x="657" y="2627"/>
                    </a:cubicBezTo>
                    <a:cubicBezTo>
                      <a:pt x="1087" y="2401"/>
                      <a:pt x="1494" y="2378"/>
                      <a:pt x="1743" y="2220"/>
                    </a:cubicBezTo>
                    <a:cubicBezTo>
                      <a:pt x="2241" y="2039"/>
                      <a:pt x="2422" y="1473"/>
                      <a:pt x="2422" y="726"/>
                    </a:cubicBezTo>
                    <a:cubicBezTo>
                      <a:pt x="2422" y="522"/>
                      <a:pt x="2422" y="296"/>
                      <a:pt x="2377" y="160"/>
                    </a:cubicBezTo>
                    <a:cubicBezTo>
                      <a:pt x="2347" y="56"/>
                      <a:pt x="2288" y="1"/>
                      <a:pt x="2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
              <p:cNvSpPr/>
              <p:nvPr/>
            </p:nvSpPr>
            <p:spPr>
              <a:xfrm>
                <a:off x="2102675" y="1587550"/>
                <a:ext cx="48125" cy="55475"/>
              </a:xfrm>
              <a:custGeom>
                <a:avLst/>
                <a:gdLst/>
                <a:ahLst/>
                <a:cxnLst/>
                <a:rect l="l" t="t" r="r" b="b"/>
                <a:pathLst>
                  <a:path w="1925" h="2219" extrusionOk="0">
                    <a:moveTo>
                      <a:pt x="1041" y="974"/>
                    </a:moveTo>
                    <a:cubicBezTo>
                      <a:pt x="1019" y="996"/>
                      <a:pt x="996" y="1041"/>
                      <a:pt x="974" y="1087"/>
                    </a:cubicBezTo>
                    <a:cubicBezTo>
                      <a:pt x="951" y="1087"/>
                      <a:pt x="951" y="1109"/>
                      <a:pt x="951" y="1109"/>
                    </a:cubicBezTo>
                    <a:cubicBezTo>
                      <a:pt x="838" y="1313"/>
                      <a:pt x="725" y="1471"/>
                      <a:pt x="544" y="1607"/>
                    </a:cubicBezTo>
                    <a:cubicBezTo>
                      <a:pt x="679" y="1336"/>
                      <a:pt x="838" y="1132"/>
                      <a:pt x="1041" y="974"/>
                    </a:cubicBezTo>
                    <a:close/>
                    <a:moveTo>
                      <a:pt x="1223" y="0"/>
                    </a:moveTo>
                    <a:cubicBezTo>
                      <a:pt x="838" y="453"/>
                      <a:pt x="227" y="679"/>
                      <a:pt x="46" y="1788"/>
                    </a:cubicBezTo>
                    <a:cubicBezTo>
                      <a:pt x="0" y="2060"/>
                      <a:pt x="91" y="2218"/>
                      <a:pt x="227" y="2218"/>
                    </a:cubicBezTo>
                    <a:cubicBezTo>
                      <a:pt x="272" y="2218"/>
                      <a:pt x="340" y="2218"/>
                      <a:pt x="385" y="2173"/>
                    </a:cubicBezTo>
                    <a:cubicBezTo>
                      <a:pt x="430" y="2150"/>
                      <a:pt x="453" y="2150"/>
                      <a:pt x="476" y="2128"/>
                    </a:cubicBezTo>
                    <a:cubicBezTo>
                      <a:pt x="1019" y="1992"/>
                      <a:pt x="1268" y="1788"/>
                      <a:pt x="1449" y="1426"/>
                    </a:cubicBezTo>
                    <a:cubicBezTo>
                      <a:pt x="1471" y="1426"/>
                      <a:pt x="1471" y="1381"/>
                      <a:pt x="1471" y="1381"/>
                    </a:cubicBezTo>
                    <a:cubicBezTo>
                      <a:pt x="1675" y="1041"/>
                      <a:pt x="1811" y="657"/>
                      <a:pt x="1924" y="114"/>
                    </a:cubicBezTo>
                    <a:cubicBezTo>
                      <a:pt x="1811" y="114"/>
                      <a:pt x="1675" y="91"/>
                      <a:pt x="1562" y="23"/>
                    </a:cubicBezTo>
                    <a:cubicBezTo>
                      <a:pt x="1562" y="91"/>
                      <a:pt x="1517" y="136"/>
                      <a:pt x="1494" y="204"/>
                    </a:cubicBezTo>
                    <a:cubicBezTo>
                      <a:pt x="1404" y="136"/>
                      <a:pt x="1290" y="91"/>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
              <p:cNvSpPr/>
              <p:nvPr/>
            </p:nvSpPr>
            <p:spPr>
              <a:xfrm>
                <a:off x="2031950" y="1737475"/>
                <a:ext cx="40750" cy="84900"/>
              </a:xfrm>
              <a:custGeom>
                <a:avLst/>
                <a:gdLst/>
                <a:ahLst/>
                <a:cxnLst/>
                <a:rect l="l" t="t" r="r" b="b"/>
                <a:pathLst>
                  <a:path w="1630" h="3396" fill="none" extrusionOk="0">
                    <a:moveTo>
                      <a:pt x="362" y="227"/>
                    </a:moveTo>
                    <a:cubicBezTo>
                      <a:pt x="430" y="182"/>
                      <a:pt x="453" y="91"/>
                      <a:pt x="521" y="69"/>
                    </a:cubicBezTo>
                    <a:cubicBezTo>
                      <a:pt x="679" y="1"/>
                      <a:pt x="838" y="24"/>
                      <a:pt x="996" y="91"/>
                    </a:cubicBezTo>
                    <a:cubicBezTo>
                      <a:pt x="1132" y="137"/>
                      <a:pt x="1177" y="250"/>
                      <a:pt x="1245" y="363"/>
                    </a:cubicBezTo>
                    <a:cubicBezTo>
                      <a:pt x="1517" y="884"/>
                      <a:pt x="1630" y="1449"/>
                      <a:pt x="1607" y="2015"/>
                    </a:cubicBezTo>
                    <a:cubicBezTo>
                      <a:pt x="1607" y="2490"/>
                      <a:pt x="1607" y="3056"/>
                      <a:pt x="1019" y="3396"/>
                    </a:cubicBezTo>
                    <a:cubicBezTo>
                      <a:pt x="362" y="2943"/>
                      <a:pt x="68" y="2128"/>
                      <a:pt x="23" y="1472"/>
                    </a:cubicBezTo>
                    <a:cubicBezTo>
                      <a:pt x="0" y="1087"/>
                      <a:pt x="114" y="635"/>
                      <a:pt x="362" y="227"/>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
              <p:cNvSpPr/>
              <p:nvPr/>
            </p:nvSpPr>
            <p:spPr>
              <a:xfrm>
                <a:off x="2090225" y="1282575"/>
                <a:ext cx="73575" cy="78100"/>
              </a:xfrm>
              <a:custGeom>
                <a:avLst/>
                <a:gdLst/>
                <a:ahLst/>
                <a:cxnLst/>
                <a:rect l="l" t="t" r="r" b="b"/>
                <a:pathLst>
                  <a:path w="2943" h="3124" fill="none" extrusionOk="0">
                    <a:moveTo>
                      <a:pt x="136" y="385"/>
                    </a:moveTo>
                    <a:cubicBezTo>
                      <a:pt x="272" y="114"/>
                      <a:pt x="770" y="1"/>
                      <a:pt x="1336" y="114"/>
                    </a:cubicBezTo>
                    <a:cubicBezTo>
                      <a:pt x="1992" y="227"/>
                      <a:pt x="2377" y="589"/>
                      <a:pt x="2558" y="906"/>
                    </a:cubicBezTo>
                    <a:cubicBezTo>
                      <a:pt x="2943" y="1540"/>
                      <a:pt x="2694" y="2422"/>
                      <a:pt x="2422" y="3033"/>
                    </a:cubicBezTo>
                    <a:cubicBezTo>
                      <a:pt x="2445" y="3124"/>
                      <a:pt x="2037" y="2717"/>
                      <a:pt x="1902" y="2671"/>
                    </a:cubicBezTo>
                    <a:cubicBezTo>
                      <a:pt x="1562" y="2400"/>
                      <a:pt x="1177" y="2106"/>
                      <a:pt x="657" y="1562"/>
                    </a:cubicBezTo>
                    <a:cubicBezTo>
                      <a:pt x="317" y="1223"/>
                      <a:pt x="0" y="838"/>
                      <a:pt x="91" y="521"/>
                    </a:cubicBezTo>
                    <a:cubicBezTo>
                      <a:pt x="68" y="431"/>
                      <a:pt x="91" y="408"/>
                      <a:pt x="136" y="385"/>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
              <p:cNvSpPr/>
              <p:nvPr/>
            </p:nvSpPr>
            <p:spPr>
              <a:xfrm>
                <a:off x="2172825" y="722450"/>
                <a:ext cx="49825" cy="60550"/>
              </a:xfrm>
              <a:custGeom>
                <a:avLst/>
                <a:gdLst/>
                <a:ahLst/>
                <a:cxnLst/>
                <a:rect l="l" t="t" r="r" b="b"/>
                <a:pathLst>
                  <a:path w="1993" h="2422" fill="none" extrusionOk="0">
                    <a:moveTo>
                      <a:pt x="69" y="634"/>
                    </a:moveTo>
                    <a:cubicBezTo>
                      <a:pt x="182" y="430"/>
                      <a:pt x="476" y="272"/>
                      <a:pt x="793" y="158"/>
                    </a:cubicBezTo>
                    <a:cubicBezTo>
                      <a:pt x="1155" y="0"/>
                      <a:pt x="1404" y="158"/>
                      <a:pt x="1585" y="385"/>
                    </a:cubicBezTo>
                    <a:cubicBezTo>
                      <a:pt x="1879" y="815"/>
                      <a:pt x="1992" y="1856"/>
                      <a:pt x="1766" y="2422"/>
                    </a:cubicBezTo>
                    <a:cubicBezTo>
                      <a:pt x="1743" y="2422"/>
                      <a:pt x="1178" y="2150"/>
                      <a:pt x="1087" y="2195"/>
                    </a:cubicBezTo>
                    <a:cubicBezTo>
                      <a:pt x="748" y="2105"/>
                      <a:pt x="499" y="1924"/>
                      <a:pt x="272" y="1539"/>
                    </a:cubicBezTo>
                    <a:cubicBezTo>
                      <a:pt x="114" y="1245"/>
                      <a:pt x="1" y="951"/>
                      <a:pt x="69" y="724"/>
                    </a:cubicBezTo>
                    <a:cubicBezTo>
                      <a:pt x="46" y="679"/>
                      <a:pt x="46" y="656"/>
                      <a:pt x="69" y="634"/>
                    </a:cubicBezTo>
                    <a:close/>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
              <p:cNvSpPr/>
              <p:nvPr/>
            </p:nvSpPr>
            <p:spPr>
              <a:xfrm>
                <a:off x="2173400" y="735450"/>
                <a:ext cx="45850" cy="39075"/>
              </a:xfrm>
              <a:custGeom>
                <a:avLst/>
                <a:gdLst/>
                <a:ahLst/>
                <a:cxnLst/>
                <a:rect l="l" t="t" r="r" b="b"/>
                <a:pathLst>
                  <a:path w="1834" h="1563" fill="none" extrusionOk="0">
                    <a:moveTo>
                      <a:pt x="0" y="566"/>
                    </a:moveTo>
                    <a:cubicBezTo>
                      <a:pt x="498" y="1132"/>
                      <a:pt x="1041" y="1291"/>
                      <a:pt x="1494" y="1517"/>
                    </a:cubicBezTo>
                    <a:cubicBezTo>
                      <a:pt x="1517" y="1562"/>
                      <a:pt x="1607" y="1562"/>
                      <a:pt x="1675" y="1494"/>
                    </a:cubicBezTo>
                    <a:cubicBezTo>
                      <a:pt x="1698" y="1472"/>
                      <a:pt x="1698" y="1449"/>
                      <a:pt x="1698" y="1404"/>
                    </a:cubicBezTo>
                    <a:cubicBezTo>
                      <a:pt x="1834" y="793"/>
                      <a:pt x="317" y="317"/>
                      <a:pt x="249" y="23"/>
                    </a:cubicBezTo>
                    <a:cubicBezTo>
                      <a:pt x="906" y="1"/>
                      <a:pt x="1245" y="23"/>
                      <a:pt x="1743" y="589"/>
                    </a:cubicBezTo>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9" name="Google Shape;1119;p4"/>
            <p:cNvGrpSpPr/>
            <p:nvPr/>
          </p:nvGrpSpPr>
          <p:grpSpPr>
            <a:xfrm>
              <a:off x="8498598" y="-99961"/>
              <a:ext cx="380199" cy="2861617"/>
              <a:chOff x="3345725" y="238675"/>
              <a:chExt cx="192975" cy="1452450"/>
            </a:xfrm>
          </p:grpSpPr>
          <p:sp>
            <p:nvSpPr>
              <p:cNvPr id="1120" name="Google Shape;1120;p4"/>
              <p:cNvSpPr/>
              <p:nvPr/>
            </p:nvSpPr>
            <p:spPr>
              <a:xfrm>
                <a:off x="3345725" y="250550"/>
                <a:ext cx="185625" cy="1427550"/>
              </a:xfrm>
              <a:custGeom>
                <a:avLst/>
                <a:gdLst/>
                <a:ahLst/>
                <a:cxnLst/>
                <a:rect l="l" t="t" r="r" b="b"/>
                <a:pathLst>
                  <a:path w="7425" h="57102" fill="none" extrusionOk="0">
                    <a:moveTo>
                      <a:pt x="4233" y="54635"/>
                    </a:moveTo>
                    <a:cubicBezTo>
                      <a:pt x="3599" y="54069"/>
                      <a:pt x="4346" y="53345"/>
                      <a:pt x="4957" y="53322"/>
                    </a:cubicBezTo>
                    <a:cubicBezTo>
                      <a:pt x="7424" y="53254"/>
                      <a:pt x="6293" y="56309"/>
                      <a:pt x="4708" y="56785"/>
                    </a:cubicBezTo>
                    <a:cubicBezTo>
                      <a:pt x="3690" y="57102"/>
                      <a:pt x="2445" y="56604"/>
                      <a:pt x="1993" y="55630"/>
                    </a:cubicBezTo>
                    <a:cubicBezTo>
                      <a:pt x="1744" y="55133"/>
                      <a:pt x="1744" y="54521"/>
                      <a:pt x="1811" y="53956"/>
                    </a:cubicBezTo>
                    <a:cubicBezTo>
                      <a:pt x="2015" y="52801"/>
                      <a:pt x="2581" y="51783"/>
                      <a:pt x="3102" y="50742"/>
                    </a:cubicBezTo>
                    <a:cubicBezTo>
                      <a:pt x="3667" y="49610"/>
                      <a:pt x="4278" y="48479"/>
                      <a:pt x="4618" y="47234"/>
                    </a:cubicBezTo>
                    <a:cubicBezTo>
                      <a:pt x="4957" y="45921"/>
                      <a:pt x="4754" y="44450"/>
                      <a:pt x="4029" y="43319"/>
                    </a:cubicBezTo>
                    <a:cubicBezTo>
                      <a:pt x="3283" y="42164"/>
                      <a:pt x="2038" y="41327"/>
                      <a:pt x="1427" y="40082"/>
                    </a:cubicBezTo>
                    <a:cubicBezTo>
                      <a:pt x="1" y="37208"/>
                      <a:pt x="2898" y="34605"/>
                      <a:pt x="4075" y="32229"/>
                    </a:cubicBezTo>
                    <a:cubicBezTo>
                      <a:pt x="5387" y="29672"/>
                      <a:pt x="5501" y="26526"/>
                      <a:pt x="4392" y="23855"/>
                    </a:cubicBezTo>
                    <a:cubicBezTo>
                      <a:pt x="3350" y="21320"/>
                      <a:pt x="1223" y="19102"/>
                      <a:pt x="1133" y="16364"/>
                    </a:cubicBezTo>
                    <a:cubicBezTo>
                      <a:pt x="997" y="13150"/>
                      <a:pt x="3622" y="10525"/>
                      <a:pt x="4686" y="7469"/>
                    </a:cubicBezTo>
                    <a:cubicBezTo>
                      <a:pt x="5501" y="5048"/>
                      <a:pt x="5206" y="2241"/>
                      <a:pt x="3962" y="1"/>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
              <p:cNvSpPr/>
              <p:nvPr/>
            </p:nvSpPr>
            <p:spPr>
              <a:xfrm>
                <a:off x="3360103" y="238675"/>
                <a:ext cx="143750" cy="1452450"/>
              </a:xfrm>
              <a:custGeom>
                <a:avLst/>
                <a:gdLst/>
                <a:ahLst/>
                <a:cxnLst/>
                <a:rect l="l" t="t" r="r" b="b"/>
                <a:pathLst>
                  <a:path w="5750" h="58098" fill="none" extrusionOk="0">
                    <a:moveTo>
                      <a:pt x="5749" y="56083"/>
                    </a:moveTo>
                    <a:cubicBezTo>
                      <a:pt x="5432" y="56694"/>
                      <a:pt x="5025" y="57373"/>
                      <a:pt x="4369" y="57667"/>
                    </a:cubicBezTo>
                    <a:cubicBezTo>
                      <a:pt x="3396" y="58029"/>
                      <a:pt x="1970" y="58097"/>
                      <a:pt x="1110" y="57418"/>
                    </a:cubicBezTo>
                    <a:cubicBezTo>
                      <a:pt x="974" y="57260"/>
                      <a:pt x="861" y="57101"/>
                      <a:pt x="748" y="56920"/>
                    </a:cubicBezTo>
                    <a:cubicBezTo>
                      <a:pt x="1" y="55630"/>
                      <a:pt x="612" y="54521"/>
                      <a:pt x="1291" y="53299"/>
                    </a:cubicBezTo>
                    <a:cubicBezTo>
                      <a:pt x="1857" y="52281"/>
                      <a:pt x="2694" y="51421"/>
                      <a:pt x="3305" y="50425"/>
                    </a:cubicBezTo>
                    <a:cubicBezTo>
                      <a:pt x="4618" y="48365"/>
                      <a:pt x="5251" y="45197"/>
                      <a:pt x="4120" y="42934"/>
                    </a:cubicBezTo>
                    <a:cubicBezTo>
                      <a:pt x="3282" y="41281"/>
                      <a:pt x="1359" y="40580"/>
                      <a:pt x="612" y="38905"/>
                    </a:cubicBezTo>
                    <a:cubicBezTo>
                      <a:pt x="46" y="37728"/>
                      <a:pt x="340" y="36280"/>
                      <a:pt x="906" y="35080"/>
                    </a:cubicBezTo>
                    <a:cubicBezTo>
                      <a:pt x="1494" y="33903"/>
                      <a:pt x="2332" y="32885"/>
                      <a:pt x="2943" y="31685"/>
                    </a:cubicBezTo>
                    <a:cubicBezTo>
                      <a:pt x="4142" y="29490"/>
                      <a:pt x="4437" y="26865"/>
                      <a:pt x="3826" y="24421"/>
                    </a:cubicBezTo>
                    <a:cubicBezTo>
                      <a:pt x="3509" y="23244"/>
                      <a:pt x="3011" y="22135"/>
                      <a:pt x="2671" y="20981"/>
                    </a:cubicBezTo>
                    <a:cubicBezTo>
                      <a:pt x="2106" y="19057"/>
                      <a:pt x="2015" y="16952"/>
                      <a:pt x="2400" y="15006"/>
                    </a:cubicBezTo>
                    <a:cubicBezTo>
                      <a:pt x="2739" y="13354"/>
                      <a:pt x="3373" y="11837"/>
                      <a:pt x="3803" y="10230"/>
                    </a:cubicBezTo>
                    <a:cubicBezTo>
                      <a:pt x="4278" y="8442"/>
                      <a:pt x="4074" y="6745"/>
                      <a:pt x="4142" y="4934"/>
                    </a:cubicBezTo>
                    <a:cubicBezTo>
                      <a:pt x="4188" y="3350"/>
                      <a:pt x="4029" y="1517"/>
                      <a:pt x="3418" y="1"/>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
              <p:cNvSpPr/>
              <p:nvPr/>
            </p:nvSpPr>
            <p:spPr>
              <a:xfrm>
                <a:off x="3471350" y="932250"/>
                <a:ext cx="67350" cy="65750"/>
              </a:xfrm>
              <a:custGeom>
                <a:avLst/>
                <a:gdLst/>
                <a:ahLst/>
                <a:cxnLst/>
                <a:rect l="l" t="t" r="r" b="b"/>
                <a:pathLst>
                  <a:path w="2694" h="2630" extrusionOk="0">
                    <a:moveTo>
                      <a:pt x="2218" y="502"/>
                    </a:moveTo>
                    <a:cubicBezTo>
                      <a:pt x="2263" y="502"/>
                      <a:pt x="2286" y="525"/>
                      <a:pt x="2286" y="593"/>
                    </a:cubicBezTo>
                    <a:cubicBezTo>
                      <a:pt x="2309" y="638"/>
                      <a:pt x="2286" y="729"/>
                      <a:pt x="2263" y="819"/>
                    </a:cubicBezTo>
                    <a:cubicBezTo>
                      <a:pt x="2105" y="1295"/>
                      <a:pt x="1833" y="1566"/>
                      <a:pt x="1358" y="1657"/>
                    </a:cubicBezTo>
                    <a:cubicBezTo>
                      <a:pt x="1041" y="1725"/>
                      <a:pt x="747" y="1770"/>
                      <a:pt x="408" y="1883"/>
                    </a:cubicBezTo>
                    <a:cubicBezTo>
                      <a:pt x="476" y="1295"/>
                      <a:pt x="838" y="774"/>
                      <a:pt x="1200" y="706"/>
                    </a:cubicBezTo>
                    <a:cubicBezTo>
                      <a:pt x="1471" y="593"/>
                      <a:pt x="1811" y="638"/>
                      <a:pt x="2150" y="525"/>
                    </a:cubicBezTo>
                    <a:cubicBezTo>
                      <a:pt x="2173" y="525"/>
                      <a:pt x="2196" y="502"/>
                      <a:pt x="2218" y="502"/>
                    </a:cubicBezTo>
                    <a:close/>
                    <a:moveTo>
                      <a:pt x="2473" y="1"/>
                    </a:moveTo>
                    <a:cubicBezTo>
                      <a:pt x="2432" y="1"/>
                      <a:pt x="2385" y="9"/>
                      <a:pt x="2331" y="27"/>
                    </a:cubicBezTo>
                    <a:cubicBezTo>
                      <a:pt x="2218" y="50"/>
                      <a:pt x="2105" y="72"/>
                      <a:pt x="2037" y="95"/>
                    </a:cubicBezTo>
                    <a:cubicBezTo>
                      <a:pt x="1607" y="208"/>
                      <a:pt x="1177" y="72"/>
                      <a:pt x="860" y="253"/>
                    </a:cubicBezTo>
                    <a:cubicBezTo>
                      <a:pt x="385" y="367"/>
                      <a:pt x="0" y="1566"/>
                      <a:pt x="23" y="2449"/>
                    </a:cubicBezTo>
                    <a:lnTo>
                      <a:pt x="23" y="2630"/>
                    </a:lnTo>
                    <a:cubicBezTo>
                      <a:pt x="68" y="2562"/>
                      <a:pt x="113" y="2494"/>
                      <a:pt x="159" y="2471"/>
                    </a:cubicBezTo>
                    <a:cubicBezTo>
                      <a:pt x="272" y="2404"/>
                      <a:pt x="385" y="2336"/>
                      <a:pt x="498" y="2313"/>
                    </a:cubicBezTo>
                    <a:cubicBezTo>
                      <a:pt x="973" y="2177"/>
                      <a:pt x="1381" y="2222"/>
                      <a:pt x="1720" y="2109"/>
                    </a:cubicBezTo>
                    <a:cubicBezTo>
                      <a:pt x="2218" y="1996"/>
                      <a:pt x="2512" y="1498"/>
                      <a:pt x="2648" y="751"/>
                    </a:cubicBezTo>
                    <a:cubicBezTo>
                      <a:pt x="2671" y="548"/>
                      <a:pt x="2693" y="367"/>
                      <a:pt x="2671" y="186"/>
                    </a:cubicBezTo>
                    <a:cubicBezTo>
                      <a:pt x="2654" y="69"/>
                      <a:pt x="2588" y="1"/>
                      <a:pt x="2473"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
              <p:cNvSpPr/>
              <p:nvPr/>
            </p:nvSpPr>
            <p:spPr>
              <a:xfrm>
                <a:off x="3475875" y="936300"/>
                <a:ext cx="55475" cy="50400"/>
              </a:xfrm>
              <a:custGeom>
                <a:avLst/>
                <a:gdLst/>
                <a:ahLst/>
                <a:cxnLst/>
                <a:rect l="l" t="t" r="r" b="b"/>
                <a:pathLst>
                  <a:path w="2219" h="2016" extrusionOk="0">
                    <a:moveTo>
                      <a:pt x="1239" y="938"/>
                    </a:moveTo>
                    <a:cubicBezTo>
                      <a:pt x="1211" y="967"/>
                      <a:pt x="1200" y="1004"/>
                      <a:pt x="1200" y="1019"/>
                    </a:cubicBezTo>
                    <a:lnTo>
                      <a:pt x="1177" y="1042"/>
                    </a:lnTo>
                    <a:cubicBezTo>
                      <a:pt x="1019" y="1223"/>
                      <a:pt x="860" y="1381"/>
                      <a:pt x="657" y="1472"/>
                    </a:cubicBezTo>
                    <a:cubicBezTo>
                      <a:pt x="845" y="1242"/>
                      <a:pt x="1033" y="1070"/>
                      <a:pt x="1239" y="938"/>
                    </a:cubicBezTo>
                    <a:close/>
                    <a:moveTo>
                      <a:pt x="1539" y="1"/>
                    </a:moveTo>
                    <a:cubicBezTo>
                      <a:pt x="1109" y="363"/>
                      <a:pt x="453" y="476"/>
                      <a:pt x="91" y="1517"/>
                    </a:cubicBezTo>
                    <a:cubicBezTo>
                      <a:pt x="0" y="1789"/>
                      <a:pt x="68" y="1947"/>
                      <a:pt x="204" y="1970"/>
                    </a:cubicBezTo>
                    <a:cubicBezTo>
                      <a:pt x="234" y="1985"/>
                      <a:pt x="259" y="1990"/>
                      <a:pt x="282" y="1990"/>
                    </a:cubicBezTo>
                    <a:cubicBezTo>
                      <a:pt x="327" y="1990"/>
                      <a:pt x="362" y="1970"/>
                      <a:pt x="408" y="1970"/>
                    </a:cubicBezTo>
                    <a:cubicBezTo>
                      <a:pt x="453" y="1970"/>
                      <a:pt x="498" y="1970"/>
                      <a:pt x="453" y="2015"/>
                    </a:cubicBezTo>
                    <a:cubicBezTo>
                      <a:pt x="1019" y="1947"/>
                      <a:pt x="1313" y="1789"/>
                      <a:pt x="1539" y="1472"/>
                    </a:cubicBezTo>
                    <a:lnTo>
                      <a:pt x="1562" y="1449"/>
                    </a:lnTo>
                    <a:cubicBezTo>
                      <a:pt x="1788" y="1133"/>
                      <a:pt x="2015" y="770"/>
                      <a:pt x="2218" y="250"/>
                    </a:cubicBezTo>
                    <a:cubicBezTo>
                      <a:pt x="2105" y="227"/>
                      <a:pt x="1992" y="205"/>
                      <a:pt x="1879" y="114"/>
                    </a:cubicBezTo>
                    <a:cubicBezTo>
                      <a:pt x="1856" y="159"/>
                      <a:pt x="1811" y="205"/>
                      <a:pt x="1788" y="250"/>
                    </a:cubicBezTo>
                    <a:lnTo>
                      <a:pt x="1539" y="1"/>
                    </a:ln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
              <p:cNvSpPr/>
              <p:nvPr/>
            </p:nvSpPr>
            <p:spPr>
              <a:xfrm>
                <a:off x="3435700" y="1260450"/>
                <a:ext cx="58875" cy="81000"/>
              </a:xfrm>
              <a:custGeom>
                <a:avLst/>
                <a:gdLst/>
                <a:ahLst/>
                <a:cxnLst/>
                <a:rect l="l" t="t" r="r" b="b"/>
                <a:pathLst>
                  <a:path w="2355" h="3240" extrusionOk="0">
                    <a:moveTo>
                      <a:pt x="1834" y="546"/>
                    </a:moveTo>
                    <a:cubicBezTo>
                      <a:pt x="1879" y="546"/>
                      <a:pt x="1902" y="569"/>
                      <a:pt x="1924" y="614"/>
                    </a:cubicBezTo>
                    <a:cubicBezTo>
                      <a:pt x="1947" y="659"/>
                      <a:pt x="1947" y="727"/>
                      <a:pt x="1947" y="840"/>
                    </a:cubicBezTo>
                    <a:cubicBezTo>
                      <a:pt x="1992" y="1338"/>
                      <a:pt x="1788" y="1678"/>
                      <a:pt x="1358" y="1904"/>
                    </a:cubicBezTo>
                    <a:cubicBezTo>
                      <a:pt x="1109" y="2085"/>
                      <a:pt x="815" y="2221"/>
                      <a:pt x="544" y="2425"/>
                    </a:cubicBezTo>
                    <a:cubicBezTo>
                      <a:pt x="408" y="1836"/>
                      <a:pt x="589" y="1225"/>
                      <a:pt x="906" y="1067"/>
                    </a:cubicBezTo>
                    <a:cubicBezTo>
                      <a:pt x="1132" y="863"/>
                      <a:pt x="1472" y="840"/>
                      <a:pt x="1766" y="614"/>
                    </a:cubicBezTo>
                    <a:cubicBezTo>
                      <a:pt x="1788" y="569"/>
                      <a:pt x="1811" y="546"/>
                      <a:pt x="1834" y="546"/>
                    </a:cubicBezTo>
                    <a:close/>
                    <a:moveTo>
                      <a:pt x="1942" y="0"/>
                    </a:moveTo>
                    <a:cubicBezTo>
                      <a:pt x="1890" y="0"/>
                      <a:pt x="1832" y="24"/>
                      <a:pt x="1766" y="71"/>
                    </a:cubicBezTo>
                    <a:lnTo>
                      <a:pt x="1494" y="252"/>
                    </a:lnTo>
                    <a:cubicBezTo>
                      <a:pt x="1155" y="456"/>
                      <a:pt x="702" y="433"/>
                      <a:pt x="453" y="727"/>
                    </a:cubicBezTo>
                    <a:cubicBezTo>
                      <a:pt x="23" y="976"/>
                      <a:pt x="0" y="2244"/>
                      <a:pt x="317" y="3081"/>
                    </a:cubicBezTo>
                    <a:cubicBezTo>
                      <a:pt x="340" y="3126"/>
                      <a:pt x="340" y="3194"/>
                      <a:pt x="363" y="3239"/>
                    </a:cubicBezTo>
                    <a:lnTo>
                      <a:pt x="453" y="3081"/>
                    </a:lnTo>
                    <a:cubicBezTo>
                      <a:pt x="544" y="2923"/>
                      <a:pt x="657" y="2855"/>
                      <a:pt x="747" y="2787"/>
                    </a:cubicBezTo>
                    <a:cubicBezTo>
                      <a:pt x="1132" y="2538"/>
                      <a:pt x="1562" y="2447"/>
                      <a:pt x="1788" y="2244"/>
                    </a:cubicBezTo>
                    <a:cubicBezTo>
                      <a:pt x="2241" y="1995"/>
                      <a:pt x="2354" y="1406"/>
                      <a:pt x="2264" y="659"/>
                    </a:cubicBezTo>
                    <a:cubicBezTo>
                      <a:pt x="2241" y="501"/>
                      <a:pt x="2218" y="275"/>
                      <a:pt x="2128" y="139"/>
                    </a:cubicBezTo>
                    <a:cubicBezTo>
                      <a:pt x="2075" y="46"/>
                      <a:pt x="2015" y="0"/>
                      <a:pt x="19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
              <p:cNvSpPr/>
              <p:nvPr/>
            </p:nvSpPr>
            <p:spPr>
              <a:xfrm>
                <a:off x="3444750" y="1270125"/>
                <a:ext cx="41325" cy="57250"/>
              </a:xfrm>
              <a:custGeom>
                <a:avLst/>
                <a:gdLst/>
                <a:ahLst/>
                <a:cxnLst/>
                <a:rect l="l" t="t" r="r" b="b"/>
                <a:pathLst>
                  <a:path w="1653" h="2290" extrusionOk="0">
                    <a:moveTo>
                      <a:pt x="883" y="929"/>
                    </a:moveTo>
                    <a:cubicBezTo>
                      <a:pt x="883" y="997"/>
                      <a:pt x="861" y="1019"/>
                      <a:pt x="793" y="1065"/>
                    </a:cubicBezTo>
                    <a:lnTo>
                      <a:pt x="793" y="1087"/>
                    </a:lnTo>
                    <a:cubicBezTo>
                      <a:pt x="725" y="1291"/>
                      <a:pt x="634" y="1495"/>
                      <a:pt x="453" y="1630"/>
                    </a:cubicBezTo>
                    <a:cubicBezTo>
                      <a:pt x="566" y="1359"/>
                      <a:pt x="725" y="1132"/>
                      <a:pt x="883" y="929"/>
                    </a:cubicBezTo>
                    <a:close/>
                    <a:moveTo>
                      <a:pt x="906" y="1"/>
                    </a:moveTo>
                    <a:cubicBezTo>
                      <a:pt x="634" y="476"/>
                      <a:pt x="46" y="793"/>
                      <a:pt x="1" y="1902"/>
                    </a:cubicBezTo>
                    <a:cubicBezTo>
                      <a:pt x="1" y="2154"/>
                      <a:pt x="79" y="2289"/>
                      <a:pt x="198" y="2289"/>
                    </a:cubicBezTo>
                    <a:cubicBezTo>
                      <a:pt x="208" y="2289"/>
                      <a:pt x="217" y="2288"/>
                      <a:pt x="227" y="2287"/>
                    </a:cubicBezTo>
                    <a:cubicBezTo>
                      <a:pt x="295" y="2287"/>
                      <a:pt x="340" y="2264"/>
                      <a:pt x="408" y="2241"/>
                    </a:cubicBezTo>
                    <a:cubicBezTo>
                      <a:pt x="431" y="2196"/>
                      <a:pt x="453" y="2196"/>
                      <a:pt x="521" y="2196"/>
                    </a:cubicBezTo>
                    <a:cubicBezTo>
                      <a:pt x="1019" y="1970"/>
                      <a:pt x="1245" y="1743"/>
                      <a:pt x="1358" y="1381"/>
                    </a:cubicBezTo>
                    <a:lnTo>
                      <a:pt x="1358" y="1359"/>
                    </a:lnTo>
                    <a:cubicBezTo>
                      <a:pt x="1494" y="997"/>
                      <a:pt x="1607" y="589"/>
                      <a:pt x="1653" y="23"/>
                    </a:cubicBezTo>
                    <a:lnTo>
                      <a:pt x="1653" y="23"/>
                    </a:lnTo>
                    <a:cubicBezTo>
                      <a:pt x="1620" y="30"/>
                      <a:pt x="1586" y="33"/>
                      <a:pt x="1552" y="33"/>
                    </a:cubicBezTo>
                    <a:cubicBezTo>
                      <a:pt x="1469" y="33"/>
                      <a:pt x="1380" y="17"/>
                      <a:pt x="1268" y="1"/>
                    </a:cubicBezTo>
                    <a:cubicBezTo>
                      <a:pt x="1245" y="46"/>
                      <a:pt x="1245" y="114"/>
                      <a:pt x="1223" y="159"/>
                    </a:cubicBezTo>
                    <a:cubicBezTo>
                      <a:pt x="1110" y="114"/>
                      <a:pt x="1019" y="46"/>
                      <a:pt x="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
              <p:cNvSpPr/>
              <p:nvPr/>
            </p:nvSpPr>
            <p:spPr>
              <a:xfrm>
                <a:off x="3390425" y="1428550"/>
                <a:ext cx="47550" cy="82650"/>
              </a:xfrm>
              <a:custGeom>
                <a:avLst/>
                <a:gdLst/>
                <a:ahLst/>
                <a:cxnLst/>
                <a:rect l="l" t="t" r="r" b="b"/>
                <a:pathLst>
                  <a:path w="1902" h="3306" fill="none" extrusionOk="0">
                    <a:moveTo>
                      <a:pt x="295" y="272"/>
                    </a:moveTo>
                    <a:cubicBezTo>
                      <a:pt x="318" y="227"/>
                      <a:pt x="363" y="137"/>
                      <a:pt x="431" y="91"/>
                    </a:cubicBezTo>
                    <a:cubicBezTo>
                      <a:pt x="544" y="1"/>
                      <a:pt x="748" y="1"/>
                      <a:pt x="884" y="46"/>
                    </a:cubicBezTo>
                    <a:cubicBezTo>
                      <a:pt x="1019" y="114"/>
                      <a:pt x="1110" y="204"/>
                      <a:pt x="1155" y="318"/>
                    </a:cubicBezTo>
                    <a:cubicBezTo>
                      <a:pt x="1495" y="793"/>
                      <a:pt x="1676" y="1336"/>
                      <a:pt x="1766" y="1857"/>
                    </a:cubicBezTo>
                    <a:cubicBezTo>
                      <a:pt x="1811" y="2355"/>
                      <a:pt x="1902" y="2920"/>
                      <a:pt x="1359" y="3305"/>
                    </a:cubicBezTo>
                    <a:cubicBezTo>
                      <a:pt x="657" y="2943"/>
                      <a:pt x="250" y="2151"/>
                      <a:pt x="114" y="1517"/>
                    </a:cubicBezTo>
                    <a:cubicBezTo>
                      <a:pt x="1" y="1155"/>
                      <a:pt x="69" y="702"/>
                      <a:pt x="295" y="272"/>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
              <p:cNvSpPr/>
              <p:nvPr/>
            </p:nvSpPr>
            <p:spPr>
              <a:xfrm>
                <a:off x="3395525" y="1432525"/>
                <a:ext cx="39075" cy="72450"/>
              </a:xfrm>
              <a:custGeom>
                <a:avLst/>
                <a:gdLst/>
                <a:ahLst/>
                <a:cxnLst/>
                <a:rect l="l" t="t" r="r" b="b"/>
                <a:pathLst>
                  <a:path w="1563" h="2898" fill="none" extrusionOk="0">
                    <a:moveTo>
                      <a:pt x="1" y="294"/>
                    </a:moveTo>
                    <a:cubicBezTo>
                      <a:pt x="227" y="1087"/>
                      <a:pt x="566" y="2014"/>
                      <a:pt x="1042" y="2761"/>
                    </a:cubicBezTo>
                    <a:cubicBezTo>
                      <a:pt x="1064" y="2807"/>
                      <a:pt x="1155" y="2897"/>
                      <a:pt x="1245" y="2829"/>
                    </a:cubicBezTo>
                    <a:cubicBezTo>
                      <a:pt x="1291" y="2807"/>
                      <a:pt x="1291" y="2784"/>
                      <a:pt x="1313" y="2761"/>
                    </a:cubicBezTo>
                    <a:cubicBezTo>
                      <a:pt x="1562" y="2263"/>
                      <a:pt x="1268" y="1811"/>
                      <a:pt x="996" y="1403"/>
                    </a:cubicBezTo>
                    <a:cubicBezTo>
                      <a:pt x="725" y="973"/>
                      <a:pt x="476" y="498"/>
                      <a:pt x="317" y="0"/>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
              <p:cNvSpPr/>
              <p:nvPr/>
            </p:nvSpPr>
            <p:spPr>
              <a:xfrm>
                <a:off x="3389300" y="970250"/>
                <a:ext cx="75275" cy="71325"/>
              </a:xfrm>
              <a:custGeom>
                <a:avLst/>
                <a:gdLst/>
                <a:ahLst/>
                <a:cxnLst/>
                <a:rect l="l" t="t" r="r" b="b"/>
                <a:pathLst>
                  <a:path w="3011" h="2853" fill="none" extrusionOk="0">
                    <a:moveTo>
                      <a:pt x="68" y="453"/>
                    </a:moveTo>
                    <a:cubicBezTo>
                      <a:pt x="182" y="182"/>
                      <a:pt x="702" y="1"/>
                      <a:pt x="1245" y="23"/>
                    </a:cubicBezTo>
                    <a:cubicBezTo>
                      <a:pt x="1924" y="46"/>
                      <a:pt x="2332" y="363"/>
                      <a:pt x="2535" y="657"/>
                    </a:cubicBezTo>
                    <a:cubicBezTo>
                      <a:pt x="3011" y="1223"/>
                      <a:pt x="2875" y="2128"/>
                      <a:pt x="2649" y="2762"/>
                    </a:cubicBezTo>
                    <a:cubicBezTo>
                      <a:pt x="2671" y="2852"/>
                      <a:pt x="2219" y="2513"/>
                      <a:pt x="2105" y="2468"/>
                    </a:cubicBezTo>
                    <a:cubicBezTo>
                      <a:pt x="1743" y="2241"/>
                      <a:pt x="1291" y="1970"/>
                      <a:pt x="725" y="1517"/>
                    </a:cubicBezTo>
                    <a:cubicBezTo>
                      <a:pt x="363" y="1246"/>
                      <a:pt x="1" y="884"/>
                      <a:pt x="23" y="567"/>
                    </a:cubicBezTo>
                    <a:cubicBezTo>
                      <a:pt x="46" y="499"/>
                      <a:pt x="46" y="476"/>
                      <a:pt x="68"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
              <p:cNvSpPr/>
              <p:nvPr/>
            </p:nvSpPr>
            <p:spPr>
              <a:xfrm>
                <a:off x="3399475" y="403900"/>
                <a:ext cx="52650" cy="57725"/>
              </a:xfrm>
              <a:custGeom>
                <a:avLst/>
                <a:gdLst/>
                <a:ahLst/>
                <a:cxnLst/>
                <a:rect l="l" t="t" r="r" b="b"/>
                <a:pathLst>
                  <a:path w="2106" h="2309" fill="none" extrusionOk="0">
                    <a:moveTo>
                      <a:pt x="46" y="724"/>
                    </a:moveTo>
                    <a:cubicBezTo>
                      <a:pt x="114" y="521"/>
                      <a:pt x="386" y="294"/>
                      <a:pt x="657" y="159"/>
                    </a:cubicBezTo>
                    <a:cubicBezTo>
                      <a:pt x="997" y="0"/>
                      <a:pt x="1291" y="68"/>
                      <a:pt x="1472" y="294"/>
                    </a:cubicBezTo>
                    <a:cubicBezTo>
                      <a:pt x="1857" y="702"/>
                      <a:pt x="2106" y="1720"/>
                      <a:pt x="1925" y="2309"/>
                    </a:cubicBezTo>
                    <a:cubicBezTo>
                      <a:pt x="1902" y="2309"/>
                      <a:pt x="1314" y="2150"/>
                      <a:pt x="1246" y="2195"/>
                    </a:cubicBezTo>
                    <a:cubicBezTo>
                      <a:pt x="906" y="2173"/>
                      <a:pt x="635" y="2037"/>
                      <a:pt x="340" y="1652"/>
                    </a:cubicBezTo>
                    <a:cubicBezTo>
                      <a:pt x="159" y="1403"/>
                      <a:pt x="1" y="1087"/>
                      <a:pt x="46" y="860"/>
                    </a:cubicBezTo>
                    <a:cubicBezTo>
                      <a:pt x="1" y="792"/>
                      <a:pt x="46" y="747"/>
                      <a:pt x="46" y="724"/>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
              <p:cNvSpPr/>
              <p:nvPr/>
            </p:nvSpPr>
            <p:spPr>
              <a:xfrm>
                <a:off x="3401175" y="416350"/>
                <a:ext cx="47550" cy="36800"/>
              </a:xfrm>
              <a:custGeom>
                <a:avLst/>
                <a:gdLst/>
                <a:ahLst/>
                <a:cxnLst/>
                <a:rect l="l" t="t" r="r" b="b"/>
                <a:pathLst>
                  <a:path w="1902" h="1472" fill="none" extrusionOk="0">
                    <a:moveTo>
                      <a:pt x="1" y="679"/>
                    </a:moveTo>
                    <a:cubicBezTo>
                      <a:pt x="589" y="1154"/>
                      <a:pt x="1132" y="1267"/>
                      <a:pt x="1608" y="1449"/>
                    </a:cubicBezTo>
                    <a:cubicBezTo>
                      <a:pt x="1630" y="1449"/>
                      <a:pt x="1721" y="1471"/>
                      <a:pt x="1789" y="1381"/>
                    </a:cubicBezTo>
                    <a:cubicBezTo>
                      <a:pt x="1811" y="1358"/>
                      <a:pt x="1811" y="1335"/>
                      <a:pt x="1811" y="1313"/>
                    </a:cubicBezTo>
                    <a:cubicBezTo>
                      <a:pt x="1902" y="679"/>
                      <a:pt x="272" y="407"/>
                      <a:pt x="205" y="113"/>
                    </a:cubicBezTo>
                    <a:cubicBezTo>
                      <a:pt x="816" y="0"/>
                      <a:pt x="1155" y="0"/>
                      <a:pt x="1744" y="475"/>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1" name="Google Shape;1131;p4"/>
            <p:cNvGrpSpPr/>
            <p:nvPr/>
          </p:nvGrpSpPr>
          <p:grpSpPr>
            <a:xfrm>
              <a:off x="4655543" y="50105"/>
              <a:ext cx="237508" cy="247359"/>
              <a:chOff x="2650925" y="4637475"/>
              <a:chExt cx="120550" cy="125550"/>
            </a:xfrm>
          </p:grpSpPr>
          <p:sp>
            <p:nvSpPr>
              <p:cNvPr id="1132" name="Google Shape;1132;p4"/>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4"/>
            <p:cNvGrpSpPr/>
            <p:nvPr/>
          </p:nvGrpSpPr>
          <p:grpSpPr>
            <a:xfrm flipH="1">
              <a:off x="5794189" y="-192431"/>
              <a:ext cx="949833" cy="732422"/>
              <a:chOff x="4866600" y="2956225"/>
              <a:chExt cx="482100" cy="371750"/>
            </a:xfrm>
          </p:grpSpPr>
          <p:sp>
            <p:nvSpPr>
              <p:cNvPr id="1135" name="Google Shape;1135;p4"/>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3" name="Google Shape;1143;p4"/>
            <p:cNvGrpSpPr/>
            <p:nvPr/>
          </p:nvGrpSpPr>
          <p:grpSpPr>
            <a:xfrm>
              <a:off x="8222027" y="-85850"/>
              <a:ext cx="950917" cy="732471"/>
              <a:chOff x="4850200" y="2392675"/>
              <a:chExt cx="482650" cy="371775"/>
            </a:xfrm>
          </p:grpSpPr>
          <p:sp>
            <p:nvSpPr>
              <p:cNvPr id="1144" name="Google Shape;1144;p4"/>
              <p:cNvSpPr/>
              <p:nvPr/>
            </p:nvSpPr>
            <p:spPr>
              <a:xfrm>
                <a:off x="4913000" y="2407950"/>
                <a:ext cx="419850" cy="314050"/>
              </a:xfrm>
              <a:custGeom>
                <a:avLst/>
                <a:gdLst/>
                <a:ahLst/>
                <a:cxnLst/>
                <a:rect l="l" t="t" r="r" b="b"/>
                <a:pathLst>
                  <a:path w="16794" h="12562" fill="none" extrusionOk="0">
                    <a:moveTo>
                      <a:pt x="227" y="1"/>
                    </a:moveTo>
                    <a:cubicBezTo>
                      <a:pt x="69" y="3034"/>
                      <a:pt x="1" y="6247"/>
                      <a:pt x="1630" y="8827"/>
                    </a:cubicBezTo>
                    <a:cubicBezTo>
                      <a:pt x="2807" y="10706"/>
                      <a:pt x="4844" y="11996"/>
                      <a:pt x="7017" y="12290"/>
                    </a:cubicBezTo>
                    <a:cubicBezTo>
                      <a:pt x="9212" y="12562"/>
                      <a:pt x="11520" y="11837"/>
                      <a:pt x="13172" y="10366"/>
                    </a:cubicBezTo>
                    <a:cubicBezTo>
                      <a:pt x="15843" y="7899"/>
                      <a:pt x="16386" y="3939"/>
                      <a:pt x="16794" y="318"/>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
              <p:cNvSpPr/>
              <p:nvPr/>
            </p:nvSpPr>
            <p:spPr>
              <a:xfrm>
                <a:off x="4892075" y="2392675"/>
                <a:ext cx="419275" cy="314050"/>
              </a:xfrm>
              <a:custGeom>
                <a:avLst/>
                <a:gdLst/>
                <a:ahLst/>
                <a:cxnLst/>
                <a:rect l="l" t="t" r="r" b="b"/>
                <a:pathLst>
                  <a:path w="16771" h="12562" fill="none" extrusionOk="0">
                    <a:moveTo>
                      <a:pt x="227" y="1"/>
                    </a:moveTo>
                    <a:cubicBezTo>
                      <a:pt x="46" y="3011"/>
                      <a:pt x="0" y="6247"/>
                      <a:pt x="1607" y="8827"/>
                    </a:cubicBezTo>
                    <a:cubicBezTo>
                      <a:pt x="2807" y="10683"/>
                      <a:pt x="4844" y="11996"/>
                      <a:pt x="7016" y="12267"/>
                    </a:cubicBezTo>
                    <a:cubicBezTo>
                      <a:pt x="9189" y="12562"/>
                      <a:pt x="11520" y="11815"/>
                      <a:pt x="13149" y="10344"/>
                    </a:cubicBezTo>
                    <a:cubicBezTo>
                      <a:pt x="15843" y="7877"/>
                      <a:pt x="16386" y="3916"/>
                      <a:pt x="16771" y="295"/>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
              <p:cNvSpPr/>
              <p:nvPr/>
            </p:nvSpPr>
            <p:spPr>
              <a:xfrm>
                <a:off x="5184600" y="2665975"/>
                <a:ext cx="65075" cy="98475"/>
              </a:xfrm>
              <a:custGeom>
                <a:avLst/>
                <a:gdLst/>
                <a:ahLst/>
                <a:cxnLst/>
                <a:rect l="l" t="t" r="r" b="b"/>
                <a:pathLst>
                  <a:path w="2603" h="3939" fill="none" extrusionOk="0">
                    <a:moveTo>
                      <a:pt x="611" y="3848"/>
                    </a:moveTo>
                    <a:cubicBezTo>
                      <a:pt x="521" y="3915"/>
                      <a:pt x="430" y="3938"/>
                      <a:pt x="339" y="3938"/>
                    </a:cubicBezTo>
                    <a:cubicBezTo>
                      <a:pt x="204" y="3938"/>
                      <a:pt x="68" y="3802"/>
                      <a:pt x="45" y="3666"/>
                    </a:cubicBezTo>
                    <a:cubicBezTo>
                      <a:pt x="0" y="3508"/>
                      <a:pt x="0" y="3350"/>
                      <a:pt x="68" y="3214"/>
                    </a:cubicBezTo>
                    <a:cubicBezTo>
                      <a:pt x="226" y="2490"/>
                      <a:pt x="566" y="1811"/>
                      <a:pt x="973" y="1200"/>
                    </a:cubicBezTo>
                    <a:cubicBezTo>
                      <a:pt x="1335" y="656"/>
                      <a:pt x="1765" y="23"/>
                      <a:pt x="2444" y="0"/>
                    </a:cubicBezTo>
                    <a:cubicBezTo>
                      <a:pt x="2603" y="860"/>
                      <a:pt x="2218" y="1924"/>
                      <a:pt x="1788" y="2671"/>
                    </a:cubicBezTo>
                    <a:cubicBezTo>
                      <a:pt x="1516" y="3146"/>
                      <a:pt x="1109" y="3576"/>
                      <a:pt x="611"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
              <p:cNvSpPr/>
              <p:nvPr/>
            </p:nvSpPr>
            <p:spPr>
              <a:xfrm>
                <a:off x="4850200" y="2520550"/>
                <a:ext cx="90550" cy="76975"/>
              </a:xfrm>
              <a:custGeom>
                <a:avLst/>
                <a:gdLst/>
                <a:ahLst/>
                <a:cxnLst/>
                <a:rect l="l" t="t" r="r" b="b"/>
                <a:pathLst>
                  <a:path w="3622" h="3079" fill="none" extrusionOk="0">
                    <a:moveTo>
                      <a:pt x="68" y="544"/>
                    </a:moveTo>
                    <a:cubicBezTo>
                      <a:pt x="23" y="453"/>
                      <a:pt x="0" y="363"/>
                      <a:pt x="23" y="250"/>
                    </a:cubicBezTo>
                    <a:cubicBezTo>
                      <a:pt x="68" y="114"/>
                      <a:pt x="227" y="1"/>
                      <a:pt x="363" y="1"/>
                    </a:cubicBezTo>
                    <a:cubicBezTo>
                      <a:pt x="521" y="1"/>
                      <a:pt x="679" y="23"/>
                      <a:pt x="815" y="114"/>
                    </a:cubicBezTo>
                    <a:cubicBezTo>
                      <a:pt x="1494" y="385"/>
                      <a:pt x="2105" y="838"/>
                      <a:pt x="2626" y="1381"/>
                    </a:cubicBezTo>
                    <a:cubicBezTo>
                      <a:pt x="3078" y="1834"/>
                      <a:pt x="3622" y="2377"/>
                      <a:pt x="3531" y="3056"/>
                    </a:cubicBezTo>
                    <a:cubicBezTo>
                      <a:pt x="2648" y="3079"/>
                      <a:pt x="1675" y="2490"/>
                      <a:pt x="1042" y="1924"/>
                    </a:cubicBezTo>
                    <a:cubicBezTo>
                      <a:pt x="589" y="1562"/>
                      <a:pt x="249" y="1064"/>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
              <p:cNvSpPr/>
              <p:nvPr/>
            </p:nvSpPr>
            <p:spPr>
              <a:xfrm>
                <a:off x="4853025" y="2526775"/>
                <a:ext cx="79800" cy="61700"/>
              </a:xfrm>
              <a:custGeom>
                <a:avLst/>
                <a:gdLst/>
                <a:ahLst/>
                <a:cxnLst/>
                <a:rect l="l" t="t" r="r" b="b"/>
                <a:pathLst>
                  <a:path w="3192" h="2468" fill="none" extrusionOk="0">
                    <a:moveTo>
                      <a:pt x="1" y="476"/>
                    </a:moveTo>
                    <a:cubicBezTo>
                      <a:pt x="861" y="1155"/>
                      <a:pt x="1924" y="1924"/>
                      <a:pt x="2920" y="2400"/>
                    </a:cubicBezTo>
                    <a:cubicBezTo>
                      <a:pt x="3011" y="2445"/>
                      <a:pt x="3124" y="2467"/>
                      <a:pt x="3169" y="2377"/>
                    </a:cubicBezTo>
                    <a:cubicBezTo>
                      <a:pt x="3192" y="2354"/>
                      <a:pt x="3169" y="2286"/>
                      <a:pt x="3169" y="2241"/>
                    </a:cubicBezTo>
                    <a:cubicBezTo>
                      <a:pt x="2943" y="1607"/>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
              <p:cNvSpPr/>
              <p:nvPr/>
            </p:nvSpPr>
            <p:spPr>
              <a:xfrm>
                <a:off x="5036350" y="2649000"/>
                <a:ext cx="79225" cy="53775"/>
              </a:xfrm>
              <a:custGeom>
                <a:avLst/>
                <a:gdLst/>
                <a:ahLst/>
                <a:cxnLst/>
                <a:rect l="l" t="t" r="r" b="b"/>
                <a:pathLst>
                  <a:path w="3169" h="2151" fill="none" extrusionOk="0">
                    <a:moveTo>
                      <a:pt x="2762" y="204"/>
                    </a:moveTo>
                    <a:cubicBezTo>
                      <a:pt x="2988" y="385"/>
                      <a:pt x="3169" y="679"/>
                      <a:pt x="3101" y="973"/>
                    </a:cubicBezTo>
                    <a:cubicBezTo>
                      <a:pt x="3033" y="1313"/>
                      <a:pt x="2716" y="1539"/>
                      <a:pt x="2399" y="1675"/>
                    </a:cubicBezTo>
                    <a:cubicBezTo>
                      <a:pt x="1788" y="1969"/>
                      <a:pt x="770" y="2150"/>
                      <a:pt x="91" y="1879"/>
                    </a:cubicBezTo>
                    <a:cubicBezTo>
                      <a:pt x="0" y="1856"/>
                      <a:pt x="544" y="1019"/>
                      <a:pt x="566" y="973"/>
                    </a:cubicBezTo>
                    <a:cubicBezTo>
                      <a:pt x="883" y="566"/>
                      <a:pt x="1177" y="294"/>
                      <a:pt x="1675" y="113"/>
                    </a:cubicBezTo>
                    <a:cubicBezTo>
                      <a:pt x="1969" y="0"/>
                      <a:pt x="2332" y="0"/>
                      <a:pt x="2648" y="159"/>
                    </a:cubicBezTo>
                    <a:cubicBezTo>
                      <a:pt x="2694" y="159"/>
                      <a:pt x="2739" y="181"/>
                      <a:pt x="2762"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
              <p:cNvSpPr/>
              <p:nvPr/>
            </p:nvSpPr>
            <p:spPr>
              <a:xfrm>
                <a:off x="5048800" y="2649000"/>
                <a:ext cx="59425" cy="46400"/>
              </a:xfrm>
              <a:custGeom>
                <a:avLst/>
                <a:gdLst/>
                <a:ahLst/>
                <a:cxnLst/>
                <a:rect l="l" t="t" r="r" b="b"/>
                <a:pathLst>
                  <a:path w="2377" h="1856" fill="none" extrusionOk="0">
                    <a:moveTo>
                      <a:pt x="1743" y="0"/>
                    </a:moveTo>
                    <a:cubicBezTo>
                      <a:pt x="1200" y="430"/>
                      <a:pt x="453" y="951"/>
                      <a:pt x="68" y="1539"/>
                    </a:cubicBezTo>
                    <a:cubicBezTo>
                      <a:pt x="46" y="1584"/>
                      <a:pt x="0" y="1675"/>
                      <a:pt x="68" y="1720"/>
                    </a:cubicBezTo>
                    <a:cubicBezTo>
                      <a:pt x="91" y="1765"/>
                      <a:pt x="113" y="1765"/>
                      <a:pt x="159" y="1788"/>
                    </a:cubicBezTo>
                    <a:cubicBezTo>
                      <a:pt x="611" y="1833"/>
                      <a:pt x="2105" y="317"/>
                      <a:pt x="2377" y="407"/>
                    </a:cubicBezTo>
                    <a:cubicBezTo>
                      <a:pt x="2241" y="1019"/>
                      <a:pt x="1788" y="1245"/>
                      <a:pt x="1087" y="1856"/>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1" name="Google Shape;1151;p4"/>
            <p:cNvGrpSpPr/>
            <p:nvPr/>
          </p:nvGrpSpPr>
          <p:grpSpPr>
            <a:xfrm>
              <a:off x="7087248" y="-86402"/>
              <a:ext cx="950917" cy="733555"/>
              <a:chOff x="2920825" y="1027400"/>
              <a:chExt cx="482650" cy="372325"/>
            </a:xfrm>
          </p:grpSpPr>
          <p:sp>
            <p:nvSpPr>
              <p:cNvPr id="1152" name="Google Shape;1152;p4"/>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9" name="Google Shape;1159;p4"/>
            <p:cNvGrpSpPr/>
            <p:nvPr/>
          </p:nvGrpSpPr>
          <p:grpSpPr>
            <a:xfrm>
              <a:off x="8822309" y="2094306"/>
              <a:ext cx="241941" cy="218741"/>
              <a:chOff x="2097025" y="4644575"/>
              <a:chExt cx="122800" cy="111025"/>
            </a:xfrm>
          </p:grpSpPr>
          <p:sp>
            <p:nvSpPr>
              <p:cNvPr id="1160" name="Google Shape;1160;p4"/>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2" name="Google Shape;1162;p4"/>
            <p:cNvGrpSpPr/>
            <p:nvPr/>
          </p:nvGrpSpPr>
          <p:grpSpPr>
            <a:xfrm>
              <a:off x="7249232" y="4761717"/>
              <a:ext cx="541806" cy="382373"/>
              <a:chOff x="674132" y="5262167"/>
              <a:chExt cx="541806" cy="382373"/>
            </a:xfrm>
          </p:grpSpPr>
          <p:sp>
            <p:nvSpPr>
              <p:cNvPr id="1163" name="Google Shape;1163;p4"/>
              <p:cNvSpPr/>
              <p:nvPr/>
            </p:nvSpPr>
            <p:spPr>
              <a:xfrm>
                <a:off x="967353" y="5622179"/>
                <a:ext cx="1133" cy="22362"/>
              </a:xfrm>
              <a:custGeom>
                <a:avLst/>
                <a:gdLst/>
                <a:ahLst/>
                <a:cxnLst/>
                <a:rect l="l" t="t" r="r" b="b"/>
                <a:pathLst>
                  <a:path w="23" h="454" fill="none" extrusionOk="0">
                    <a:moveTo>
                      <a:pt x="23" y="0"/>
                    </a:moveTo>
                    <a:lnTo>
                      <a:pt x="0" y="453"/>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
              <p:cNvSpPr/>
              <p:nvPr/>
            </p:nvSpPr>
            <p:spPr>
              <a:xfrm>
                <a:off x="912728" y="5618829"/>
                <a:ext cx="2266" cy="23445"/>
              </a:xfrm>
              <a:custGeom>
                <a:avLst/>
                <a:gdLst/>
                <a:ahLst/>
                <a:cxnLst/>
                <a:rect l="l" t="t" r="r" b="b"/>
                <a:pathLst>
                  <a:path w="46" h="476" fill="none" extrusionOk="0">
                    <a:moveTo>
                      <a:pt x="45" y="1"/>
                    </a:moveTo>
                    <a:lnTo>
                      <a:pt x="0" y="476"/>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
              <p:cNvSpPr/>
              <p:nvPr/>
            </p:nvSpPr>
            <p:spPr>
              <a:xfrm>
                <a:off x="674132" y="5406339"/>
                <a:ext cx="89250" cy="93240"/>
              </a:xfrm>
              <a:custGeom>
                <a:avLst/>
                <a:gdLst/>
                <a:ahLst/>
                <a:cxnLst/>
                <a:rect l="l" t="t" r="r" b="b"/>
                <a:pathLst>
                  <a:path w="1812" h="1893" extrusionOk="0">
                    <a:moveTo>
                      <a:pt x="1234" y="1"/>
                    </a:moveTo>
                    <a:cubicBezTo>
                      <a:pt x="1170" y="1"/>
                      <a:pt x="1098" y="16"/>
                      <a:pt x="1019" y="37"/>
                    </a:cubicBezTo>
                    <a:cubicBezTo>
                      <a:pt x="748" y="82"/>
                      <a:pt x="408" y="150"/>
                      <a:pt x="91" y="218"/>
                    </a:cubicBezTo>
                    <a:cubicBezTo>
                      <a:pt x="69" y="218"/>
                      <a:pt x="23" y="263"/>
                      <a:pt x="23" y="263"/>
                    </a:cubicBezTo>
                    <a:cubicBezTo>
                      <a:pt x="1" y="286"/>
                      <a:pt x="23" y="331"/>
                      <a:pt x="69" y="377"/>
                    </a:cubicBezTo>
                    <a:cubicBezTo>
                      <a:pt x="589" y="942"/>
                      <a:pt x="1223" y="1418"/>
                      <a:pt x="1811" y="1893"/>
                    </a:cubicBezTo>
                    <a:cubicBezTo>
                      <a:pt x="1766" y="1350"/>
                      <a:pt x="1676" y="829"/>
                      <a:pt x="1540" y="286"/>
                    </a:cubicBezTo>
                    <a:cubicBezTo>
                      <a:pt x="1478" y="69"/>
                      <a:pt x="1374" y="1"/>
                      <a:pt x="1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
              <p:cNvSpPr/>
              <p:nvPr/>
            </p:nvSpPr>
            <p:spPr>
              <a:xfrm>
                <a:off x="728757" y="5262167"/>
                <a:ext cx="487181" cy="346066"/>
              </a:xfrm>
              <a:custGeom>
                <a:avLst/>
                <a:gdLst/>
                <a:ahLst/>
                <a:cxnLst/>
                <a:rect l="l" t="t" r="r" b="b"/>
                <a:pathLst>
                  <a:path w="9891" h="7026" extrusionOk="0">
                    <a:moveTo>
                      <a:pt x="3039" y="0"/>
                    </a:moveTo>
                    <a:cubicBezTo>
                      <a:pt x="2713" y="0"/>
                      <a:pt x="2389" y="58"/>
                      <a:pt x="2083" y="180"/>
                    </a:cubicBezTo>
                    <a:cubicBezTo>
                      <a:pt x="2038" y="180"/>
                      <a:pt x="2015" y="226"/>
                      <a:pt x="1947" y="248"/>
                    </a:cubicBezTo>
                    <a:cubicBezTo>
                      <a:pt x="1336" y="565"/>
                      <a:pt x="770" y="1154"/>
                      <a:pt x="431" y="1719"/>
                    </a:cubicBezTo>
                    <a:cubicBezTo>
                      <a:pt x="227" y="2285"/>
                      <a:pt x="1" y="2693"/>
                      <a:pt x="46" y="3326"/>
                    </a:cubicBezTo>
                    <a:cubicBezTo>
                      <a:pt x="114" y="3869"/>
                      <a:pt x="318" y="4390"/>
                      <a:pt x="589" y="4888"/>
                    </a:cubicBezTo>
                    <a:cubicBezTo>
                      <a:pt x="1155" y="5884"/>
                      <a:pt x="1947" y="6495"/>
                      <a:pt x="3056" y="6789"/>
                    </a:cubicBezTo>
                    <a:cubicBezTo>
                      <a:pt x="3651" y="6943"/>
                      <a:pt x="4263" y="7025"/>
                      <a:pt x="4870" y="7025"/>
                    </a:cubicBezTo>
                    <a:cubicBezTo>
                      <a:pt x="6319" y="7025"/>
                      <a:pt x="7736" y="6554"/>
                      <a:pt x="8805" y="5454"/>
                    </a:cubicBezTo>
                    <a:cubicBezTo>
                      <a:pt x="9054" y="5205"/>
                      <a:pt x="9891" y="4231"/>
                      <a:pt x="9167" y="4141"/>
                    </a:cubicBezTo>
                    <a:cubicBezTo>
                      <a:pt x="8465" y="4096"/>
                      <a:pt x="7831" y="4209"/>
                      <a:pt x="7220" y="3779"/>
                    </a:cubicBezTo>
                    <a:cubicBezTo>
                      <a:pt x="6655" y="3417"/>
                      <a:pt x="6360" y="2738"/>
                      <a:pt x="6089" y="2104"/>
                    </a:cubicBezTo>
                    <a:cubicBezTo>
                      <a:pt x="5704" y="1267"/>
                      <a:pt x="5093" y="610"/>
                      <a:pt x="4210" y="248"/>
                    </a:cubicBezTo>
                    <a:cubicBezTo>
                      <a:pt x="3837" y="87"/>
                      <a:pt x="3437" y="0"/>
                      <a:pt x="30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
              <p:cNvSpPr/>
              <p:nvPr/>
            </p:nvSpPr>
            <p:spPr>
              <a:xfrm>
                <a:off x="731023" y="5266551"/>
                <a:ext cx="448171" cy="355670"/>
              </a:xfrm>
              <a:custGeom>
                <a:avLst/>
                <a:gdLst/>
                <a:ahLst/>
                <a:cxnLst/>
                <a:rect l="l" t="t" r="r" b="b"/>
                <a:pathLst>
                  <a:path w="9099" h="7221" fill="none" extrusionOk="0">
                    <a:moveTo>
                      <a:pt x="1901" y="408"/>
                    </a:moveTo>
                    <a:cubicBezTo>
                      <a:pt x="1969" y="386"/>
                      <a:pt x="1992" y="340"/>
                      <a:pt x="2037" y="340"/>
                    </a:cubicBezTo>
                    <a:cubicBezTo>
                      <a:pt x="2829" y="1"/>
                      <a:pt x="3780" y="159"/>
                      <a:pt x="4526" y="521"/>
                    </a:cubicBezTo>
                    <a:cubicBezTo>
                      <a:pt x="5160" y="838"/>
                      <a:pt x="5635" y="1336"/>
                      <a:pt x="6088" y="1857"/>
                    </a:cubicBezTo>
                    <a:cubicBezTo>
                      <a:pt x="6518" y="2355"/>
                      <a:pt x="6858" y="2988"/>
                      <a:pt x="7355" y="3373"/>
                    </a:cubicBezTo>
                    <a:cubicBezTo>
                      <a:pt x="7650" y="3599"/>
                      <a:pt x="8012" y="3735"/>
                      <a:pt x="8351" y="3939"/>
                    </a:cubicBezTo>
                    <a:cubicBezTo>
                      <a:pt x="8668" y="4120"/>
                      <a:pt x="9098" y="4256"/>
                      <a:pt x="8940" y="4663"/>
                    </a:cubicBezTo>
                    <a:cubicBezTo>
                      <a:pt x="8668" y="5365"/>
                      <a:pt x="8193" y="5998"/>
                      <a:pt x="7559" y="6406"/>
                    </a:cubicBezTo>
                    <a:cubicBezTo>
                      <a:pt x="6880" y="6836"/>
                      <a:pt x="6111" y="7107"/>
                      <a:pt x="5319" y="7175"/>
                    </a:cubicBezTo>
                    <a:cubicBezTo>
                      <a:pt x="4572" y="7220"/>
                      <a:pt x="3802" y="7153"/>
                      <a:pt x="3055" y="6949"/>
                    </a:cubicBezTo>
                    <a:cubicBezTo>
                      <a:pt x="1969" y="6655"/>
                      <a:pt x="1177" y="6044"/>
                      <a:pt x="611" y="5048"/>
                    </a:cubicBezTo>
                    <a:cubicBezTo>
                      <a:pt x="317" y="4572"/>
                      <a:pt x="113" y="4029"/>
                      <a:pt x="68" y="3486"/>
                    </a:cubicBezTo>
                    <a:cubicBezTo>
                      <a:pt x="0" y="2875"/>
                      <a:pt x="226" y="2445"/>
                      <a:pt x="430" y="1879"/>
                    </a:cubicBezTo>
                    <a:cubicBezTo>
                      <a:pt x="724" y="1313"/>
                      <a:pt x="1290" y="725"/>
                      <a:pt x="1901" y="408"/>
                    </a:cubicBezTo>
                    <a:close/>
                  </a:path>
                </a:pathLst>
              </a:custGeom>
              <a:noFill/>
              <a:ln w="51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
              <p:cNvSpPr/>
              <p:nvPr/>
            </p:nvSpPr>
            <p:spPr>
              <a:xfrm>
                <a:off x="865885" y="5389198"/>
                <a:ext cx="148307" cy="131560"/>
              </a:xfrm>
              <a:custGeom>
                <a:avLst/>
                <a:gdLst/>
                <a:ahLst/>
                <a:cxnLst/>
                <a:rect l="l" t="t" r="r" b="b"/>
                <a:pathLst>
                  <a:path w="3011" h="2671" extrusionOk="0">
                    <a:moveTo>
                      <a:pt x="1675" y="0"/>
                    </a:moveTo>
                    <a:lnTo>
                      <a:pt x="1675" y="0"/>
                    </a:lnTo>
                    <a:cubicBezTo>
                      <a:pt x="1743" y="476"/>
                      <a:pt x="1947" y="928"/>
                      <a:pt x="2218" y="1313"/>
                    </a:cubicBezTo>
                    <a:cubicBezTo>
                      <a:pt x="2354" y="1517"/>
                      <a:pt x="2558" y="1652"/>
                      <a:pt x="2648" y="1811"/>
                    </a:cubicBezTo>
                    <a:cubicBezTo>
                      <a:pt x="2762" y="1969"/>
                      <a:pt x="2716" y="2128"/>
                      <a:pt x="2581" y="2241"/>
                    </a:cubicBezTo>
                    <a:cubicBezTo>
                      <a:pt x="2445" y="2377"/>
                      <a:pt x="2241" y="2422"/>
                      <a:pt x="2015" y="2422"/>
                    </a:cubicBezTo>
                    <a:lnTo>
                      <a:pt x="1336" y="2422"/>
                    </a:lnTo>
                    <a:cubicBezTo>
                      <a:pt x="883" y="2422"/>
                      <a:pt x="431" y="2377"/>
                      <a:pt x="1" y="2196"/>
                    </a:cubicBezTo>
                    <a:lnTo>
                      <a:pt x="1" y="2196"/>
                    </a:lnTo>
                    <a:cubicBezTo>
                      <a:pt x="385" y="2467"/>
                      <a:pt x="861" y="2580"/>
                      <a:pt x="1313" y="2648"/>
                    </a:cubicBezTo>
                    <a:cubicBezTo>
                      <a:pt x="1562" y="2648"/>
                      <a:pt x="1788" y="2671"/>
                      <a:pt x="2015" y="2671"/>
                    </a:cubicBezTo>
                    <a:cubicBezTo>
                      <a:pt x="2241" y="2671"/>
                      <a:pt x="2535" y="2648"/>
                      <a:pt x="2762" y="2445"/>
                    </a:cubicBezTo>
                    <a:cubicBezTo>
                      <a:pt x="2875" y="2354"/>
                      <a:pt x="2943" y="2218"/>
                      <a:pt x="2988" y="2082"/>
                    </a:cubicBezTo>
                    <a:cubicBezTo>
                      <a:pt x="3011" y="1901"/>
                      <a:pt x="2965" y="1766"/>
                      <a:pt x="2875" y="1652"/>
                    </a:cubicBezTo>
                    <a:cubicBezTo>
                      <a:pt x="2739" y="1426"/>
                      <a:pt x="2535" y="1313"/>
                      <a:pt x="2400" y="1132"/>
                    </a:cubicBezTo>
                    <a:cubicBezTo>
                      <a:pt x="2105" y="838"/>
                      <a:pt x="1856" y="43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
              <p:cNvSpPr/>
              <p:nvPr/>
            </p:nvSpPr>
            <p:spPr>
              <a:xfrm>
                <a:off x="778949" y="5379150"/>
                <a:ext cx="29011" cy="27928"/>
              </a:xfrm>
              <a:custGeom>
                <a:avLst/>
                <a:gdLst/>
                <a:ahLst/>
                <a:cxnLst/>
                <a:rect l="l" t="t" r="r" b="b"/>
                <a:pathLst>
                  <a:path w="589" h="567" extrusionOk="0">
                    <a:moveTo>
                      <a:pt x="227" y="1"/>
                    </a:moveTo>
                    <a:cubicBezTo>
                      <a:pt x="0" y="114"/>
                      <a:pt x="0" y="566"/>
                      <a:pt x="317" y="566"/>
                    </a:cubicBezTo>
                    <a:cubicBezTo>
                      <a:pt x="430" y="566"/>
                      <a:pt x="498" y="499"/>
                      <a:pt x="543" y="408"/>
                    </a:cubicBezTo>
                    <a:cubicBezTo>
                      <a:pt x="589" y="340"/>
                      <a:pt x="589" y="204"/>
                      <a:pt x="543" y="159"/>
                    </a:cubicBezTo>
                    <a:cubicBezTo>
                      <a:pt x="498" y="136"/>
                      <a:pt x="498" y="114"/>
                      <a:pt x="475" y="69"/>
                    </a:cubicBezTo>
                    <a:cubicBezTo>
                      <a:pt x="453" y="23"/>
                      <a:pt x="362"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0" name="Google Shape;1170;p4"/>
            <p:cNvGrpSpPr/>
            <p:nvPr/>
          </p:nvGrpSpPr>
          <p:grpSpPr>
            <a:xfrm>
              <a:off x="8038172" y="327843"/>
              <a:ext cx="241941" cy="218741"/>
              <a:chOff x="2097025" y="4644575"/>
              <a:chExt cx="122800" cy="111025"/>
            </a:xfrm>
          </p:grpSpPr>
          <p:sp>
            <p:nvSpPr>
              <p:cNvPr id="1171" name="Google Shape;1171;p4"/>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3" name="Google Shape;1173;p4"/>
            <p:cNvGrpSpPr/>
            <p:nvPr/>
          </p:nvGrpSpPr>
          <p:grpSpPr>
            <a:xfrm>
              <a:off x="2425489" y="-344831"/>
              <a:ext cx="949833" cy="732422"/>
              <a:chOff x="4866600" y="2956225"/>
              <a:chExt cx="482100" cy="371750"/>
            </a:xfrm>
          </p:grpSpPr>
          <p:sp>
            <p:nvSpPr>
              <p:cNvPr id="1174" name="Google Shape;1174;p4"/>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2" name="Google Shape;1182;p4"/>
            <p:cNvGrpSpPr/>
            <p:nvPr/>
          </p:nvGrpSpPr>
          <p:grpSpPr>
            <a:xfrm>
              <a:off x="1291123" y="-192990"/>
              <a:ext cx="950917" cy="733555"/>
              <a:chOff x="2920825" y="1027400"/>
              <a:chExt cx="482650" cy="372325"/>
            </a:xfrm>
          </p:grpSpPr>
          <p:sp>
            <p:nvSpPr>
              <p:cNvPr id="1183" name="Google Shape;1183;p4"/>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0" name="Google Shape;1190;p4"/>
            <p:cNvGrpSpPr/>
            <p:nvPr/>
          </p:nvGrpSpPr>
          <p:grpSpPr>
            <a:xfrm flipH="1">
              <a:off x="628443" y="80492"/>
              <a:ext cx="237508" cy="247359"/>
              <a:chOff x="2650925" y="4637475"/>
              <a:chExt cx="120550" cy="125550"/>
            </a:xfrm>
          </p:grpSpPr>
          <p:sp>
            <p:nvSpPr>
              <p:cNvPr id="1191" name="Google Shape;1191;p4"/>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3" name="Google Shape;1193;p4"/>
            <p:cNvGrpSpPr/>
            <p:nvPr/>
          </p:nvGrpSpPr>
          <p:grpSpPr>
            <a:xfrm>
              <a:off x="1538922" y="64418"/>
              <a:ext cx="241941" cy="218741"/>
              <a:chOff x="2097025" y="4644575"/>
              <a:chExt cx="122800" cy="111025"/>
            </a:xfrm>
          </p:grpSpPr>
          <p:sp>
            <p:nvSpPr>
              <p:cNvPr id="1194" name="Google Shape;1194;p4"/>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6" name="Google Shape;1196;p4"/>
            <p:cNvGrpSpPr/>
            <p:nvPr/>
          </p:nvGrpSpPr>
          <p:grpSpPr>
            <a:xfrm>
              <a:off x="4424939" y="-192431"/>
              <a:ext cx="949833" cy="732422"/>
              <a:chOff x="4866600" y="2956225"/>
              <a:chExt cx="482100" cy="371750"/>
            </a:xfrm>
          </p:grpSpPr>
          <p:sp>
            <p:nvSpPr>
              <p:cNvPr id="1197" name="Google Shape;1197;p4"/>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05" name="Google Shape;1205;p4"/>
          <p:cNvSpPr txBox="1">
            <a:spLocks noGrp="1"/>
          </p:cNvSpPr>
          <p:nvPr>
            <p:ph type="title"/>
          </p:nvPr>
        </p:nvSpPr>
        <p:spPr>
          <a:xfrm>
            <a:off x="720000" y="540000"/>
            <a:ext cx="7704000" cy="6768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06" name="Google Shape;1206;p4"/>
          <p:cNvSpPr txBox="1">
            <a:spLocks noGrp="1"/>
          </p:cNvSpPr>
          <p:nvPr>
            <p:ph type="body" idx="1"/>
          </p:nvPr>
        </p:nvSpPr>
        <p:spPr>
          <a:xfrm>
            <a:off x="720000" y="1389150"/>
            <a:ext cx="7704000" cy="28323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SzPts val="1400"/>
              <a:buAutoNum type="arabicPeriod"/>
              <a:defRPr sz="1150"/>
            </a:lvl1pPr>
            <a:lvl2pPr marL="914400" lvl="1" indent="-317500" rtl="0">
              <a:lnSpc>
                <a:spcPct val="115000"/>
              </a:lnSpc>
              <a:spcBef>
                <a:spcPts val="0"/>
              </a:spcBef>
              <a:spcAft>
                <a:spcPts val="0"/>
              </a:spcAft>
              <a:buSzPts val="1400"/>
              <a:buAutoNum type="alphaLcPeriod"/>
              <a:defRPr/>
            </a:lvl2pPr>
            <a:lvl3pPr marL="1371600" lvl="2" indent="-317500" rtl="0">
              <a:lnSpc>
                <a:spcPct val="115000"/>
              </a:lnSpc>
              <a:spcBef>
                <a:spcPts val="0"/>
              </a:spcBef>
              <a:spcAft>
                <a:spcPts val="0"/>
              </a:spcAft>
              <a:buSzPts val="1400"/>
              <a:buAutoNum type="romanLcPeriod"/>
              <a:defRPr/>
            </a:lvl3pPr>
            <a:lvl4pPr marL="1828800" lvl="3" indent="-317500" rtl="0">
              <a:lnSpc>
                <a:spcPct val="115000"/>
              </a:lnSpc>
              <a:spcBef>
                <a:spcPts val="0"/>
              </a:spcBef>
              <a:spcAft>
                <a:spcPts val="0"/>
              </a:spcAft>
              <a:buSzPts val="1400"/>
              <a:buAutoNum type="arabicPeriod"/>
              <a:defRPr/>
            </a:lvl4pPr>
            <a:lvl5pPr marL="2286000" lvl="4" indent="-317500" rtl="0">
              <a:lnSpc>
                <a:spcPct val="115000"/>
              </a:lnSpc>
              <a:spcBef>
                <a:spcPts val="0"/>
              </a:spcBef>
              <a:spcAft>
                <a:spcPts val="0"/>
              </a:spcAft>
              <a:buSzPts val="1400"/>
              <a:buAutoNum type="alphaLcPeriod"/>
              <a:defRPr/>
            </a:lvl5pPr>
            <a:lvl6pPr marL="2743200" lvl="5" indent="-317500" rtl="0">
              <a:lnSpc>
                <a:spcPct val="115000"/>
              </a:lnSpc>
              <a:spcBef>
                <a:spcPts val="0"/>
              </a:spcBef>
              <a:spcAft>
                <a:spcPts val="0"/>
              </a:spcAft>
              <a:buSzPts val="1400"/>
              <a:buAutoNum type="romanLcPeriod"/>
              <a:defRPr/>
            </a:lvl6pPr>
            <a:lvl7pPr marL="3200400" lvl="6" indent="-317500" rtl="0">
              <a:lnSpc>
                <a:spcPct val="115000"/>
              </a:lnSpc>
              <a:spcBef>
                <a:spcPts val="0"/>
              </a:spcBef>
              <a:spcAft>
                <a:spcPts val="0"/>
              </a:spcAft>
              <a:buSzPts val="1400"/>
              <a:buAutoNum type="arabicPeriod"/>
              <a:defRPr/>
            </a:lvl7pPr>
            <a:lvl8pPr marL="3657600" lvl="7" indent="-317500" rtl="0">
              <a:lnSpc>
                <a:spcPct val="115000"/>
              </a:lnSpc>
              <a:spcBef>
                <a:spcPts val="0"/>
              </a:spcBef>
              <a:spcAft>
                <a:spcPts val="0"/>
              </a:spcAft>
              <a:buSzPts val="1400"/>
              <a:buAutoNum type="alphaLcPeriod"/>
              <a:defRPr/>
            </a:lvl8pPr>
            <a:lvl9pPr marL="4114800" lvl="8" indent="-317500" rtl="0">
              <a:lnSpc>
                <a:spcPct val="115000"/>
              </a:lnSpc>
              <a:spcBef>
                <a:spcPts val="0"/>
              </a:spcBef>
              <a:spcAft>
                <a:spcPts val="0"/>
              </a:spcAft>
              <a:buSzPts val="1400"/>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07"/>
        <p:cNvGrpSpPr/>
        <p:nvPr/>
      </p:nvGrpSpPr>
      <p:grpSpPr>
        <a:xfrm>
          <a:off x="0" y="0"/>
          <a:ext cx="0" cy="0"/>
          <a:chOff x="0" y="0"/>
          <a:chExt cx="0" cy="0"/>
        </a:xfrm>
      </p:grpSpPr>
      <p:grpSp>
        <p:nvGrpSpPr>
          <p:cNvPr id="1208" name="Google Shape;1208;p5"/>
          <p:cNvGrpSpPr/>
          <p:nvPr/>
        </p:nvGrpSpPr>
        <p:grpSpPr>
          <a:xfrm>
            <a:off x="-136244" y="-314989"/>
            <a:ext cx="9432655" cy="5932949"/>
            <a:chOff x="-136244" y="-314989"/>
            <a:chExt cx="9432655" cy="5932949"/>
          </a:xfrm>
        </p:grpSpPr>
        <p:grpSp>
          <p:nvGrpSpPr>
            <p:cNvPr id="1209" name="Google Shape;1209;p5"/>
            <p:cNvGrpSpPr/>
            <p:nvPr/>
          </p:nvGrpSpPr>
          <p:grpSpPr>
            <a:xfrm flipH="1">
              <a:off x="16159" y="-12374"/>
              <a:ext cx="4270606" cy="1104740"/>
              <a:chOff x="2637925" y="3469400"/>
              <a:chExt cx="2167600" cy="560725"/>
            </a:xfrm>
          </p:grpSpPr>
          <p:sp>
            <p:nvSpPr>
              <p:cNvPr id="1210" name="Google Shape;1210;p5"/>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5" name="Google Shape;1215;p5"/>
            <p:cNvGrpSpPr/>
            <p:nvPr/>
          </p:nvGrpSpPr>
          <p:grpSpPr>
            <a:xfrm flipH="1">
              <a:off x="8531712" y="-314989"/>
              <a:ext cx="476050" cy="2908409"/>
              <a:chOff x="2022900" y="563450"/>
              <a:chExt cx="241625" cy="1476200"/>
            </a:xfrm>
          </p:grpSpPr>
          <p:sp>
            <p:nvSpPr>
              <p:cNvPr id="1216" name="Google Shape;1216;p5"/>
              <p:cNvSpPr/>
              <p:nvPr/>
            </p:nvSpPr>
            <p:spPr>
              <a:xfrm>
                <a:off x="2022900" y="574200"/>
                <a:ext cx="241625" cy="1465450"/>
              </a:xfrm>
              <a:custGeom>
                <a:avLst/>
                <a:gdLst/>
                <a:ahLst/>
                <a:cxnLst/>
                <a:rect l="l" t="t" r="r" b="b"/>
                <a:pathLst>
                  <a:path w="9665" h="58618" fill="none" extrusionOk="0">
                    <a:moveTo>
                      <a:pt x="3689" y="58617"/>
                    </a:moveTo>
                    <a:cubicBezTo>
                      <a:pt x="2512" y="58527"/>
                      <a:pt x="1494" y="57576"/>
                      <a:pt x="1154" y="56399"/>
                    </a:cubicBezTo>
                    <a:cubicBezTo>
                      <a:pt x="815" y="55268"/>
                      <a:pt x="1087" y="54000"/>
                      <a:pt x="1720" y="52982"/>
                    </a:cubicBezTo>
                    <a:cubicBezTo>
                      <a:pt x="1879" y="52710"/>
                      <a:pt x="2105" y="52416"/>
                      <a:pt x="2422" y="52303"/>
                    </a:cubicBezTo>
                    <a:cubicBezTo>
                      <a:pt x="3033" y="52077"/>
                      <a:pt x="3735" y="52733"/>
                      <a:pt x="3644" y="53389"/>
                    </a:cubicBezTo>
                    <a:cubicBezTo>
                      <a:pt x="3553" y="54023"/>
                      <a:pt x="2875" y="54476"/>
                      <a:pt x="2218" y="54408"/>
                    </a:cubicBezTo>
                    <a:cubicBezTo>
                      <a:pt x="1585" y="54340"/>
                      <a:pt x="1041" y="53842"/>
                      <a:pt x="792" y="53231"/>
                    </a:cubicBezTo>
                    <a:cubicBezTo>
                      <a:pt x="340" y="52167"/>
                      <a:pt x="747" y="50877"/>
                      <a:pt x="1381" y="49904"/>
                    </a:cubicBezTo>
                    <a:cubicBezTo>
                      <a:pt x="1992" y="48908"/>
                      <a:pt x="2829" y="48003"/>
                      <a:pt x="3282" y="46917"/>
                    </a:cubicBezTo>
                    <a:cubicBezTo>
                      <a:pt x="3780" y="45672"/>
                      <a:pt x="3757" y="44223"/>
                      <a:pt x="3191" y="42956"/>
                    </a:cubicBezTo>
                    <a:cubicBezTo>
                      <a:pt x="2603" y="41711"/>
                      <a:pt x="1494" y="40738"/>
                      <a:pt x="1041" y="39403"/>
                    </a:cubicBezTo>
                    <a:cubicBezTo>
                      <a:pt x="0" y="36370"/>
                      <a:pt x="3214" y="34175"/>
                      <a:pt x="4685" y="31957"/>
                    </a:cubicBezTo>
                    <a:cubicBezTo>
                      <a:pt x="6292" y="29580"/>
                      <a:pt x="6812" y="26503"/>
                      <a:pt x="6066" y="23696"/>
                    </a:cubicBezTo>
                    <a:cubicBezTo>
                      <a:pt x="5364" y="21048"/>
                      <a:pt x="3553" y="18581"/>
                      <a:pt x="3802" y="15843"/>
                    </a:cubicBezTo>
                    <a:cubicBezTo>
                      <a:pt x="4097" y="12629"/>
                      <a:pt x="7039" y="10366"/>
                      <a:pt x="8442" y="7492"/>
                    </a:cubicBezTo>
                    <a:cubicBezTo>
                      <a:pt x="9574" y="5161"/>
                      <a:pt x="9664" y="2377"/>
                      <a:pt x="8714" y="0"/>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
              <p:cNvSpPr/>
              <p:nvPr/>
            </p:nvSpPr>
            <p:spPr>
              <a:xfrm>
                <a:off x="2033650" y="563450"/>
                <a:ext cx="220125" cy="1324575"/>
              </a:xfrm>
              <a:custGeom>
                <a:avLst/>
                <a:gdLst/>
                <a:ahLst/>
                <a:cxnLst/>
                <a:rect l="l" t="t" r="r" b="b"/>
                <a:pathLst>
                  <a:path w="8805" h="52983" fill="none" extrusionOk="0">
                    <a:moveTo>
                      <a:pt x="498" y="52982"/>
                    </a:moveTo>
                    <a:cubicBezTo>
                      <a:pt x="0" y="51330"/>
                      <a:pt x="227" y="49451"/>
                      <a:pt x="1109" y="47935"/>
                    </a:cubicBezTo>
                    <a:cubicBezTo>
                      <a:pt x="2082" y="46260"/>
                      <a:pt x="3870" y="44767"/>
                      <a:pt x="3576" y="42865"/>
                    </a:cubicBezTo>
                    <a:cubicBezTo>
                      <a:pt x="3305" y="40987"/>
                      <a:pt x="1132" y="39946"/>
                      <a:pt x="566" y="38158"/>
                    </a:cubicBezTo>
                    <a:cubicBezTo>
                      <a:pt x="181" y="36913"/>
                      <a:pt x="657" y="35533"/>
                      <a:pt x="1358" y="34424"/>
                    </a:cubicBezTo>
                    <a:cubicBezTo>
                      <a:pt x="2105" y="33337"/>
                      <a:pt x="3078" y="32432"/>
                      <a:pt x="3825" y="31346"/>
                    </a:cubicBezTo>
                    <a:cubicBezTo>
                      <a:pt x="5274" y="29309"/>
                      <a:pt x="5930" y="26729"/>
                      <a:pt x="5636" y="24285"/>
                    </a:cubicBezTo>
                    <a:cubicBezTo>
                      <a:pt x="5500" y="23062"/>
                      <a:pt x="5138" y="21908"/>
                      <a:pt x="4934" y="20686"/>
                    </a:cubicBezTo>
                    <a:cubicBezTo>
                      <a:pt x="4617" y="18694"/>
                      <a:pt x="4798" y="16635"/>
                      <a:pt x="5455" y="14711"/>
                    </a:cubicBezTo>
                    <a:cubicBezTo>
                      <a:pt x="5975" y="13127"/>
                      <a:pt x="6835" y="11679"/>
                      <a:pt x="7446" y="10162"/>
                    </a:cubicBezTo>
                    <a:cubicBezTo>
                      <a:pt x="8170" y="8465"/>
                      <a:pt x="8193" y="6745"/>
                      <a:pt x="8465" y="4979"/>
                    </a:cubicBezTo>
                    <a:cubicBezTo>
                      <a:pt x="8736" y="3395"/>
                      <a:pt x="8804" y="1585"/>
                      <a:pt x="8397" y="0"/>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
              <p:cNvSpPr/>
              <p:nvPr/>
            </p:nvSpPr>
            <p:spPr>
              <a:xfrm>
                <a:off x="2171125" y="1261025"/>
                <a:ext cx="73600" cy="57800"/>
              </a:xfrm>
              <a:custGeom>
                <a:avLst/>
                <a:gdLst/>
                <a:ahLst/>
                <a:cxnLst/>
                <a:rect l="l" t="t" r="r" b="b"/>
                <a:pathLst>
                  <a:path w="2944" h="2312" extrusionOk="0">
                    <a:moveTo>
                      <a:pt x="2445" y="501"/>
                    </a:moveTo>
                    <a:cubicBezTo>
                      <a:pt x="2468" y="501"/>
                      <a:pt x="2490" y="523"/>
                      <a:pt x="2490" y="591"/>
                    </a:cubicBezTo>
                    <a:cubicBezTo>
                      <a:pt x="2490" y="636"/>
                      <a:pt x="2468" y="727"/>
                      <a:pt x="2445" y="817"/>
                    </a:cubicBezTo>
                    <a:cubicBezTo>
                      <a:pt x="2241" y="1270"/>
                      <a:pt x="1925" y="1496"/>
                      <a:pt x="1449" y="1519"/>
                    </a:cubicBezTo>
                    <a:cubicBezTo>
                      <a:pt x="1155" y="1542"/>
                      <a:pt x="861" y="1587"/>
                      <a:pt x="521" y="1632"/>
                    </a:cubicBezTo>
                    <a:cubicBezTo>
                      <a:pt x="635" y="1044"/>
                      <a:pt x="1087" y="591"/>
                      <a:pt x="1381" y="546"/>
                    </a:cubicBezTo>
                    <a:cubicBezTo>
                      <a:pt x="1434" y="538"/>
                      <a:pt x="1489" y="535"/>
                      <a:pt x="1544" y="535"/>
                    </a:cubicBezTo>
                    <a:cubicBezTo>
                      <a:pt x="1704" y="535"/>
                      <a:pt x="1873" y="560"/>
                      <a:pt x="2045" y="560"/>
                    </a:cubicBezTo>
                    <a:cubicBezTo>
                      <a:pt x="2148" y="560"/>
                      <a:pt x="2251" y="551"/>
                      <a:pt x="2355" y="523"/>
                    </a:cubicBezTo>
                    <a:cubicBezTo>
                      <a:pt x="2355" y="501"/>
                      <a:pt x="2400" y="501"/>
                      <a:pt x="2445" y="501"/>
                    </a:cubicBezTo>
                    <a:close/>
                    <a:moveTo>
                      <a:pt x="1430" y="1"/>
                    </a:moveTo>
                    <a:cubicBezTo>
                      <a:pt x="1334" y="1"/>
                      <a:pt x="1242" y="13"/>
                      <a:pt x="1155" y="48"/>
                    </a:cubicBezTo>
                    <a:cubicBezTo>
                      <a:pt x="680" y="139"/>
                      <a:pt x="114" y="1270"/>
                      <a:pt x="23" y="2153"/>
                    </a:cubicBezTo>
                    <a:cubicBezTo>
                      <a:pt x="1" y="2198"/>
                      <a:pt x="1" y="2266"/>
                      <a:pt x="1" y="2311"/>
                    </a:cubicBezTo>
                    <a:cubicBezTo>
                      <a:pt x="69" y="2289"/>
                      <a:pt x="114" y="2221"/>
                      <a:pt x="182" y="2198"/>
                    </a:cubicBezTo>
                    <a:cubicBezTo>
                      <a:pt x="318" y="2107"/>
                      <a:pt x="431" y="2085"/>
                      <a:pt x="544" y="2062"/>
                    </a:cubicBezTo>
                    <a:cubicBezTo>
                      <a:pt x="684" y="2042"/>
                      <a:pt x="819" y="2036"/>
                      <a:pt x="946" y="2036"/>
                    </a:cubicBezTo>
                    <a:cubicBezTo>
                      <a:pt x="1156" y="2036"/>
                      <a:pt x="1346" y="2053"/>
                      <a:pt x="1513" y="2053"/>
                    </a:cubicBezTo>
                    <a:cubicBezTo>
                      <a:pt x="1587" y="2053"/>
                      <a:pt x="1657" y="2049"/>
                      <a:pt x="1721" y="2040"/>
                    </a:cubicBezTo>
                    <a:cubicBezTo>
                      <a:pt x="2241" y="1994"/>
                      <a:pt x="2604" y="1519"/>
                      <a:pt x="2830" y="817"/>
                    </a:cubicBezTo>
                    <a:cubicBezTo>
                      <a:pt x="2898" y="614"/>
                      <a:pt x="2943" y="410"/>
                      <a:pt x="2943" y="252"/>
                    </a:cubicBezTo>
                    <a:cubicBezTo>
                      <a:pt x="2943" y="79"/>
                      <a:pt x="2862" y="20"/>
                      <a:pt x="2712" y="20"/>
                    </a:cubicBezTo>
                    <a:cubicBezTo>
                      <a:pt x="2686" y="20"/>
                      <a:pt x="2657" y="22"/>
                      <a:pt x="2626" y="25"/>
                    </a:cubicBezTo>
                    <a:cubicBezTo>
                      <a:pt x="2513" y="48"/>
                      <a:pt x="2400" y="71"/>
                      <a:pt x="2309" y="71"/>
                    </a:cubicBezTo>
                    <a:cubicBezTo>
                      <a:pt x="2267" y="75"/>
                      <a:pt x="2225" y="77"/>
                      <a:pt x="2183" y="77"/>
                    </a:cubicBezTo>
                    <a:cubicBezTo>
                      <a:pt x="1923" y="77"/>
                      <a:pt x="1666" y="1"/>
                      <a:pt x="1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
              <p:cNvSpPr/>
              <p:nvPr/>
            </p:nvSpPr>
            <p:spPr>
              <a:xfrm>
                <a:off x="2178500" y="1263900"/>
                <a:ext cx="59425" cy="45875"/>
              </a:xfrm>
              <a:custGeom>
                <a:avLst/>
                <a:gdLst/>
                <a:ahLst/>
                <a:cxnLst/>
                <a:rect l="l" t="t" r="r" b="b"/>
                <a:pathLst>
                  <a:path w="2377" h="1835" extrusionOk="0">
                    <a:moveTo>
                      <a:pt x="1291" y="872"/>
                    </a:moveTo>
                    <a:cubicBezTo>
                      <a:pt x="1270" y="890"/>
                      <a:pt x="1258" y="913"/>
                      <a:pt x="1245" y="951"/>
                    </a:cubicBezTo>
                    <a:lnTo>
                      <a:pt x="1200" y="974"/>
                    </a:lnTo>
                    <a:cubicBezTo>
                      <a:pt x="1064" y="1132"/>
                      <a:pt x="905" y="1268"/>
                      <a:pt x="679" y="1314"/>
                    </a:cubicBezTo>
                    <a:cubicBezTo>
                      <a:pt x="842" y="1109"/>
                      <a:pt x="1080" y="979"/>
                      <a:pt x="1291" y="872"/>
                    </a:cubicBezTo>
                    <a:close/>
                    <a:moveTo>
                      <a:pt x="1743" y="1"/>
                    </a:moveTo>
                    <a:cubicBezTo>
                      <a:pt x="1267" y="295"/>
                      <a:pt x="588" y="340"/>
                      <a:pt x="113" y="1314"/>
                    </a:cubicBezTo>
                    <a:cubicBezTo>
                      <a:pt x="0" y="1540"/>
                      <a:pt x="23" y="1744"/>
                      <a:pt x="158" y="1766"/>
                    </a:cubicBezTo>
                    <a:cubicBezTo>
                      <a:pt x="249" y="1811"/>
                      <a:pt x="294" y="1811"/>
                      <a:pt x="362" y="1811"/>
                    </a:cubicBezTo>
                    <a:cubicBezTo>
                      <a:pt x="375" y="1811"/>
                      <a:pt x="388" y="1797"/>
                      <a:pt x="393" y="1797"/>
                    </a:cubicBezTo>
                    <a:cubicBezTo>
                      <a:pt x="396" y="1797"/>
                      <a:pt x="395" y="1805"/>
                      <a:pt x="385" y="1834"/>
                    </a:cubicBezTo>
                    <a:cubicBezTo>
                      <a:pt x="951" y="1834"/>
                      <a:pt x="1267" y="1721"/>
                      <a:pt x="1516" y="1427"/>
                    </a:cubicBezTo>
                    <a:lnTo>
                      <a:pt x="1539" y="1404"/>
                    </a:lnTo>
                    <a:cubicBezTo>
                      <a:pt x="1833" y="1087"/>
                      <a:pt x="2105" y="793"/>
                      <a:pt x="2376" y="295"/>
                    </a:cubicBezTo>
                    <a:cubicBezTo>
                      <a:pt x="2263" y="272"/>
                      <a:pt x="2173" y="227"/>
                      <a:pt x="2060" y="137"/>
                    </a:cubicBezTo>
                    <a:cubicBezTo>
                      <a:pt x="2037" y="182"/>
                      <a:pt x="1969" y="227"/>
                      <a:pt x="1946" y="272"/>
                    </a:cubicBezTo>
                    <a:cubicBezTo>
                      <a:pt x="1879" y="182"/>
                      <a:pt x="1811" y="69"/>
                      <a:pt x="1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
              <p:cNvSpPr/>
              <p:nvPr/>
            </p:nvSpPr>
            <p:spPr>
              <a:xfrm>
                <a:off x="2094750" y="1580725"/>
                <a:ext cx="60575" cy="75300"/>
              </a:xfrm>
              <a:custGeom>
                <a:avLst/>
                <a:gdLst/>
                <a:ahLst/>
                <a:cxnLst/>
                <a:rect l="l" t="t" r="r" b="b"/>
                <a:pathLst>
                  <a:path w="2423" h="3012" extrusionOk="0">
                    <a:moveTo>
                      <a:pt x="2032" y="514"/>
                    </a:moveTo>
                    <a:cubicBezTo>
                      <a:pt x="2050" y="514"/>
                      <a:pt x="2071" y="539"/>
                      <a:pt x="2105" y="590"/>
                    </a:cubicBezTo>
                    <a:cubicBezTo>
                      <a:pt x="2128" y="681"/>
                      <a:pt x="2105" y="726"/>
                      <a:pt x="2105" y="839"/>
                    </a:cubicBezTo>
                    <a:cubicBezTo>
                      <a:pt x="2037" y="1314"/>
                      <a:pt x="1811" y="1654"/>
                      <a:pt x="1358" y="1835"/>
                    </a:cubicBezTo>
                    <a:cubicBezTo>
                      <a:pt x="1087" y="1948"/>
                      <a:pt x="793" y="2061"/>
                      <a:pt x="476" y="2220"/>
                    </a:cubicBezTo>
                    <a:cubicBezTo>
                      <a:pt x="431" y="1609"/>
                      <a:pt x="702" y="1043"/>
                      <a:pt x="1019" y="884"/>
                    </a:cubicBezTo>
                    <a:cubicBezTo>
                      <a:pt x="1268" y="726"/>
                      <a:pt x="1607" y="726"/>
                      <a:pt x="1924" y="568"/>
                    </a:cubicBezTo>
                    <a:cubicBezTo>
                      <a:pt x="1947" y="568"/>
                      <a:pt x="1992" y="522"/>
                      <a:pt x="2015" y="522"/>
                    </a:cubicBezTo>
                    <a:cubicBezTo>
                      <a:pt x="2020" y="517"/>
                      <a:pt x="2026" y="514"/>
                      <a:pt x="2032" y="514"/>
                    </a:cubicBezTo>
                    <a:close/>
                    <a:moveTo>
                      <a:pt x="2193" y="1"/>
                    </a:moveTo>
                    <a:cubicBezTo>
                      <a:pt x="2144" y="1"/>
                      <a:pt x="2085" y="16"/>
                      <a:pt x="2015" y="47"/>
                    </a:cubicBezTo>
                    <a:cubicBezTo>
                      <a:pt x="1902" y="115"/>
                      <a:pt x="1811" y="160"/>
                      <a:pt x="1721" y="183"/>
                    </a:cubicBezTo>
                    <a:cubicBezTo>
                      <a:pt x="1358" y="364"/>
                      <a:pt x="906" y="296"/>
                      <a:pt x="634" y="522"/>
                    </a:cubicBezTo>
                    <a:cubicBezTo>
                      <a:pt x="204" y="726"/>
                      <a:pt x="1" y="1993"/>
                      <a:pt x="204" y="2853"/>
                    </a:cubicBezTo>
                    <a:cubicBezTo>
                      <a:pt x="204" y="2899"/>
                      <a:pt x="227" y="2967"/>
                      <a:pt x="227" y="3012"/>
                    </a:cubicBezTo>
                    <a:cubicBezTo>
                      <a:pt x="249" y="2967"/>
                      <a:pt x="317" y="2899"/>
                      <a:pt x="340" y="2853"/>
                    </a:cubicBezTo>
                    <a:cubicBezTo>
                      <a:pt x="453" y="2763"/>
                      <a:pt x="544" y="2672"/>
                      <a:pt x="657" y="2627"/>
                    </a:cubicBezTo>
                    <a:cubicBezTo>
                      <a:pt x="1087" y="2401"/>
                      <a:pt x="1494" y="2378"/>
                      <a:pt x="1743" y="2220"/>
                    </a:cubicBezTo>
                    <a:cubicBezTo>
                      <a:pt x="2241" y="2039"/>
                      <a:pt x="2422" y="1473"/>
                      <a:pt x="2422" y="726"/>
                    </a:cubicBezTo>
                    <a:cubicBezTo>
                      <a:pt x="2422" y="522"/>
                      <a:pt x="2422" y="296"/>
                      <a:pt x="2377" y="160"/>
                    </a:cubicBezTo>
                    <a:cubicBezTo>
                      <a:pt x="2347" y="56"/>
                      <a:pt x="2288" y="1"/>
                      <a:pt x="2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
              <p:cNvSpPr/>
              <p:nvPr/>
            </p:nvSpPr>
            <p:spPr>
              <a:xfrm>
                <a:off x="2102675" y="1587550"/>
                <a:ext cx="48125" cy="55475"/>
              </a:xfrm>
              <a:custGeom>
                <a:avLst/>
                <a:gdLst/>
                <a:ahLst/>
                <a:cxnLst/>
                <a:rect l="l" t="t" r="r" b="b"/>
                <a:pathLst>
                  <a:path w="1925" h="2219" extrusionOk="0">
                    <a:moveTo>
                      <a:pt x="1041" y="974"/>
                    </a:moveTo>
                    <a:cubicBezTo>
                      <a:pt x="1019" y="996"/>
                      <a:pt x="996" y="1041"/>
                      <a:pt x="974" y="1087"/>
                    </a:cubicBezTo>
                    <a:cubicBezTo>
                      <a:pt x="951" y="1087"/>
                      <a:pt x="951" y="1109"/>
                      <a:pt x="951" y="1109"/>
                    </a:cubicBezTo>
                    <a:cubicBezTo>
                      <a:pt x="838" y="1313"/>
                      <a:pt x="725" y="1471"/>
                      <a:pt x="544" y="1607"/>
                    </a:cubicBezTo>
                    <a:cubicBezTo>
                      <a:pt x="679" y="1336"/>
                      <a:pt x="838" y="1132"/>
                      <a:pt x="1041" y="974"/>
                    </a:cubicBezTo>
                    <a:close/>
                    <a:moveTo>
                      <a:pt x="1223" y="0"/>
                    </a:moveTo>
                    <a:cubicBezTo>
                      <a:pt x="838" y="453"/>
                      <a:pt x="227" y="679"/>
                      <a:pt x="46" y="1788"/>
                    </a:cubicBezTo>
                    <a:cubicBezTo>
                      <a:pt x="0" y="2060"/>
                      <a:pt x="91" y="2218"/>
                      <a:pt x="227" y="2218"/>
                    </a:cubicBezTo>
                    <a:cubicBezTo>
                      <a:pt x="272" y="2218"/>
                      <a:pt x="340" y="2218"/>
                      <a:pt x="385" y="2173"/>
                    </a:cubicBezTo>
                    <a:cubicBezTo>
                      <a:pt x="430" y="2150"/>
                      <a:pt x="453" y="2150"/>
                      <a:pt x="476" y="2128"/>
                    </a:cubicBezTo>
                    <a:cubicBezTo>
                      <a:pt x="1019" y="1992"/>
                      <a:pt x="1268" y="1788"/>
                      <a:pt x="1449" y="1426"/>
                    </a:cubicBezTo>
                    <a:cubicBezTo>
                      <a:pt x="1471" y="1426"/>
                      <a:pt x="1471" y="1381"/>
                      <a:pt x="1471" y="1381"/>
                    </a:cubicBezTo>
                    <a:cubicBezTo>
                      <a:pt x="1675" y="1041"/>
                      <a:pt x="1811" y="657"/>
                      <a:pt x="1924" y="114"/>
                    </a:cubicBezTo>
                    <a:cubicBezTo>
                      <a:pt x="1811" y="114"/>
                      <a:pt x="1675" y="91"/>
                      <a:pt x="1562" y="23"/>
                    </a:cubicBezTo>
                    <a:cubicBezTo>
                      <a:pt x="1562" y="91"/>
                      <a:pt x="1517" y="136"/>
                      <a:pt x="1494" y="204"/>
                    </a:cubicBezTo>
                    <a:cubicBezTo>
                      <a:pt x="1404" y="136"/>
                      <a:pt x="1290" y="91"/>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
              <p:cNvSpPr/>
              <p:nvPr/>
            </p:nvSpPr>
            <p:spPr>
              <a:xfrm>
                <a:off x="2031950" y="1737475"/>
                <a:ext cx="40750" cy="84900"/>
              </a:xfrm>
              <a:custGeom>
                <a:avLst/>
                <a:gdLst/>
                <a:ahLst/>
                <a:cxnLst/>
                <a:rect l="l" t="t" r="r" b="b"/>
                <a:pathLst>
                  <a:path w="1630" h="3396" fill="none" extrusionOk="0">
                    <a:moveTo>
                      <a:pt x="362" y="227"/>
                    </a:moveTo>
                    <a:cubicBezTo>
                      <a:pt x="430" y="182"/>
                      <a:pt x="453" y="91"/>
                      <a:pt x="521" y="69"/>
                    </a:cubicBezTo>
                    <a:cubicBezTo>
                      <a:pt x="679" y="1"/>
                      <a:pt x="838" y="24"/>
                      <a:pt x="996" y="91"/>
                    </a:cubicBezTo>
                    <a:cubicBezTo>
                      <a:pt x="1132" y="137"/>
                      <a:pt x="1177" y="250"/>
                      <a:pt x="1245" y="363"/>
                    </a:cubicBezTo>
                    <a:cubicBezTo>
                      <a:pt x="1517" y="884"/>
                      <a:pt x="1630" y="1449"/>
                      <a:pt x="1607" y="2015"/>
                    </a:cubicBezTo>
                    <a:cubicBezTo>
                      <a:pt x="1607" y="2490"/>
                      <a:pt x="1607" y="3056"/>
                      <a:pt x="1019" y="3396"/>
                    </a:cubicBezTo>
                    <a:cubicBezTo>
                      <a:pt x="362" y="2943"/>
                      <a:pt x="68" y="2128"/>
                      <a:pt x="23" y="1472"/>
                    </a:cubicBezTo>
                    <a:cubicBezTo>
                      <a:pt x="0" y="1087"/>
                      <a:pt x="114" y="635"/>
                      <a:pt x="362" y="227"/>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
              <p:cNvSpPr/>
              <p:nvPr/>
            </p:nvSpPr>
            <p:spPr>
              <a:xfrm>
                <a:off x="2090225" y="1282575"/>
                <a:ext cx="73575" cy="78100"/>
              </a:xfrm>
              <a:custGeom>
                <a:avLst/>
                <a:gdLst/>
                <a:ahLst/>
                <a:cxnLst/>
                <a:rect l="l" t="t" r="r" b="b"/>
                <a:pathLst>
                  <a:path w="2943" h="3124" fill="none" extrusionOk="0">
                    <a:moveTo>
                      <a:pt x="136" y="385"/>
                    </a:moveTo>
                    <a:cubicBezTo>
                      <a:pt x="272" y="114"/>
                      <a:pt x="770" y="1"/>
                      <a:pt x="1336" y="114"/>
                    </a:cubicBezTo>
                    <a:cubicBezTo>
                      <a:pt x="1992" y="227"/>
                      <a:pt x="2377" y="589"/>
                      <a:pt x="2558" y="906"/>
                    </a:cubicBezTo>
                    <a:cubicBezTo>
                      <a:pt x="2943" y="1540"/>
                      <a:pt x="2694" y="2422"/>
                      <a:pt x="2422" y="3033"/>
                    </a:cubicBezTo>
                    <a:cubicBezTo>
                      <a:pt x="2445" y="3124"/>
                      <a:pt x="2037" y="2717"/>
                      <a:pt x="1902" y="2671"/>
                    </a:cubicBezTo>
                    <a:cubicBezTo>
                      <a:pt x="1562" y="2400"/>
                      <a:pt x="1177" y="2106"/>
                      <a:pt x="657" y="1562"/>
                    </a:cubicBezTo>
                    <a:cubicBezTo>
                      <a:pt x="317" y="1223"/>
                      <a:pt x="0" y="838"/>
                      <a:pt x="91" y="521"/>
                    </a:cubicBezTo>
                    <a:cubicBezTo>
                      <a:pt x="68" y="431"/>
                      <a:pt x="91" y="408"/>
                      <a:pt x="136" y="385"/>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
              <p:cNvSpPr/>
              <p:nvPr/>
            </p:nvSpPr>
            <p:spPr>
              <a:xfrm>
                <a:off x="2172825" y="722450"/>
                <a:ext cx="49825" cy="60550"/>
              </a:xfrm>
              <a:custGeom>
                <a:avLst/>
                <a:gdLst/>
                <a:ahLst/>
                <a:cxnLst/>
                <a:rect l="l" t="t" r="r" b="b"/>
                <a:pathLst>
                  <a:path w="1993" h="2422" fill="none" extrusionOk="0">
                    <a:moveTo>
                      <a:pt x="69" y="634"/>
                    </a:moveTo>
                    <a:cubicBezTo>
                      <a:pt x="182" y="430"/>
                      <a:pt x="476" y="272"/>
                      <a:pt x="793" y="158"/>
                    </a:cubicBezTo>
                    <a:cubicBezTo>
                      <a:pt x="1155" y="0"/>
                      <a:pt x="1404" y="158"/>
                      <a:pt x="1585" y="385"/>
                    </a:cubicBezTo>
                    <a:cubicBezTo>
                      <a:pt x="1879" y="815"/>
                      <a:pt x="1992" y="1856"/>
                      <a:pt x="1766" y="2422"/>
                    </a:cubicBezTo>
                    <a:cubicBezTo>
                      <a:pt x="1743" y="2422"/>
                      <a:pt x="1178" y="2150"/>
                      <a:pt x="1087" y="2195"/>
                    </a:cubicBezTo>
                    <a:cubicBezTo>
                      <a:pt x="748" y="2105"/>
                      <a:pt x="499" y="1924"/>
                      <a:pt x="272" y="1539"/>
                    </a:cubicBezTo>
                    <a:cubicBezTo>
                      <a:pt x="114" y="1245"/>
                      <a:pt x="1" y="951"/>
                      <a:pt x="69" y="724"/>
                    </a:cubicBezTo>
                    <a:cubicBezTo>
                      <a:pt x="46" y="679"/>
                      <a:pt x="46" y="656"/>
                      <a:pt x="69" y="634"/>
                    </a:cubicBezTo>
                    <a:close/>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
              <p:cNvSpPr/>
              <p:nvPr/>
            </p:nvSpPr>
            <p:spPr>
              <a:xfrm>
                <a:off x="2173400" y="735450"/>
                <a:ext cx="45850" cy="39075"/>
              </a:xfrm>
              <a:custGeom>
                <a:avLst/>
                <a:gdLst/>
                <a:ahLst/>
                <a:cxnLst/>
                <a:rect l="l" t="t" r="r" b="b"/>
                <a:pathLst>
                  <a:path w="1834" h="1563" fill="none" extrusionOk="0">
                    <a:moveTo>
                      <a:pt x="0" y="566"/>
                    </a:moveTo>
                    <a:cubicBezTo>
                      <a:pt x="498" y="1132"/>
                      <a:pt x="1041" y="1291"/>
                      <a:pt x="1494" y="1517"/>
                    </a:cubicBezTo>
                    <a:cubicBezTo>
                      <a:pt x="1517" y="1562"/>
                      <a:pt x="1607" y="1562"/>
                      <a:pt x="1675" y="1494"/>
                    </a:cubicBezTo>
                    <a:cubicBezTo>
                      <a:pt x="1698" y="1472"/>
                      <a:pt x="1698" y="1449"/>
                      <a:pt x="1698" y="1404"/>
                    </a:cubicBezTo>
                    <a:cubicBezTo>
                      <a:pt x="1834" y="793"/>
                      <a:pt x="317" y="317"/>
                      <a:pt x="249" y="23"/>
                    </a:cubicBezTo>
                    <a:cubicBezTo>
                      <a:pt x="906" y="1"/>
                      <a:pt x="1245" y="23"/>
                      <a:pt x="1743" y="589"/>
                    </a:cubicBezTo>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6" name="Google Shape;1226;p5"/>
            <p:cNvGrpSpPr/>
            <p:nvPr/>
          </p:nvGrpSpPr>
          <p:grpSpPr>
            <a:xfrm flipH="1">
              <a:off x="572057" y="204839"/>
              <a:ext cx="380199" cy="2861617"/>
              <a:chOff x="3345725" y="238675"/>
              <a:chExt cx="192975" cy="1452450"/>
            </a:xfrm>
          </p:grpSpPr>
          <p:sp>
            <p:nvSpPr>
              <p:cNvPr id="1227" name="Google Shape;1227;p5"/>
              <p:cNvSpPr/>
              <p:nvPr/>
            </p:nvSpPr>
            <p:spPr>
              <a:xfrm>
                <a:off x="3345725" y="250550"/>
                <a:ext cx="185625" cy="1427550"/>
              </a:xfrm>
              <a:custGeom>
                <a:avLst/>
                <a:gdLst/>
                <a:ahLst/>
                <a:cxnLst/>
                <a:rect l="l" t="t" r="r" b="b"/>
                <a:pathLst>
                  <a:path w="7425" h="57102" fill="none" extrusionOk="0">
                    <a:moveTo>
                      <a:pt x="4233" y="54635"/>
                    </a:moveTo>
                    <a:cubicBezTo>
                      <a:pt x="3599" y="54069"/>
                      <a:pt x="4346" y="53345"/>
                      <a:pt x="4957" y="53322"/>
                    </a:cubicBezTo>
                    <a:cubicBezTo>
                      <a:pt x="7424" y="53254"/>
                      <a:pt x="6293" y="56309"/>
                      <a:pt x="4708" y="56785"/>
                    </a:cubicBezTo>
                    <a:cubicBezTo>
                      <a:pt x="3690" y="57102"/>
                      <a:pt x="2445" y="56604"/>
                      <a:pt x="1993" y="55630"/>
                    </a:cubicBezTo>
                    <a:cubicBezTo>
                      <a:pt x="1744" y="55133"/>
                      <a:pt x="1744" y="54521"/>
                      <a:pt x="1811" y="53956"/>
                    </a:cubicBezTo>
                    <a:cubicBezTo>
                      <a:pt x="2015" y="52801"/>
                      <a:pt x="2581" y="51783"/>
                      <a:pt x="3102" y="50742"/>
                    </a:cubicBezTo>
                    <a:cubicBezTo>
                      <a:pt x="3667" y="49610"/>
                      <a:pt x="4278" y="48479"/>
                      <a:pt x="4618" y="47234"/>
                    </a:cubicBezTo>
                    <a:cubicBezTo>
                      <a:pt x="4957" y="45921"/>
                      <a:pt x="4754" y="44450"/>
                      <a:pt x="4029" y="43319"/>
                    </a:cubicBezTo>
                    <a:cubicBezTo>
                      <a:pt x="3283" y="42164"/>
                      <a:pt x="2038" y="41327"/>
                      <a:pt x="1427" y="40082"/>
                    </a:cubicBezTo>
                    <a:cubicBezTo>
                      <a:pt x="1" y="37208"/>
                      <a:pt x="2898" y="34605"/>
                      <a:pt x="4075" y="32229"/>
                    </a:cubicBezTo>
                    <a:cubicBezTo>
                      <a:pt x="5387" y="29672"/>
                      <a:pt x="5501" y="26526"/>
                      <a:pt x="4392" y="23855"/>
                    </a:cubicBezTo>
                    <a:cubicBezTo>
                      <a:pt x="3350" y="21320"/>
                      <a:pt x="1223" y="19102"/>
                      <a:pt x="1133" y="16364"/>
                    </a:cubicBezTo>
                    <a:cubicBezTo>
                      <a:pt x="997" y="13150"/>
                      <a:pt x="3622" y="10525"/>
                      <a:pt x="4686" y="7469"/>
                    </a:cubicBezTo>
                    <a:cubicBezTo>
                      <a:pt x="5501" y="5048"/>
                      <a:pt x="5206" y="2241"/>
                      <a:pt x="3962" y="1"/>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
              <p:cNvSpPr/>
              <p:nvPr/>
            </p:nvSpPr>
            <p:spPr>
              <a:xfrm>
                <a:off x="3360103" y="238675"/>
                <a:ext cx="143750" cy="1452450"/>
              </a:xfrm>
              <a:custGeom>
                <a:avLst/>
                <a:gdLst/>
                <a:ahLst/>
                <a:cxnLst/>
                <a:rect l="l" t="t" r="r" b="b"/>
                <a:pathLst>
                  <a:path w="5750" h="58098" fill="none" extrusionOk="0">
                    <a:moveTo>
                      <a:pt x="5749" y="56083"/>
                    </a:moveTo>
                    <a:cubicBezTo>
                      <a:pt x="5432" y="56694"/>
                      <a:pt x="5025" y="57373"/>
                      <a:pt x="4369" y="57667"/>
                    </a:cubicBezTo>
                    <a:cubicBezTo>
                      <a:pt x="3396" y="58029"/>
                      <a:pt x="1970" y="58097"/>
                      <a:pt x="1110" y="57418"/>
                    </a:cubicBezTo>
                    <a:cubicBezTo>
                      <a:pt x="974" y="57260"/>
                      <a:pt x="861" y="57101"/>
                      <a:pt x="748" y="56920"/>
                    </a:cubicBezTo>
                    <a:cubicBezTo>
                      <a:pt x="1" y="55630"/>
                      <a:pt x="612" y="54521"/>
                      <a:pt x="1291" y="53299"/>
                    </a:cubicBezTo>
                    <a:cubicBezTo>
                      <a:pt x="1857" y="52281"/>
                      <a:pt x="2694" y="51421"/>
                      <a:pt x="3305" y="50425"/>
                    </a:cubicBezTo>
                    <a:cubicBezTo>
                      <a:pt x="4618" y="48365"/>
                      <a:pt x="5251" y="45197"/>
                      <a:pt x="4120" y="42934"/>
                    </a:cubicBezTo>
                    <a:cubicBezTo>
                      <a:pt x="3282" y="41281"/>
                      <a:pt x="1359" y="40580"/>
                      <a:pt x="612" y="38905"/>
                    </a:cubicBezTo>
                    <a:cubicBezTo>
                      <a:pt x="46" y="37728"/>
                      <a:pt x="340" y="36280"/>
                      <a:pt x="906" y="35080"/>
                    </a:cubicBezTo>
                    <a:cubicBezTo>
                      <a:pt x="1494" y="33903"/>
                      <a:pt x="2332" y="32885"/>
                      <a:pt x="2943" y="31685"/>
                    </a:cubicBezTo>
                    <a:cubicBezTo>
                      <a:pt x="4142" y="29490"/>
                      <a:pt x="4437" y="26865"/>
                      <a:pt x="3826" y="24421"/>
                    </a:cubicBezTo>
                    <a:cubicBezTo>
                      <a:pt x="3509" y="23244"/>
                      <a:pt x="3011" y="22135"/>
                      <a:pt x="2671" y="20981"/>
                    </a:cubicBezTo>
                    <a:cubicBezTo>
                      <a:pt x="2106" y="19057"/>
                      <a:pt x="2015" y="16952"/>
                      <a:pt x="2400" y="15006"/>
                    </a:cubicBezTo>
                    <a:cubicBezTo>
                      <a:pt x="2739" y="13354"/>
                      <a:pt x="3373" y="11837"/>
                      <a:pt x="3803" y="10230"/>
                    </a:cubicBezTo>
                    <a:cubicBezTo>
                      <a:pt x="4278" y="8442"/>
                      <a:pt x="4074" y="6745"/>
                      <a:pt x="4142" y="4934"/>
                    </a:cubicBezTo>
                    <a:cubicBezTo>
                      <a:pt x="4188" y="3350"/>
                      <a:pt x="4029" y="1517"/>
                      <a:pt x="3418" y="1"/>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
              <p:cNvSpPr/>
              <p:nvPr/>
            </p:nvSpPr>
            <p:spPr>
              <a:xfrm>
                <a:off x="3471350" y="932250"/>
                <a:ext cx="67350" cy="65750"/>
              </a:xfrm>
              <a:custGeom>
                <a:avLst/>
                <a:gdLst/>
                <a:ahLst/>
                <a:cxnLst/>
                <a:rect l="l" t="t" r="r" b="b"/>
                <a:pathLst>
                  <a:path w="2694" h="2630" extrusionOk="0">
                    <a:moveTo>
                      <a:pt x="2218" y="502"/>
                    </a:moveTo>
                    <a:cubicBezTo>
                      <a:pt x="2263" y="502"/>
                      <a:pt x="2286" y="525"/>
                      <a:pt x="2286" y="593"/>
                    </a:cubicBezTo>
                    <a:cubicBezTo>
                      <a:pt x="2309" y="638"/>
                      <a:pt x="2286" y="729"/>
                      <a:pt x="2263" y="819"/>
                    </a:cubicBezTo>
                    <a:cubicBezTo>
                      <a:pt x="2105" y="1295"/>
                      <a:pt x="1833" y="1566"/>
                      <a:pt x="1358" y="1657"/>
                    </a:cubicBezTo>
                    <a:cubicBezTo>
                      <a:pt x="1041" y="1725"/>
                      <a:pt x="747" y="1770"/>
                      <a:pt x="408" y="1883"/>
                    </a:cubicBezTo>
                    <a:cubicBezTo>
                      <a:pt x="476" y="1295"/>
                      <a:pt x="838" y="774"/>
                      <a:pt x="1200" y="706"/>
                    </a:cubicBezTo>
                    <a:cubicBezTo>
                      <a:pt x="1471" y="593"/>
                      <a:pt x="1811" y="638"/>
                      <a:pt x="2150" y="525"/>
                    </a:cubicBezTo>
                    <a:cubicBezTo>
                      <a:pt x="2173" y="525"/>
                      <a:pt x="2196" y="502"/>
                      <a:pt x="2218" y="502"/>
                    </a:cubicBezTo>
                    <a:close/>
                    <a:moveTo>
                      <a:pt x="2473" y="1"/>
                    </a:moveTo>
                    <a:cubicBezTo>
                      <a:pt x="2432" y="1"/>
                      <a:pt x="2385" y="9"/>
                      <a:pt x="2331" y="27"/>
                    </a:cubicBezTo>
                    <a:cubicBezTo>
                      <a:pt x="2218" y="50"/>
                      <a:pt x="2105" y="72"/>
                      <a:pt x="2037" y="95"/>
                    </a:cubicBezTo>
                    <a:cubicBezTo>
                      <a:pt x="1607" y="208"/>
                      <a:pt x="1177" y="72"/>
                      <a:pt x="860" y="253"/>
                    </a:cubicBezTo>
                    <a:cubicBezTo>
                      <a:pt x="385" y="367"/>
                      <a:pt x="0" y="1566"/>
                      <a:pt x="23" y="2449"/>
                    </a:cubicBezTo>
                    <a:lnTo>
                      <a:pt x="23" y="2630"/>
                    </a:lnTo>
                    <a:cubicBezTo>
                      <a:pt x="68" y="2562"/>
                      <a:pt x="113" y="2494"/>
                      <a:pt x="159" y="2471"/>
                    </a:cubicBezTo>
                    <a:cubicBezTo>
                      <a:pt x="272" y="2404"/>
                      <a:pt x="385" y="2336"/>
                      <a:pt x="498" y="2313"/>
                    </a:cubicBezTo>
                    <a:cubicBezTo>
                      <a:pt x="973" y="2177"/>
                      <a:pt x="1381" y="2222"/>
                      <a:pt x="1720" y="2109"/>
                    </a:cubicBezTo>
                    <a:cubicBezTo>
                      <a:pt x="2218" y="1996"/>
                      <a:pt x="2512" y="1498"/>
                      <a:pt x="2648" y="751"/>
                    </a:cubicBezTo>
                    <a:cubicBezTo>
                      <a:pt x="2671" y="548"/>
                      <a:pt x="2693" y="367"/>
                      <a:pt x="2671" y="186"/>
                    </a:cubicBezTo>
                    <a:cubicBezTo>
                      <a:pt x="2654" y="69"/>
                      <a:pt x="2588" y="1"/>
                      <a:pt x="2473"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
              <p:cNvSpPr/>
              <p:nvPr/>
            </p:nvSpPr>
            <p:spPr>
              <a:xfrm>
                <a:off x="3475875" y="936300"/>
                <a:ext cx="55475" cy="50400"/>
              </a:xfrm>
              <a:custGeom>
                <a:avLst/>
                <a:gdLst/>
                <a:ahLst/>
                <a:cxnLst/>
                <a:rect l="l" t="t" r="r" b="b"/>
                <a:pathLst>
                  <a:path w="2219" h="2016" extrusionOk="0">
                    <a:moveTo>
                      <a:pt x="1239" y="938"/>
                    </a:moveTo>
                    <a:cubicBezTo>
                      <a:pt x="1211" y="967"/>
                      <a:pt x="1200" y="1004"/>
                      <a:pt x="1200" y="1019"/>
                    </a:cubicBezTo>
                    <a:lnTo>
                      <a:pt x="1177" y="1042"/>
                    </a:lnTo>
                    <a:cubicBezTo>
                      <a:pt x="1019" y="1223"/>
                      <a:pt x="860" y="1381"/>
                      <a:pt x="657" y="1472"/>
                    </a:cubicBezTo>
                    <a:cubicBezTo>
                      <a:pt x="845" y="1242"/>
                      <a:pt x="1033" y="1070"/>
                      <a:pt x="1239" y="938"/>
                    </a:cubicBezTo>
                    <a:close/>
                    <a:moveTo>
                      <a:pt x="1539" y="1"/>
                    </a:moveTo>
                    <a:cubicBezTo>
                      <a:pt x="1109" y="363"/>
                      <a:pt x="453" y="476"/>
                      <a:pt x="91" y="1517"/>
                    </a:cubicBezTo>
                    <a:cubicBezTo>
                      <a:pt x="0" y="1789"/>
                      <a:pt x="68" y="1947"/>
                      <a:pt x="204" y="1970"/>
                    </a:cubicBezTo>
                    <a:cubicBezTo>
                      <a:pt x="234" y="1985"/>
                      <a:pt x="259" y="1990"/>
                      <a:pt x="282" y="1990"/>
                    </a:cubicBezTo>
                    <a:cubicBezTo>
                      <a:pt x="327" y="1990"/>
                      <a:pt x="362" y="1970"/>
                      <a:pt x="408" y="1970"/>
                    </a:cubicBezTo>
                    <a:cubicBezTo>
                      <a:pt x="453" y="1970"/>
                      <a:pt x="498" y="1970"/>
                      <a:pt x="453" y="2015"/>
                    </a:cubicBezTo>
                    <a:cubicBezTo>
                      <a:pt x="1019" y="1947"/>
                      <a:pt x="1313" y="1789"/>
                      <a:pt x="1539" y="1472"/>
                    </a:cubicBezTo>
                    <a:lnTo>
                      <a:pt x="1562" y="1449"/>
                    </a:lnTo>
                    <a:cubicBezTo>
                      <a:pt x="1788" y="1133"/>
                      <a:pt x="2015" y="770"/>
                      <a:pt x="2218" y="250"/>
                    </a:cubicBezTo>
                    <a:cubicBezTo>
                      <a:pt x="2105" y="227"/>
                      <a:pt x="1992" y="205"/>
                      <a:pt x="1879" y="114"/>
                    </a:cubicBezTo>
                    <a:cubicBezTo>
                      <a:pt x="1856" y="159"/>
                      <a:pt x="1811" y="205"/>
                      <a:pt x="1788" y="250"/>
                    </a:cubicBezTo>
                    <a:lnTo>
                      <a:pt x="1539" y="1"/>
                    </a:ln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
              <p:cNvSpPr/>
              <p:nvPr/>
            </p:nvSpPr>
            <p:spPr>
              <a:xfrm>
                <a:off x="3435700" y="1260450"/>
                <a:ext cx="58875" cy="81000"/>
              </a:xfrm>
              <a:custGeom>
                <a:avLst/>
                <a:gdLst/>
                <a:ahLst/>
                <a:cxnLst/>
                <a:rect l="l" t="t" r="r" b="b"/>
                <a:pathLst>
                  <a:path w="2355" h="3240" extrusionOk="0">
                    <a:moveTo>
                      <a:pt x="1834" y="546"/>
                    </a:moveTo>
                    <a:cubicBezTo>
                      <a:pt x="1879" y="546"/>
                      <a:pt x="1902" y="569"/>
                      <a:pt x="1924" y="614"/>
                    </a:cubicBezTo>
                    <a:cubicBezTo>
                      <a:pt x="1947" y="659"/>
                      <a:pt x="1947" y="727"/>
                      <a:pt x="1947" y="840"/>
                    </a:cubicBezTo>
                    <a:cubicBezTo>
                      <a:pt x="1992" y="1338"/>
                      <a:pt x="1788" y="1678"/>
                      <a:pt x="1358" y="1904"/>
                    </a:cubicBezTo>
                    <a:cubicBezTo>
                      <a:pt x="1109" y="2085"/>
                      <a:pt x="815" y="2221"/>
                      <a:pt x="544" y="2425"/>
                    </a:cubicBezTo>
                    <a:cubicBezTo>
                      <a:pt x="408" y="1836"/>
                      <a:pt x="589" y="1225"/>
                      <a:pt x="906" y="1067"/>
                    </a:cubicBezTo>
                    <a:cubicBezTo>
                      <a:pt x="1132" y="863"/>
                      <a:pt x="1472" y="840"/>
                      <a:pt x="1766" y="614"/>
                    </a:cubicBezTo>
                    <a:cubicBezTo>
                      <a:pt x="1788" y="569"/>
                      <a:pt x="1811" y="546"/>
                      <a:pt x="1834" y="546"/>
                    </a:cubicBezTo>
                    <a:close/>
                    <a:moveTo>
                      <a:pt x="1942" y="0"/>
                    </a:moveTo>
                    <a:cubicBezTo>
                      <a:pt x="1890" y="0"/>
                      <a:pt x="1832" y="24"/>
                      <a:pt x="1766" y="71"/>
                    </a:cubicBezTo>
                    <a:lnTo>
                      <a:pt x="1494" y="252"/>
                    </a:lnTo>
                    <a:cubicBezTo>
                      <a:pt x="1155" y="456"/>
                      <a:pt x="702" y="433"/>
                      <a:pt x="453" y="727"/>
                    </a:cubicBezTo>
                    <a:cubicBezTo>
                      <a:pt x="23" y="976"/>
                      <a:pt x="0" y="2244"/>
                      <a:pt x="317" y="3081"/>
                    </a:cubicBezTo>
                    <a:cubicBezTo>
                      <a:pt x="340" y="3126"/>
                      <a:pt x="340" y="3194"/>
                      <a:pt x="363" y="3239"/>
                    </a:cubicBezTo>
                    <a:lnTo>
                      <a:pt x="453" y="3081"/>
                    </a:lnTo>
                    <a:cubicBezTo>
                      <a:pt x="544" y="2923"/>
                      <a:pt x="657" y="2855"/>
                      <a:pt x="747" y="2787"/>
                    </a:cubicBezTo>
                    <a:cubicBezTo>
                      <a:pt x="1132" y="2538"/>
                      <a:pt x="1562" y="2447"/>
                      <a:pt x="1788" y="2244"/>
                    </a:cubicBezTo>
                    <a:cubicBezTo>
                      <a:pt x="2241" y="1995"/>
                      <a:pt x="2354" y="1406"/>
                      <a:pt x="2264" y="659"/>
                    </a:cubicBezTo>
                    <a:cubicBezTo>
                      <a:pt x="2241" y="501"/>
                      <a:pt x="2218" y="275"/>
                      <a:pt x="2128" y="139"/>
                    </a:cubicBezTo>
                    <a:cubicBezTo>
                      <a:pt x="2075" y="46"/>
                      <a:pt x="2015" y="0"/>
                      <a:pt x="19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
              <p:cNvSpPr/>
              <p:nvPr/>
            </p:nvSpPr>
            <p:spPr>
              <a:xfrm>
                <a:off x="3444750" y="1270125"/>
                <a:ext cx="41325" cy="57250"/>
              </a:xfrm>
              <a:custGeom>
                <a:avLst/>
                <a:gdLst/>
                <a:ahLst/>
                <a:cxnLst/>
                <a:rect l="l" t="t" r="r" b="b"/>
                <a:pathLst>
                  <a:path w="1653" h="2290" extrusionOk="0">
                    <a:moveTo>
                      <a:pt x="883" y="929"/>
                    </a:moveTo>
                    <a:cubicBezTo>
                      <a:pt x="883" y="997"/>
                      <a:pt x="861" y="1019"/>
                      <a:pt x="793" y="1065"/>
                    </a:cubicBezTo>
                    <a:lnTo>
                      <a:pt x="793" y="1087"/>
                    </a:lnTo>
                    <a:cubicBezTo>
                      <a:pt x="725" y="1291"/>
                      <a:pt x="634" y="1495"/>
                      <a:pt x="453" y="1630"/>
                    </a:cubicBezTo>
                    <a:cubicBezTo>
                      <a:pt x="566" y="1359"/>
                      <a:pt x="725" y="1132"/>
                      <a:pt x="883" y="929"/>
                    </a:cubicBezTo>
                    <a:close/>
                    <a:moveTo>
                      <a:pt x="906" y="1"/>
                    </a:moveTo>
                    <a:cubicBezTo>
                      <a:pt x="634" y="476"/>
                      <a:pt x="46" y="793"/>
                      <a:pt x="1" y="1902"/>
                    </a:cubicBezTo>
                    <a:cubicBezTo>
                      <a:pt x="1" y="2154"/>
                      <a:pt x="79" y="2289"/>
                      <a:pt x="198" y="2289"/>
                    </a:cubicBezTo>
                    <a:cubicBezTo>
                      <a:pt x="208" y="2289"/>
                      <a:pt x="217" y="2288"/>
                      <a:pt x="227" y="2287"/>
                    </a:cubicBezTo>
                    <a:cubicBezTo>
                      <a:pt x="295" y="2287"/>
                      <a:pt x="340" y="2264"/>
                      <a:pt x="408" y="2241"/>
                    </a:cubicBezTo>
                    <a:cubicBezTo>
                      <a:pt x="431" y="2196"/>
                      <a:pt x="453" y="2196"/>
                      <a:pt x="521" y="2196"/>
                    </a:cubicBezTo>
                    <a:cubicBezTo>
                      <a:pt x="1019" y="1970"/>
                      <a:pt x="1245" y="1743"/>
                      <a:pt x="1358" y="1381"/>
                    </a:cubicBezTo>
                    <a:lnTo>
                      <a:pt x="1358" y="1359"/>
                    </a:lnTo>
                    <a:cubicBezTo>
                      <a:pt x="1494" y="997"/>
                      <a:pt x="1607" y="589"/>
                      <a:pt x="1653" y="23"/>
                    </a:cubicBezTo>
                    <a:lnTo>
                      <a:pt x="1653" y="23"/>
                    </a:lnTo>
                    <a:cubicBezTo>
                      <a:pt x="1620" y="30"/>
                      <a:pt x="1586" y="33"/>
                      <a:pt x="1552" y="33"/>
                    </a:cubicBezTo>
                    <a:cubicBezTo>
                      <a:pt x="1469" y="33"/>
                      <a:pt x="1380" y="17"/>
                      <a:pt x="1268" y="1"/>
                    </a:cubicBezTo>
                    <a:cubicBezTo>
                      <a:pt x="1245" y="46"/>
                      <a:pt x="1245" y="114"/>
                      <a:pt x="1223" y="159"/>
                    </a:cubicBezTo>
                    <a:cubicBezTo>
                      <a:pt x="1110" y="114"/>
                      <a:pt x="1019" y="46"/>
                      <a:pt x="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
              <p:cNvSpPr/>
              <p:nvPr/>
            </p:nvSpPr>
            <p:spPr>
              <a:xfrm>
                <a:off x="3390425" y="1428550"/>
                <a:ext cx="47550" cy="82650"/>
              </a:xfrm>
              <a:custGeom>
                <a:avLst/>
                <a:gdLst/>
                <a:ahLst/>
                <a:cxnLst/>
                <a:rect l="l" t="t" r="r" b="b"/>
                <a:pathLst>
                  <a:path w="1902" h="3306" fill="none" extrusionOk="0">
                    <a:moveTo>
                      <a:pt x="295" y="272"/>
                    </a:moveTo>
                    <a:cubicBezTo>
                      <a:pt x="318" y="227"/>
                      <a:pt x="363" y="137"/>
                      <a:pt x="431" y="91"/>
                    </a:cubicBezTo>
                    <a:cubicBezTo>
                      <a:pt x="544" y="1"/>
                      <a:pt x="748" y="1"/>
                      <a:pt x="884" y="46"/>
                    </a:cubicBezTo>
                    <a:cubicBezTo>
                      <a:pt x="1019" y="114"/>
                      <a:pt x="1110" y="204"/>
                      <a:pt x="1155" y="318"/>
                    </a:cubicBezTo>
                    <a:cubicBezTo>
                      <a:pt x="1495" y="793"/>
                      <a:pt x="1676" y="1336"/>
                      <a:pt x="1766" y="1857"/>
                    </a:cubicBezTo>
                    <a:cubicBezTo>
                      <a:pt x="1811" y="2355"/>
                      <a:pt x="1902" y="2920"/>
                      <a:pt x="1359" y="3305"/>
                    </a:cubicBezTo>
                    <a:cubicBezTo>
                      <a:pt x="657" y="2943"/>
                      <a:pt x="250" y="2151"/>
                      <a:pt x="114" y="1517"/>
                    </a:cubicBezTo>
                    <a:cubicBezTo>
                      <a:pt x="1" y="1155"/>
                      <a:pt x="69" y="702"/>
                      <a:pt x="295" y="272"/>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
              <p:cNvSpPr/>
              <p:nvPr/>
            </p:nvSpPr>
            <p:spPr>
              <a:xfrm>
                <a:off x="3395525" y="1432525"/>
                <a:ext cx="39075" cy="72450"/>
              </a:xfrm>
              <a:custGeom>
                <a:avLst/>
                <a:gdLst/>
                <a:ahLst/>
                <a:cxnLst/>
                <a:rect l="l" t="t" r="r" b="b"/>
                <a:pathLst>
                  <a:path w="1563" h="2898" fill="none" extrusionOk="0">
                    <a:moveTo>
                      <a:pt x="1" y="294"/>
                    </a:moveTo>
                    <a:cubicBezTo>
                      <a:pt x="227" y="1087"/>
                      <a:pt x="566" y="2014"/>
                      <a:pt x="1042" y="2761"/>
                    </a:cubicBezTo>
                    <a:cubicBezTo>
                      <a:pt x="1064" y="2807"/>
                      <a:pt x="1155" y="2897"/>
                      <a:pt x="1245" y="2829"/>
                    </a:cubicBezTo>
                    <a:cubicBezTo>
                      <a:pt x="1291" y="2807"/>
                      <a:pt x="1291" y="2784"/>
                      <a:pt x="1313" y="2761"/>
                    </a:cubicBezTo>
                    <a:cubicBezTo>
                      <a:pt x="1562" y="2263"/>
                      <a:pt x="1268" y="1811"/>
                      <a:pt x="996" y="1403"/>
                    </a:cubicBezTo>
                    <a:cubicBezTo>
                      <a:pt x="725" y="973"/>
                      <a:pt x="476" y="498"/>
                      <a:pt x="317" y="0"/>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
              <p:cNvSpPr/>
              <p:nvPr/>
            </p:nvSpPr>
            <p:spPr>
              <a:xfrm>
                <a:off x="3389300" y="970250"/>
                <a:ext cx="75275" cy="71325"/>
              </a:xfrm>
              <a:custGeom>
                <a:avLst/>
                <a:gdLst/>
                <a:ahLst/>
                <a:cxnLst/>
                <a:rect l="l" t="t" r="r" b="b"/>
                <a:pathLst>
                  <a:path w="3011" h="2853" fill="none" extrusionOk="0">
                    <a:moveTo>
                      <a:pt x="68" y="453"/>
                    </a:moveTo>
                    <a:cubicBezTo>
                      <a:pt x="182" y="182"/>
                      <a:pt x="702" y="1"/>
                      <a:pt x="1245" y="23"/>
                    </a:cubicBezTo>
                    <a:cubicBezTo>
                      <a:pt x="1924" y="46"/>
                      <a:pt x="2332" y="363"/>
                      <a:pt x="2535" y="657"/>
                    </a:cubicBezTo>
                    <a:cubicBezTo>
                      <a:pt x="3011" y="1223"/>
                      <a:pt x="2875" y="2128"/>
                      <a:pt x="2649" y="2762"/>
                    </a:cubicBezTo>
                    <a:cubicBezTo>
                      <a:pt x="2671" y="2852"/>
                      <a:pt x="2219" y="2513"/>
                      <a:pt x="2105" y="2468"/>
                    </a:cubicBezTo>
                    <a:cubicBezTo>
                      <a:pt x="1743" y="2241"/>
                      <a:pt x="1291" y="1970"/>
                      <a:pt x="725" y="1517"/>
                    </a:cubicBezTo>
                    <a:cubicBezTo>
                      <a:pt x="363" y="1246"/>
                      <a:pt x="1" y="884"/>
                      <a:pt x="23" y="567"/>
                    </a:cubicBezTo>
                    <a:cubicBezTo>
                      <a:pt x="46" y="499"/>
                      <a:pt x="46" y="476"/>
                      <a:pt x="68"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
              <p:cNvSpPr/>
              <p:nvPr/>
            </p:nvSpPr>
            <p:spPr>
              <a:xfrm>
                <a:off x="3399475" y="403900"/>
                <a:ext cx="52650" cy="57725"/>
              </a:xfrm>
              <a:custGeom>
                <a:avLst/>
                <a:gdLst/>
                <a:ahLst/>
                <a:cxnLst/>
                <a:rect l="l" t="t" r="r" b="b"/>
                <a:pathLst>
                  <a:path w="2106" h="2309" fill="none" extrusionOk="0">
                    <a:moveTo>
                      <a:pt x="46" y="724"/>
                    </a:moveTo>
                    <a:cubicBezTo>
                      <a:pt x="114" y="521"/>
                      <a:pt x="386" y="294"/>
                      <a:pt x="657" y="159"/>
                    </a:cubicBezTo>
                    <a:cubicBezTo>
                      <a:pt x="997" y="0"/>
                      <a:pt x="1291" y="68"/>
                      <a:pt x="1472" y="294"/>
                    </a:cubicBezTo>
                    <a:cubicBezTo>
                      <a:pt x="1857" y="702"/>
                      <a:pt x="2106" y="1720"/>
                      <a:pt x="1925" y="2309"/>
                    </a:cubicBezTo>
                    <a:cubicBezTo>
                      <a:pt x="1902" y="2309"/>
                      <a:pt x="1314" y="2150"/>
                      <a:pt x="1246" y="2195"/>
                    </a:cubicBezTo>
                    <a:cubicBezTo>
                      <a:pt x="906" y="2173"/>
                      <a:pt x="635" y="2037"/>
                      <a:pt x="340" y="1652"/>
                    </a:cubicBezTo>
                    <a:cubicBezTo>
                      <a:pt x="159" y="1403"/>
                      <a:pt x="1" y="1087"/>
                      <a:pt x="46" y="860"/>
                    </a:cubicBezTo>
                    <a:cubicBezTo>
                      <a:pt x="1" y="792"/>
                      <a:pt x="46" y="747"/>
                      <a:pt x="46" y="724"/>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
              <p:cNvSpPr/>
              <p:nvPr/>
            </p:nvSpPr>
            <p:spPr>
              <a:xfrm>
                <a:off x="3401175" y="416350"/>
                <a:ext cx="47550" cy="36800"/>
              </a:xfrm>
              <a:custGeom>
                <a:avLst/>
                <a:gdLst/>
                <a:ahLst/>
                <a:cxnLst/>
                <a:rect l="l" t="t" r="r" b="b"/>
                <a:pathLst>
                  <a:path w="1902" h="1472" fill="none" extrusionOk="0">
                    <a:moveTo>
                      <a:pt x="1" y="679"/>
                    </a:moveTo>
                    <a:cubicBezTo>
                      <a:pt x="589" y="1154"/>
                      <a:pt x="1132" y="1267"/>
                      <a:pt x="1608" y="1449"/>
                    </a:cubicBezTo>
                    <a:cubicBezTo>
                      <a:pt x="1630" y="1449"/>
                      <a:pt x="1721" y="1471"/>
                      <a:pt x="1789" y="1381"/>
                    </a:cubicBezTo>
                    <a:cubicBezTo>
                      <a:pt x="1811" y="1358"/>
                      <a:pt x="1811" y="1335"/>
                      <a:pt x="1811" y="1313"/>
                    </a:cubicBezTo>
                    <a:cubicBezTo>
                      <a:pt x="1902" y="679"/>
                      <a:pt x="272" y="407"/>
                      <a:pt x="205" y="113"/>
                    </a:cubicBezTo>
                    <a:cubicBezTo>
                      <a:pt x="816" y="0"/>
                      <a:pt x="1155" y="0"/>
                      <a:pt x="1744" y="475"/>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8" name="Google Shape;1238;p5"/>
            <p:cNvGrpSpPr/>
            <p:nvPr/>
          </p:nvGrpSpPr>
          <p:grpSpPr>
            <a:xfrm flipH="1">
              <a:off x="4252391" y="52255"/>
              <a:ext cx="237508" cy="247359"/>
              <a:chOff x="2650925" y="4637475"/>
              <a:chExt cx="120550" cy="125550"/>
            </a:xfrm>
          </p:grpSpPr>
          <p:sp>
            <p:nvSpPr>
              <p:cNvPr id="1239" name="Google Shape;1239;p5"/>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1" name="Google Shape;1241;p5"/>
            <p:cNvGrpSpPr/>
            <p:nvPr/>
          </p:nvGrpSpPr>
          <p:grpSpPr>
            <a:xfrm flipH="1">
              <a:off x="2416145" y="-85831"/>
              <a:ext cx="949833" cy="732422"/>
              <a:chOff x="4866600" y="2956225"/>
              <a:chExt cx="482100" cy="371750"/>
            </a:xfrm>
          </p:grpSpPr>
          <p:sp>
            <p:nvSpPr>
              <p:cNvPr id="1242" name="Google Shape;1242;p5"/>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0" name="Google Shape;1250;p5"/>
            <p:cNvGrpSpPr/>
            <p:nvPr/>
          </p:nvGrpSpPr>
          <p:grpSpPr>
            <a:xfrm flipH="1">
              <a:off x="-136244" y="-152407"/>
              <a:ext cx="3804702" cy="3830266"/>
              <a:chOff x="3667100" y="238125"/>
              <a:chExt cx="1931125" cy="1944100"/>
            </a:xfrm>
          </p:grpSpPr>
          <p:sp>
            <p:nvSpPr>
              <p:cNvPr id="1251" name="Google Shape;1251;p5"/>
              <p:cNvSpPr/>
              <p:nvPr/>
            </p:nvSpPr>
            <p:spPr>
              <a:xfrm>
                <a:off x="5226450" y="255075"/>
                <a:ext cx="321975" cy="980575"/>
              </a:xfrm>
              <a:custGeom>
                <a:avLst/>
                <a:gdLst/>
                <a:ahLst/>
                <a:cxnLst/>
                <a:rect l="l" t="t" r="r" b="b"/>
                <a:pathLst>
                  <a:path w="12879" h="39223" fill="none" extrusionOk="0">
                    <a:moveTo>
                      <a:pt x="6677" y="1"/>
                    </a:moveTo>
                    <a:cubicBezTo>
                      <a:pt x="1811" y="12358"/>
                      <a:pt x="1" y="31663"/>
                      <a:pt x="12878" y="39222"/>
                    </a:cubicBezTo>
                  </a:path>
                </a:pathLst>
              </a:custGeom>
              <a:noFill/>
              <a:ln w="5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
              <p:cNvSpPr/>
              <p:nvPr/>
            </p:nvSpPr>
            <p:spPr>
              <a:xfrm>
                <a:off x="5142150" y="238125"/>
                <a:ext cx="49250" cy="170325"/>
              </a:xfrm>
              <a:custGeom>
                <a:avLst/>
                <a:gdLst/>
                <a:ahLst/>
                <a:cxnLst/>
                <a:rect l="l" t="t" r="r" b="b"/>
                <a:pathLst>
                  <a:path w="1970" h="6813" fill="none" extrusionOk="0">
                    <a:moveTo>
                      <a:pt x="1" y="0"/>
                    </a:moveTo>
                    <a:cubicBezTo>
                      <a:pt x="159" y="2014"/>
                      <a:pt x="499" y="5454"/>
                      <a:pt x="1970" y="6812"/>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
              <p:cNvSpPr/>
              <p:nvPr/>
            </p:nvSpPr>
            <p:spPr>
              <a:xfrm>
                <a:off x="4463200" y="263575"/>
                <a:ext cx="684075" cy="737825"/>
              </a:xfrm>
              <a:custGeom>
                <a:avLst/>
                <a:gdLst/>
                <a:ahLst/>
                <a:cxnLst/>
                <a:rect l="l" t="t" r="r" b="b"/>
                <a:pathLst>
                  <a:path w="27363" h="29513" fill="none" extrusionOk="0">
                    <a:moveTo>
                      <a:pt x="20754" y="0"/>
                    </a:moveTo>
                    <a:cubicBezTo>
                      <a:pt x="18943" y="14734"/>
                      <a:pt x="25914" y="28494"/>
                      <a:pt x="27362" y="29513"/>
                    </a:cubicBezTo>
                    <a:cubicBezTo>
                      <a:pt x="24081" y="27793"/>
                      <a:pt x="17631" y="25416"/>
                      <a:pt x="14077" y="24443"/>
                    </a:cubicBezTo>
                    <a:cubicBezTo>
                      <a:pt x="5024" y="21976"/>
                      <a:pt x="2490" y="22429"/>
                      <a:pt x="0" y="20958"/>
                    </a:cubicBezTo>
                  </a:path>
                </a:pathLst>
              </a:custGeom>
              <a:solidFill>
                <a:schemeClr val="dk1"/>
              </a:solidFill>
              <a:ln w="5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
              <p:cNvSpPr/>
              <p:nvPr/>
            </p:nvSpPr>
            <p:spPr>
              <a:xfrm>
                <a:off x="4436600" y="875200"/>
                <a:ext cx="1131050" cy="1307025"/>
              </a:xfrm>
              <a:custGeom>
                <a:avLst/>
                <a:gdLst/>
                <a:ahLst/>
                <a:cxnLst/>
                <a:rect l="l" t="t" r="r" b="b"/>
                <a:pathLst>
                  <a:path w="45242" h="52281" fill="none" extrusionOk="0">
                    <a:moveTo>
                      <a:pt x="0" y="1"/>
                    </a:moveTo>
                    <a:cubicBezTo>
                      <a:pt x="1856" y="1924"/>
                      <a:pt x="3735" y="3486"/>
                      <a:pt x="5545" y="4301"/>
                    </a:cubicBezTo>
                    <a:cubicBezTo>
                      <a:pt x="9393" y="6089"/>
                      <a:pt x="26933" y="15730"/>
                      <a:pt x="30757" y="18174"/>
                    </a:cubicBezTo>
                    <a:cubicBezTo>
                      <a:pt x="32613" y="19351"/>
                      <a:pt x="34401" y="20822"/>
                      <a:pt x="35623" y="22723"/>
                    </a:cubicBezTo>
                    <a:cubicBezTo>
                      <a:pt x="36981" y="24828"/>
                      <a:pt x="37162" y="27838"/>
                      <a:pt x="37728" y="30282"/>
                    </a:cubicBezTo>
                    <a:cubicBezTo>
                      <a:pt x="39493" y="37841"/>
                      <a:pt x="41213" y="45604"/>
                      <a:pt x="45242" y="52281"/>
                    </a:cubicBezTo>
                  </a:path>
                </a:pathLst>
              </a:custGeom>
              <a:noFill/>
              <a:ln w="5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
              <p:cNvSpPr/>
              <p:nvPr/>
            </p:nvSpPr>
            <p:spPr>
              <a:xfrm>
                <a:off x="3814225" y="252250"/>
                <a:ext cx="482075" cy="458325"/>
              </a:xfrm>
              <a:custGeom>
                <a:avLst/>
                <a:gdLst/>
                <a:ahLst/>
                <a:cxnLst/>
                <a:rect l="l" t="t" r="r" b="b"/>
                <a:pathLst>
                  <a:path w="19283" h="18333" fill="none" extrusionOk="0">
                    <a:moveTo>
                      <a:pt x="0" y="1"/>
                    </a:moveTo>
                    <a:cubicBezTo>
                      <a:pt x="3508" y="1449"/>
                      <a:pt x="7356" y="4889"/>
                      <a:pt x="10117" y="7447"/>
                    </a:cubicBezTo>
                    <a:cubicBezTo>
                      <a:pt x="12946" y="10049"/>
                      <a:pt x="16069" y="14259"/>
                      <a:pt x="19283" y="1833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
              <p:cNvSpPr/>
              <p:nvPr/>
            </p:nvSpPr>
            <p:spPr>
              <a:xfrm>
                <a:off x="3667100" y="252825"/>
                <a:ext cx="1900550" cy="1916950"/>
              </a:xfrm>
              <a:custGeom>
                <a:avLst/>
                <a:gdLst/>
                <a:ahLst/>
                <a:cxnLst/>
                <a:rect l="l" t="t" r="r" b="b"/>
                <a:pathLst>
                  <a:path w="76022" h="76678" extrusionOk="0">
                    <a:moveTo>
                      <a:pt x="52643" y="0"/>
                    </a:moveTo>
                    <a:lnTo>
                      <a:pt x="52643" y="1539"/>
                    </a:lnTo>
                    <a:cubicBezTo>
                      <a:pt x="52711" y="5862"/>
                      <a:pt x="53186" y="10185"/>
                      <a:pt x="53933" y="14462"/>
                    </a:cubicBezTo>
                    <a:cubicBezTo>
                      <a:pt x="54408" y="16974"/>
                      <a:pt x="54974" y="19464"/>
                      <a:pt x="55676" y="21908"/>
                    </a:cubicBezTo>
                    <a:cubicBezTo>
                      <a:pt x="56038" y="23176"/>
                      <a:pt x="56445" y="24420"/>
                      <a:pt x="56898" y="25643"/>
                    </a:cubicBezTo>
                    <a:cubicBezTo>
                      <a:pt x="57147" y="26321"/>
                      <a:pt x="58210" y="28019"/>
                      <a:pt x="57169" y="28449"/>
                    </a:cubicBezTo>
                    <a:cubicBezTo>
                      <a:pt x="57019" y="28509"/>
                      <a:pt x="56865" y="28529"/>
                      <a:pt x="56708" y="28529"/>
                    </a:cubicBezTo>
                    <a:cubicBezTo>
                      <a:pt x="56510" y="28529"/>
                      <a:pt x="56308" y="28497"/>
                      <a:pt x="56106" y="28472"/>
                    </a:cubicBezTo>
                    <a:cubicBezTo>
                      <a:pt x="55925" y="28449"/>
                      <a:pt x="55721" y="28404"/>
                      <a:pt x="55563" y="28358"/>
                    </a:cubicBezTo>
                    <a:cubicBezTo>
                      <a:pt x="48411" y="26367"/>
                      <a:pt x="41327" y="23809"/>
                      <a:pt x="34221" y="21614"/>
                    </a:cubicBezTo>
                    <a:cubicBezTo>
                      <a:pt x="29626" y="20211"/>
                      <a:pt x="17201" y="9845"/>
                      <a:pt x="11475" y="3780"/>
                    </a:cubicBezTo>
                    <a:cubicBezTo>
                      <a:pt x="10004" y="2218"/>
                      <a:pt x="8081" y="996"/>
                      <a:pt x="6021" y="46"/>
                    </a:cubicBezTo>
                    <a:lnTo>
                      <a:pt x="1" y="46"/>
                    </a:lnTo>
                    <a:cubicBezTo>
                      <a:pt x="13625" y="6179"/>
                      <a:pt x="21184" y="22497"/>
                      <a:pt x="32591" y="27453"/>
                    </a:cubicBezTo>
                    <a:cubicBezTo>
                      <a:pt x="38181" y="29875"/>
                      <a:pt x="42979" y="32115"/>
                      <a:pt x="46646" y="33813"/>
                    </a:cubicBezTo>
                    <a:cubicBezTo>
                      <a:pt x="59387" y="39674"/>
                      <a:pt x="64321" y="45355"/>
                      <a:pt x="66335" y="49610"/>
                    </a:cubicBezTo>
                    <a:cubicBezTo>
                      <a:pt x="73261" y="64230"/>
                      <a:pt x="76022" y="76678"/>
                      <a:pt x="76022" y="76678"/>
                    </a:cubicBezTo>
                    <a:lnTo>
                      <a:pt x="76022" y="76316"/>
                    </a:lnTo>
                    <a:lnTo>
                      <a:pt x="76022" y="64954"/>
                    </a:lnTo>
                    <a:lnTo>
                      <a:pt x="76022" y="47935"/>
                    </a:lnTo>
                    <a:cubicBezTo>
                      <a:pt x="76022" y="45016"/>
                      <a:pt x="75863" y="42028"/>
                      <a:pt x="76022" y="39109"/>
                    </a:cubicBezTo>
                    <a:cubicBezTo>
                      <a:pt x="74958" y="38543"/>
                      <a:pt x="74506" y="37524"/>
                      <a:pt x="74528" y="36280"/>
                    </a:cubicBezTo>
                    <a:cubicBezTo>
                      <a:pt x="74528" y="35284"/>
                      <a:pt x="74754" y="34243"/>
                      <a:pt x="74528" y="33247"/>
                    </a:cubicBezTo>
                    <a:cubicBezTo>
                      <a:pt x="74506" y="33134"/>
                      <a:pt x="74483" y="33021"/>
                      <a:pt x="74392" y="32930"/>
                    </a:cubicBezTo>
                    <a:cubicBezTo>
                      <a:pt x="74302" y="32862"/>
                      <a:pt x="74189" y="32794"/>
                      <a:pt x="74121" y="32772"/>
                    </a:cubicBezTo>
                    <a:cubicBezTo>
                      <a:pt x="73555" y="32545"/>
                      <a:pt x="72944" y="32342"/>
                      <a:pt x="72355" y="32206"/>
                    </a:cubicBezTo>
                    <a:cubicBezTo>
                      <a:pt x="72262" y="32190"/>
                      <a:pt x="72168" y="32164"/>
                      <a:pt x="72067" y="32164"/>
                    </a:cubicBezTo>
                    <a:cubicBezTo>
                      <a:pt x="72022" y="32164"/>
                      <a:pt x="71975" y="32169"/>
                      <a:pt x="71925" y="32183"/>
                    </a:cubicBezTo>
                    <a:cubicBezTo>
                      <a:pt x="71790" y="32206"/>
                      <a:pt x="71677" y="32319"/>
                      <a:pt x="71563" y="32410"/>
                    </a:cubicBezTo>
                    <a:cubicBezTo>
                      <a:pt x="70952" y="32975"/>
                      <a:pt x="70409" y="33609"/>
                      <a:pt x="69957" y="34333"/>
                    </a:cubicBezTo>
                    <a:cubicBezTo>
                      <a:pt x="69640" y="33903"/>
                      <a:pt x="69323" y="33541"/>
                      <a:pt x="69029" y="33134"/>
                    </a:cubicBezTo>
                    <a:cubicBezTo>
                      <a:pt x="63936" y="26435"/>
                      <a:pt x="63416" y="15617"/>
                      <a:pt x="66222" y="7922"/>
                    </a:cubicBezTo>
                    <a:cubicBezTo>
                      <a:pt x="66494" y="7197"/>
                      <a:pt x="68870" y="46"/>
                      <a:pt x="69821" y="46"/>
                    </a:cubicBezTo>
                    <a:lnTo>
                      <a:pt x="63054" y="46"/>
                    </a:lnTo>
                    <a:cubicBezTo>
                      <a:pt x="61900" y="1517"/>
                      <a:pt x="61334" y="3554"/>
                      <a:pt x="60994" y="4685"/>
                    </a:cubicBezTo>
                    <a:cubicBezTo>
                      <a:pt x="60795" y="5329"/>
                      <a:pt x="60548" y="5640"/>
                      <a:pt x="60318" y="5640"/>
                    </a:cubicBezTo>
                    <a:cubicBezTo>
                      <a:pt x="60103" y="5640"/>
                      <a:pt x="59903" y="5368"/>
                      <a:pt x="59772" y="4844"/>
                    </a:cubicBezTo>
                    <a:cubicBezTo>
                      <a:pt x="59297" y="3010"/>
                      <a:pt x="59319" y="725"/>
                      <a:pt x="593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
              <p:cNvSpPr/>
              <p:nvPr/>
            </p:nvSpPr>
            <p:spPr>
              <a:xfrm>
                <a:off x="5176100" y="253950"/>
                <a:ext cx="106950" cy="171300"/>
              </a:xfrm>
              <a:custGeom>
                <a:avLst/>
                <a:gdLst/>
                <a:ahLst/>
                <a:cxnLst/>
                <a:rect l="l" t="t" r="r" b="b"/>
                <a:pathLst>
                  <a:path w="4278" h="6852" extrusionOk="0">
                    <a:moveTo>
                      <a:pt x="4278" y="1"/>
                    </a:moveTo>
                    <a:cubicBezTo>
                      <a:pt x="3373" y="1"/>
                      <a:pt x="2716" y="1"/>
                      <a:pt x="2762" y="23"/>
                    </a:cubicBezTo>
                    <a:cubicBezTo>
                      <a:pt x="1766" y="1291"/>
                      <a:pt x="770" y="4188"/>
                      <a:pt x="431" y="5342"/>
                    </a:cubicBezTo>
                    <a:cubicBezTo>
                      <a:pt x="1" y="5659"/>
                      <a:pt x="182" y="5840"/>
                      <a:pt x="227" y="6066"/>
                    </a:cubicBezTo>
                    <a:cubicBezTo>
                      <a:pt x="368" y="6585"/>
                      <a:pt x="643" y="6851"/>
                      <a:pt x="934" y="6851"/>
                    </a:cubicBezTo>
                    <a:cubicBezTo>
                      <a:pt x="1251" y="6851"/>
                      <a:pt x="1588" y="6535"/>
                      <a:pt x="1788" y="5885"/>
                    </a:cubicBezTo>
                    <a:cubicBezTo>
                      <a:pt x="2128" y="4753"/>
                      <a:pt x="3124" y="1494"/>
                      <a:pt x="4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
              <p:cNvSpPr/>
              <p:nvPr/>
            </p:nvSpPr>
            <p:spPr>
              <a:xfrm>
                <a:off x="4536175" y="252825"/>
                <a:ext cx="626925" cy="727375"/>
              </a:xfrm>
              <a:custGeom>
                <a:avLst/>
                <a:gdLst/>
                <a:ahLst/>
                <a:cxnLst/>
                <a:rect l="l" t="t" r="r" b="b"/>
                <a:pathLst>
                  <a:path w="25077" h="29095" extrusionOk="0">
                    <a:moveTo>
                      <a:pt x="17903" y="0"/>
                    </a:moveTo>
                    <a:lnTo>
                      <a:pt x="17903" y="1539"/>
                    </a:lnTo>
                    <a:cubicBezTo>
                      <a:pt x="17971" y="5885"/>
                      <a:pt x="18423" y="10207"/>
                      <a:pt x="19215" y="14485"/>
                    </a:cubicBezTo>
                    <a:cubicBezTo>
                      <a:pt x="19668" y="16997"/>
                      <a:pt x="20234" y="19487"/>
                      <a:pt x="20935" y="21931"/>
                    </a:cubicBezTo>
                    <a:cubicBezTo>
                      <a:pt x="21297" y="23198"/>
                      <a:pt x="21705" y="24443"/>
                      <a:pt x="22157" y="25665"/>
                    </a:cubicBezTo>
                    <a:cubicBezTo>
                      <a:pt x="22406" y="26344"/>
                      <a:pt x="23515" y="28042"/>
                      <a:pt x="22429" y="28472"/>
                    </a:cubicBezTo>
                    <a:cubicBezTo>
                      <a:pt x="22279" y="28532"/>
                      <a:pt x="22125" y="28552"/>
                      <a:pt x="21968" y="28552"/>
                    </a:cubicBezTo>
                    <a:cubicBezTo>
                      <a:pt x="21770" y="28552"/>
                      <a:pt x="21567" y="28519"/>
                      <a:pt x="21365" y="28494"/>
                    </a:cubicBezTo>
                    <a:cubicBezTo>
                      <a:pt x="21184" y="28472"/>
                      <a:pt x="21003" y="28426"/>
                      <a:pt x="20822" y="28381"/>
                    </a:cubicBezTo>
                    <a:cubicBezTo>
                      <a:pt x="13829" y="26435"/>
                      <a:pt x="6926" y="23945"/>
                      <a:pt x="1" y="21795"/>
                    </a:cubicBezTo>
                    <a:lnTo>
                      <a:pt x="1" y="21795"/>
                    </a:lnTo>
                    <a:cubicBezTo>
                      <a:pt x="408" y="21954"/>
                      <a:pt x="748" y="22089"/>
                      <a:pt x="1042" y="22180"/>
                    </a:cubicBezTo>
                    <a:cubicBezTo>
                      <a:pt x="8148" y="24353"/>
                      <a:pt x="15232" y="26933"/>
                      <a:pt x="22384" y="28924"/>
                    </a:cubicBezTo>
                    <a:cubicBezTo>
                      <a:pt x="22542" y="28969"/>
                      <a:pt x="22746" y="29015"/>
                      <a:pt x="22927" y="29037"/>
                    </a:cubicBezTo>
                    <a:cubicBezTo>
                      <a:pt x="23129" y="29063"/>
                      <a:pt x="23331" y="29095"/>
                      <a:pt x="23529" y="29095"/>
                    </a:cubicBezTo>
                    <a:cubicBezTo>
                      <a:pt x="23686" y="29095"/>
                      <a:pt x="23841" y="29075"/>
                      <a:pt x="23991" y="29015"/>
                    </a:cubicBezTo>
                    <a:cubicBezTo>
                      <a:pt x="25077" y="28585"/>
                      <a:pt x="23968" y="26887"/>
                      <a:pt x="23742" y="26231"/>
                    </a:cubicBezTo>
                    <a:cubicBezTo>
                      <a:pt x="23289" y="24986"/>
                      <a:pt x="22882" y="23741"/>
                      <a:pt x="22520" y="22497"/>
                    </a:cubicBezTo>
                    <a:cubicBezTo>
                      <a:pt x="21818" y="20030"/>
                      <a:pt x="21252" y="17563"/>
                      <a:pt x="20800" y="15051"/>
                    </a:cubicBezTo>
                    <a:cubicBezTo>
                      <a:pt x="20030" y="10773"/>
                      <a:pt x="19555" y="6428"/>
                      <a:pt x="19487" y="2105"/>
                    </a:cubicBezTo>
                    <a:cubicBezTo>
                      <a:pt x="19464" y="1834"/>
                      <a:pt x="19487" y="906"/>
                      <a:pt x="195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
              <p:cNvSpPr/>
              <p:nvPr/>
            </p:nvSpPr>
            <p:spPr>
              <a:xfrm>
                <a:off x="3667675" y="253950"/>
                <a:ext cx="1930550" cy="1915825"/>
              </a:xfrm>
              <a:custGeom>
                <a:avLst/>
                <a:gdLst/>
                <a:ahLst/>
                <a:cxnLst/>
                <a:rect l="l" t="t" r="r" b="b"/>
                <a:pathLst>
                  <a:path w="77222" h="76633" extrusionOk="0">
                    <a:moveTo>
                      <a:pt x="1" y="1"/>
                    </a:moveTo>
                    <a:cubicBezTo>
                      <a:pt x="13625" y="6134"/>
                      <a:pt x="21184" y="22452"/>
                      <a:pt x="32591" y="27408"/>
                    </a:cubicBezTo>
                    <a:cubicBezTo>
                      <a:pt x="38203" y="29830"/>
                      <a:pt x="43001" y="32093"/>
                      <a:pt x="46645" y="33768"/>
                    </a:cubicBezTo>
                    <a:cubicBezTo>
                      <a:pt x="59387" y="39629"/>
                      <a:pt x="64343" y="45310"/>
                      <a:pt x="66335" y="49565"/>
                    </a:cubicBezTo>
                    <a:cubicBezTo>
                      <a:pt x="73260" y="64163"/>
                      <a:pt x="76022" y="76633"/>
                      <a:pt x="76022" y="76633"/>
                    </a:cubicBezTo>
                    <a:lnTo>
                      <a:pt x="76022" y="76271"/>
                    </a:lnTo>
                    <a:lnTo>
                      <a:pt x="76022" y="74573"/>
                    </a:lnTo>
                    <a:cubicBezTo>
                      <a:pt x="76022" y="74573"/>
                      <a:pt x="77221" y="65656"/>
                      <a:pt x="67263" y="48094"/>
                    </a:cubicBezTo>
                    <a:cubicBezTo>
                      <a:pt x="64954" y="43975"/>
                      <a:pt x="59387" y="37570"/>
                      <a:pt x="46645" y="31708"/>
                    </a:cubicBezTo>
                    <a:cubicBezTo>
                      <a:pt x="42979" y="30033"/>
                      <a:pt x="38203" y="27770"/>
                      <a:pt x="32591" y="25349"/>
                    </a:cubicBezTo>
                    <a:cubicBezTo>
                      <a:pt x="22293" y="20867"/>
                      <a:pt x="15141" y="7152"/>
                      <a:pt x="38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
              <p:cNvSpPr/>
              <p:nvPr/>
            </p:nvSpPr>
            <p:spPr>
              <a:xfrm>
                <a:off x="5172700" y="304875"/>
                <a:ext cx="355350" cy="1023000"/>
              </a:xfrm>
              <a:custGeom>
                <a:avLst/>
                <a:gdLst/>
                <a:ahLst/>
                <a:cxnLst/>
                <a:rect l="l" t="t" r="r" b="b"/>
                <a:pathLst>
                  <a:path w="14214" h="40920" extrusionOk="0">
                    <a:moveTo>
                      <a:pt x="4821" y="1"/>
                    </a:moveTo>
                    <a:lnTo>
                      <a:pt x="4821" y="1"/>
                    </a:lnTo>
                    <a:cubicBezTo>
                      <a:pt x="3690" y="1585"/>
                      <a:pt x="2807" y="3305"/>
                      <a:pt x="2015" y="5161"/>
                    </a:cubicBezTo>
                    <a:cubicBezTo>
                      <a:pt x="1313" y="6971"/>
                      <a:pt x="793" y="8872"/>
                      <a:pt x="453" y="10796"/>
                    </a:cubicBezTo>
                    <a:cubicBezTo>
                      <a:pt x="114" y="12720"/>
                      <a:pt x="1" y="14689"/>
                      <a:pt x="23" y="16658"/>
                    </a:cubicBezTo>
                    <a:cubicBezTo>
                      <a:pt x="91" y="18604"/>
                      <a:pt x="340" y="20550"/>
                      <a:pt x="770" y="22474"/>
                    </a:cubicBezTo>
                    <a:cubicBezTo>
                      <a:pt x="1223" y="24398"/>
                      <a:pt x="1834" y="26276"/>
                      <a:pt x="2671" y="28064"/>
                    </a:cubicBezTo>
                    <a:cubicBezTo>
                      <a:pt x="3509" y="29830"/>
                      <a:pt x="4505" y="31550"/>
                      <a:pt x="5659" y="33111"/>
                    </a:cubicBezTo>
                    <a:cubicBezTo>
                      <a:pt x="6813" y="34673"/>
                      <a:pt x="8126" y="36144"/>
                      <a:pt x="9574" y="37434"/>
                    </a:cubicBezTo>
                    <a:cubicBezTo>
                      <a:pt x="11045" y="38724"/>
                      <a:pt x="12562" y="39901"/>
                      <a:pt x="14214" y="40919"/>
                    </a:cubicBezTo>
                    <a:cubicBezTo>
                      <a:pt x="12765" y="39652"/>
                      <a:pt x="11339" y="38362"/>
                      <a:pt x="10072" y="36936"/>
                    </a:cubicBezTo>
                    <a:lnTo>
                      <a:pt x="9144" y="35850"/>
                    </a:lnTo>
                    <a:lnTo>
                      <a:pt x="8239" y="34763"/>
                    </a:lnTo>
                    <a:cubicBezTo>
                      <a:pt x="7673" y="33994"/>
                      <a:pt x="7107" y="33224"/>
                      <a:pt x="6587" y="32432"/>
                    </a:cubicBezTo>
                    <a:cubicBezTo>
                      <a:pt x="5568" y="30848"/>
                      <a:pt x="4663" y="29196"/>
                      <a:pt x="3939" y="27453"/>
                    </a:cubicBezTo>
                    <a:cubicBezTo>
                      <a:pt x="3169" y="25733"/>
                      <a:pt x="2581" y="23945"/>
                      <a:pt x="2173" y="22112"/>
                    </a:cubicBezTo>
                    <a:cubicBezTo>
                      <a:pt x="1766" y="20279"/>
                      <a:pt x="1494" y="18400"/>
                      <a:pt x="1427" y="16545"/>
                    </a:cubicBezTo>
                    <a:cubicBezTo>
                      <a:pt x="1336" y="14666"/>
                      <a:pt x="1427" y="12788"/>
                      <a:pt x="1608" y="10909"/>
                    </a:cubicBezTo>
                    <a:cubicBezTo>
                      <a:pt x="1834" y="9008"/>
                      <a:pt x="2219" y="7152"/>
                      <a:pt x="2739" y="5342"/>
                    </a:cubicBezTo>
                    <a:cubicBezTo>
                      <a:pt x="3260" y="3509"/>
                      <a:pt x="3961" y="1721"/>
                      <a:pt x="4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
              <p:cNvSpPr/>
              <p:nvPr/>
            </p:nvSpPr>
            <p:spPr>
              <a:xfrm>
                <a:off x="5042000" y="299225"/>
                <a:ext cx="81500" cy="472475"/>
              </a:xfrm>
              <a:custGeom>
                <a:avLst/>
                <a:gdLst/>
                <a:ahLst/>
                <a:cxnLst/>
                <a:rect l="l" t="t" r="r" b="b"/>
                <a:pathLst>
                  <a:path w="3260" h="18899" extrusionOk="0">
                    <a:moveTo>
                      <a:pt x="431" y="0"/>
                    </a:moveTo>
                    <a:cubicBezTo>
                      <a:pt x="91" y="1607"/>
                      <a:pt x="1" y="3214"/>
                      <a:pt x="1" y="4821"/>
                    </a:cubicBezTo>
                    <a:cubicBezTo>
                      <a:pt x="1" y="6450"/>
                      <a:pt x="114" y="8080"/>
                      <a:pt x="363" y="9664"/>
                    </a:cubicBezTo>
                    <a:cubicBezTo>
                      <a:pt x="612" y="11248"/>
                      <a:pt x="951" y="12833"/>
                      <a:pt x="1449" y="14394"/>
                    </a:cubicBezTo>
                    <a:cubicBezTo>
                      <a:pt x="1902" y="15956"/>
                      <a:pt x="2490" y="17450"/>
                      <a:pt x="3260" y="18898"/>
                    </a:cubicBezTo>
                    <a:cubicBezTo>
                      <a:pt x="3056" y="17269"/>
                      <a:pt x="2762" y="15684"/>
                      <a:pt x="2513" y="14145"/>
                    </a:cubicBezTo>
                    <a:cubicBezTo>
                      <a:pt x="2264" y="12561"/>
                      <a:pt x="2015" y="10999"/>
                      <a:pt x="1766" y="9438"/>
                    </a:cubicBezTo>
                    <a:cubicBezTo>
                      <a:pt x="1517" y="7876"/>
                      <a:pt x="1336" y="6337"/>
                      <a:pt x="1110" y="4753"/>
                    </a:cubicBezTo>
                    <a:cubicBezTo>
                      <a:pt x="906" y="3146"/>
                      <a:pt x="702" y="1607"/>
                      <a:pt x="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
              <p:cNvSpPr/>
              <p:nvPr/>
            </p:nvSpPr>
            <p:spPr>
              <a:xfrm>
                <a:off x="5200425" y="1125300"/>
                <a:ext cx="299900" cy="658050"/>
              </a:xfrm>
              <a:custGeom>
                <a:avLst/>
                <a:gdLst/>
                <a:ahLst/>
                <a:cxnLst/>
                <a:rect l="l" t="t" r="r" b="b"/>
                <a:pathLst>
                  <a:path w="11996" h="26322" extrusionOk="0">
                    <a:moveTo>
                      <a:pt x="1" y="0"/>
                    </a:moveTo>
                    <a:lnTo>
                      <a:pt x="1" y="0"/>
                    </a:lnTo>
                    <a:cubicBezTo>
                      <a:pt x="1359" y="2060"/>
                      <a:pt x="2649" y="4096"/>
                      <a:pt x="3871" y="6156"/>
                    </a:cubicBezTo>
                    <a:cubicBezTo>
                      <a:pt x="5093" y="8283"/>
                      <a:pt x="6179" y="10411"/>
                      <a:pt x="7175" y="12606"/>
                    </a:cubicBezTo>
                    <a:cubicBezTo>
                      <a:pt x="8193" y="14824"/>
                      <a:pt x="9076" y="17042"/>
                      <a:pt x="9868" y="19350"/>
                    </a:cubicBezTo>
                    <a:cubicBezTo>
                      <a:pt x="10660" y="21636"/>
                      <a:pt x="11339" y="23945"/>
                      <a:pt x="11996" y="26321"/>
                    </a:cubicBezTo>
                    <a:cubicBezTo>
                      <a:pt x="11905" y="23877"/>
                      <a:pt x="11520" y="21433"/>
                      <a:pt x="10909" y="19034"/>
                    </a:cubicBezTo>
                    <a:cubicBezTo>
                      <a:pt x="10321" y="16657"/>
                      <a:pt x="9484" y="14303"/>
                      <a:pt x="8442" y="12040"/>
                    </a:cubicBezTo>
                    <a:cubicBezTo>
                      <a:pt x="7447" y="9777"/>
                      <a:pt x="6225" y="7627"/>
                      <a:pt x="4799" y="5590"/>
                    </a:cubicBezTo>
                    <a:cubicBezTo>
                      <a:pt x="3396" y="3576"/>
                      <a:pt x="1811" y="1652"/>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
              <p:cNvSpPr/>
              <p:nvPr/>
            </p:nvSpPr>
            <p:spPr>
              <a:xfrm>
                <a:off x="3802325" y="289025"/>
                <a:ext cx="745200" cy="615050"/>
              </a:xfrm>
              <a:custGeom>
                <a:avLst/>
                <a:gdLst/>
                <a:ahLst/>
                <a:cxnLst/>
                <a:rect l="l" t="t" r="r" b="b"/>
                <a:pathLst>
                  <a:path w="29808" h="24602" extrusionOk="0">
                    <a:moveTo>
                      <a:pt x="1" y="1"/>
                    </a:moveTo>
                    <a:lnTo>
                      <a:pt x="1" y="1"/>
                    </a:lnTo>
                    <a:cubicBezTo>
                      <a:pt x="2581" y="1993"/>
                      <a:pt x="4912" y="4210"/>
                      <a:pt x="7153" y="6587"/>
                    </a:cubicBezTo>
                    <a:cubicBezTo>
                      <a:pt x="9348" y="8941"/>
                      <a:pt x="11453" y="11430"/>
                      <a:pt x="13671" y="13806"/>
                    </a:cubicBezTo>
                    <a:cubicBezTo>
                      <a:pt x="15889" y="16183"/>
                      <a:pt x="18265" y="18491"/>
                      <a:pt x="20958" y="20415"/>
                    </a:cubicBezTo>
                    <a:cubicBezTo>
                      <a:pt x="23606" y="22339"/>
                      <a:pt x="26616" y="23923"/>
                      <a:pt x="29807" y="24602"/>
                    </a:cubicBezTo>
                    <a:cubicBezTo>
                      <a:pt x="26820" y="23380"/>
                      <a:pt x="24104" y="21592"/>
                      <a:pt x="21637" y="19555"/>
                    </a:cubicBezTo>
                    <a:cubicBezTo>
                      <a:pt x="19170" y="17495"/>
                      <a:pt x="16907" y="15187"/>
                      <a:pt x="14667" y="12833"/>
                    </a:cubicBezTo>
                    <a:cubicBezTo>
                      <a:pt x="12471" y="10480"/>
                      <a:pt x="10276" y="8035"/>
                      <a:pt x="7877" y="5795"/>
                    </a:cubicBezTo>
                    <a:cubicBezTo>
                      <a:pt x="5501" y="3577"/>
                      <a:pt x="2898" y="147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
              <p:cNvSpPr/>
              <p:nvPr/>
            </p:nvSpPr>
            <p:spPr>
              <a:xfrm>
                <a:off x="4529950" y="835025"/>
                <a:ext cx="582250" cy="256350"/>
              </a:xfrm>
              <a:custGeom>
                <a:avLst/>
                <a:gdLst/>
                <a:ahLst/>
                <a:cxnLst/>
                <a:rect l="l" t="t" r="r" b="b"/>
                <a:pathLst>
                  <a:path w="23290" h="10254" extrusionOk="0">
                    <a:moveTo>
                      <a:pt x="1" y="1"/>
                    </a:moveTo>
                    <a:lnTo>
                      <a:pt x="1" y="1"/>
                    </a:lnTo>
                    <a:cubicBezTo>
                      <a:pt x="1676" y="1336"/>
                      <a:pt x="3554" y="2377"/>
                      <a:pt x="5523" y="3260"/>
                    </a:cubicBezTo>
                    <a:cubicBezTo>
                      <a:pt x="7447" y="4165"/>
                      <a:pt x="9438" y="4957"/>
                      <a:pt x="11430" y="5681"/>
                    </a:cubicBezTo>
                    <a:lnTo>
                      <a:pt x="17405" y="7877"/>
                    </a:lnTo>
                    <a:cubicBezTo>
                      <a:pt x="19374" y="8601"/>
                      <a:pt x="21320" y="9393"/>
                      <a:pt x="23289" y="10253"/>
                    </a:cubicBezTo>
                    <a:cubicBezTo>
                      <a:pt x="21614" y="8895"/>
                      <a:pt x="19736" y="7809"/>
                      <a:pt x="17812" y="6858"/>
                    </a:cubicBezTo>
                    <a:cubicBezTo>
                      <a:pt x="15888" y="5908"/>
                      <a:pt x="13897" y="5116"/>
                      <a:pt x="11905" y="4391"/>
                    </a:cubicBezTo>
                    <a:cubicBezTo>
                      <a:pt x="9936" y="3645"/>
                      <a:pt x="7922" y="2966"/>
                      <a:pt x="5930" y="2264"/>
                    </a:cubicBezTo>
                    <a:cubicBezTo>
                      <a:pt x="3961" y="1562"/>
                      <a:pt x="1970" y="81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
              <p:cNvSpPr/>
              <p:nvPr/>
            </p:nvSpPr>
            <p:spPr>
              <a:xfrm>
                <a:off x="4838875" y="1047200"/>
                <a:ext cx="400625" cy="248975"/>
              </a:xfrm>
              <a:custGeom>
                <a:avLst/>
                <a:gdLst/>
                <a:ahLst/>
                <a:cxnLst/>
                <a:rect l="l" t="t" r="r" b="b"/>
                <a:pathLst>
                  <a:path w="16025" h="9959" extrusionOk="0">
                    <a:moveTo>
                      <a:pt x="1" y="1"/>
                    </a:moveTo>
                    <a:cubicBezTo>
                      <a:pt x="1313" y="929"/>
                      <a:pt x="2739" y="1676"/>
                      <a:pt x="4165" y="2445"/>
                    </a:cubicBezTo>
                    <a:cubicBezTo>
                      <a:pt x="5614" y="3147"/>
                      <a:pt x="7017" y="3826"/>
                      <a:pt x="8397" y="4527"/>
                    </a:cubicBezTo>
                    <a:cubicBezTo>
                      <a:pt x="9801" y="5274"/>
                      <a:pt x="11158" y="6021"/>
                      <a:pt x="12426" y="6904"/>
                    </a:cubicBezTo>
                    <a:cubicBezTo>
                      <a:pt x="13693" y="7786"/>
                      <a:pt x="14893" y="8805"/>
                      <a:pt x="16024" y="9959"/>
                    </a:cubicBezTo>
                    <a:cubicBezTo>
                      <a:pt x="15391" y="8465"/>
                      <a:pt x="14350" y="7130"/>
                      <a:pt x="13127" y="6021"/>
                    </a:cubicBezTo>
                    <a:cubicBezTo>
                      <a:pt x="11905" y="4889"/>
                      <a:pt x="10525" y="3984"/>
                      <a:pt x="9076" y="3260"/>
                    </a:cubicBezTo>
                    <a:cubicBezTo>
                      <a:pt x="7605" y="2513"/>
                      <a:pt x="6111" y="1925"/>
                      <a:pt x="4618" y="1381"/>
                    </a:cubicBezTo>
                    <a:cubicBezTo>
                      <a:pt x="3079" y="883"/>
                      <a:pt x="1562" y="43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
              <p:cNvSpPr/>
              <p:nvPr/>
            </p:nvSpPr>
            <p:spPr>
              <a:xfrm>
                <a:off x="5379800" y="1270125"/>
                <a:ext cx="169200" cy="388750"/>
              </a:xfrm>
              <a:custGeom>
                <a:avLst/>
                <a:gdLst/>
                <a:ahLst/>
                <a:cxnLst/>
                <a:rect l="l" t="t" r="r" b="b"/>
                <a:pathLst>
                  <a:path w="6768" h="15550" extrusionOk="0">
                    <a:moveTo>
                      <a:pt x="0" y="1"/>
                    </a:moveTo>
                    <a:lnTo>
                      <a:pt x="0" y="1"/>
                    </a:lnTo>
                    <a:cubicBezTo>
                      <a:pt x="724" y="1268"/>
                      <a:pt x="1426" y="2513"/>
                      <a:pt x="2082" y="3758"/>
                    </a:cubicBezTo>
                    <a:cubicBezTo>
                      <a:pt x="2716" y="5003"/>
                      <a:pt x="3327" y="6270"/>
                      <a:pt x="3847" y="7560"/>
                    </a:cubicBezTo>
                    <a:cubicBezTo>
                      <a:pt x="4391" y="8827"/>
                      <a:pt x="4866" y="10163"/>
                      <a:pt x="5319" y="11475"/>
                    </a:cubicBezTo>
                    <a:cubicBezTo>
                      <a:pt x="5771" y="12811"/>
                      <a:pt x="6179" y="14168"/>
                      <a:pt x="6654" y="15549"/>
                    </a:cubicBezTo>
                    <a:cubicBezTo>
                      <a:pt x="6767" y="14078"/>
                      <a:pt x="6654" y="12652"/>
                      <a:pt x="6405" y="11204"/>
                    </a:cubicBezTo>
                    <a:cubicBezTo>
                      <a:pt x="6156" y="9755"/>
                      <a:pt x="5726" y="8352"/>
                      <a:pt x="5160" y="6994"/>
                    </a:cubicBezTo>
                    <a:cubicBezTo>
                      <a:pt x="4594" y="5659"/>
                      <a:pt x="3847" y="4346"/>
                      <a:pt x="3010" y="3169"/>
                    </a:cubicBezTo>
                    <a:cubicBezTo>
                      <a:pt x="2127" y="1970"/>
                      <a:pt x="1132" y="90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
              <p:cNvSpPr/>
              <p:nvPr/>
            </p:nvSpPr>
            <p:spPr>
              <a:xfrm>
                <a:off x="5181750" y="304875"/>
                <a:ext cx="346875" cy="1021875"/>
              </a:xfrm>
              <a:custGeom>
                <a:avLst/>
                <a:gdLst/>
                <a:ahLst/>
                <a:cxnLst/>
                <a:rect l="l" t="t" r="r" b="b"/>
                <a:pathLst>
                  <a:path w="13875" h="40875" extrusionOk="0">
                    <a:moveTo>
                      <a:pt x="4459" y="1"/>
                    </a:moveTo>
                    <a:cubicBezTo>
                      <a:pt x="3441" y="1630"/>
                      <a:pt x="2604" y="3395"/>
                      <a:pt x="1970" y="5206"/>
                    </a:cubicBezTo>
                    <a:cubicBezTo>
                      <a:pt x="1314" y="7017"/>
                      <a:pt x="861" y="8895"/>
                      <a:pt x="567" y="10796"/>
                    </a:cubicBezTo>
                    <a:cubicBezTo>
                      <a:pt x="1" y="14621"/>
                      <a:pt x="159" y="18559"/>
                      <a:pt x="997" y="22316"/>
                    </a:cubicBezTo>
                    <a:cubicBezTo>
                      <a:pt x="1879" y="26073"/>
                      <a:pt x="3464" y="29671"/>
                      <a:pt x="5704" y="32817"/>
                    </a:cubicBezTo>
                    <a:cubicBezTo>
                      <a:pt x="6790" y="34356"/>
                      <a:pt x="8035" y="35872"/>
                      <a:pt x="9438" y="37185"/>
                    </a:cubicBezTo>
                    <a:cubicBezTo>
                      <a:pt x="10819" y="38520"/>
                      <a:pt x="12313" y="39742"/>
                      <a:pt x="13874" y="40874"/>
                    </a:cubicBezTo>
                    <a:cubicBezTo>
                      <a:pt x="10819" y="38543"/>
                      <a:pt x="8035" y="35827"/>
                      <a:pt x="5885" y="32659"/>
                    </a:cubicBezTo>
                    <a:cubicBezTo>
                      <a:pt x="3712" y="29535"/>
                      <a:pt x="2128" y="25960"/>
                      <a:pt x="1291" y="22225"/>
                    </a:cubicBezTo>
                    <a:cubicBezTo>
                      <a:pt x="408" y="18491"/>
                      <a:pt x="272" y="14621"/>
                      <a:pt x="793" y="10819"/>
                    </a:cubicBezTo>
                    <a:cubicBezTo>
                      <a:pt x="1336" y="7039"/>
                      <a:pt x="2536" y="3327"/>
                      <a:pt x="4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
              <p:cNvSpPr/>
              <p:nvPr/>
            </p:nvSpPr>
            <p:spPr>
              <a:xfrm>
                <a:off x="5050500" y="299225"/>
                <a:ext cx="73575" cy="471325"/>
              </a:xfrm>
              <a:custGeom>
                <a:avLst/>
                <a:gdLst/>
                <a:ahLst/>
                <a:cxnLst/>
                <a:rect l="l" t="t" r="r" b="b"/>
                <a:pathLst>
                  <a:path w="2943" h="18853" extrusionOk="0">
                    <a:moveTo>
                      <a:pt x="91" y="0"/>
                    </a:moveTo>
                    <a:cubicBezTo>
                      <a:pt x="0" y="1607"/>
                      <a:pt x="0" y="3191"/>
                      <a:pt x="113" y="4798"/>
                    </a:cubicBezTo>
                    <a:cubicBezTo>
                      <a:pt x="204" y="6405"/>
                      <a:pt x="362" y="7989"/>
                      <a:pt x="589" y="9574"/>
                    </a:cubicBezTo>
                    <a:cubicBezTo>
                      <a:pt x="838" y="11135"/>
                      <a:pt x="1132" y="12719"/>
                      <a:pt x="1517" y="14281"/>
                    </a:cubicBezTo>
                    <a:lnTo>
                      <a:pt x="1833" y="15435"/>
                    </a:lnTo>
                    <a:lnTo>
                      <a:pt x="2173" y="16590"/>
                    </a:lnTo>
                    <a:lnTo>
                      <a:pt x="2535" y="17721"/>
                    </a:lnTo>
                    <a:lnTo>
                      <a:pt x="2942" y="18853"/>
                    </a:lnTo>
                    <a:lnTo>
                      <a:pt x="2626" y="17699"/>
                    </a:lnTo>
                    <a:lnTo>
                      <a:pt x="2309" y="16544"/>
                    </a:lnTo>
                    <a:lnTo>
                      <a:pt x="2037" y="15390"/>
                    </a:lnTo>
                    <a:lnTo>
                      <a:pt x="1788" y="14213"/>
                    </a:lnTo>
                    <a:cubicBezTo>
                      <a:pt x="1426" y="12674"/>
                      <a:pt x="1132" y="11113"/>
                      <a:pt x="905" y="9528"/>
                    </a:cubicBezTo>
                    <a:cubicBezTo>
                      <a:pt x="657" y="7944"/>
                      <a:pt x="475" y="6360"/>
                      <a:pt x="340" y="4776"/>
                    </a:cubicBezTo>
                    <a:cubicBezTo>
                      <a:pt x="204" y="3191"/>
                      <a:pt x="113" y="1585"/>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
              <p:cNvSpPr/>
              <p:nvPr/>
            </p:nvSpPr>
            <p:spPr>
              <a:xfrm>
                <a:off x="5200425" y="1125300"/>
                <a:ext cx="299900" cy="659725"/>
              </a:xfrm>
              <a:custGeom>
                <a:avLst/>
                <a:gdLst/>
                <a:ahLst/>
                <a:cxnLst/>
                <a:rect l="l" t="t" r="r" b="b"/>
                <a:pathLst>
                  <a:path w="11996" h="26389" extrusionOk="0">
                    <a:moveTo>
                      <a:pt x="1" y="0"/>
                    </a:moveTo>
                    <a:cubicBezTo>
                      <a:pt x="1517" y="1878"/>
                      <a:pt x="2965" y="3893"/>
                      <a:pt x="4233" y="5952"/>
                    </a:cubicBezTo>
                    <a:cubicBezTo>
                      <a:pt x="5546" y="8034"/>
                      <a:pt x="6700" y="10184"/>
                      <a:pt x="7696" y="12402"/>
                    </a:cubicBezTo>
                    <a:cubicBezTo>
                      <a:pt x="8714" y="14643"/>
                      <a:pt x="9574" y="16929"/>
                      <a:pt x="10298" y="19260"/>
                    </a:cubicBezTo>
                    <a:lnTo>
                      <a:pt x="10796" y="21003"/>
                    </a:lnTo>
                    <a:lnTo>
                      <a:pt x="11249" y="22790"/>
                    </a:lnTo>
                    <a:lnTo>
                      <a:pt x="11656" y="24578"/>
                    </a:lnTo>
                    <a:lnTo>
                      <a:pt x="11996" y="26389"/>
                    </a:lnTo>
                    <a:lnTo>
                      <a:pt x="11724" y="24578"/>
                    </a:lnTo>
                    <a:lnTo>
                      <a:pt x="11385" y="22768"/>
                    </a:lnTo>
                    <a:lnTo>
                      <a:pt x="10977" y="20980"/>
                    </a:lnTo>
                    <a:lnTo>
                      <a:pt x="10479" y="19192"/>
                    </a:lnTo>
                    <a:cubicBezTo>
                      <a:pt x="9823" y="16816"/>
                      <a:pt x="8940" y="14530"/>
                      <a:pt x="7945" y="12289"/>
                    </a:cubicBezTo>
                    <a:cubicBezTo>
                      <a:pt x="6926" y="10071"/>
                      <a:pt x="5772" y="7921"/>
                      <a:pt x="4437" y="5839"/>
                    </a:cubicBezTo>
                    <a:cubicBezTo>
                      <a:pt x="3101" y="3780"/>
                      <a:pt x="1608" y="183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
              <p:cNvSpPr/>
              <p:nvPr/>
            </p:nvSpPr>
            <p:spPr>
              <a:xfrm>
                <a:off x="3802325" y="289025"/>
                <a:ext cx="745750" cy="615625"/>
              </a:xfrm>
              <a:custGeom>
                <a:avLst/>
                <a:gdLst/>
                <a:ahLst/>
                <a:cxnLst/>
                <a:rect l="l" t="t" r="r" b="b"/>
                <a:pathLst>
                  <a:path w="29830" h="24625" extrusionOk="0">
                    <a:moveTo>
                      <a:pt x="1" y="1"/>
                    </a:moveTo>
                    <a:lnTo>
                      <a:pt x="1" y="1"/>
                    </a:lnTo>
                    <a:cubicBezTo>
                      <a:pt x="2739" y="1789"/>
                      <a:pt x="5161" y="3961"/>
                      <a:pt x="7470" y="6247"/>
                    </a:cubicBezTo>
                    <a:cubicBezTo>
                      <a:pt x="9755" y="8578"/>
                      <a:pt x="11905" y="11045"/>
                      <a:pt x="14101" y="13422"/>
                    </a:cubicBezTo>
                    <a:cubicBezTo>
                      <a:pt x="16319" y="15753"/>
                      <a:pt x="18627" y="18084"/>
                      <a:pt x="21230" y="20053"/>
                    </a:cubicBezTo>
                    <a:cubicBezTo>
                      <a:pt x="22542" y="21049"/>
                      <a:pt x="23900" y="21954"/>
                      <a:pt x="25349" y="22746"/>
                    </a:cubicBezTo>
                    <a:cubicBezTo>
                      <a:pt x="26775" y="23516"/>
                      <a:pt x="28291" y="24172"/>
                      <a:pt x="29830" y="24625"/>
                    </a:cubicBezTo>
                    <a:cubicBezTo>
                      <a:pt x="26752" y="23606"/>
                      <a:pt x="23923" y="21909"/>
                      <a:pt x="21388" y="19894"/>
                    </a:cubicBezTo>
                    <a:cubicBezTo>
                      <a:pt x="18831" y="17880"/>
                      <a:pt x="16522" y="15594"/>
                      <a:pt x="14304" y="13218"/>
                    </a:cubicBezTo>
                    <a:cubicBezTo>
                      <a:pt x="12064" y="10864"/>
                      <a:pt x="9914" y="8397"/>
                      <a:pt x="7605" y="6112"/>
                    </a:cubicBezTo>
                    <a:cubicBezTo>
                      <a:pt x="6451" y="4980"/>
                      <a:pt x="5229" y="3871"/>
                      <a:pt x="3984" y="2830"/>
                    </a:cubicBezTo>
                    <a:cubicBezTo>
                      <a:pt x="2717" y="1811"/>
                      <a:pt x="1382" y="83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
              <p:cNvSpPr/>
              <p:nvPr/>
            </p:nvSpPr>
            <p:spPr>
              <a:xfrm>
                <a:off x="4529950" y="835025"/>
                <a:ext cx="582800" cy="257475"/>
              </a:xfrm>
              <a:custGeom>
                <a:avLst/>
                <a:gdLst/>
                <a:ahLst/>
                <a:cxnLst/>
                <a:rect l="l" t="t" r="r" b="b"/>
                <a:pathLst>
                  <a:path w="23312" h="10299" extrusionOk="0">
                    <a:moveTo>
                      <a:pt x="1" y="1"/>
                    </a:moveTo>
                    <a:lnTo>
                      <a:pt x="1381" y="861"/>
                    </a:lnTo>
                    <a:lnTo>
                      <a:pt x="2807" y="1585"/>
                    </a:lnTo>
                    <a:lnTo>
                      <a:pt x="4233" y="2264"/>
                    </a:lnTo>
                    <a:lnTo>
                      <a:pt x="5704" y="2920"/>
                    </a:lnTo>
                    <a:cubicBezTo>
                      <a:pt x="7673" y="3758"/>
                      <a:pt x="9665" y="4505"/>
                      <a:pt x="11656" y="5229"/>
                    </a:cubicBezTo>
                    <a:cubicBezTo>
                      <a:pt x="13670" y="5976"/>
                      <a:pt x="15639" y="6700"/>
                      <a:pt x="17586" y="7537"/>
                    </a:cubicBezTo>
                    <a:lnTo>
                      <a:pt x="19057" y="8148"/>
                    </a:lnTo>
                    <a:lnTo>
                      <a:pt x="20505" y="8827"/>
                    </a:lnTo>
                    <a:lnTo>
                      <a:pt x="21931" y="9529"/>
                    </a:lnTo>
                    <a:lnTo>
                      <a:pt x="23312" y="10298"/>
                    </a:lnTo>
                    <a:lnTo>
                      <a:pt x="21954" y="9461"/>
                    </a:lnTo>
                    <a:lnTo>
                      <a:pt x="20573" y="8691"/>
                    </a:lnTo>
                    <a:lnTo>
                      <a:pt x="19125" y="7990"/>
                    </a:lnTo>
                    <a:lnTo>
                      <a:pt x="17676" y="7311"/>
                    </a:lnTo>
                    <a:cubicBezTo>
                      <a:pt x="15730" y="6451"/>
                      <a:pt x="13716" y="5681"/>
                      <a:pt x="11747" y="4957"/>
                    </a:cubicBezTo>
                    <a:cubicBezTo>
                      <a:pt x="9733" y="4210"/>
                      <a:pt x="7741" y="3486"/>
                      <a:pt x="5772" y="2694"/>
                    </a:cubicBezTo>
                    <a:cubicBezTo>
                      <a:pt x="3780" y="1902"/>
                      <a:pt x="1857" y="101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
              <p:cNvSpPr/>
              <p:nvPr/>
            </p:nvSpPr>
            <p:spPr>
              <a:xfrm>
                <a:off x="4838875" y="1047200"/>
                <a:ext cx="401175" cy="248425"/>
              </a:xfrm>
              <a:custGeom>
                <a:avLst/>
                <a:gdLst/>
                <a:ahLst/>
                <a:cxnLst/>
                <a:rect l="l" t="t" r="r" b="b"/>
                <a:pathLst>
                  <a:path w="16047" h="9937" extrusionOk="0">
                    <a:moveTo>
                      <a:pt x="1" y="1"/>
                    </a:moveTo>
                    <a:lnTo>
                      <a:pt x="1" y="1"/>
                    </a:lnTo>
                    <a:cubicBezTo>
                      <a:pt x="1427" y="702"/>
                      <a:pt x="2898" y="1359"/>
                      <a:pt x="4391" y="2015"/>
                    </a:cubicBezTo>
                    <a:cubicBezTo>
                      <a:pt x="5863" y="2671"/>
                      <a:pt x="7311" y="3282"/>
                      <a:pt x="8714" y="4029"/>
                    </a:cubicBezTo>
                    <a:cubicBezTo>
                      <a:pt x="10140" y="4731"/>
                      <a:pt x="11498" y="5568"/>
                      <a:pt x="12743" y="6541"/>
                    </a:cubicBezTo>
                    <a:cubicBezTo>
                      <a:pt x="13987" y="7492"/>
                      <a:pt x="15119" y="8624"/>
                      <a:pt x="16047" y="9936"/>
                    </a:cubicBezTo>
                    <a:cubicBezTo>
                      <a:pt x="15617" y="9257"/>
                      <a:pt x="15142" y="8601"/>
                      <a:pt x="14598" y="8013"/>
                    </a:cubicBezTo>
                    <a:cubicBezTo>
                      <a:pt x="14055" y="7424"/>
                      <a:pt x="13467" y="6881"/>
                      <a:pt x="12856" y="6360"/>
                    </a:cubicBezTo>
                    <a:cubicBezTo>
                      <a:pt x="11634" y="5342"/>
                      <a:pt x="10253" y="4505"/>
                      <a:pt x="8827" y="3758"/>
                    </a:cubicBezTo>
                    <a:cubicBezTo>
                      <a:pt x="7379" y="3056"/>
                      <a:pt x="5908" y="2400"/>
                      <a:pt x="4437" y="1811"/>
                    </a:cubicBezTo>
                    <a:cubicBezTo>
                      <a:pt x="2943" y="1200"/>
                      <a:pt x="1472" y="63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
              <p:cNvSpPr/>
              <p:nvPr/>
            </p:nvSpPr>
            <p:spPr>
              <a:xfrm>
                <a:off x="5379800" y="1270125"/>
                <a:ext cx="166350" cy="388175"/>
              </a:xfrm>
              <a:custGeom>
                <a:avLst/>
                <a:gdLst/>
                <a:ahLst/>
                <a:cxnLst/>
                <a:rect l="l" t="t" r="r" b="b"/>
                <a:pathLst>
                  <a:path w="6654" h="15527" extrusionOk="0">
                    <a:moveTo>
                      <a:pt x="0" y="1"/>
                    </a:moveTo>
                    <a:lnTo>
                      <a:pt x="0" y="1"/>
                    </a:lnTo>
                    <a:cubicBezTo>
                      <a:pt x="883" y="1132"/>
                      <a:pt x="1697" y="2287"/>
                      <a:pt x="2467" y="3464"/>
                    </a:cubicBezTo>
                    <a:cubicBezTo>
                      <a:pt x="3214" y="4731"/>
                      <a:pt x="3847" y="5976"/>
                      <a:pt x="4391" y="7288"/>
                    </a:cubicBezTo>
                    <a:cubicBezTo>
                      <a:pt x="4956" y="8601"/>
                      <a:pt x="5409" y="9959"/>
                      <a:pt x="5771" y="11339"/>
                    </a:cubicBezTo>
                    <a:cubicBezTo>
                      <a:pt x="5862" y="11679"/>
                      <a:pt x="5952" y="12041"/>
                      <a:pt x="6043" y="12381"/>
                    </a:cubicBezTo>
                    <a:cubicBezTo>
                      <a:pt x="6111" y="12720"/>
                      <a:pt x="6201" y="13105"/>
                      <a:pt x="6269" y="13422"/>
                    </a:cubicBezTo>
                    <a:cubicBezTo>
                      <a:pt x="6428" y="14123"/>
                      <a:pt x="6518" y="14825"/>
                      <a:pt x="6654" y="15526"/>
                    </a:cubicBezTo>
                    <a:cubicBezTo>
                      <a:pt x="6609" y="14825"/>
                      <a:pt x="6518" y="14123"/>
                      <a:pt x="6405" y="13399"/>
                    </a:cubicBezTo>
                    <a:cubicBezTo>
                      <a:pt x="6337" y="13060"/>
                      <a:pt x="6292" y="12697"/>
                      <a:pt x="6201" y="12358"/>
                    </a:cubicBezTo>
                    <a:cubicBezTo>
                      <a:pt x="6111" y="12018"/>
                      <a:pt x="6065" y="11656"/>
                      <a:pt x="5975" y="11317"/>
                    </a:cubicBezTo>
                    <a:cubicBezTo>
                      <a:pt x="5635" y="9891"/>
                      <a:pt x="5183" y="8533"/>
                      <a:pt x="4640" y="7220"/>
                    </a:cubicBezTo>
                    <a:cubicBezTo>
                      <a:pt x="4074" y="5885"/>
                      <a:pt x="3440" y="4618"/>
                      <a:pt x="2648" y="3396"/>
                    </a:cubicBezTo>
                    <a:cubicBezTo>
                      <a:pt x="2241" y="2807"/>
                      <a:pt x="1811" y="2196"/>
                      <a:pt x="1403" y="1630"/>
                    </a:cubicBezTo>
                    <a:cubicBezTo>
                      <a:pt x="951" y="1065"/>
                      <a:pt x="498" y="54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4" name="Google Shape;1274;p5"/>
            <p:cNvGrpSpPr/>
            <p:nvPr/>
          </p:nvGrpSpPr>
          <p:grpSpPr>
            <a:xfrm flipH="1">
              <a:off x="-12777" y="-85850"/>
              <a:ext cx="950917" cy="732471"/>
              <a:chOff x="4850200" y="2392675"/>
              <a:chExt cx="482650" cy="371775"/>
            </a:xfrm>
          </p:grpSpPr>
          <p:sp>
            <p:nvSpPr>
              <p:cNvPr id="1275" name="Google Shape;1275;p5"/>
              <p:cNvSpPr/>
              <p:nvPr/>
            </p:nvSpPr>
            <p:spPr>
              <a:xfrm>
                <a:off x="4913000" y="2407950"/>
                <a:ext cx="419850" cy="314050"/>
              </a:xfrm>
              <a:custGeom>
                <a:avLst/>
                <a:gdLst/>
                <a:ahLst/>
                <a:cxnLst/>
                <a:rect l="l" t="t" r="r" b="b"/>
                <a:pathLst>
                  <a:path w="16794" h="12562" fill="none" extrusionOk="0">
                    <a:moveTo>
                      <a:pt x="227" y="1"/>
                    </a:moveTo>
                    <a:cubicBezTo>
                      <a:pt x="69" y="3034"/>
                      <a:pt x="1" y="6247"/>
                      <a:pt x="1630" y="8827"/>
                    </a:cubicBezTo>
                    <a:cubicBezTo>
                      <a:pt x="2807" y="10706"/>
                      <a:pt x="4844" y="11996"/>
                      <a:pt x="7017" y="12290"/>
                    </a:cubicBezTo>
                    <a:cubicBezTo>
                      <a:pt x="9212" y="12562"/>
                      <a:pt x="11520" y="11837"/>
                      <a:pt x="13172" y="10366"/>
                    </a:cubicBezTo>
                    <a:cubicBezTo>
                      <a:pt x="15843" y="7899"/>
                      <a:pt x="16386" y="3939"/>
                      <a:pt x="16794" y="318"/>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
              <p:cNvSpPr/>
              <p:nvPr/>
            </p:nvSpPr>
            <p:spPr>
              <a:xfrm>
                <a:off x="4892075" y="2392675"/>
                <a:ext cx="419275" cy="314050"/>
              </a:xfrm>
              <a:custGeom>
                <a:avLst/>
                <a:gdLst/>
                <a:ahLst/>
                <a:cxnLst/>
                <a:rect l="l" t="t" r="r" b="b"/>
                <a:pathLst>
                  <a:path w="16771" h="12562" fill="none" extrusionOk="0">
                    <a:moveTo>
                      <a:pt x="227" y="1"/>
                    </a:moveTo>
                    <a:cubicBezTo>
                      <a:pt x="46" y="3011"/>
                      <a:pt x="0" y="6247"/>
                      <a:pt x="1607" y="8827"/>
                    </a:cubicBezTo>
                    <a:cubicBezTo>
                      <a:pt x="2807" y="10683"/>
                      <a:pt x="4844" y="11996"/>
                      <a:pt x="7016" y="12267"/>
                    </a:cubicBezTo>
                    <a:cubicBezTo>
                      <a:pt x="9189" y="12562"/>
                      <a:pt x="11520" y="11815"/>
                      <a:pt x="13149" y="10344"/>
                    </a:cubicBezTo>
                    <a:cubicBezTo>
                      <a:pt x="15843" y="7877"/>
                      <a:pt x="16386" y="3916"/>
                      <a:pt x="16771" y="295"/>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
              <p:cNvSpPr/>
              <p:nvPr/>
            </p:nvSpPr>
            <p:spPr>
              <a:xfrm>
                <a:off x="5184600" y="2665975"/>
                <a:ext cx="65075" cy="98475"/>
              </a:xfrm>
              <a:custGeom>
                <a:avLst/>
                <a:gdLst/>
                <a:ahLst/>
                <a:cxnLst/>
                <a:rect l="l" t="t" r="r" b="b"/>
                <a:pathLst>
                  <a:path w="2603" h="3939" fill="none" extrusionOk="0">
                    <a:moveTo>
                      <a:pt x="611" y="3848"/>
                    </a:moveTo>
                    <a:cubicBezTo>
                      <a:pt x="521" y="3915"/>
                      <a:pt x="430" y="3938"/>
                      <a:pt x="339" y="3938"/>
                    </a:cubicBezTo>
                    <a:cubicBezTo>
                      <a:pt x="204" y="3938"/>
                      <a:pt x="68" y="3802"/>
                      <a:pt x="45" y="3666"/>
                    </a:cubicBezTo>
                    <a:cubicBezTo>
                      <a:pt x="0" y="3508"/>
                      <a:pt x="0" y="3350"/>
                      <a:pt x="68" y="3214"/>
                    </a:cubicBezTo>
                    <a:cubicBezTo>
                      <a:pt x="226" y="2490"/>
                      <a:pt x="566" y="1811"/>
                      <a:pt x="973" y="1200"/>
                    </a:cubicBezTo>
                    <a:cubicBezTo>
                      <a:pt x="1335" y="656"/>
                      <a:pt x="1765" y="23"/>
                      <a:pt x="2444" y="0"/>
                    </a:cubicBezTo>
                    <a:cubicBezTo>
                      <a:pt x="2603" y="860"/>
                      <a:pt x="2218" y="1924"/>
                      <a:pt x="1788" y="2671"/>
                    </a:cubicBezTo>
                    <a:cubicBezTo>
                      <a:pt x="1516" y="3146"/>
                      <a:pt x="1109" y="3576"/>
                      <a:pt x="611"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
              <p:cNvSpPr/>
              <p:nvPr/>
            </p:nvSpPr>
            <p:spPr>
              <a:xfrm>
                <a:off x="4850200" y="2520550"/>
                <a:ext cx="90550" cy="76975"/>
              </a:xfrm>
              <a:custGeom>
                <a:avLst/>
                <a:gdLst/>
                <a:ahLst/>
                <a:cxnLst/>
                <a:rect l="l" t="t" r="r" b="b"/>
                <a:pathLst>
                  <a:path w="3622" h="3079" fill="none" extrusionOk="0">
                    <a:moveTo>
                      <a:pt x="68" y="544"/>
                    </a:moveTo>
                    <a:cubicBezTo>
                      <a:pt x="23" y="453"/>
                      <a:pt x="0" y="363"/>
                      <a:pt x="23" y="250"/>
                    </a:cubicBezTo>
                    <a:cubicBezTo>
                      <a:pt x="68" y="114"/>
                      <a:pt x="227" y="1"/>
                      <a:pt x="363" y="1"/>
                    </a:cubicBezTo>
                    <a:cubicBezTo>
                      <a:pt x="521" y="1"/>
                      <a:pt x="679" y="23"/>
                      <a:pt x="815" y="114"/>
                    </a:cubicBezTo>
                    <a:cubicBezTo>
                      <a:pt x="1494" y="385"/>
                      <a:pt x="2105" y="838"/>
                      <a:pt x="2626" y="1381"/>
                    </a:cubicBezTo>
                    <a:cubicBezTo>
                      <a:pt x="3078" y="1834"/>
                      <a:pt x="3622" y="2377"/>
                      <a:pt x="3531" y="3056"/>
                    </a:cubicBezTo>
                    <a:cubicBezTo>
                      <a:pt x="2648" y="3079"/>
                      <a:pt x="1675" y="2490"/>
                      <a:pt x="1042" y="1924"/>
                    </a:cubicBezTo>
                    <a:cubicBezTo>
                      <a:pt x="589" y="1562"/>
                      <a:pt x="249" y="1064"/>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
              <p:cNvSpPr/>
              <p:nvPr/>
            </p:nvSpPr>
            <p:spPr>
              <a:xfrm>
                <a:off x="4853025" y="2526775"/>
                <a:ext cx="79800" cy="61700"/>
              </a:xfrm>
              <a:custGeom>
                <a:avLst/>
                <a:gdLst/>
                <a:ahLst/>
                <a:cxnLst/>
                <a:rect l="l" t="t" r="r" b="b"/>
                <a:pathLst>
                  <a:path w="3192" h="2468" fill="none" extrusionOk="0">
                    <a:moveTo>
                      <a:pt x="1" y="476"/>
                    </a:moveTo>
                    <a:cubicBezTo>
                      <a:pt x="861" y="1155"/>
                      <a:pt x="1924" y="1924"/>
                      <a:pt x="2920" y="2400"/>
                    </a:cubicBezTo>
                    <a:cubicBezTo>
                      <a:pt x="3011" y="2445"/>
                      <a:pt x="3124" y="2467"/>
                      <a:pt x="3169" y="2377"/>
                    </a:cubicBezTo>
                    <a:cubicBezTo>
                      <a:pt x="3192" y="2354"/>
                      <a:pt x="3169" y="2286"/>
                      <a:pt x="3169" y="2241"/>
                    </a:cubicBezTo>
                    <a:cubicBezTo>
                      <a:pt x="2943" y="1607"/>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
              <p:cNvSpPr/>
              <p:nvPr/>
            </p:nvSpPr>
            <p:spPr>
              <a:xfrm>
                <a:off x="5036350" y="2649000"/>
                <a:ext cx="79225" cy="53775"/>
              </a:xfrm>
              <a:custGeom>
                <a:avLst/>
                <a:gdLst/>
                <a:ahLst/>
                <a:cxnLst/>
                <a:rect l="l" t="t" r="r" b="b"/>
                <a:pathLst>
                  <a:path w="3169" h="2151" fill="none" extrusionOk="0">
                    <a:moveTo>
                      <a:pt x="2762" y="204"/>
                    </a:moveTo>
                    <a:cubicBezTo>
                      <a:pt x="2988" y="385"/>
                      <a:pt x="3169" y="679"/>
                      <a:pt x="3101" y="973"/>
                    </a:cubicBezTo>
                    <a:cubicBezTo>
                      <a:pt x="3033" y="1313"/>
                      <a:pt x="2716" y="1539"/>
                      <a:pt x="2399" y="1675"/>
                    </a:cubicBezTo>
                    <a:cubicBezTo>
                      <a:pt x="1788" y="1969"/>
                      <a:pt x="770" y="2150"/>
                      <a:pt x="91" y="1879"/>
                    </a:cubicBezTo>
                    <a:cubicBezTo>
                      <a:pt x="0" y="1856"/>
                      <a:pt x="544" y="1019"/>
                      <a:pt x="566" y="973"/>
                    </a:cubicBezTo>
                    <a:cubicBezTo>
                      <a:pt x="883" y="566"/>
                      <a:pt x="1177" y="294"/>
                      <a:pt x="1675" y="113"/>
                    </a:cubicBezTo>
                    <a:cubicBezTo>
                      <a:pt x="1969" y="0"/>
                      <a:pt x="2332" y="0"/>
                      <a:pt x="2648" y="159"/>
                    </a:cubicBezTo>
                    <a:cubicBezTo>
                      <a:pt x="2694" y="159"/>
                      <a:pt x="2739" y="181"/>
                      <a:pt x="2762"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
              <p:cNvSpPr/>
              <p:nvPr/>
            </p:nvSpPr>
            <p:spPr>
              <a:xfrm>
                <a:off x="5048800" y="2649000"/>
                <a:ext cx="59425" cy="46400"/>
              </a:xfrm>
              <a:custGeom>
                <a:avLst/>
                <a:gdLst/>
                <a:ahLst/>
                <a:cxnLst/>
                <a:rect l="l" t="t" r="r" b="b"/>
                <a:pathLst>
                  <a:path w="2377" h="1856" fill="none" extrusionOk="0">
                    <a:moveTo>
                      <a:pt x="1743" y="0"/>
                    </a:moveTo>
                    <a:cubicBezTo>
                      <a:pt x="1200" y="430"/>
                      <a:pt x="453" y="951"/>
                      <a:pt x="68" y="1539"/>
                    </a:cubicBezTo>
                    <a:cubicBezTo>
                      <a:pt x="46" y="1584"/>
                      <a:pt x="0" y="1675"/>
                      <a:pt x="68" y="1720"/>
                    </a:cubicBezTo>
                    <a:cubicBezTo>
                      <a:pt x="91" y="1765"/>
                      <a:pt x="113" y="1765"/>
                      <a:pt x="159" y="1788"/>
                    </a:cubicBezTo>
                    <a:cubicBezTo>
                      <a:pt x="611" y="1833"/>
                      <a:pt x="2105" y="317"/>
                      <a:pt x="2377" y="407"/>
                    </a:cubicBezTo>
                    <a:cubicBezTo>
                      <a:pt x="2241" y="1019"/>
                      <a:pt x="1788" y="1245"/>
                      <a:pt x="1087" y="1856"/>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2" name="Google Shape;1282;p5"/>
            <p:cNvGrpSpPr/>
            <p:nvPr/>
          </p:nvGrpSpPr>
          <p:grpSpPr>
            <a:xfrm flipH="1">
              <a:off x="1122003" y="-86402"/>
              <a:ext cx="950917" cy="733555"/>
              <a:chOff x="2920825" y="1027400"/>
              <a:chExt cx="482650" cy="372325"/>
            </a:xfrm>
          </p:grpSpPr>
          <p:sp>
            <p:nvSpPr>
              <p:cNvPr id="1283" name="Google Shape;1283;p5"/>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0" name="Google Shape;1290;p5"/>
            <p:cNvGrpSpPr/>
            <p:nvPr/>
          </p:nvGrpSpPr>
          <p:grpSpPr>
            <a:xfrm flipH="1">
              <a:off x="372480" y="2399106"/>
              <a:ext cx="241941" cy="218741"/>
              <a:chOff x="2097025" y="4644575"/>
              <a:chExt cx="122800" cy="111025"/>
            </a:xfrm>
          </p:grpSpPr>
          <p:sp>
            <p:nvSpPr>
              <p:cNvPr id="1291" name="Google Shape;1291;p5"/>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3" name="Google Shape;1293;p5"/>
            <p:cNvGrpSpPr/>
            <p:nvPr/>
          </p:nvGrpSpPr>
          <p:grpSpPr>
            <a:xfrm flipH="1">
              <a:off x="1590504" y="598117"/>
              <a:ext cx="541806" cy="382373"/>
              <a:chOff x="674132" y="5262167"/>
              <a:chExt cx="541806" cy="382373"/>
            </a:xfrm>
          </p:grpSpPr>
          <p:sp>
            <p:nvSpPr>
              <p:cNvPr id="1294" name="Google Shape;1294;p5"/>
              <p:cNvSpPr/>
              <p:nvPr/>
            </p:nvSpPr>
            <p:spPr>
              <a:xfrm>
                <a:off x="967353" y="5622179"/>
                <a:ext cx="1133" cy="22362"/>
              </a:xfrm>
              <a:custGeom>
                <a:avLst/>
                <a:gdLst/>
                <a:ahLst/>
                <a:cxnLst/>
                <a:rect l="l" t="t" r="r" b="b"/>
                <a:pathLst>
                  <a:path w="23" h="454" fill="none" extrusionOk="0">
                    <a:moveTo>
                      <a:pt x="23" y="0"/>
                    </a:moveTo>
                    <a:lnTo>
                      <a:pt x="0" y="453"/>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
              <p:cNvSpPr/>
              <p:nvPr/>
            </p:nvSpPr>
            <p:spPr>
              <a:xfrm>
                <a:off x="912728" y="5618829"/>
                <a:ext cx="2266" cy="23445"/>
              </a:xfrm>
              <a:custGeom>
                <a:avLst/>
                <a:gdLst/>
                <a:ahLst/>
                <a:cxnLst/>
                <a:rect l="l" t="t" r="r" b="b"/>
                <a:pathLst>
                  <a:path w="46" h="476" fill="none" extrusionOk="0">
                    <a:moveTo>
                      <a:pt x="45" y="1"/>
                    </a:moveTo>
                    <a:lnTo>
                      <a:pt x="0" y="476"/>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
              <p:cNvSpPr/>
              <p:nvPr/>
            </p:nvSpPr>
            <p:spPr>
              <a:xfrm>
                <a:off x="674132" y="5406339"/>
                <a:ext cx="89250" cy="93240"/>
              </a:xfrm>
              <a:custGeom>
                <a:avLst/>
                <a:gdLst/>
                <a:ahLst/>
                <a:cxnLst/>
                <a:rect l="l" t="t" r="r" b="b"/>
                <a:pathLst>
                  <a:path w="1812" h="1893" extrusionOk="0">
                    <a:moveTo>
                      <a:pt x="1234" y="1"/>
                    </a:moveTo>
                    <a:cubicBezTo>
                      <a:pt x="1170" y="1"/>
                      <a:pt x="1098" y="16"/>
                      <a:pt x="1019" y="37"/>
                    </a:cubicBezTo>
                    <a:cubicBezTo>
                      <a:pt x="748" y="82"/>
                      <a:pt x="408" y="150"/>
                      <a:pt x="91" y="218"/>
                    </a:cubicBezTo>
                    <a:cubicBezTo>
                      <a:pt x="69" y="218"/>
                      <a:pt x="23" y="263"/>
                      <a:pt x="23" y="263"/>
                    </a:cubicBezTo>
                    <a:cubicBezTo>
                      <a:pt x="1" y="286"/>
                      <a:pt x="23" y="331"/>
                      <a:pt x="69" y="377"/>
                    </a:cubicBezTo>
                    <a:cubicBezTo>
                      <a:pt x="589" y="942"/>
                      <a:pt x="1223" y="1418"/>
                      <a:pt x="1811" y="1893"/>
                    </a:cubicBezTo>
                    <a:cubicBezTo>
                      <a:pt x="1766" y="1350"/>
                      <a:pt x="1676" y="829"/>
                      <a:pt x="1540" y="286"/>
                    </a:cubicBezTo>
                    <a:cubicBezTo>
                      <a:pt x="1478" y="69"/>
                      <a:pt x="1374" y="1"/>
                      <a:pt x="1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
              <p:cNvSpPr/>
              <p:nvPr/>
            </p:nvSpPr>
            <p:spPr>
              <a:xfrm>
                <a:off x="728757" y="5262167"/>
                <a:ext cx="487181" cy="346066"/>
              </a:xfrm>
              <a:custGeom>
                <a:avLst/>
                <a:gdLst/>
                <a:ahLst/>
                <a:cxnLst/>
                <a:rect l="l" t="t" r="r" b="b"/>
                <a:pathLst>
                  <a:path w="9891" h="7026" extrusionOk="0">
                    <a:moveTo>
                      <a:pt x="3039" y="0"/>
                    </a:moveTo>
                    <a:cubicBezTo>
                      <a:pt x="2713" y="0"/>
                      <a:pt x="2389" y="58"/>
                      <a:pt x="2083" y="180"/>
                    </a:cubicBezTo>
                    <a:cubicBezTo>
                      <a:pt x="2038" y="180"/>
                      <a:pt x="2015" y="226"/>
                      <a:pt x="1947" y="248"/>
                    </a:cubicBezTo>
                    <a:cubicBezTo>
                      <a:pt x="1336" y="565"/>
                      <a:pt x="770" y="1154"/>
                      <a:pt x="431" y="1719"/>
                    </a:cubicBezTo>
                    <a:cubicBezTo>
                      <a:pt x="227" y="2285"/>
                      <a:pt x="1" y="2693"/>
                      <a:pt x="46" y="3326"/>
                    </a:cubicBezTo>
                    <a:cubicBezTo>
                      <a:pt x="114" y="3869"/>
                      <a:pt x="318" y="4390"/>
                      <a:pt x="589" y="4888"/>
                    </a:cubicBezTo>
                    <a:cubicBezTo>
                      <a:pt x="1155" y="5884"/>
                      <a:pt x="1947" y="6495"/>
                      <a:pt x="3056" y="6789"/>
                    </a:cubicBezTo>
                    <a:cubicBezTo>
                      <a:pt x="3651" y="6943"/>
                      <a:pt x="4263" y="7025"/>
                      <a:pt x="4870" y="7025"/>
                    </a:cubicBezTo>
                    <a:cubicBezTo>
                      <a:pt x="6319" y="7025"/>
                      <a:pt x="7736" y="6554"/>
                      <a:pt x="8805" y="5454"/>
                    </a:cubicBezTo>
                    <a:cubicBezTo>
                      <a:pt x="9054" y="5205"/>
                      <a:pt x="9891" y="4231"/>
                      <a:pt x="9167" y="4141"/>
                    </a:cubicBezTo>
                    <a:cubicBezTo>
                      <a:pt x="8465" y="4096"/>
                      <a:pt x="7831" y="4209"/>
                      <a:pt x="7220" y="3779"/>
                    </a:cubicBezTo>
                    <a:cubicBezTo>
                      <a:pt x="6655" y="3417"/>
                      <a:pt x="6360" y="2738"/>
                      <a:pt x="6089" y="2104"/>
                    </a:cubicBezTo>
                    <a:cubicBezTo>
                      <a:pt x="5704" y="1267"/>
                      <a:pt x="5093" y="610"/>
                      <a:pt x="4210" y="248"/>
                    </a:cubicBezTo>
                    <a:cubicBezTo>
                      <a:pt x="3837" y="87"/>
                      <a:pt x="3437" y="0"/>
                      <a:pt x="30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
              <p:cNvSpPr/>
              <p:nvPr/>
            </p:nvSpPr>
            <p:spPr>
              <a:xfrm>
                <a:off x="731023" y="5266551"/>
                <a:ext cx="448171" cy="355670"/>
              </a:xfrm>
              <a:custGeom>
                <a:avLst/>
                <a:gdLst/>
                <a:ahLst/>
                <a:cxnLst/>
                <a:rect l="l" t="t" r="r" b="b"/>
                <a:pathLst>
                  <a:path w="9099" h="7221" fill="none" extrusionOk="0">
                    <a:moveTo>
                      <a:pt x="1901" y="408"/>
                    </a:moveTo>
                    <a:cubicBezTo>
                      <a:pt x="1969" y="386"/>
                      <a:pt x="1992" y="340"/>
                      <a:pt x="2037" y="340"/>
                    </a:cubicBezTo>
                    <a:cubicBezTo>
                      <a:pt x="2829" y="1"/>
                      <a:pt x="3780" y="159"/>
                      <a:pt x="4526" y="521"/>
                    </a:cubicBezTo>
                    <a:cubicBezTo>
                      <a:pt x="5160" y="838"/>
                      <a:pt x="5635" y="1336"/>
                      <a:pt x="6088" y="1857"/>
                    </a:cubicBezTo>
                    <a:cubicBezTo>
                      <a:pt x="6518" y="2355"/>
                      <a:pt x="6858" y="2988"/>
                      <a:pt x="7355" y="3373"/>
                    </a:cubicBezTo>
                    <a:cubicBezTo>
                      <a:pt x="7650" y="3599"/>
                      <a:pt x="8012" y="3735"/>
                      <a:pt x="8351" y="3939"/>
                    </a:cubicBezTo>
                    <a:cubicBezTo>
                      <a:pt x="8668" y="4120"/>
                      <a:pt x="9098" y="4256"/>
                      <a:pt x="8940" y="4663"/>
                    </a:cubicBezTo>
                    <a:cubicBezTo>
                      <a:pt x="8668" y="5365"/>
                      <a:pt x="8193" y="5998"/>
                      <a:pt x="7559" y="6406"/>
                    </a:cubicBezTo>
                    <a:cubicBezTo>
                      <a:pt x="6880" y="6836"/>
                      <a:pt x="6111" y="7107"/>
                      <a:pt x="5319" y="7175"/>
                    </a:cubicBezTo>
                    <a:cubicBezTo>
                      <a:pt x="4572" y="7220"/>
                      <a:pt x="3802" y="7153"/>
                      <a:pt x="3055" y="6949"/>
                    </a:cubicBezTo>
                    <a:cubicBezTo>
                      <a:pt x="1969" y="6655"/>
                      <a:pt x="1177" y="6044"/>
                      <a:pt x="611" y="5048"/>
                    </a:cubicBezTo>
                    <a:cubicBezTo>
                      <a:pt x="317" y="4572"/>
                      <a:pt x="113" y="4029"/>
                      <a:pt x="68" y="3486"/>
                    </a:cubicBezTo>
                    <a:cubicBezTo>
                      <a:pt x="0" y="2875"/>
                      <a:pt x="226" y="2445"/>
                      <a:pt x="430" y="1879"/>
                    </a:cubicBezTo>
                    <a:cubicBezTo>
                      <a:pt x="724" y="1313"/>
                      <a:pt x="1290" y="725"/>
                      <a:pt x="1901" y="408"/>
                    </a:cubicBezTo>
                    <a:close/>
                  </a:path>
                </a:pathLst>
              </a:custGeom>
              <a:noFill/>
              <a:ln w="51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
              <p:cNvSpPr/>
              <p:nvPr/>
            </p:nvSpPr>
            <p:spPr>
              <a:xfrm>
                <a:off x="865885" y="5389198"/>
                <a:ext cx="148307" cy="131560"/>
              </a:xfrm>
              <a:custGeom>
                <a:avLst/>
                <a:gdLst/>
                <a:ahLst/>
                <a:cxnLst/>
                <a:rect l="l" t="t" r="r" b="b"/>
                <a:pathLst>
                  <a:path w="3011" h="2671" extrusionOk="0">
                    <a:moveTo>
                      <a:pt x="1675" y="0"/>
                    </a:moveTo>
                    <a:lnTo>
                      <a:pt x="1675" y="0"/>
                    </a:lnTo>
                    <a:cubicBezTo>
                      <a:pt x="1743" y="476"/>
                      <a:pt x="1947" y="928"/>
                      <a:pt x="2218" y="1313"/>
                    </a:cubicBezTo>
                    <a:cubicBezTo>
                      <a:pt x="2354" y="1517"/>
                      <a:pt x="2558" y="1652"/>
                      <a:pt x="2648" y="1811"/>
                    </a:cubicBezTo>
                    <a:cubicBezTo>
                      <a:pt x="2762" y="1969"/>
                      <a:pt x="2716" y="2128"/>
                      <a:pt x="2581" y="2241"/>
                    </a:cubicBezTo>
                    <a:cubicBezTo>
                      <a:pt x="2445" y="2377"/>
                      <a:pt x="2241" y="2422"/>
                      <a:pt x="2015" y="2422"/>
                    </a:cubicBezTo>
                    <a:lnTo>
                      <a:pt x="1336" y="2422"/>
                    </a:lnTo>
                    <a:cubicBezTo>
                      <a:pt x="883" y="2422"/>
                      <a:pt x="431" y="2377"/>
                      <a:pt x="1" y="2196"/>
                    </a:cubicBezTo>
                    <a:lnTo>
                      <a:pt x="1" y="2196"/>
                    </a:lnTo>
                    <a:cubicBezTo>
                      <a:pt x="385" y="2467"/>
                      <a:pt x="861" y="2580"/>
                      <a:pt x="1313" y="2648"/>
                    </a:cubicBezTo>
                    <a:cubicBezTo>
                      <a:pt x="1562" y="2648"/>
                      <a:pt x="1788" y="2671"/>
                      <a:pt x="2015" y="2671"/>
                    </a:cubicBezTo>
                    <a:cubicBezTo>
                      <a:pt x="2241" y="2671"/>
                      <a:pt x="2535" y="2648"/>
                      <a:pt x="2762" y="2445"/>
                    </a:cubicBezTo>
                    <a:cubicBezTo>
                      <a:pt x="2875" y="2354"/>
                      <a:pt x="2943" y="2218"/>
                      <a:pt x="2988" y="2082"/>
                    </a:cubicBezTo>
                    <a:cubicBezTo>
                      <a:pt x="3011" y="1901"/>
                      <a:pt x="2965" y="1766"/>
                      <a:pt x="2875" y="1652"/>
                    </a:cubicBezTo>
                    <a:cubicBezTo>
                      <a:pt x="2739" y="1426"/>
                      <a:pt x="2535" y="1313"/>
                      <a:pt x="2400" y="1132"/>
                    </a:cubicBezTo>
                    <a:cubicBezTo>
                      <a:pt x="2105" y="838"/>
                      <a:pt x="1856" y="43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
              <p:cNvSpPr/>
              <p:nvPr/>
            </p:nvSpPr>
            <p:spPr>
              <a:xfrm>
                <a:off x="778949" y="5379150"/>
                <a:ext cx="29011" cy="27928"/>
              </a:xfrm>
              <a:custGeom>
                <a:avLst/>
                <a:gdLst/>
                <a:ahLst/>
                <a:cxnLst/>
                <a:rect l="l" t="t" r="r" b="b"/>
                <a:pathLst>
                  <a:path w="589" h="567" extrusionOk="0">
                    <a:moveTo>
                      <a:pt x="227" y="1"/>
                    </a:moveTo>
                    <a:cubicBezTo>
                      <a:pt x="0" y="114"/>
                      <a:pt x="0" y="566"/>
                      <a:pt x="317" y="566"/>
                    </a:cubicBezTo>
                    <a:cubicBezTo>
                      <a:pt x="430" y="566"/>
                      <a:pt x="498" y="499"/>
                      <a:pt x="543" y="408"/>
                    </a:cubicBezTo>
                    <a:cubicBezTo>
                      <a:pt x="589" y="340"/>
                      <a:pt x="589" y="204"/>
                      <a:pt x="543" y="159"/>
                    </a:cubicBezTo>
                    <a:cubicBezTo>
                      <a:pt x="498" y="136"/>
                      <a:pt x="498" y="114"/>
                      <a:pt x="475" y="69"/>
                    </a:cubicBezTo>
                    <a:cubicBezTo>
                      <a:pt x="453" y="23"/>
                      <a:pt x="362"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1" name="Google Shape;1301;p5"/>
            <p:cNvGrpSpPr/>
            <p:nvPr/>
          </p:nvGrpSpPr>
          <p:grpSpPr>
            <a:xfrm>
              <a:off x="5025806" y="-12374"/>
              <a:ext cx="4270606" cy="1104740"/>
              <a:chOff x="2637925" y="3469400"/>
              <a:chExt cx="2167600" cy="560725"/>
            </a:xfrm>
          </p:grpSpPr>
          <p:sp>
            <p:nvSpPr>
              <p:cNvPr id="1302" name="Google Shape;1302;p5"/>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1307;p5"/>
            <p:cNvGrpSpPr/>
            <p:nvPr/>
          </p:nvGrpSpPr>
          <p:grpSpPr>
            <a:xfrm flipH="1">
              <a:off x="5708645" y="-238231"/>
              <a:ext cx="949833" cy="732422"/>
              <a:chOff x="4866600" y="2956225"/>
              <a:chExt cx="482100" cy="371750"/>
            </a:xfrm>
          </p:grpSpPr>
          <p:sp>
            <p:nvSpPr>
              <p:cNvPr id="1308" name="Google Shape;1308;p5"/>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6" name="Google Shape;1316;p5"/>
            <p:cNvGrpSpPr/>
            <p:nvPr/>
          </p:nvGrpSpPr>
          <p:grpSpPr>
            <a:xfrm flipH="1">
              <a:off x="6918128" y="-162602"/>
              <a:ext cx="950917" cy="733555"/>
              <a:chOff x="2920825" y="1027400"/>
              <a:chExt cx="482650" cy="372325"/>
            </a:xfrm>
          </p:grpSpPr>
          <p:sp>
            <p:nvSpPr>
              <p:cNvPr id="1317" name="Google Shape;1317;p5"/>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4" name="Google Shape;1324;p5"/>
            <p:cNvGrpSpPr/>
            <p:nvPr/>
          </p:nvGrpSpPr>
          <p:grpSpPr>
            <a:xfrm>
              <a:off x="8148032" y="-203525"/>
              <a:ext cx="292131" cy="1327718"/>
              <a:chOff x="2806525" y="620025"/>
              <a:chExt cx="148275" cy="673900"/>
            </a:xfrm>
          </p:grpSpPr>
          <p:sp>
            <p:nvSpPr>
              <p:cNvPr id="1325" name="Google Shape;1325;p5"/>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3" name="Google Shape;1333;p5"/>
            <p:cNvGrpSpPr/>
            <p:nvPr/>
          </p:nvGrpSpPr>
          <p:grpSpPr>
            <a:xfrm>
              <a:off x="7889791" y="156705"/>
              <a:ext cx="237508" cy="247359"/>
              <a:chOff x="2650925" y="4637475"/>
              <a:chExt cx="120550" cy="125550"/>
            </a:xfrm>
          </p:grpSpPr>
          <p:sp>
            <p:nvSpPr>
              <p:cNvPr id="1334" name="Google Shape;1334;p5"/>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6" name="Google Shape;1336;p5"/>
            <p:cNvGrpSpPr/>
            <p:nvPr/>
          </p:nvGrpSpPr>
          <p:grpSpPr>
            <a:xfrm flipH="1">
              <a:off x="8440180" y="1425306"/>
              <a:ext cx="241941" cy="218741"/>
              <a:chOff x="2097025" y="4644575"/>
              <a:chExt cx="122800" cy="111025"/>
            </a:xfrm>
          </p:grpSpPr>
          <p:sp>
            <p:nvSpPr>
              <p:cNvPr id="1337" name="Google Shape;1337;p5"/>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9" name="Google Shape;1339;p5"/>
            <p:cNvGrpSpPr/>
            <p:nvPr/>
          </p:nvGrpSpPr>
          <p:grpSpPr>
            <a:xfrm flipH="1">
              <a:off x="4783880" y="35568"/>
              <a:ext cx="241941" cy="218741"/>
              <a:chOff x="2097025" y="4644575"/>
              <a:chExt cx="122800" cy="111025"/>
            </a:xfrm>
          </p:grpSpPr>
          <p:sp>
            <p:nvSpPr>
              <p:cNvPr id="1340" name="Google Shape;1340;p5"/>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5"/>
            <p:cNvGrpSpPr/>
            <p:nvPr/>
          </p:nvGrpSpPr>
          <p:grpSpPr>
            <a:xfrm flipH="1">
              <a:off x="3785395" y="-162031"/>
              <a:ext cx="949833" cy="732422"/>
              <a:chOff x="4866600" y="2956225"/>
              <a:chExt cx="482100" cy="371750"/>
            </a:xfrm>
          </p:grpSpPr>
          <p:sp>
            <p:nvSpPr>
              <p:cNvPr id="1343" name="Google Shape;1343;p5"/>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1" name="Google Shape;1351;p5"/>
            <p:cNvGrpSpPr/>
            <p:nvPr/>
          </p:nvGrpSpPr>
          <p:grpSpPr>
            <a:xfrm flipH="1">
              <a:off x="3691718" y="4374903"/>
              <a:ext cx="768082" cy="1156015"/>
              <a:chOff x="4700366" y="4156978"/>
              <a:chExt cx="768082" cy="1156015"/>
            </a:xfrm>
          </p:grpSpPr>
          <p:sp>
            <p:nvSpPr>
              <p:cNvPr id="1352" name="Google Shape;1352;p5"/>
              <p:cNvSpPr/>
              <p:nvPr/>
            </p:nvSpPr>
            <p:spPr>
              <a:xfrm>
                <a:off x="5084949"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
              <p:cNvSpPr/>
              <p:nvPr/>
            </p:nvSpPr>
            <p:spPr>
              <a:xfrm>
                <a:off x="5109478"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
              <p:cNvSpPr/>
              <p:nvPr/>
            </p:nvSpPr>
            <p:spPr>
              <a:xfrm>
                <a:off x="492107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
              <p:cNvSpPr/>
              <p:nvPr/>
            </p:nvSpPr>
            <p:spPr>
              <a:xfrm>
                <a:off x="4956739"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
              <p:cNvSpPr/>
              <p:nvPr/>
            </p:nvSpPr>
            <p:spPr>
              <a:xfrm>
                <a:off x="5059288"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
              <p:cNvSpPr/>
              <p:nvPr/>
            </p:nvSpPr>
            <p:spPr>
              <a:xfrm>
                <a:off x="5055938"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
              <p:cNvSpPr/>
              <p:nvPr/>
            </p:nvSpPr>
            <p:spPr>
              <a:xfrm>
                <a:off x="5101647"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
              <p:cNvSpPr/>
              <p:nvPr/>
            </p:nvSpPr>
            <p:spPr>
              <a:xfrm>
                <a:off x="4816313"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
              <p:cNvSpPr/>
              <p:nvPr/>
            </p:nvSpPr>
            <p:spPr>
              <a:xfrm>
                <a:off x="4831877"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
              <p:cNvSpPr/>
              <p:nvPr/>
            </p:nvSpPr>
            <p:spPr>
              <a:xfrm>
                <a:off x="4769471"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
              <p:cNvSpPr/>
              <p:nvPr/>
            </p:nvSpPr>
            <p:spPr>
              <a:xfrm>
                <a:off x="4810698"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
              <p:cNvSpPr/>
              <p:nvPr/>
            </p:nvSpPr>
            <p:spPr>
              <a:xfrm>
                <a:off x="4795133"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
              <p:cNvSpPr/>
              <p:nvPr/>
            </p:nvSpPr>
            <p:spPr>
              <a:xfrm>
                <a:off x="4700366"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
              <p:cNvSpPr/>
              <p:nvPr/>
            </p:nvSpPr>
            <p:spPr>
              <a:xfrm>
                <a:off x="497122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
              <p:cNvSpPr/>
              <p:nvPr/>
            </p:nvSpPr>
            <p:spPr>
              <a:xfrm>
                <a:off x="5065986"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
              <p:cNvSpPr/>
              <p:nvPr/>
            </p:nvSpPr>
            <p:spPr>
              <a:xfrm>
                <a:off x="4894333"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
              <p:cNvSpPr/>
              <p:nvPr/>
            </p:nvSpPr>
            <p:spPr>
              <a:xfrm>
                <a:off x="4830794"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
              <p:cNvSpPr/>
              <p:nvPr/>
            </p:nvSpPr>
            <p:spPr>
              <a:xfrm>
                <a:off x="5087166"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
              <p:cNvSpPr/>
              <p:nvPr/>
            </p:nvSpPr>
            <p:spPr>
              <a:xfrm>
                <a:off x="4908814"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1" name="Google Shape;1371;p5"/>
            <p:cNvGrpSpPr/>
            <p:nvPr/>
          </p:nvGrpSpPr>
          <p:grpSpPr>
            <a:xfrm flipH="1">
              <a:off x="6554769" y="4374903"/>
              <a:ext cx="766999" cy="1154931"/>
              <a:chOff x="1838400" y="4151553"/>
              <a:chExt cx="766999" cy="1154931"/>
            </a:xfrm>
          </p:grpSpPr>
          <p:sp>
            <p:nvSpPr>
              <p:cNvPr id="1372" name="Google Shape;1372;p5"/>
              <p:cNvSpPr/>
              <p:nvPr/>
            </p:nvSpPr>
            <p:spPr>
              <a:xfrm>
                <a:off x="1921986" y="4546185"/>
                <a:ext cx="299914" cy="395764"/>
              </a:xfrm>
              <a:custGeom>
                <a:avLst/>
                <a:gdLst/>
                <a:ahLst/>
                <a:cxnLst/>
                <a:rect l="l" t="t" r="r" b="b"/>
                <a:pathLst>
                  <a:path w="6089" h="8035" fill="none" extrusionOk="0">
                    <a:moveTo>
                      <a:pt x="137" y="2377"/>
                    </a:moveTo>
                    <a:cubicBezTo>
                      <a:pt x="227" y="2874"/>
                      <a:pt x="431" y="3327"/>
                      <a:pt x="612" y="3734"/>
                    </a:cubicBezTo>
                    <a:cubicBezTo>
                      <a:pt x="1042" y="4572"/>
                      <a:pt x="1698" y="5273"/>
                      <a:pt x="2377" y="5885"/>
                    </a:cubicBezTo>
                    <a:cubicBezTo>
                      <a:pt x="3373" y="6790"/>
                      <a:pt x="4437" y="7740"/>
                      <a:pt x="5795" y="8012"/>
                    </a:cubicBezTo>
                    <a:cubicBezTo>
                      <a:pt x="5930" y="8035"/>
                      <a:pt x="5998" y="7650"/>
                      <a:pt x="6044" y="7514"/>
                    </a:cubicBezTo>
                    <a:cubicBezTo>
                      <a:pt x="6089" y="7424"/>
                      <a:pt x="6044" y="7333"/>
                      <a:pt x="5998" y="7242"/>
                    </a:cubicBezTo>
                    <a:cubicBezTo>
                      <a:pt x="5455" y="6111"/>
                      <a:pt x="5116" y="5477"/>
                      <a:pt x="4527" y="4368"/>
                    </a:cubicBezTo>
                    <a:cubicBezTo>
                      <a:pt x="3893" y="3214"/>
                      <a:pt x="3011" y="2263"/>
                      <a:pt x="2241" y="1222"/>
                    </a:cubicBezTo>
                    <a:cubicBezTo>
                      <a:pt x="2038" y="973"/>
                      <a:pt x="1743" y="747"/>
                      <a:pt x="1472" y="566"/>
                    </a:cubicBezTo>
                    <a:cubicBezTo>
                      <a:pt x="1178" y="430"/>
                      <a:pt x="861" y="227"/>
                      <a:pt x="567" y="159"/>
                    </a:cubicBezTo>
                    <a:cubicBezTo>
                      <a:pt x="1" y="0"/>
                      <a:pt x="23" y="1200"/>
                      <a:pt x="23" y="1471"/>
                    </a:cubicBezTo>
                    <a:cubicBezTo>
                      <a:pt x="46"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
              <p:cNvSpPr/>
              <p:nvPr/>
            </p:nvSpPr>
            <p:spPr>
              <a:xfrm>
                <a:off x="1929817" y="4570714"/>
                <a:ext cx="267553" cy="362320"/>
              </a:xfrm>
              <a:custGeom>
                <a:avLst/>
                <a:gdLst/>
                <a:ahLst/>
                <a:cxnLst/>
                <a:rect l="l" t="t" r="r" b="b"/>
                <a:pathLst>
                  <a:path w="5432" h="7356" fill="none" extrusionOk="0">
                    <a:moveTo>
                      <a:pt x="0" y="1833"/>
                    </a:moveTo>
                    <a:cubicBezTo>
                      <a:pt x="181" y="1200"/>
                      <a:pt x="430" y="566"/>
                      <a:pt x="792" y="0"/>
                    </a:cubicBezTo>
                    <a:cubicBezTo>
                      <a:pt x="543" y="905"/>
                      <a:pt x="430" y="1856"/>
                      <a:pt x="453" y="2784"/>
                    </a:cubicBezTo>
                    <a:cubicBezTo>
                      <a:pt x="679" y="1879"/>
                      <a:pt x="973" y="973"/>
                      <a:pt x="1313" y="113"/>
                    </a:cubicBezTo>
                    <a:cubicBezTo>
                      <a:pt x="1313" y="521"/>
                      <a:pt x="1177" y="951"/>
                      <a:pt x="1087" y="1381"/>
                    </a:cubicBezTo>
                    <a:cubicBezTo>
                      <a:pt x="905" y="2150"/>
                      <a:pt x="838" y="2965"/>
                      <a:pt x="838" y="3757"/>
                    </a:cubicBezTo>
                    <a:cubicBezTo>
                      <a:pt x="905" y="3734"/>
                      <a:pt x="951" y="3621"/>
                      <a:pt x="973" y="3531"/>
                    </a:cubicBezTo>
                    <a:cubicBezTo>
                      <a:pt x="1245" y="2558"/>
                      <a:pt x="1517" y="1607"/>
                      <a:pt x="1698" y="634"/>
                    </a:cubicBezTo>
                    <a:cubicBezTo>
                      <a:pt x="1652" y="951"/>
                      <a:pt x="1698" y="1313"/>
                      <a:pt x="1652" y="1652"/>
                    </a:cubicBezTo>
                    <a:cubicBezTo>
                      <a:pt x="1630" y="1946"/>
                      <a:pt x="1584" y="2173"/>
                      <a:pt x="1584" y="2490"/>
                    </a:cubicBezTo>
                    <a:cubicBezTo>
                      <a:pt x="1630" y="3214"/>
                      <a:pt x="1517" y="3983"/>
                      <a:pt x="1426" y="4708"/>
                    </a:cubicBezTo>
                    <a:cubicBezTo>
                      <a:pt x="1811" y="3621"/>
                      <a:pt x="2128" y="2512"/>
                      <a:pt x="2331" y="1381"/>
                    </a:cubicBezTo>
                    <a:cubicBezTo>
                      <a:pt x="2422" y="2037"/>
                      <a:pt x="2354" y="2671"/>
                      <a:pt x="2309" y="3327"/>
                    </a:cubicBezTo>
                    <a:cubicBezTo>
                      <a:pt x="2241" y="4074"/>
                      <a:pt x="2196" y="4821"/>
                      <a:pt x="2128" y="5568"/>
                    </a:cubicBezTo>
                    <a:cubicBezTo>
                      <a:pt x="2128" y="5273"/>
                      <a:pt x="2354" y="4934"/>
                      <a:pt x="2444" y="4685"/>
                    </a:cubicBezTo>
                    <a:cubicBezTo>
                      <a:pt x="2490" y="4436"/>
                      <a:pt x="2535" y="4187"/>
                      <a:pt x="2580" y="3915"/>
                    </a:cubicBezTo>
                    <a:cubicBezTo>
                      <a:pt x="2716" y="3350"/>
                      <a:pt x="2920" y="2761"/>
                      <a:pt x="3259" y="2286"/>
                    </a:cubicBezTo>
                    <a:cubicBezTo>
                      <a:pt x="3033" y="3485"/>
                      <a:pt x="2784" y="4685"/>
                      <a:pt x="2558" y="5907"/>
                    </a:cubicBezTo>
                    <a:cubicBezTo>
                      <a:pt x="2874" y="4934"/>
                      <a:pt x="3169" y="3938"/>
                      <a:pt x="3486" y="2988"/>
                    </a:cubicBezTo>
                    <a:cubicBezTo>
                      <a:pt x="3440" y="4119"/>
                      <a:pt x="3372" y="5273"/>
                      <a:pt x="3350" y="6405"/>
                    </a:cubicBezTo>
                    <a:cubicBezTo>
                      <a:pt x="3553" y="5477"/>
                      <a:pt x="3734" y="4549"/>
                      <a:pt x="3961" y="3621"/>
                    </a:cubicBezTo>
                    <a:cubicBezTo>
                      <a:pt x="3916" y="4708"/>
                      <a:pt x="3893" y="5794"/>
                      <a:pt x="3825" y="6903"/>
                    </a:cubicBezTo>
                    <a:cubicBezTo>
                      <a:pt x="4006" y="6518"/>
                      <a:pt x="4142" y="6133"/>
                      <a:pt x="4255" y="5726"/>
                    </a:cubicBezTo>
                    <a:cubicBezTo>
                      <a:pt x="4368" y="5387"/>
                      <a:pt x="4391" y="4866"/>
                      <a:pt x="4594" y="4594"/>
                    </a:cubicBezTo>
                    <a:cubicBezTo>
                      <a:pt x="4753" y="5500"/>
                      <a:pt x="4798" y="6450"/>
                      <a:pt x="4979" y="7356"/>
                    </a:cubicBezTo>
                    <a:cubicBezTo>
                      <a:pt x="5206" y="7039"/>
                      <a:pt x="5364" y="6699"/>
                      <a:pt x="5432"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
              <p:cNvSpPr/>
              <p:nvPr/>
            </p:nvSpPr>
            <p:spPr>
              <a:xfrm>
                <a:off x="2243030" y="4151553"/>
                <a:ext cx="142741" cy="431474"/>
              </a:xfrm>
              <a:custGeom>
                <a:avLst/>
                <a:gdLst/>
                <a:ahLst/>
                <a:cxnLst/>
                <a:rect l="l" t="t" r="r" b="b"/>
                <a:pathLst>
                  <a:path w="2898" h="8760" fill="none" extrusionOk="0">
                    <a:moveTo>
                      <a:pt x="2852" y="2920"/>
                    </a:moveTo>
                    <a:cubicBezTo>
                      <a:pt x="2898" y="2083"/>
                      <a:pt x="2852" y="1200"/>
                      <a:pt x="2739" y="363"/>
                    </a:cubicBezTo>
                    <a:cubicBezTo>
                      <a:pt x="2694" y="249"/>
                      <a:pt x="2671" y="68"/>
                      <a:pt x="2558" y="46"/>
                    </a:cubicBezTo>
                    <a:cubicBezTo>
                      <a:pt x="2445" y="0"/>
                      <a:pt x="2332" y="91"/>
                      <a:pt x="2241" y="182"/>
                    </a:cubicBezTo>
                    <a:cubicBezTo>
                      <a:pt x="1540" y="1245"/>
                      <a:pt x="974" y="2332"/>
                      <a:pt x="612" y="3576"/>
                    </a:cubicBezTo>
                    <a:cubicBezTo>
                      <a:pt x="295" y="4595"/>
                      <a:pt x="182" y="5613"/>
                      <a:pt x="159" y="6654"/>
                    </a:cubicBezTo>
                    <a:cubicBezTo>
                      <a:pt x="159" y="7152"/>
                      <a:pt x="91" y="7650"/>
                      <a:pt x="46" y="8125"/>
                    </a:cubicBezTo>
                    <a:cubicBezTo>
                      <a:pt x="1" y="8442"/>
                      <a:pt x="46" y="8759"/>
                      <a:pt x="408" y="8352"/>
                    </a:cubicBezTo>
                    <a:cubicBezTo>
                      <a:pt x="702" y="8080"/>
                      <a:pt x="951" y="7786"/>
                      <a:pt x="1178" y="7469"/>
                    </a:cubicBezTo>
                    <a:cubicBezTo>
                      <a:pt x="1947" y="6518"/>
                      <a:pt x="2513" y="5477"/>
                      <a:pt x="2694" y="4187"/>
                    </a:cubicBezTo>
                    <a:cubicBezTo>
                      <a:pt x="2898" y="2897"/>
                      <a:pt x="2671" y="1698"/>
                      <a:pt x="2196" y="453"/>
                    </a:cubicBezTo>
                    <a:lnTo>
                      <a:pt x="2355" y="5545"/>
                    </a:lnTo>
                    <a:cubicBezTo>
                      <a:pt x="1970" y="4346"/>
                      <a:pt x="1630" y="3124"/>
                      <a:pt x="1313" y="1879"/>
                    </a:cubicBezTo>
                    <a:lnTo>
                      <a:pt x="1065" y="7469"/>
                    </a:lnTo>
                    <a:cubicBezTo>
                      <a:pt x="657" y="6609"/>
                      <a:pt x="408" y="5658"/>
                      <a:pt x="272" y="4708"/>
                    </a:cubicBezTo>
                    <a:cubicBezTo>
                      <a:pt x="408" y="5817"/>
                      <a:pt x="408" y="6949"/>
                      <a:pt x="318"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
              <p:cNvSpPr/>
              <p:nvPr/>
            </p:nvSpPr>
            <p:spPr>
              <a:xfrm>
                <a:off x="2235247" y="4177215"/>
                <a:ext cx="114863" cy="361187"/>
              </a:xfrm>
              <a:custGeom>
                <a:avLst/>
                <a:gdLst/>
                <a:ahLst/>
                <a:cxnLst/>
                <a:rect l="l" t="t" r="r" b="b"/>
                <a:pathLst>
                  <a:path w="2332" h="7333" fill="none" extrusionOk="0">
                    <a:moveTo>
                      <a:pt x="2331" y="0"/>
                    </a:moveTo>
                    <a:lnTo>
                      <a:pt x="1992" y="430"/>
                    </a:lnTo>
                    <a:cubicBezTo>
                      <a:pt x="1585" y="905"/>
                      <a:pt x="1200" y="1426"/>
                      <a:pt x="883" y="1992"/>
                    </a:cubicBezTo>
                    <a:cubicBezTo>
                      <a:pt x="0" y="3598"/>
                      <a:pt x="68" y="5545"/>
                      <a:pt x="430"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
              <p:cNvSpPr/>
              <p:nvPr/>
            </p:nvSpPr>
            <p:spPr>
              <a:xfrm>
                <a:off x="2041281" y="4345520"/>
                <a:ext cx="208496" cy="394680"/>
              </a:xfrm>
              <a:custGeom>
                <a:avLst/>
                <a:gdLst/>
                <a:ahLst/>
                <a:cxnLst/>
                <a:rect l="l" t="t" r="r" b="b"/>
                <a:pathLst>
                  <a:path w="4233" h="8013" fill="none" extrusionOk="0">
                    <a:moveTo>
                      <a:pt x="4052" y="5658"/>
                    </a:moveTo>
                    <a:cubicBezTo>
                      <a:pt x="4029" y="6315"/>
                      <a:pt x="3803" y="6971"/>
                      <a:pt x="3395" y="7469"/>
                    </a:cubicBezTo>
                    <a:lnTo>
                      <a:pt x="3395" y="3395"/>
                    </a:lnTo>
                    <a:cubicBezTo>
                      <a:pt x="3395" y="3169"/>
                      <a:pt x="3350" y="2897"/>
                      <a:pt x="3124" y="2875"/>
                    </a:cubicBezTo>
                    <a:cubicBezTo>
                      <a:pt x="2807" y="3961"/>
                      <a:pt x="2535" y="5093"/>
                      <a:pt x="2218" y="6202"/>
                    </a:cubicBezTo>
                    <a:cubicBezTo>
                      <a:pt x="1879" y="4572"/>
                      <a:pt x="2671" y="2829"/>
                      <a:pt x="2331" y="1177"/>
                    </a:cubicBezTo>
                    <a:cubicBezTo>
                      <a:pt x="1901" y="2264"/>
                      <a:pt x="1562" y="3373"/>
                      <a:pt x="1290" y="4504"/>
                    </a:cubicBezTo>
                    <a:cubicBezTo>
                      <a:pt x="1336" y="3101"/>
                      <a:pt x="1358" y="1653"/>
                      <a:pt x="1290" y="227"/>
                    </a:cubicBezTo>
                    <a:cubicBezTo>
                      <a:pt x="906" y="770"/>
                      <a:pt x="544" y="1472"/>
                      <a:pt x="453" y="2128"/>
                    </a:cubicBezTo>
                    <a:cubicBezTo>
                      <a:pt x="385" y="2580"/>
                      <a:pt x="634" y="3124"/>
                      <a:pt x="793" y="3576"/>
                    </a:cubicBezTo>
                    <a:cubicBezTo>
                      <a:pt x="1132" y="4414"/>
                      <a:pt x="1471" y="5274"/>
                      <a:pt x="1992" y="6043"/>
                    </a:cubicBezTo>
                    <a:cubicBezTo>
                      <a:pt x="2196" y="6315"/>
                      <a:pt x="3622" y="8012"/>
                      <a:pt x="3893" y="7130"/>
                    </a:cubicBezTo>
                    <a:cubicBezTo>
                      <a:pt x="4187" y="6088"/>
                      <a:pt x="4233" y="5047"/>
                      <a:pt x="3916" y="4029"/>
                    </a:cubicBezTo>
                    <a:cubicBezTo>
                      <a:pt x="3735" y="3441"/>
                      <a:pt x="3486" y="2875"/>
                      <a:pt x="3146" y="2332"/>
                    </a:cubicBezTo>
                    <a:cubicBezTo>
                      <a:pt x="2716" y="1653"/>
                      <a:pt x="1585" y="0"/>
                      <a:pt x="611" y="181"/>
                    </a:cubicBezTo>
                    <a:cubicBezTo>
                      <a:pt x="0" y="295"/>
                      <a:pt x="114"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
              <p:cNvSpPr/>
              <p:nvPr/>
            </p:nvSpPr>
            <p:spPr>
              <a:xfrm>
                <a:off x="2026800" y="4381180"/>
                <a:ext cx="224110" cy="336707"/>
              </a:xfrm>
              <a:custGeom>
                <a:avLst/>
                <a:gdLst/>
                <a:ahLst/>
                <a:cxnLst/>
                <a:rect l="l" t="t" r="r" b="b"/>
                <a:pathLst>
                  <a:path w="4550" h="6836" fill="none" extrusionOk="0">
                    <a:moveTo>
                      <a:pt x="1154" y="3531"/>
                    </a:moveTo>
                    <a:cubicBezTo>
                      <a:pt x="1607" y="4708"/>
                      <a:pt x="2060" y="5930"/>
                      <a:pt x="3237" y="6587"/>
                    </a:cubicBezTo>
                    <a:cubicBezTo>
                      <a:pt x="3486" y="6722"/>
                      <a:pt x="3848" y="6836"/>
                      <a:pt x="4097" y="6632"/>
                    </a:cubicBezTo>
                    <a:cubicBezTo>
                      <a:pt x="4232" y="6519"/>
                      <a:pt x="4300" y="6292"/>
                      <a:pt x="4323" y="6134"/>
                    </a:cubicBezTo>
                    <a:cubicBezTo>
                      <a:pt x="4549" y="4753"/>
                      <a:pt x="4232" y="3463"/>
                      <a:pt x="3531" y="2309"/>
                    </a:cubicBezTo>
                    <a:cubicBezTo>
                      <a:pt x="3101" y="1630"/>
                      <a:pt x="1969" y="1"/>
                      <a:pt x="973" y="159"/>
                    </a:cubicBezTo>
                    <a:cubicBezTo>
                      <a:pt x="0" y="295"/>
                      <a:pt x="951" y="3056"/>
                      <a:pt x="1154"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
              <p:cNvSpPr/>
              <p:nvPr/>
            </p:nvSpPr>
            <p:spPr>
              <a:xfrm>
                <a:off x="1927551" y="4562882"/>
                <a:ext cx="299914" cy="400246"/>
              </a:xfrm>
              <a:custGeom>
                <a:avLst/>
                <a:gdLst/>
                <a:ahLst/>
                <a:cxnLst/>
                <a:rect l="l" t="t" r="r" b="b"/>
                <a:pathLst>
                  <a:path w="6089" h="8126" fill="none" extrusionOk="0">
                    <a:moveTo>
                      <a:pt x="1178" y="657"/>
                    </a:moveTo>
                    <a:cubicBezTo>
                      <a:pt x="1178" y="657"/>
                      <a:pt x="1155" y="1087"/>
                      <a:pt x="1133" y="1064"/>
                    </a:cubicBezTo>
                    <a:cubicBezTo>
                      <a:pt x="906" y="883"/>
                      <a:pt x="454" y="1"/>
                      <a:pt x="205" y="272"/>
                    </a:cubicBezTo>
                    <a:cubicBezTo>
                      <a:pt x="1" y="499"/>
                      <a:pt x="24" y="1132"/>
                      <a:pt x="24" y="1427"/>
                    </a:cubicBezTo>
                    <a:cubicBezTo>
                      <a:pt x="24" y="2219"/>
                      <a:pt x="250" y="3441"/>
                      <a:pt x="657" y="4120"/>
                    </a:cubicBezTo>
                    <a:cubicBezTo>
                      <a:pt x="1449" y="5500"/>
                      <a:pt x="2830" y="6519"/>
                      <a:pt x="4210" y="7220"/>
                    </a:cubicBezTo>
                    <a:cubicBezTo>
                      <a:pt x="4505" y="7356"/>
                      <a:pt x="6089" y="8126"/>
                      <a:pt x="5704" y="7288"/>
                    </a:cubicBezTo>
                    <a:cubicBezTo>
                      <a:pt x="5252" y="6224"/>
                      <a:pt x="4844" y="5138"/>
                      <a:pt x="4210" y="4188"/>
                    </a:cubicBezTo>
                    <a:cubicBezTo>
                      <a:pt x="3396" y="2988"/>
                      <a:pt x="2377" y="1472"/>
                      <a:pt x="1178"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
              <p:cNvSpPr/>
              <p:nvPr/>
            </p:nvSpPr>
            <p:spPr>
              <a:xfrm>
                <a:off x="1838400" y="48516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70" y="2490"/>
                      <a:pt x="1494" y="3192"/>
                    </a:cubicBezTo>
                    <a:cubicBezTo>
                      <a:pt x="1698" y="3395"/>
                      <a:pt x="1901" y="3576"/>
                      <a:pt x="2128" y="3735"/>
                    </a:cubicBezTo>
                    <a:cubicBezTo>
                      <a:pt x="2965" y="4368"/>
                      <a:pt x="3984" y="4957"/>
                      <a:pt x="4979" y="5296"/>
                    </a:cubicBezTo>
                    <a:cubicBezTo>
                      <a:pt x="5772" y="5545"/>
                      <a:pt x="6473" y="5907"/>
                      <a:pt x="7288" y="6088"/>
                    </a:cubicBezTo>
                    <a:lnTo>
                      <a:pt x="7378" y="6088"/>
                    </a:lnTo>
                    <a:cubicBezTo>
                      <a:pt x="7446" y="6043"/>
                      <a:pt x="7401" y="5998"/>
                      <a:pt x="7401" y="5953"/>
                    </a:cubicBezTo>
                    <a:cubicBezTo>
                      <a:pt x="6948" y="4640"/>
                      <a:pt x="5794" y="3124"/>
                      <a:pt x="4753" y="2196"/>
                    </a:cubicBezTo>
                    <a:cubicBezTo>
                      <a:pt x="3667"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
              <p:cNvSpPr/>
              <p:nvPr/>
            </p:nvSpPr>
            <p:spPr>
              <a:xfrm>
                <a:off x="2182840" y="4433588"/>
                <a:ext cx="307745" cy="278734"/>
              </a:xfrm>
              <a:custGeom>
                <a:avLst/>
                <a:gdLst/>
                <a:ahLst/>
                <a:cxnLst/>
                <a:rect l="l" t="t" r="r" b="b"/>
                <a:pathLst>
                  <a:path w="6248" h="5659" fill="none" extrusionOk="0">
                    <a:moveTo>
                      <a:pt x="5138" y="249"/>
                    </a:moveTo>
                    <a:cubicBezTo>
                      <a:pt x="5455" y="114"/>
                      <a:pt x="5885" y="0"/>
                      <a:pt x="6111" y="249"/>
                    </a:cubicBezTo>
                    <a:cubicBezTo>
                      <a:pt x="6247" y="430"/>
                      <a:pt x="6202" y="657"/>
                      <a:pt x="6179" y="860"/>
                    </a:cubicBezTo>
                    <a:cubicBezTo>
                      <a:pt x="6021" y="2015"/>
                      <a:pt x="5297" y="3056"/>
                      <a:pt x="4391" y="3848"/>
                    </a:cubicBezTo>
                    <a:cubicBezTo>
                      <a:pt x="3893" y="4278"/>
                      <a:pt x="3328" y="4640"/>
                      <a:pt x="2762" y="4934"/>
                    </a:cubicBezTo>
                    <a:cubicBezTo>
                      <a:pt x="2332" y="5115"/>
                      <a:pt x="1540" y="5658"/>
                      <a:pt x="1064" y="5545"/>
                    </a:cubicBezTo>
                    <a:cubicBezTo>
                      <a:pt x="1" y="5274"/>
                      <a:pt x="1585" y="3531"/>
                      <a:pt x="1879" y="3191"/>
                    </a:cubicBezTo>
                    <a:cubicBezTo>
                      <a:pt x="2852" y="2105"/>
                      <a:pt x="3803" y="928"/>
                      <a:pt x="5138"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
              <p:cNvSpPr/>
              <p:nvPr/>
            </p:nvSpPr>
            <p:spPr>
              <a:xfrm>
                <a:off x="2239680" y="44436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24" y="2648"/>
                      <a:pt x="2671" y="3938"/>
                    </a:cubicBezTo>
                    <a:cubicBezTo>
                      <a:pt x="3034" y="2829"/>
                      <a:pt x="3169" y="1697"/>
                      <a:pt x="3305" y="543"/>
                    </a:cubicBezTo>
                    <a:cubicBezTo>
                      <a:pt x="2671" y="1946"/>
                      <a:pt x="2106" y="3372"/>
                      <a:pt x="1608" y="4843"/>
                    </a:cubicBezTo>
                    <a:cubicBezTo>
                      <a:pt x="1789" y="3780"/>
                      <a:pt x="1925" y="2716"/>
                      <a:pt x="2083" y="1675"/>
                    </a:cubicBezTo>
                    <a:cubicBezTo>
                      <a:pt x="1630" y="2761"/>
                      <a:pt x="1155" y="3848"/>
                      <a:pt x="702" y="4956"/>
                    </a:cubicBezTo>
                    <a:cubicBezTo>
                      <a:pt x="951"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
              <p:cNvSpPr/>
              <p:nvPr/>
            </p:nvSpPr>
            <p:spPr>
              <a:xfrm>
                <a:off x="2197321" y="4693309"/>
                <a:ext cx="340057" cy="253121"/>
              </a:xfrm>
              <a:custGeom>
                <a:avLst/>
                <a:gdLst/>
                <a:ahLst/>
                <a:cxnLst/>
                <a:rect l="l" t="t" r="r" b="b"/>
                <a:pathLst>
                  <a:path w="6904" h="5139" fill="none" extrusionOk="0">
                    <a:moveTo>
                      <a:pt x="4935" y="408"/>
                    </a:moveTo>
                    <a:cubicBezTo>
                      <a:pt x="5252" y="295"/>
                      <a:pt x="5523" y="182"/>
                      <a:pt x="5840" y="69"/>
                    </a:cubicBezTo>
                    <a:cubicBezTo>
                      <a:pt x="5953" y="23"/>
                      <a:pt x="6089" y="1"/>
                      <a:pt x="6202" y="1"/>
                    </a:cubicBezTo>
                    <a:cubicBezTo>
                      <a:pt x="6904" y="1"/>
                      <a:pt x="6406" y="1064"/>
                      <a:pt x="6270" y="1381"/>
                    </a:cubicBezTo>
                    <a:cubicBezTo>
                      <a:pt x="5749" y="2309"/>
                      <a:pt x="5093" y="3101"/>
                      <a:pt x="4256" y="3758"/>
                    </a:cubicBezTo>
                    <a:cubicBezTo>
                      <a:pt x="3554" y="4278"/>
                      <a:pt x="2785" y="4731"/>
                      <a:pt x="1925" y="4957"/>
                    </a:cubicBezTo>
                    <a:cubicBezTo>
                      <a:pt x="1540" y="5070"/>
                      <a:pt x="1110" y="5115"/>
                      <a:pt x="680" y="5138"/>
                    </a:cubicBezTo>
                    <a:cubicBezTo>
                      <a:pt x="612" y="5138"/>
                      <a:pt x="499" y="5138"/>
                      <a:pt x="408" y="5115"/>
                    </a:cubicBezTo>
                    <a:cubicBezTo>
                      <a:pt x="272" y="5048"/>
                      <a:pt x="114" y="4799"/>
                      <a:pt x="91" y="4663"/>
                    </a:cubicBezTo>
                    <a:cubicBezTo>
                      <a:pt x="1" y="4233"/>
                      <a:pt x="340" y="3780"/>
                      <a:pt x="567" y="3463"/>
                    </a:cubicBezTo>
                    <a:cubicBezTo>
                      <a:pt x="838" y="3124"/>
                      <a:pt x="1178" y="2807"/>
                      <a:pt x="1517" y="2535"/>
                    </a:cubicBezTo>
                    <a:cubicBezTo>
                      <a:pt x="2015" y="2083"/>
                      <a:pt x="2536" y="1653"/>
                      <a:pt x="3124" y="1313"/>
                    </a:cubicBezTo>
                    <a:cubicBezTo>
                      <a:pt x="3713" y="951"/>
                      <a:pt x="4301" y="680"/>
                      <a:pt x="4935"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
              <p:cNvSpPr/>
              <p:nvPr/>
            </p:nvSpPr>
            <p:spPr>
              <a:xfrm>
                <a:off x="2221850" y="4694442"/>
                <a:ext cx="275385" cy="236375"/>
              </a:xfrm>
              <a:custGeom>
                <a:avLst/>
                <a:gdLst/>
                <a:ahLst/>
                <a:cxnLst/>
                <a:rect l="l" t="t" r="r" b="b"/>
                <a:pathLst>
                  <a:path w="5591" h="4799" fill="none" extrusionOk="0">
                    <a:moveTo>
                      <a:pt x="4686" y="2716"/>
                    </a:moveTo>
                    <a:cubicBezTo>
                      <a:pt x="5002" y="1811"/>
                      <a:pt x="5274" y="906"/>
                      <a:pt x="5591" y="0"/>
                    </a:cubicBezTo>
                    <a:cubicBezTo>
                      <a:pt x="5432" y="498"/>
                      <a:pt x="4935" y="1109"/>
                      <a:pt x="4663" y="1562"/>
                    </a:cubicBezTo>
                    <a:cubicBezTo>
                      <a:pt x="4301" y="2173"/>
                      <a:pt x="3961" y="2807"/>
                      <a:pt x="3667" y="3440"/>
                    </a:cubicBezTo>
                    <a:cubicBezTo>
                      <a:pt x="3961" y="2512"/>
                      <a:pt x="4233" y="1562"/>
                      <a:pt x="4210" y="566"/>
                    </a:cubicBezTo>
                    <a:cubicBezTo>
                      <a:pt x="3690" y="1856"/>
                      <a:pt x="3237" y="3169"/>
                      <a:pt x="2852" y="4527"/>
                    </a:cubicBezTo>
                    <a:cubicBezTo>
                      <a:pt x="3011" y="3372"/>
                      <a:pt x="3192" y="2241"/>
                      <a:pt x="3350" y="1064"/>
                    </a:cubicBezTo>
                    <a:cubicBezTo>
                      <a:pt x="3169" y="1630"/>
                      <a:pt x="2988" y="2196"/>
                      <a:pt x="2785" y="2739"/>
                    </a:cubicBezTo>
                    <a:cubicBezTo>
                      <a:pt x="2603" y="3327"/>
                      <a:pt x="2400" y="3961"/>
                      <a:pt x="2060" y="4504"/>
                    </a:cubicBezTo>
                    <a:lnTo>
                      <a:pt x="2898" y="1109"/>
                    </a:lnTo>
                    <a:cubicBezTo>
                      <a:pt x="2422" y="2354"/>
                      <a:pt x="1834" y="3553"/>
                      <a:pt x="1291" y="4798"/>
                    </a:cubicBezTo>
                    <a:cubicBezTo>
                      <a:pt x="1585" y="3825"/>
                      <a:pt x="1947" y="2807"/>
                      <a:pt x="2151" y="1788"/>
                    </a:cubicBezTo>
                    <a:cubicBezTo>
                      <a:pt x="1472" y="2761"/>
                      <a:pt x="748" y="3735"/>
                      <a:pt x="1" y="4662"/>
                    </a:cubicBezTo>
                    <a:cubicBezTo>
                      <a:pt x="250" y="4074"/>
                      <a:pt x="408"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
              <p:cNvSpPr/>
              <p:nvPr/>
            </p:nvSpPr>
            <p:spPr>
              <a:xfrm>
                <a:off x="2211851" y="4721188"/>
                <a:ext cx="299914" cy="230809"/>
              </a:xfrm>
              <a:custGeom>
                <a:avLst/>
                <a:gdLst/>
                <a:ahLst/>
                <a:cxnLst/>
                <a:rect l="l" t="t" r="r" b="b"/>
                <a:pathLst>
                  <a:path w="6089" h="4686" fill="none" extrusionOk="0">
                    <a:moveTo>
                      <a:pt x="6043" y="0"/>
                    </a:moveTo>
                    <a:cubicBezTo>
                      <a:pt x="6088" y="136"/>
                      <a:pt x="6020" y="295"/>
                      <a:pt x="5998" y="453"/>
                    </a:cubicBezTo>
                    <a:cubicBezTo>
                      <a:pt x="5884"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
              <p:cNvSpPr/>
              <p:nvPr/>
            </p:nvSpPr>
            <p:spPr>
              <a:xfrm>
                <a:off x="2180574" y="4896141"/>
                <a:ext cx="424824" cy="265632"/>
              </a:xfrm>
              <a:custGeom>
                <a:avLst/>
                <a:gdLst/>
                <a:ahLst/>
                <a:cxnLst/>
                <a:rect l="l" t="t" r="r" b="b"/>
                <a:pathLst>
                  <a:path w="8625" h="5393" extrusionOk="0">
                    <a:moveTo>
                      <a:pt x="8018" y="1"/>
                    </a:moveTo>
                    <a:cubicBezTo>
                      <a:pt x="7841" y="1"/>
                      <a:pt x="7660" y="26"/>
                      <a:pt x="7470" y="70"/>
                    </a:cubicBezTo>
                    <a:cubicBezTo>
                      <a:pt x="6497" y="228"/>
                      <a:pt x="5546" y="635"/>
                      <a:pt x="4664" y="1133"/>
                    </a:cubicBezTo>
                    <a:cubicBezTo>
                      <a:pt x="3871" y="1586"/>
                      <a:pt x="3170" y="2129"/>
                      <a:pt x="2468" y="2695"/>
                    </a:cubicBezTo>
                    <a:cubicBezTo>
                      <a:pt x="1835" y="3193"/>
                      <a:pt x="1042" y="3691"/>
                      <a:pt x="567" y="4324"/>
                    </a:cubicBezTo>
                    <a:cubicBezTo>
                      <a:pt x="222" y="4756"/>
                      <a:pt x="0" y="5393"/>
                      <a:pt x="686" y="5393"/>
                    </a:cubicBezTo>
                    <a:cubicBezTo>
                      <a:pt x="719" y="5393"/>
                      <a:pt x="755" y="5391"/>
                      <a:pt x="794" y="5388"/>
                    </a:cubicBezTo>
                    <a:cubicBezTo>
                      <a:pt x="1608" y="5320"/>
                      <a:pt x="2446" y="4981"/>
                      <a:pt x="3193" y="4664"/>
                    </a:cubicBezTo>
                    <a:cubicBezTo>
                      <a:pt x="3758" y="4438"/>
                      <a:pt x="4324" y="4211"/>
                      <a:pt x="4913" y="3962"/>
                    </a:cubicBezTo>
                    <a:cubicBezTo>
                      <a:pt x="5343" y="3759"/>
                      <a:pt x="5840" y="3532"/>
                      <a:pt x="6248" y="3238"/>
                    </a:cubicBezTo>
                    <a:cubicBezTo>
                      <a:pt x="7198" y="2582"/>
                      <a:pt x="7809" y="1586"/>
                      <a:pt x="8443" y="658"/>
                    </a:cubicBezTo>
                    <a:cubicBezTo>
                      <a:pt x="8556" y="522"/>
                      <a:pt x="8624" y="296"/>
                      <a:pt x="8511" y="137"/>
                    </a:cubicBezTo>
                    <a:cubicBezTo>
                      <a:pt x="8466" y="92"/>
                      <a:pt x="8375" y="70"/>
                      <a:pt x="8307" y="24"/>
                    </a:cubicBezTo>
                    <a:cubicBezTo>
                      <a:pt x="8211" y="8"/>
                      <a:pt x="8115" y="1"/>
                      <a:pt x="8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
              <p:cNvSpPr/>
              <p:nvPr/>
            </p:nvSpPr>
            <p:spPr>
              <a:xfrm>
                <a:off x="2197321" y="4261934"/>
                <a:ext cx="139392" cy="1044551"/>
              </a:xfrm>
              <a:custGeom>
                <a:avLst/>
                <a:gdLst/>
                <a:ahLst/>
                <a:cxnLst/>
                <a:rect l="l" t="t" r="r" b="b"/>
                <a:pathLst>
                  <a:path w="2830" h="21207" extrusionOk="0">
                    <a:moveTo>
                      <a:pt x="2830" y="0"/>
                    </a:moveTo>
                    <a:cubicBezTo>
                      <a:pt x="2106" y="1652"/>
                      <a:pt x="1585" y="3372"/>
                      <a:pt x="1200" y="5138"/>
                    </a:cubicBezTo>
                    <a:cubicBezTo>
                      <a:pt x="770" y="6880"/>
                      <a:pt x="454" y="8668"/>
                      <a:pt x="295" y="10456"/>
                    </a:cubicBezTo>
                    <a:cubicBezTo>
                      <a:pt x="114" y="12221"/>
                      <a:pt x="1" y="14032"/>
                      <a:pt x="69" y="15842"/>
                    </a:cubicBezTo>
                    <a:cubicBezTo>
                      <a:pt x="69" y="16725"/>
                      <a:pt x="159" y="17630"/>
                      <a:pt x="205" y="18536"/>
                    </a:cubicBezTo>
                    <a:cubicBezTo>
                      <a:pt x="227" y="18966"/>
                      <a:pt x="295" y="19418"/>
                      <a:pt x="340" y="19871"/>
                    </a:cubicBezTo>
                    <a:cubicBezTo>
                      <a:pt x="408" y="20324"/>
                      <a:pt x="454" y="20754"/>
                      <a:pt x="521" y="21206"/>
                    </a:cubicBezTo>
                    <a:cubicBezTo>
                      <a:pt x="454" y="19418"/>
                      <a:pt x="386" y="17608"/>
                      <a:pt x="431" y="15820"/>
                    </a:cubicBezTo>
                    <a:cubicBezTo>
                      <a:pt x="431" y="15390"/>
                      <a:pt x="431" y="14937"/>
                      <a:pt x="454" y="14485"/>
                    </a:cubicBezTo>
                    <a:lnTo>
                      <a:pt x="544" y="13172"/>
                    </a:lnTo>
                    <a:cubicBezTo>
                      <a:pt x="544" y="12719"/>
                      <a:pt x="612" y="12289"/>
                      <a:pt x="635" y="11837"/>
                    </a:cubicBezTo>
                    <a:cubicBezTo>
                      <a:pt x="657" y="11384"/>
                      <a:pt x="680" y="10954"/>
                      <a:pt x="748" y="10501"/>
                    </a:cubicBezTo>
                    <a:lnTo>
                      <a:pt x="884" y="9166"/>
                    </a:lnTo>
                    <a:lnTo>
                      <a:pt x="1087" y="7831"/>
                    </a:lnTo>
                    <a:cubicBezTo>
                      <a:pt x="1223" y="6971"/>
                      <a:pt x="1359" y="6088"/>
                      <a:pt x="1540" y="5205"/>
                    </a:cubicBezTo>
                    <a:cubicBezTo>
                      <a:pt x="1902" y="3463"/>
                      <a:pt x="2309"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
              <p:cNvSpPr/>
              <p:nvPr/>
            </p:nvSpPr>
            <p:spPr>
              <a:xfrm>
                <a:off x="2122650" y="4456984"/>
                <a:ext cx="119345" cy="238345"/>
              </a:xfrm>
              <a:custGeom>
                <a:avLst/>
                <a:gdLst/>
                <a:ahLst/>
                <a:cxnLst/>
                <a:rect l="l" t="t" r="r" b="b"/>
                <a:pathLst>
                  <a:path w="2423" h="4839" extrusionOk="0">
                    <a:moveTo>
                      <a:pt x="1" y="1"/>
                    </a:moveTo>
                    <a:lnTo>
                      <a:pt x="1" y="1"/>
                    </a:lnTo>
                    <a:cubicBezTo>
                      <a:pt x="770" y="1517"/>
                      <a:pt x="1404" y="3101"/>
                      <a:pt x="1924" y="4685"/>
                    </a:cubicBezTo>
                    <a:cubicBezTo>
                      <a:pt x="1958" y="4787"/>
                      <a:pt x="2069" y="4838"/>
                      <a:pt x="2169" y="4838"/>
                    </a:cubicBezTo>
                    <a:cubicBezTo>
                      <a:pt x="2203" y="4838"/>
                      <a:pt x="2235" y="4833"/>
                      <a:pt x="2264" y="4821"/>
                    </a:cubicBezTo>
                    <a:cubicBezTo>
                      <a:pt x="2377" y="4753"/>
                      <a:pt x="2422"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
              <p:cNvSpPr/>
              <p:nvPr/>
            </p:nvSpPr>
            <p:spPr>
              <a:xfrm>
                <a:off x="2219634" y="4520523"/>
                <a:ext cx="194015" cy="171703"/>
              </a:xfrm>
              <a:custGeom>
                <a:avLst/>
                <a:gdLst/>
                <a:ahLst/>
                <a:cxnLst/>
                <a:rect l="l" t="t" r="r" b="b"/>
                <a:pathLst>
                  <a:path w="3939" h="3486" extrusionOk="0">
                    <a:moveTo>
                      <a:pt x="3938" y="1"/>
                    </a:moveTo>
                    <a:lnTo>
                      <a:pt x="114" y="3056"/>
                    </a:lnTo>
                    <a:lnTo>
                      <a:pt x="91" y="3079"/>
                    </a:lnTo>
                    <a:cubicBezTo>
                      <a:pt x="1" y="3169"/>
                      <a:pt x="1" y="3328"/>
                      <a:pt x="91" y="3418"/>
                    </a:cubicBezTo>
                    <a:cubicBezTo>
                      <a:pt x="136" y="3463"/>
                      <a:pt x="199" y="3486"/>
                      <a:pt x="261" y="3486"/>
                    </a:cubicBezTo>
                    <a:cubicBezTo>
                      <a:pt x="323" y="3486"/>
                      <a:pt x="385" y="3463"/>
                      <a:pt x="431" y="3418"/>
                    </a:cubicBezTo>
                    <a:lnTo>
                      <a:pt x="3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
              <p:cNvSpPr/>
              <p:nvPr/>
            </p:nvSpPr>
            <p:spPr>
              <a:xfrm>
                <a:off x="2247512" y="4484862"/>
                <a:ext cx="230809" cy="214062"/>
              </a:xfrm>
              <a:custGeom>
                <a:avLst/>
                <a:gdLst/>
                <a:ahLst/>
                <a:cxnLst/>
                <a:rect l="l" t="t" r="r" b="b"/>
                <a:pathLst>
                  <a:path w="4686" h="4346" fill="none" extrusionOk="0">
                    <a:moveTo>
                      <a:pt x="4640" y="0"/>
                    </a:moveTo>
                    <a:cubicBezTo>
                      <a:pt x="4685" y="793"/>
                      <a:pt x="4391" y="1585"/>
                      <a:pt x="3938" y="2241"/>
                    </a:cubicBezTo>
                    <a:cubicBezTo>
                      <a:pt x="3010" y="3599"/>
                      <a:pt x="1652"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
              <p:cNvSpPr/>
              <p:nvPr/>
            </p:nvSpPr>
            <p:spPr>
              <a:xfrm>
                <a:off x="2023451" y="4705574"/>
                <a:ext cx="198448" cy="231154"/>
              </a:xfrm>
              <a:custGeom>
                <a:avLst/>
                <a:gdLst/>
                <a:ahLst/>
                <a:cxnLst/>
                <a:rect l="l" t="t" r="r" b="b"/>
                <a:pathLst>
                  <a:path w="4029" h="4693" extrusionOk="0">
                    <a:moveTo>
                      <a:pt x="0" y="1"/>
                    </a:moveTo>
                    <a:lnTo>
                      <a:pt x="0" y="1"/>
                    </a:lnTo>
                    <a:cubicBezTo>
                      <a:pt x="476" y="838"/>
                      <a:pt x="1019" y="1630"/>
                      <a:pt x="1607" y="2422"/>
                    </a:cubicBezTo>
                    <a:cubicBezTo>
                      <a:pt x="1924" y="2807"/>
                      <a:pt x="2241" y="3192"/>
                      <a:pt x="2558" y="3554"/>
                    </a:cubicBezTo>
                    <a:cubicBezTo>
                      <a:pt x="2852" y="3939"/>
                      <a:pt x="3191" y="4301"/>
                      <a:pt x="3576" y="4640"/>
                    </a:cubicBezTo>
                    <a:cubicBezTo>
                      <a:pt x="3624" y="4678"/>
                      <a:pt x="3676" y="4692"/>
                      <a:pt x="3728" y="4692"/>
                    </a:cubicBezTo>
                    <a:cubicBezTo>
                      <a:pt x="3800" y="4692"/>
                      <a:pt x="3873" y="4666"/>
                      <a:pt x="3938" y="4640"/>
                    </a:cubicBezTo>
                    <a:cubicBezTo>
                      <a:pt x="4029" y="4527"/>
                      <a:pt x="4029" y="4391"/>
                      <a:pt x="3916" y="4301"/>
                    </a:cubicBezTo>
                    <a:cubicBezTo>
                      <a:pt x="3531" y="4006"/>
                      <a:pt x="3169" y="3667"/>
                      <a:pt x="2829" y="3327"/>
                    </a:cubicBezTo>
                    <a:cubicBezTo>
                      <a:pt x="2467" y="2988"/>
                      <a:pt x="2128" y="2649"/>
                      <a:pt x="1811" y="2286"/>
                    </a:cubicBezTo>
                    <a:cubicBezTo>
                      <a:pt x="1155"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
              <p:cNvSpPr/>
              <p:nvPr/>
            </p:nvSpPr>
            <p:spPr>
              <a:xfrm>
                <a:off x="2197321" y="4807039"/>
                <a:ext cx="202931" cy="130476"/>
              </a:xfrm>
              <a:custGeom>
                <a:avLst/>
                <a:gdLst/>
                <a:ahLst/>
                <a:cxnLst/>
                <a:rect l="l" t="t" r="r" b="b"/>
                <a:pathLst>
                  <a:path w="4120" h="2649" extrusionOk="0">
                    <a:moveTo>
                      <a:pt x="4120" y="0"/>
                    </a:moveTo>
                    <a:lnTo>
                      <a:pt x="4120" y="0"/>
                    </a:lnTo>
                    <a:cubicBezTo>
                      <a:pt x="3509" y="521"/>
                      <a:pt x="2898" y="928"/>
                      <a:pt x="2264" y="1335"/>
                    </a:cubicBezTo>
                    <a:cubicBezTo>
                      <a:pt x="1630" y="1698"/>
                      <a:pt x="951" y="2014"/>
                      <a:pt x="227" y="2173"/>
                    </a:cubicBezTo>
                    <a:lnTo>
                      <a:pt x="205" y="2173"/>
                    </a:lnTo>
                    <a:cubicBezTo>
                      <a:pt x="91" y="2241"/>
                      <a:pt x="1" y="2376"/>
                      <a:pt x="69" y="2490"/>
                    </a:cubicBezTo>
                    <a:cubicBezTo>
                      <a:pt x="103" y="2576"/>
                      <a:pt x="203" y="2649"/>
                      <a:pt x="299" y="2649"/>
                    </a:cubicBezTo>
                    <a:cubicBezTo>
                      <a:pt x="329" y="2649"/>
                      <a:pt x="359" y="2642"/>
                      <a:pt x="386" y="2625"/>
                    </a:cubicBezTo>
                    <a:cubicBezTo>
                      <a:pt x="1110" y="2376"/>
                      <a:pt x="1789" y="1992"/>
                      <a:pt x="2423" y="1539"/>
                    </a:cubicBezTo>
                    <a:cubicBezTo>
                      <a:pt x="3011" y="1086"/>
                      <a:pt x="3599" y="566"/>
                      <a:pt x="4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2" name="Google Shape;1392;p5"/>
            <p:cNvGrpSpPr/>
            <p:nvPr/>
          </p:nvGrpSpPr>
          <p:grpSpPr>
            <a:xfrm flipH="1">
              <a:off x="5657146" y="4451103"/>
              <a:ext cx="769215" cy="1154931"/>
              <a:chOff x="2733806" y="4380153"/>
              <a:chExt cx="769215" cy="1154931"/>
            </a:xfrm>
          </p:grpSpPr>
          <p:sp>
            <p:nvSpPr>
              <p:cNvPr id="1393" name="Google Shape;1393;p5"/>
              <p:cNvSpPr/>
              <p:nvPr/>
            </p:nvSpPr>
            <p:spPr>
              <a:xfrm>
                <a:off x="2817392" y="47747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
              <p:cNvSpPr/>
              <p:nvPr/>
            </p:nvSpPr>
            <p:spPr>
              <a:xfrm>
                <a:off x="2826307" y="47993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
              <p:cNvSpPr/>
              <p:nvPr/>
            </p:nvSpPr>
            <p:spPr>
              <a:xfrm>
                <a:off x="3140702" y="43801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
              <p:cNvSpPr/>
              <p:nvPr/>
            </p:nvSpPr>
            <p:spPr>
              <a:xfrm>
                <a:off x="3132870" y="44058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
              <p:cNvSpPr/>
              <p:nvPr/>
            </p:nvSpPr>
            <p:spPr>
              <a:xfrm>
                <a:off x="2937821" y="45741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
              <p:cNvSpPr/>
              <p:nvPr/>
            </p:nvSpPr>
            <p:spPr>
              <a:xfrm>
                <a:off x="2923290" y="46097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
              <p:cNvSpPr/>
              <p:nvPr/>
            </p:nvSpPr>
            <p:spPr>
              <a:xfrm>
                <a:off x="2823007" y="47914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
              <p:cNvSpPr/>
              <p:nvPr/>
            </p:nvSpPr>
            <p:spPr>
              <a:xfrm>
                <a:off x="2733806" y="50802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
              <p:cNvSpPr/>
              <p:nvPr/>
            </p:nvSpPr>
            <p:spPr>
              <a:xfrm>
                <a:off x="3079379" y="46621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
              <p:cNvSpPr/>
              <p:nvPr/>
            </p:nvSpPr>
            <p:spPr>
              <a:xfrm>
                <a:off x="3135087" y="46722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
              <p:cNvSpPr/>
              <p:nvPr/>
            </p:nvSpPr>
            <p:spPr>
              <a:xfrm>
                <a:off x="3094993" y="49219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
              <p:cNvSpPr/>
              <p:nvPr/>
            </p:nvSpPr>
            <p:spPr>
              <a:xfrm>
                <a:off x="3117257" y="49230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
              <p:cNvSpPr/>
              <p:nvPr/>
            </p:nvSpPr>
            <p:spPr>
              <a:xfrm>
                <a:off x="3107258" y="49497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
              <p:cNvSpPr/>
              <p:nvPr/>
            </p:nvSpPr>
            <p:spPr>
              <a:xfrm>
                <a:off x="3077212" y="51247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
              <p:cNvSpPr/>
              <p:nvPr/>
            </p:nvSpPr>
            <p:spPr>
              <a:xfrm>
                <a:off x="3093860" y="44905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
              <p:cNvSpPr/>
              <p:nvPr/>
            </p:nvSpPr>
            <p:spPr>
              <a:xfrm>
                <a:off x="3018057" y="46855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
              <p:cNvSpPr/>
              <p:nvPr/>
            </p:nvSpPr>
            <p:spPr>
              <a:xfrm>
                <a:off x="3116173" y="47491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
              <p:cNvSpPr/>
              <p:nvPr/>
            </p:nvSpPr>
            <p:spPr>
              <a:xfrm>
                <a:off x="3144051" y="47134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
              <p:cNvSpPr/>
              <p:nvPr/>
            </p:nvSpPr>
            <p:spPr>
              <a:xfrm>
                <a:off x="2918857" y="49341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
              <p:cNvSpPr/>
              <p:nvPr/>
            </p:nvSpPr>
            <p:spPr>
              <a:xfrm>
                <a:off x="3093860" y="50356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 name="Google Shape;1413;p5"/>
            <p:cNvGrpSpPr/>
            <p:nvPr/>
          </p:nvGrpSpPr>
          <p:grpSpPr>
            <a:xfrm flipH="1">
              <a:off x="4664409" y="4527303"/>
              <a:ext cx="788129" cy="1014456"/>
              <a:chOff x="3707629" y="4456362"/>
              <a:chExt cx="788129" cy="1014456"/>
            </a:xfrm>
          </p:grpSpPr>
          <p:sp>
            <p:nvSpPr>
              <p:cNvPr id="1414" name="Google Shape;1414;p5"/>
              <p:cNvSpPr/>
              <p:nvPr/>
            </p:nvSpPr>
            <p:spPr>
              <a:xfrm>
                <a:off x="3723194" y="50182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
              <p:cNvSpPr/>
              <p:nvPr/>
            </p:nvSpPr>
            <p:spPr>
              <a:xfrm>
                <a:off x="3771168" y="50249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
              <p:cNvSpPr/>
              <p:nvPr/>
            </p:nvSpPr>
            <p:spPr>
              <a:xfrm>
                <a:off x="3831358" y="44563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
              <p:cNvSpPr/>
              <p:nvPr/>
            </p:nvSpPr>
            <p:spPr>
              <a:xfrm>
                <a:off x="3835791" y="44898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
              <p:cNvSpPr/>
              <p:nvPr/>
            </p:nvSpPr>
            <p:spPr>
              <a:xfrm>
                <a:off x="3707629" y="47595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
              <p:cNvSpPr/>
              <p:nvPr/>
            </p:nvSpPr>
            <p:spPr>
              <a:xfrm>
                <a:off x="3713195" y="47863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
              <p:cNvSpPr/>
              <p:nvPr/>
            </p:nvSpPr>
            <p:spPr>
              <a:xfrm>
                <a:off x="3747723" y="50382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
              <p:cNvSpPr/>
              <p:nvPr/>
            </p:nvSpPr>
            <p:spPr>
              <a:xfrm>
                <a:off x="3842490" y="52804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
              <p:cNvSpPr/>
              <p:nvPr/>
            </p:nvSpPr>
            <p:spPr>
              <a:xfrm>
                <a:off x="4015276" y="46224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
              <p:cNvSpPr/>
              <p:nvPr/>
            </p:nvSpPr>
            <p:spPr>
              <a:xfrm>
                <a:off x="4029757" y="46280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
              <p:cNvSpPr/>
              <p:nvPr/>
            </p:nvSpPr>
            <p:spPr>
              <a:xfrm>
                <a:off x="4152402" y="47896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
              <p:cNvSpPr/>
              <p:nvPr/>
            </p:nvSpPr>
            <p:spPr>
              <a:xfrm>
                <a:off x="4155751" y="48153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
              <p:cNvSpPr/>
              <p:nvPr/>
            </p:nvSpPr>
            <p:spPr>
              <a:xfrm>
                <a:off x="4186930" y="48286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
              <p:cNvSpPr/>
              <p:nvPr/>
            </p:nvSpPr>
            <p:spPr>
              <a:xfrm>
                <a:off x="4287262" y="49186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
              <p:cNvSpPr/>
              <p:nvPr/>
            </p:nvSpPr>
            <p:spPr>
              <a:xfrm>
                <a:off x="3880416" y="45645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
              <p:cNvSpPr/>
              <p:nvPr/>
            </p:nvSpPr>
            <p:spPr>
              <a:xfrm>
                <a:off x="3825792" y="48509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
              <p:cNvSpPr/>
              <p:nvPr/>
            </p:nvSpPr>
            <p:spPr>
              <a:xfrm>
                <a:off x="4035323" y="47250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
              <p:cNvSpPr/>
              <p:nvPr/>
            </p:nvSpPr>
            <p:spPr>
              <a:xfrm>
                <a:off x="4072116" y="46615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
              <p:cNvSpPr/>
              <p:nvPr/>
            </p:nvSpPr>
            <p:spPr>
              <a:xfrm>
                <a:off x="3893764" y="51051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
              <p:cNvSpPr/>
              <p:nvPr/>
            </p:nvSpPr>
            <p:spPr>
              <a:xfrm>
                <a:off x="4164667" y="49635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4" name="Google Shape;1434;p5"/>
            <p:cNvGrpSpPr/>
            <p:nvPr/>
          </p:nvGrpSpPr>
          <p:grpSpPr>
            <a:xfrm flipH="1">
              <a:off x="1892279" y="4374903"/>
              <a:ext cx="768082" cy="1156015"/>
              <a:chOff x="6499806" y="4156978"/>
              <a:chExt cx="768082" cy="1156015"/>
            </a:xfrm>
          </p:grpSpPr>
          <p:sp>
            <p:nvSpPr>
              <p:cNvPr id="1435" name="Google Shape;1435;p5"/>
              <p:cNvSpPr/>
              <p:nvPr/>
            </p:nvSpPr>
            <p:spPr>
              <a:xfrm flipH="1">
                <a:off x="6583391"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
              <p:cNvSpPr/>
              <p:nvPr/>
            </p:nvSpPr>
            <p:spPr>
              <a:xfrm flipH="1">
                <a:off x="6591223"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
              <p:cNvSpPr/>
              <p:nvPr/>
            </p:nvSpPr>
            <p:spPr>
              <a:xfrm flipH="1">
                <a:off x="690556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
              <p:cNvSpPr/>
              <p:nvPr/>
            </p:nvSpPr>
            <p:spPr>
              <a:xfrm flipH="1">
                <a:off x="6896653"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
              <p:cNvSpPr/>
              <p:nvPr/>
            </p:nvSpPr>
            <p:spPr>
              <a:xfrm flipH="1">
                <a:off x="6701554"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
              <p:cNvSpPr/>
              <p:nvPr/>
            </p:nvSpPr>
            <p:spPr>
              <a:xfrm flipH="1">
                <a:off x="6688206"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
              <p:cNvSpPr/>
              <p:nvPr/>
            </p:nvSpPr>
            <p:spPr>
              <a:xfrm flipH="1">
                <a:off x="6499806"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
              <p:cNvSpPr/>
              <p:nvPr/>
            </p:nvSpPr>
            <p:spPr>
              <a:xfrm flipH="1">
                <a:off x="6844246"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
              <p:cNvSpPr/>
              <p:nvPr/>
            </p:nvSpPr>
            <p:spPr>
              <a:xfrm flipH="1">
                <a:off x="6901086"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
              <p:cNvSpPr/>
              <p:nvPr/>
            </p:nvSpPr>
            <p:spPr>
              <a:xfrm flipH="1">
                <a:off x="6858727"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
              <p:cNvSpPr/>
              <p:nvPr/>
            </p:nvSpPr>
            <p:spPr>
              <a:xfrm flipH="1">
                <a:off x="6881039"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
              <p:cNvSpPr/>
              <p:nvPr/>
            </p:nvSpPr>
            <p:spPr>
              <a:xfrm flipH="1">
                <a:off x="6873208"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
              <p:cNvSpPr/>
              <p:nvPr/>
            </p:nvSpPr>
            <p:spPr>
              <a:xfrm flipH="1">
                <a:off x="6841980"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
              <p:cNvSpPr/>
              <p:nvPr/>
            </p:nvSpPr>
            <p:spPr>
              <a:xfrm flipH="1">
                <a:off x="685651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
              <p:cNvSpPr/>
              <p:nvPr/>
            </p:nvSpPr>
            <p:spPr>
              <a:xfrm flipH="1">
                <a:off x="6782923"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
              <p:cNvSpPr/>
              <p:nvPr/>
            </p:nvSpPr>
            <p:spPr>
              <a:xfrm flipH="1">
                <a:off x="6879906"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
              <p:cNvSpPr/>
              <p:nvPr/>
            </p:nvSpPr>
            <p:spPr>
              <a:xfrm flipH="1">
                <a:off x="6907785"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
              <p:cNvSpPr/>
              <p:nvPr/>
            </p:nvSpPr>
            <p:spPr>
              <a:xfrm flipH="1">
                <a:off x="6683724"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
              <p:cNvSpPr/>
              <p:nvPr/>
            </p:nvSpPr>
            <p:spPr>
              <a:xfrm flipH="1">
                <a:off x="6859860"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4" name="Google Shape;1454;p5"/>
            <p:cNvGrpSpPr/>
            <p:nvPr/>
          </p:nvGrpSpPr>
          <p:grpSpPr>
            <a:xfrm flipH="1">
              <a:off x="2717895" y="4451103"/>
              <a:ext cx="769215" cy="1154931"/>
              <a:chOff x="5673057" y="4303953"/>
              <a:chExt cx="769215" cy="1154931"/>
            </a:xfrm>
          </p:grpSpPr>
          <p:sp>
            <p:nvSpPr>
              <p:cNvPr id="1455" name="Google Shape;1455;p5"/>
              <p:cNvSpPr/>
              <p:nvPr/>
            </p:nvSpPr>
            <p:spPr>
              <a:xfrm flipH="1">
                <a:off x="6058773" y="46985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
              <p:cNvSpPr/>
              <p:nvPr/>
            </p:nvSpPr>
            <p:spPr>
              <a:xfrm flipH="1">
                <a:off x="6082169" y="47231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
              <p:cNvSpPr/>
              <p:nvPr/>
            </p:nvSpPr>
            <p:spPr>
              <a:xfrm flipH="1">
                <a:off x="5892635" y="43039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
              <p:cNvSpPr/>
              <p:nvPr/>
            </p:nvSpPr>
            <p:spPr>
              <a:xfrm flipH="1">
                <a:off x="5929429" y="43296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
              <p:cNvSpPr/>
              <p:nvPr/>
            </p:nvSpPr>
            <p:spPr>
              <a:xfrm flipH="1">
                <a:off x="6030894" y="44979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
              <p:cNvSpPr/>
              <p:nvPr/>
            </p:nvSpPr>
            <p:spPr>
              <a:xfrm flipH="1">
                <a:off x="6029761" y="45335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
              <p:cNvSpPr/>
              <p:nvPr/>
            </p:nvSpPr>
            <p:spPr>
              <a:xfrm flipH="1">
                <a:off x="6053157" y="47152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
              <p:cNvSpPr/>
              <p:nvPr/>
            </p:nvSpPr>
            <p:spPr>
              <a:xfrm flipH="1">
                <a:off x="6075470" y="50040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
              <p:cNvSpPr/>
              <p:nvPr/>
            </p:nvSpPr>
            <p:spPr>
              <a:xfrm flipH="1">
                <a:off x="5789003" y="45859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
              <p:cNvSpPr/>
              <p:nvPr/>
            </p:nvSpPr>
            <p:spPr>
              <a:xfrm flipH="1">
                <a:off x="5805700" y="45960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
              <p:cNvSpPr/>
              <p:nvPr/>
            </p:nvSpPr>
            <p:spPr>
              <a:xfrm flipH="1">
                <a:off x="5741078" y="48457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
              <p:cNvSpPr/>
              <p:nvPr/>
            </p:nvSpPr>
            <p:spPr>
              <a:xfrm flipH="1">
                <a:off x="5783437" y="48468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
              <p:cNvSpPr/>
              <p:nvPr/>
            </p:nvSpPr>
            <p:spPr>
              <a:xfrm flipH="1">
                <a:off x="5768907" y="48735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
              <p:cNvSpPr/>
              <p:nvPr/>
            </p:nvSpPr>
            <p:spPr>
              <a:xfrm flipH="1">
                <a:off x="5673057" y="50485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
              <p:cNvSpPr/>
              <p:nvPr/>
            </p:nvSpPr>
            <p:spPr>
              <a:xfrm flipH="1">
                <a:off x="5942826" y="44143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
              <p:cNvSpPr/>
              <p:nvPr/>
            </p:nvSpPr>
            <p:spPr>
              <a:xfrm flipH="1">
                <a:off x="6037593" y="46093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
              <p:cNvSpPr/>
              <p:nvPr/>
            </p:nvSpPr>
            <p:spPr>
              <a:xfrm flipH="1">
                <a:off x="5867023" y="46729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
              <p:cNvSpPr/>
              <p:nvPr/>
            </p:nvSpPr>
            <p:spPr>
              <a:xfrm flipH="1">
                <a:off x="5802351" y="46372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
              <p:cNvSpPr/>
              <p:nvPr/>
            </p:nvSpPr>
            <p:spPr>
              <a:xfrm flipH="1">
                <a:off x="6058773" y="48579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
              <p:cNvSpPr/>
              <p:nvPr/>
            </p:nvSpPr>
            <p:spPr>
              <a:xfrm flipH="1">
                <a:off x="5880420" y="49594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5" name="Google Shape;1475;p5"/>
            <p:cNvGrpSpPr/>
            <p:nvPr/>
          </p:nvGrpSpPr>
          <p:grpSpPr>
            <a:xfrm flipH="1">
              <a:off x="975742" y="4603503"/>
              <a:ext cx="788129" cy="1014456"/>
              <a:chOff x="7396296" y="4303962"/>
              <a:chExt cx="788129" cy="1014456"/>
            </a:xfrm>
          </p:grpSpPr>
          <p:sp>
            <p:nvSpPr>
              <p:cNvPr id="1476" name="Google Shape;1476;p5"/>
              <p:cNvSpPr/>
              <p:nvPr/>
            </p:nvSpPr>
            <p:spPr>
              <a:xfrm flipH="1">
                <a:off x="7699460"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
              <p:cNvSpPr/>
              <p:nvPr/>
            </p:nvSpPr>
            <p:spPr>
              <a:xfrm flipH="1">
                <a:off x="7741820"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
              <p:cNvSpPr/>
              <p:nvPr/>
            </p:nvSpPr>
            <p:spPr>
              <a:xfrm flipH="1">
                <a:off x="7884511"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
              <p:cNvSpPr/>
              <p:nvPr/>
            </p:nvSpPr>
            <p:spPr>
              <a:xfrm flipH="1">
                <a:off x="7911306"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
              <p:cNvSpPr/>
              <p:nvPr/>
            </p:nvSpPr>
            <p:spPr>
              <a:xfrm flipH="1">
                <a:off x="7816539"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
              <p:cNvSpPr/>
              <p:nvPr/>
            </p:nvSpPr>
            <p:spPr>
              <a:xfrm flipH="1">
                <a:off x="7828804"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
              <p:cNvSpPr/>
              <p:nvPr/>
            </p:nvSpPr>
            <p:spPr>
              <a:xfrm flipH="1">
                <a:off x="7677197"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
              <p:cNvSpPr/>
              <p:nvPr/>
            </p:nvSpPr>
            <p:spPr>
              <a:xfrm flipH="1">
                <a:off x="7583563"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
              <p:cNvSpPr/>
              <p:nvPr/>
            </p:nvSpPr>
            <p:spPr>
              <a:xfrm flipH="1">
                <a:off x="7731821"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
              <p:cNvSpPr/>
              <p:nvPr/>
            </p:nvSpPr>
            <p:spPr>
              <a:xfrm flipH="1">
                <a:off x="7739603"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
              <p:cNvSpPr/>
              <p:nvPr/>
            </p:nvSpPr>
            <p:spPr>
              <a:xfrm flipH="1">
                <a:off x="7569082"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
              <p:cNvSpPr/>
              <p:nvPr/>
            </p:nvSpPr>
            <p:spPr>
              <a:xfrm flipH="1">
                <a:off x="7580214"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
              <p:cNvSpPr/>
              <p:nvPr/>
            </p:nvSpPr>
            <p:spPr>
              <a:xfrm flipH="1">
                <a:off x="7553468"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
              <p:cNvSpPr/>
              <p:nvPr/>
            </p:nvSpPr>
            <p:spPr>
              <a:xfrm flipH="1">
                <a:off x="7396296"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
              <p:cNvSpPr/>
              <p:nvPr/>
            </p:nvSpPr>
            <p:spPr>
              <a:xfrm flipH="1">
                <a:off x="7476532"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
              <p:cNvSpPr/>
              <p:nvPr/>
            </p:nvSpPr>
            <p:spPr>
              <a:xfrm flipH="1">
                <a:off x="7832153"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
              <p:cNvSpPr/>
              <p:nvPr/>
            </p:nvSpPr>
            <p:spPr>
              <a:xfrm flipH="1">
                <a:off x="7795360"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
              <p:cNvSpPr/>
              <p:nvPr/>
            </p:nvSpPr>
            <p:spPr>
              <a:xfrm flipH="1">
                <a:off x="7722906"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
              <p:cNvSpPr/>
              <p:nvPr/>
            </p:nvSpPr>
            <p:spPr>
              <a:xfrm flipH="1">
                <a:off x="7705075"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
              <p:cNvSpPr/>
              <p:nvPr/>
            </p:nvSpPr>
            <p:spPr>
              <a:xfrm flipH="1">
                <a:off x="7633705"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6" name="Google Shape;1496;p5"/>
            <p:cNvGrpSpPr/>
            <p:nvPr/>
          </p:nvGrpSpPr>
          <p:grpSpPr>
            <a:xfrm flipH="1">
              <a:off x="7379301" y="4603503"/>
              <a:ext cx="788129" cy="1014456"/>
              <a:chOff x="992737" y="4303962"/>
              <a:chExt cx="788129" cy="1014456"/>
            </a:xfrm>
          </p:grpSpPr>
          <p:sp>
            <p:nvSpPr>
              <p:cNvPr id="1497" name="Google Shape;1497;p5"/>
              <p:cNvSpPr/>
              <p:nvPr/>
            </p:nvSpPr>
            <p:spPr>
              <a:xfrm flipH="1">
                <a:off x="1295902"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
              <p:cNvSpPr/>
              <p:nvPr/>
            </p:nvSpPr>
            <p:spPr>
              <a:xfrm flipH="1">
                <a:off x="1338261"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
              <p:cNvSpPr/>
              <p:nvPr/>
            </p:nvSpPr>
            <p:spPr>
              <a:xfrm flipH="1">
                <a:off x="1480953"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
              <p:cNvSpPr/>
              <p:nvPr/>
            </p:nvSpPr>
            <p:spPr>
              <a:xfrm flipH="1">
                <a:off x="1507747"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
              <p:cNvSpPr/>
              <p:nvPr/>
            </p:nvSpPr>
            <p:spPr>
              <a:xfrm flipH="1">
                <a:off x="1412981"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
              <p:cNvSpPr/>
              <p:nvPr/>
            </p:nvSpPr>
            <p:spPr>
              <a:xfrm flipH="1">
                <a:off x="1425245"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
              <p:cNvSpPr/>
              <p:nvPr/>
            </p:nvSpPr>
            <p:spPr>
              <a:xfrm flipH="1">
                <a:off x="1273638"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
              <p:cNvSpPr/>
              <p:nvPr/>
            </p:nvSpPr>
            <p:spPr>
              <a:xfrm flipH="1">
                <a:off x="1180004"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
              <p:cNvSpPr/>
              <p:nvPr/>
            </p:nvSpPr>
            <p:spPr>
              <a:xfrm flipH="1">
                <a:off x="1328262"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
              <p:cNvSpPr/>
              <p:nvPr/>
            </p:nvSpPr>
            <p:spPr>
              <a:xfrm flipH="1">
                <a:off x="1336044"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
              <p:cNvSpPr/>
              <p:nvPr/>
            </p:nvSpPr>
            <p:spPr>
              <a:xfrm flipH="1">
                <a:off x="1165524"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
              <p:cNvSpPr/>
              <p:nvPr/>
            </p:nvSpPr>
            <p:spPr>
              <a:xfrm flipH="1">
                <a:off x="1176655"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
              <p:cNvSpPr/>
              <p:nvPr/>
            </p:nvSpPr>
            <p:spPr>
              <a:xfrm flipH="1">
                <a:off x="1149910"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
              <p:cNvSpPr/>
              <p:nvPr/>
            </p:nvSpPr>
            <p:spPr>
              <a:xfrm flipH="1">
                <a:off x="992737"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
              <p:cNvSpPr/>
              <p:nvPr/>
            </p:nvSpPr>
            <p:spPr>
              <a:xfrm flipH="1">
                <a:off x="1072973"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
              <p:cNvSpPr/>
              <p:nvPr/>
            </p:nvSpPr>
            <p:spPr>
              <a:xfrm flipH="1">
                <a:off x="1428594"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
              <p:cNvSpPr/>
              <p:nvPr/>
            </p:nvSpPr>
            <p:spPr>
              <a:xfrm flipH="1">
                <a:off x="1391801"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
              <p:cNvSpPr/>
              <p:nvPr/>
            </p:nvSpPr>
            <p:spPr>
              <a:xfrm flipH="1">
                <a:off x="1319347"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
              <p:cNvSpPr/>
              <p:nvPr/>
            </p:nvSpPr>
            <p:spPr>
              <a:xfrm flipH="1">
                <a:off x="1301517"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
              <p:cNvSpPr/>
              <p:nvPr/>
            </p:nvSpPr>
            <p:spPr>
              <a:xfrm flipH="1">
                <a:off x="1230146"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 name="Google Shape;1517;p5"/>
            <p:cNvGrpSpPr/>
            <p:nvPr/>
          </p:nvGrpSpPr>
          <p:grpSpPr>
            <a:xfrm flipH="1">
              <a:off x="8372038" y="4374903"/>
              <a:ext cx="788129" cy="1014456"/>
              <a:chOff x="0" y="4380162"/>
              <a:chExt cx="788129" cy="1014456"/>
            </a:xfrm>
          </p:grpSpPr>
          <p:sp>
            <p:nvSpPr>
              <p:cNvPr id="1518" name="Google Shape;1518;p5"/>
              <p:cNvSpPr/>
              <p:nvPr/>
            </p:nvSpPr>
            <p:spPr>
              <a:xfrm>
                <a:off x="15565" y="49420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
              <p:cNvSpPr/>
              <p:nvPr/>
            </p:nvSpPr>
            <p:spPr>
              <a:xfrm>
                <a:off x="63539" y="49487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
              <p:cNvSpPr/>
              <p:nvPr/>
            </p:nvSpPr>
            <p:spPr>
              <a:xfrm>
                <a:off x="123729" y="43801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
              <p:cNvSpPr/>
              <p:nvPr/>
            </p:nvSpPr>
            <p:spPr>
              <a:xfrm>
                <a:off x="128162" y="44136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
              <p:cNvSpPr/>
              <p:nvPr/>
            </p:nvSpPr>
            <p:spPr>
              <a:xfrm>
                <a:off x="0" y="46833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
              <p:cNvSpPr/>
              <p:nvPr/>
            </p:nvSpPr>
            <p:spPr>
              <a:xfrm>
                <a:off x="5566" y="47101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
              <p:cNvSpPr/>
              <p:nvPr/>
            </p:nvSpPr>
            <p:spPr>
              <a:xfrm>
                <a:off x="40094" y="49620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
              <p:cNvSpPr/>
              <p:nvPr/>
            </p:nvSpPr>
            <p:spPr>
              <a:xfrm>
                <a:off x="134860" y="52042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
              <p:cNvSpPr/>
              <p:nvPr/>
            </p:nvSpPr>
            <p:spPr>
              <a:xfrm>
                <a:off x="307647" y="45462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
              <p:cNvSpPr/>
              <p:nvPr/>
            </p:nvSpPr>
            <p:spPr>
              <a:xfrm>
                <a:off x="322128" y="45518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
              <p:cNvSpPr/>
              <p:nvPr/>
            </p:nvSpPr>
            <p:spPr>
              <a:xfrm>
                <a:off x="444773" y="47134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
              <p:cNvSpPr/>
              <p:nvPr/>
            </p:nvSpPr>
            <p:spPr>
              <a:xfrm>
                <a:off x="448122" y="47391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
              <p:cNvSpPr/>
              <p:nvPr/>
            </p:nvSpPr>
            <p:spPr>
              <a:xfrm>
                <a:off x="479300" y="47524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
              <p:cNvSpPr/>
              <p:nvPr/>
            </p:nvSpPr>
            <p:spPr>
              <a:xfrm>
                <a:off x="579633" y="48424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
              <p:cNvSpPr/>
              <p:nvPr/>
            </p:nvSpPr>
            <p:spPr>
              <a:xfrm>
                <a:off x="172787" y="44883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
              <p:cNvSpPr/>
              <p:nvPr/>
            </p:nvSpPr>
            <p:spPr>
              <a:xfrm>
                <a:off x="118163" y="47747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
              <p:cNvSpPr/>
              <p:nvPr/>
            </p:nvSpPr>
            <p:spPr>
              <a:xfrm>
                <a:off x="327694" y="46488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
              <p:cNvSpPr/>
              <p:nvPr/>
            </p:nvSpPr>
            <p:spPr>
              <a:xfrm>
                <a:off x="364487" y="45853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
              <p:cNvSpPr/>
              <p:nvPr/>
            </p:nvSpPr>
            <p:spPr>
              <a:xfrm>
                <a:off x="186135" y="50289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
              <p:cNvSpPr/>
              <p:nvPr/>
            </p:nvSpPr>
            <p:spPr>
              <a:xfrm>
                <a:off x="457037" y="48873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8" name="Google Shape;1538;p5"/>
            <p:cNvGrpSpPr/>
            <p:nvPr/>
          </p:nvGrpSpPr>
          <p:grpSpPr>
            <a:xfrm flipH="1">
              <a:off x="-5863" y="4374903"/>
              <a:ext cx="769215" cy="1154931"/>
              <a:chOff x="8396815" y="4456353"/>
              <a:chExt cx="769215" cy="1154931"/>
            </a:xfrm>
          </p:grpSpPr>
          <p:sp>
            <p:nvSpPr>
              <p:cNvPr id="1539" name="Google Shape;1539;p5"/>
              <p:cNvSpPr/>
              <p:nvPr/>
            </p:nvSpPr>
            <p:spPr>
              <a:xfrm flipH="1">
                <a:off x="8782531" y="48509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
              <p:cNvSpPr/>
              <p:nvPr/>
            </p:nvSpPr>
            <p:spPr>
              <a:xfrm flipH="1">
                <a:off x="8805927" y="48755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
              <p:cNvSpPr/>
              <p:nvPr/>
            </p:nvSpPr>
            <p:spPr>
              <a:xfrm flipH="1">
                <a:off x="8616394" y="44563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
              <p:cNvSpPr/>
              <p:nvPr/>
            </p:nvSpPr>
            <p:spPr>
              <a:xfrm flipH="1">
                <a:off x="8653187" y="44820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
              <p:cNvSpPr/>
              <p:nvPr/>
            </p:nvSpPr>
            <p:spPr>
              <a:xfrm flipH="1">
                <a:off x="8754653" y="46503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
              <p:cNvSpPr/>
              <p:nvPr/>
            </p:nvSpPr>
            <p:spPr>
              <a:xfrm flipH="1">
                <a:off x="8753520" y="46859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
              <p:cNvSpPr/>
              <p:nvPr/>
            </p:nvSpPr>
            <p:spPr>
              <a:xfrm flipH="1">
                <a:off x="8776916" y="48676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
              <p:cNvSpPr/>
              <p:nvPr/>
            </p:nvSpPr>
            <p:spPr>
              <a:xfrm flipH="1">
                <a:off x="8799228" y="51564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
              <p:cNvSpPr/>
              <p:nvPr/>
            </p:nvSpPr>
            <p:spPr>
              <a:xfrm flipH="1">
                <a:off x="8512761" y="47383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
              <p:cNvSpPr/>
              <p:nvPr/>
            </p:nvSpPr>
            <p:spPr>
              <a:xfrm flipH="1">
                <a:off x="8529459" y="47484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
              <p:cNvSpPr/>
              <p:nvPr/>
            </p:nvSpPr>
            <p:spPr>
              <a:xfrm flipH="1">
                <a:off x="8464836" y="49981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
              <p:cNvSpPr/>
              <p:nvPr/>
            </p:nvSpPr>
            <p:spPr>
              <a:xfrm flipH="1">
                <a:off x="8507195" y="49992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
              <p:cNvSpPr/>
              <p:nvPr/>
            </p:nvSpPr>
            <p:spPr>
              <a:xfrm flipH="1">
                <a:off x="8492665" y="50259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
              <p:cNvSpPr/>
              <p:nvPr/>
            </p:nvSpPr>
            <p:spPr>
              <a:xfrm flipH="1">
                <a:off x="8396815" y="52009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
              <p:cNvSpPr/>
              <p:nvPr/>
            </p:nvSpPr>
            <p:spPr>
              <a:xfrm flipH="1">
                <a:off x="8666585" y="45667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
              <p:cNvSpPr/>
              <p:nvPr/>
            </p:nvSpPr>
            <p:spPr>
              <a:xfrm flipH="1">
                <a:off x="8761351" y="47617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
              <p:cNvSpPr/>
              <p:nvPr/>
            </p:nvSpPr>
            <p:spPr>
              <a:xfrm flipH="1">
                <a:off x="8590781" y="48253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
              <p:cNvSpPr/>
              <p:nvPr/>
            </p:nvSpPr>
            <p:spPr>
              <a:xfrm flipH="1">
                <a:off x="8526109" y="47896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
              <p:cNvSpPr/>
              <p:nvPr/>
            </p:nvSpPr>
            <p:spPr>
              <a:xfrm flipH="1">
                <a:off x="8782531" y="50103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
              <p:cNvSpPr/>
              <p:nvPr/>
            </p:nvSpPr>
            <p:spPr>
              <a:xfrm flipH="1">
                <a:off x="8604179" y="51118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59" name="Google Shape;1559;p5"/>
          <p:cNvSpPr txBox="1">
            <a:spLocks noGrp="1"/>
          </p:cNvSpPr>
          <p:nvPr>
            <p:ph type="subTitle" idx="1"/>
          </p:nvPr>
        </p:nvSpPr>
        <p:spPr>
          <a:xfrm>
            <a:off x="1364400" y="2228539"/>
            <a:ext cx="2887200" cy="338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400" b="1">
                <a:solidFill>
                  <a:schemeClr val="accent3"/>
                </a:solidFill>
                <a:latin typeface="Nunito"/>
                <a:ea typeface="Nunito"/>
                <a:cs typeface="Nunito"/>
                <a:sym typeface="Nunito"/>
              </a:defRPr>
            </a:lvl1pPr>
            <a:lvl2pPr lvl="1"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9pPr>
          </a:lstStyle>
          <a:p>
            <a:endParaRPr/>
          </a:p>
        </p:txBody>
      </p:sp>
      <p:sp>
        <p:nvSpPr>
          <p:cNvPr id="1560" name="Google Shape;1560;p5"/>
          <p:cNvSpPr txBox="1">
            <a:spLocks noGrp="1"/>
          </p:cNvSpPr>
          <p:nvPr>
            <p:ph type="subTitle" idx="2"/>
          </p:nvPr>
        </p:nvSpPr>
        <p:spPr>
          <a:xfrm>
            <a:off x="4892400" y="2228539"/>
            <a:ext cx="2887200" cy="338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400" b="1">
                <a:solidFill>
                  <a:schemeClr val="accent3"/>
                </a:solidFill>
                <a:latin typeface="Nunito"/>
                <a:ea typeface="Nunito"/>
                <a:cs typeface="Nunito"/>
                <a:sym typeface="Nunito"/>
              </a:defRPr>
            </a:lvl1pPr>
            <a:lvl2pPr lvl="1"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9pPr>
          </a:lstStyle>
          <a:p>
            <a:endParaRPr/>
          </a:p>
        </p:txBody>
      </p:sp>
      <p:sp>
        <p:nvSpPr>
          <p:cNvPr id="1561" name="Google Shape;1561;p5"/>
          <p:cNvSpPr txBox="1">
            <a:spLocks noGrp="1"/>
          </p:cNvSpPr>
          <p:nvPr>
            <p:ph type="subTitle" idx="3"/>
          </p:nvPr>
        </p:nvSpPr>
        <p:spPr>
          <a:xfrm>
            <a:off x="1363200" y="2566939"/>
            <a:ext cx="2887200" cy="101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562" name="Google Shape;1562;p5"/>
          <p:cNvSpPr txBox="1">
            <a:spLocks noGrp="1"/>
          </p:cNvSpPr>
          <p:nvPr>
            <p:ph type="subTitle" idx="4"/>
          </p:nvPr>
        </p:nvSpPr>
        <p:spPr>
          <a:xfrm>
            <a:off x="4893600" y="2566939"/>
            <a:ext cx="2887200" cy="101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563" name="Google Shape;1563;p5"/>
          <p:cNvSpPr txBox="1">
            <a:spLocks noGrp="1"/>
          </p:cNvSpPr>
          <p:nvPr>
            <p:ph type="title"/>
          </p:nvPr>
        </p:nvSpPr>
        <p:spPr>
          <a:xfrm>
            <a:off x="720000" y="540000"/>
            <a:ext cx="77040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64" name="Google Shape;1564;p5"/>
          <p:cNvSpPr txBox="1">
            <a:spLocks noGrp="1"/>
          </p:cNvSpPr>
          <p:nvPr>
            <p:ph type="title" idx="5" hasCustomPrompt="1"/>
          </p:nvPr>
        </p:nvSpPr>
        <p:spPr>
          <a:xfrm>
            <a:off x="2556000" y="1889464"/>
            <a:ext cx="504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0">
                <a:latin typeface="Nunito Black"/>
                <a:ea typeface="Nunito Black"/>
                <a:cs typeface="Nunito Black"/>
                <a:sym typeface="Nunito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565" name="Google Shape;1565;p5"/>
          <p:cNvSpPr txBox="1">
            <a:spLocks noGrp="1"/>
          </p:cNvSpPr>
          <p:nvPr>
            <p:ph type="title" idx="6" hasCustomPrompt="1"/>
          </p:nvPr>
        </p:nvSpPr>
        <p:spPr>
          <a:xfrm>
            <a:off x="5975175" y="1889464"/>
            <a:ext cx="504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0">
                <a:latin typeface="Nunito Black"/>
                <a:ea typeface="Nunito Black"/>
                <a:cs typeface="Nunito Black"/>
                <a:sym typeface="Nunito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66"/>
        <p:cNvGrpSpPr/>
        <p:nvPr/>
      </p:nvGrpSpPr>
      <p:grpSpPr>
        <a:xfrm>
          <a:off x="0" y="0"/>
          <a:ext cx="0" cy="0"/>
          <a:chOff x="0" y="0"/>
          <a:chExt cx="0" cy="0"/>
        </a:xfrm>
      </p:grpSpPr>
      <p:grpSp>
        <p:nvGrpSpPr>
          <p:cNvPr id="1567" name="Google Shape;1567;p6"/>
          <p:cNvGrpSpPr/>
          <p:nvPr/>
        </p:nvGrpSpPr>
        <p:grpSpPr>
          <a:xfrm>
            <a:off x="-136244" y="-408882"/>
            <a:ext cx="10067480" cy="3830266"/>
            <a:chOff x="-136244" y="-408882"/>
            <a:chExt cx="10067480" cy="3830266"/>
          </a:xfrm>
        </p:grpSpPr>
        <p:grpSp>
          <p:nvGrpSpPr>
            <p:cNvPr id="1568" name="Google Shape;1568;p6"/>
            <p:cNvGrpSpPr/>
            <p:nvPr/>
          </p:nvGrpSpPr>
          <p:grpSpPr>
            <a:xfrm>
              <a:off x="8545747" y="2399106"/>
              <a:ext cx="241941" cy="218741"/>
              <a:chOff x="2097025" y="4644575"/>
              <a:chExt cx="122800" cy="111025"/>
            </a:xfrm>
          </p:grpSpPr>
          <p:sp>
            <p:nvSpPr>
              <p:cNvPr id="1569" name="Google Shape;1569;p6"/>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6"/>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1" name="Google Shape;1571;p6"/>
            <p:cNvGrpSpPr/>
            <p:nvPr/>
          </p:nvGrpSpPr>
          <p:grpSpPr>
            <a:xfrm>
              <a:off x="478047" y="1425306"/>
              <a:ext cx="241941" cy="218741"/>
              <a:chOff x="2097025" y="4644575"/>
              <a:chExt cx="122800" cy="111025"/>
            </a:xfrm>
          </p:grpSpPr>
          <p:sp>
            <p:nvSpPr>
              <p:cNvPr id="1572" name="Google Shape;1572;p6"/>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6"/>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4" name="Google Shape;1574;p6"/>
            <p:cNvGrpSpPr/>
            <p:nvPr/>
          </p:nvGrpSpPr>
          <p:grpSpPr>
            <a:xfrm>
              <a:off x="4873403" y="-12374"/>
              <a:ext cx="4270606" cy="1104740"/>
              <a:chOff x="2637925" y="3469400"/>
              <a:chExt cx="2167600" cy="560725"/>
            </a:xfrm>
          </p:grpSpPr>
          <p:sp>
            <p:nvSpPr>
              <p:cNvPr id="1575" name="Google Shape;1575;p6"/>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6"/>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6"/>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6"/>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6"/>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 name="Google Shape;1580;p6"/>
            <p:cNvGrpSpPr/>
            <p:nvPr/>
          </p:nvGrpSpPr>
          <p:grpSpPr>
            <a:xfrm>
              <a:off x="152406" y="-314989"/>
              <a:ext cx="476050" cy="2908409"/>
              <a:chOff x="2022900" y="563450"/>
              <a:chExt cx="241625" cy="1476200"/>
            </a:xfrm>
          </p:grpSpPr>
          <p:sp>
            <p:nvSpPr>
              <p:cNvPr id="1581" name="Google Shape;1581;p6"/>
              <p:cNvSpPr/>
              <p:nvPr/>
            </p:nvSpPr>
            <p:spPr>
              <a:xfrm>
                <a:off x="2022900" y="574200"/>
                <a:ext cx="241625" cy="1465450"/>
              </a:xfrm>
              <a:custGeom>
                <a:avLst/>
                <a:gdLst/>
                <a:ahLst/>
                <a:cxnLst/>
                <a:rect l="l" t="t" r="r" b="b"/>
                <a:pathLst>
                  <a:path w="9665" h="58618" fill="none" extrusionOk="0">
                    <a:moveTo>
                      <a:pt x="3689" y="58617"/>
                    </a:moveTo>
                    <a:cubicBezTo>
                      <a:pt x="2512" y="58527"/>
                      <a:pt x="1494" y="57576"/>
                      <a:pt x="1154" y="56399"/>
                    </a:cubicBezTo>
                    <a:cubicBezTo>
                      <a:pt x="815" y="55268"/>
                      <a:pt x="1087" y="54000"/>
                      <a:pt x="1720" y="52982"/>
                    </a:cubicBezTo>
                    <a:cubicBezTo>
                      <a:pt x="1879" y="52710"/>
                      <a:pt x="2105" y="52416"/>
                      <a:pt x="2422" y="52303"/>
                    </a:cubicBezTo>
                    <a:cubicBezTo>
                      <a:pt x="3033" y="52077"/>
                      <a:pt x="3735" y="52733"/>
                      <a:pt x="3644" y="53389"/>
                    </a:cubicBezTo>
                    <a:cubicBezTo>
                      <a:pt x="3553" y="54023"/>
                      <a:pt x="2875" y="54476"/>
                      <a:pt x="2218" y="54408"/>
                    </a:cubicBezTo>
                    <a:cubicBezTo>
                      <a:pt x="1585" y="54340"/>
                      <a:pt x="1041" y="53842"/>
                      <a:pt x="792" y="53231"/>
                    </a:cubicBezTo>
                    <a:cubicBezTo>
                      <a:pt x="340" y="52167"/>
                      <a:pt x="747" y="50877"/>
                      <a:pt x="1381" y="49904"/>
                    </a:cubicBezTo>
                    <a:cubicBezTo>
                      <a:pt x="1992" y="48908"/>
                      <a:pt x="2829" y="48003"/>
                      <a:pt x="3282" y="46917"/>
                    </a:cubicBezTo>
                    <a:cubicBezTo>
                      <a:pt x="3780" y="45672"/>
                      <a:pt x="3757" y="44223"/>
                      <a:pt x="3191" y="42956"/>
                    </a:cubicBezTo>
                    <a:cubicBezTo>
                      <a:pt x="2603" y="41711"/>
                      <a:pt x="1494" y="40738"/>
                      <a:pt x="1041" y="39403"/>
                    </a:cubicBezTo>
                    <a:cubicBezTo>
                      <a:pt x="0" y="36370"/>
                      <a:pt x="3214" y="34175"/>
                      <a:pt x="4685" y="31957"/>
                    </a:cubicBezTo>
                    <a:cubicBezTo>
                      <a:pt x="6292" y="29580"/>
                      <a:pt x="6812" y="26503"/>
                      <a:pt x="6066" y="23696"/>
                    </a:cubicBezTo>
                    <a:cubicBezTo>
                      <a:pt x="5364" y="21048"/>
                      <a:pt x="3553" y="18581"/>
                      <a:pt x="3802" y="15843"/>
                    </a:cubicBezTo>
                    <a:cubicBezTo>
                      <a:pt x="4097" y="12629"/>
                      <a:pt x="7039" y="10366"/>
                      <a:pt x="8442" y="7492"/>
                    </a:cubicBezTo>
                    <a:cubicBezTo>
                      <a:pt x="9574" y="5161"/>
                      <a:pt x="9664" y="2377"/>
                      <a:pt x="8714" y="0"/>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6"/>
              <p:cNvSpPr/>
              <p:nvPr/>
            </p:nvSpPr>
            <p:spPr>
              <a:xfrm>
                <a:off x="2033650" y="563450"/>
                <a:ext cx="220125" cy="1324575"/>
              </a:xfrm>
              <a:custGeom>
                <a:avLst/>
                <a:gdLst/>
                <a:ahLst/>
                <a:cxnLst/>
                <a:rect l="l" t="t" r="r" b="b"/>
                <a:pathLst>
                  <a:path w="8805" h="52983" fill="none" extrusionOk="0">
                    <a:moveTo>
                      <a:pt x="498" y="52982"/>
                    </a:moveTo>
                    <a:cubicBezTo>
                      <a:pt x="0" y="51330"/>
                      <a:pt x="227" y="49451"/>
                      <a:pt x="1109" y="47935"/>
                    </a:cubicBezTo>
                    <a:cubicBezTo>
                      <a:pt x="2082" y="46260"/>
                      <a:pt x="3870" y="44767"/>
                      <a:pt x="3576" y="42865"/>
                    </a:cubicBezTo>
                    <a:cubicBezTo>
                      <a:pt x="3305" y="40987"/>
                      <a:pt x="1132" y="39946"/>
                      <a:pt x="566" y="38158"/>
                    </a:cubicBezTo>
                    <a:cubicBezTo>
                      <a:pt x="181" y="36913"/>
                      <a:pt x="657" y="35533"/>
                      <a:pt x="1358" y="34424"/>
                    </a:cubicBezTo>
                    <a:cubicBezTo>
                      <a:pt x="2105" y="33337"/>
                      <a:pt x="3078" y="32432"/>
                      <a:pt x="3825" y="31346"/>
                    </a:cubicBezTo>
                    <a:cubicBezTo>
                      <a:pt x="5274" y="29309"/>
                      <a:pt x="5930" y="26729"/>
                      <a:pt x="5636" y="24285"/>
                    </a:cubicBezTo>
                    <a:cubicBezTo>
                      <a:pt x="5500" y="23062"/>
                      <a:pt x="5138" y="21908"/>
                      <a:pt x="4934" y="20686"/>
                    </a:cubicBezTo>
                    <a:cubicBezTo>
                      <a:pt x="4617" y="18694"/>
                      <a:pt x="4798" y="16635"/>
                      <a:pt x="5455" y="14711"/>
                    </a:cubicBezTo>
                    <a:cubicBezTo>
                      <a:pt x="5975" y="13127"/>
                      <a:pt x="6835" y="11679"/>
                      <a:pt x="7446" y="10162"/>
                    </a:cubicBezTo>
                    <a:cubicBezTo>
                      <a:pt x="8170" y="8465"/>
                      <a:pt x="8193" y="6745"/>
                      <a:pt x="8465" y="4979"/>
                    </a:cubicBezTo>
                    <a:cubicBezTo>
                      <a:pt x="8736" y="3395"/>
                      <a:pt x="8804" y="1585"/>
                      <a:pt x="8397" y="0"/>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6"/>
              <p:cNvSpPr/>
              <p:nvPr/>
            </p:nvSpPr>
            <p:spPr>
              <a:xfrm>
                <a:off x="2171125" y="1261025"/>
                <a:ext cx="73600" cy="57800"/>
              </a:xfrm>
              <a:custGeom>
                <a:avLst/>
                <a:gdLst/>
                <a:ahLst/>
                <a:cxnLst/>
                <a:rect l="l" t="t" r="r" b="b"/>
                <a:pathLst>
                  <a:path w="2944" h="2312" extrusionOk="0">
                    <a:moveTo>
                      <a:pt x="2445" y="501"/>
                    </a:moveTo>
                    <a:cubicBezTo>
                      <a:pt x="2468" y="501"/>
                      <a:pt x="2490" y="523"/>
                      <a:pt x="2490" y="591"/>
                    </a:cubicBezTo>
                    <a:cubicBezTo>
                      <a:pt x="2490" y="636"/>
                      <a:pt x="2468" y="727"/>
                      <a:pt x="2445" y="817"/>
                    </a:cubicBezTo>
                    <a:cubicBezTo>
                      <a:pt x="2241" y="1270"/>
                      <a:pt x="1925" y="1496"/>
                      <a:pt x="1449" y="1519"/>
                    </a:cubicBezTo>
                    <a:cubicBezTo>
                      <a:pt x="1155" y="1542"/>
                      <a:pt x="861" y="1587"/>
                      <a:pt x="521" y="1632"/>
                    </a:cubicBezTo>
                    <a:cubicBezTo>
                      <a:pt x="635" y="1044"/>
                      <a:pt x="1087" y="591"/>
                      <a:pt x="1381" y="546"/>
                    </a:cubicBezTo>
                    <a:cubicBezTo>
                      <a:pt x="1434" y="538"/>
                      <a:pt x="1489" y="535"/>
                      <a:pt x="1544" y="535"/>
                    </a:cubicBezTo>
                    <a:cubicBezTo>
                      <a:pt x="1704" y="535"/>
                      <a:pt x="1873" y="560"/>
                      <a:pt x="2045" y="560"/>
                    </a:cubicBezTo>
                    <a:cubicBezTo>
                      <a:pt x="2148" y="560"/>
                      <a:pt x="2251" y="551"/>
                      <a:pt x="2355" y="523"/>
                    </a:cubicBezTo>
                    <a:cubicBezTo>
                      <a:pt x="2355" y="501"/>
                      <a:pt x="2400" y="501"/>
                      <a:pt x="2445" y="501"/>
                    </a:cubicBezTo>
                    <a:close/>
                    <a:moveTo>
                      <a:pt x="1430" y="1"/>
                    </a:moveTo>
                    <a:cubicBezTo>
                      <a:pt x="1334" y="1"/>
                      <a:pt x="1242" y="13"/>
                      <a:pt x="1155" y="48"/>
                    </a:cubicBezTo>
                    <a:cubicBezTo>
                      <a:pt x="680" y="139"/>
                      <a:pt x="114" y="1270"/>
                      <a:pt x="23" y="2153"/>
                    </a:cubicBezTo>
                    <a:cubicBezTo>
                      <a:pt x="1" y="2198"/>
                      <a:pt x="1" y="2266"/>
                      <a:pt x="1" y="2311"/>
                    </a:cubicBezTo>
                    <a:cubicBezTo>
                      <a:pt x="69" y="2289"/>
                      <a:pt x="114" y="2221"/>
                      <a:pt x="182" y="2198"/>
                    </a:cubicBezTo>
                    <a:cubicBezTo>
                      <a:pt x="318" y="2107"/>
                      <a:pt x="431" y="2085"/>
                      <a:pt x="544" y="2062"/>
                    </a:cubicBezTo>
                    <a:cubicBezTo>
                      <a:pt x="684" y="2042"/>
                      <a:pt x="819" y="2036"/>
                      <a:pt x="946" y="2036"/>
                    </a:cubicBezTo>
                    <a:cubicBezTo>
                      <a:pt x="1156" y="2036"/>
                      <a:pt x="1346" y="2053"/>
                      <a:pt x="1513" y="2053"/>
                    </a:cubicBezTo>
                    <a:cubicBezTo>
                      <a:pt x="1587" y="2053"/>
                      <a:pt x="1657" y="2049"/>
                      <a:pt x="1721" y="2040"/>
                    </a:cubicBezTo>
                    <a:cubicBezTo>
                      <a:pt x="2241" y="1994"/>
                      <a:pt x="2604" y="1519"/>
                      <a:pt x="2830" y="817"/>
                    </a:cubicBezTo>
                    <a:cubicBezTo>
                      <a:pt x="2898" y="614"/>
                      <a:pt x="2943" y="410"/>
                      <a:pt x="2943" y="252"/>
                    </a:cubicBezTo>
                    <a:cubicBezTo>
                      <a:pt x="2943" y="79"/>
                      <a:pt x="2862" y="20"/>
                      <a:pt x="2712" y="20"/>
                    </a:cubicBezTo>
                    <a:cubicBezTo>
                      <a:pt x="2686" y="20"/>
                      <a:pt x="2657" y="22"/>
                      <a:pt x="2626" y="25"/>
                    </a:cubicBezTo>
                    <a:cubicBezTo>
                      <a:pt x="2513" y="48"/>
                      <a:pt x="2400" y="71"/>
                      <a:pt x="2309" y="71"/>
                    </a:cubicBezTo>
                    <a:cubicBezTo>
                      <a:pt x="2267" y="75"/>
                      <a:pt x="2225" y="77"/>
                      <a:pt x="2183" y="77"/>
                    </a:cubicBezTo>
                    <a:cubicBezTo>
                      <a:pt x="1923" y="77"/>
                      <a:pt x="1666" y="1"/>
                      <a:pt x="1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6"/>
              <p:cNvSpPr/>
              <p:nvPr/>
            </p:nvSpPr>
            <p:spPr>
              <a:xfrm>
                <a:off x="2178500" y="1263900"/>
                <a:ext cx="59425" cy="45875"/>
              </a:xfrm>
              <a:custGeom>
                <a:avLst/>
                <a:gdLst/>
                <a:ahLst/>
                <a:cxnLst/>
                <a:rect l="l" t="t" r="r" b="b"/>
                <a:pathLst>
                  <a:path w="2377" h="1835" extrusionOk="0">
                    <a:moveTo>
                      <a:pt x="1291" y="872"/>
                    </a:moveTo>
                    <a:cubicBezTo>
                      <a:pt x="1270" y="890"/>
                      <a:pt x="1258" y="913"/>
                      <a:pt x="1245" y="951"/>
                    </a:cubicBezTo>
                    <a:lnTo>
                      <a:pt x="1200" y="974"/>
                    </a:lnTo>
                    <a:cubicBezTo>
                      <a:pt x="1064" y="1132"/>
                      <a:pt x="905" y="1268"/>
                      <a:pt x="679" y="1314"/>
                    </a:cubicBezTo>
                    <a:cubicBezTo>
                      <a:pt x="842" y="1109"/>
                      <a:pt x="1080" y="979"/>
                      <a:pt x="1291" y="872"/>
                    </a:cubicBezTo>
                    <a:close/>
                    <a:moveTo>
                      <a:pt x="1743" y="1"/>
                    </a:moveTo>
                    <a:cubicBezTo>
                      <a:pt x="1267" y="295"/>
                      <a:pt x="588" y="340"/>
                      <a:pt x="113" y="1314"/>
                    </a:cubicBezTo>
                    <a:cubicBezTo>
                      <a:pt x="0" y="1540"/>
                      <a:pt x="23" y="1744"/>
                      <a:pt x="158" y="1766"/>
                    </a:cubicBezTo>
                    <a:cubicBezTo>
                      <a:pt x="249" y="1811"/>
                      <a:pt x="294" y="1811"/>
                      <a:pt x="362" y="1811"/>
                    </a:cubicBezTo>
                    <a:cubicBezTo>
                      <a:pt x="375" y="1811"/>
                      <a:pt x="388" y="1797"/>
                      <a:pt x="393" y="1797"/>
                    </a:cubicBezTo>
                    <a:cubicBezTo>
                      <a:pt x="396" y="1797"/>
                      <a:pt x="395" y="1805"/>
                      <a:pt x="385" y="1834"/>
                    </a:cubicBezTo>
                    <a:cubicBezTo>
                      <a:pt x="951" y="1834"/>
                      <a:pt x="1267" y="1721"/>
                      <a:pt x="1516" y="1427"/>
                    </a:cubicBezTo>
                    <a:lnTo>
                      <a:pt x="1539" y="1404"/>
                    </a:lnTo>
                    <a:cubicBezTo>
                      <a:pt x="1833" y="1087"/>
                      <a:pt x="2105" y="793"/>
                      <a:pt x="2376" y="295"/>
                    </a:cubicBezTo>
                    <a:cubicBezTo>
                      <a:pt x="2263" y="272"/>
                      <a:pt x="2173" y="227"/>
                      <a:pt x="2060" y="137"/>
                    </a:cubicBezTo>
                    <a:cubicBezTo>
                      <a:pt x="2037" y="182"/>
                      <a:pt x="1969" y="227"/>
                      <a:pt x="1946" y="272"/>
                    </a:cubicBezTo>
                    <a:cubicBezTo>
                      <a:pt x="1879" y="182"/>
                      <a:pt x="1811" y="69"/>
                      <a:pt x="1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6"/>
              <p:cNvSpPr/>
              <p:nvPr/>
            </p:nvSpPr>
            <p:spPr>
              <a:xfrm>
                <a:off x="2094750" y="1580725"/>
                <a:ext cx="60575" cy="75300"/>
              </a:xfrm>
              <a:custGeom>
                <a:avLst/>
                <a:gdLst/>
                <a:ahLst/>
                <a:cxnLst/>
                <a:rect l="l" t="t" r="r" b="b"/>
                <a:pathLst>
                  <a:path w="2423" h="3012" extrusionOk="0">
                    <a:moveTo>
                      <a:pt x="2032" y="514"/>
                    </a:moveTo>
                    <a:cubicBezTo>
                      <a:pt x="2050" y="514"/>
                      <a:pt x="2071" y="539"/>
                      <a:pt x="2105" y="590"/>
                    </a:cubicBezTo>
                    <a:cubicBezTo>
                      <a:pt x="2128" y="681"/>
                      <a:pt x="2105" y="726"/>
                      <a:pt x="2105" y="839"/>
                    </a:cubicBezTo>
                    <a:cubicBezTo>
                      <a:pt x="2037" y="1314"/>
                      <a:pt x="1811" y="1654"/>
                      <a:pt x="1358" y="1835"/>
                    </a:cubicBezTo>
                    <a:cubicBezTo>
                      <a:pt x="1087" y="1948"/>
                      <a:pt x="793" y="2061"/>
                      <a:pt x="476" y="2220"/>
                    </a:cubicBezTo>
                    <a:cubicBezTo>
                      <a:pt x="431" y="1609"/>
                      <a:pt x="702" y="1043"/>
                      <a:pt x="1019" y="884"/>
                    </a:cubicBezTo>
                    <a:cubicBezTo>
                      <a:pt x="1268" y="726"/>
                      <a:pt x="1607" y="726"/>
                      <a:pt x="1924" y="568"/>
                    </a:cubicBezTo>
                    <a:cubicBezTo>
                      <a:pt x="1947" y="568"/>
                      <a:pt x="1992" y="522"/>
                      <a:pt x="2015" y="522"/>
                    </a:cubicBezTo>
                    <a:cubicBezTo>
                      <a:pt x="2020" y="517"/>
                      <a:pt x="2026" y="514"/>
                      <a:pt x="2032" y="514"/>
                    </a:cubicBezTo>
                    <a:close/>
                    <a:moveTo>
                      <a:pt x="2193" y="1"/>
                    </a:moveTo>
                    <a:cubicBezTo>
                      <a:pt x="2144" y="1"/>
                      <a:pt x="2085" y="16"/>
                      <a:pt x="2015" y="47"/>
                    </a:cubicBezTo>
                    <a:cubicBezTo>
                      <a:pt x="1902" y="115"/>
                      <a:pt x="1811" y="160"/>
                      <a:pt x="1721" y="183"/>
                    </a:cubicBezTo>
                    <a:cubicBezTo>
                      <a:pt x="1358" y="364"/>
                      <a:pt x="906" y="296"/>
                      <a:pt x="634" y="522"/>
                    </a:cubicBezTo>
                    <a:cubicBezTo>
                      <a:pt x="204" y="726"/>
                      <a:pt x="1" y="1993"/>
                      <a:pt x="204" y="2853"/>
                    </a:cubicBezTo>
                    <a:cubicBezTo>
                      <a:pt x="204" y="2899"/>
                      <a:pt x="227" y="2967"/>
                      <a:pt x="227" y="3012"/>
                    </a:cubicBezTo>
                    <a:cubicBezTo>
                      <a:pt x="249" y="2967"/>
                      <a:pt x="317" y="2899"/>
                      <a:pt x="340" y="2853"/>
                    </a:cubicBezTo>
                    <a:cubicBezTo>
                      <a:pt x="453" y="2763"/>
                      <a:pt x="544" y="2672"/>
                      <a:pt x="657" y="2627"/>
                    </a:cubicBezTo>
                    <a:cubicBezTo>
                      <a:pt x="1087" y="2401"/>
                      <a:pt x="1494" y="2378"/>
                      <a:pt x="1743" y="2220"/>
                    </a:cubicBezTo>
                    <a:cubicBezTo>
                      <a:pt x="2241" y="2039"/>
                      <a:pt x="2422" y="1473"/>
                      <a:pt x="2422" y="726"/>
                    </a:cubicBezTo>
                    <a:cubicBezTo>
                      <a:pt x="2422" y="522"/>
                      <a:pt x="2422" y="296"/>
                      <a:pt x="2377" y="160"/>
                    </a:cubicBezTo>
                    <a:cubicBezTo>
                      <a:pt x="2347" y="56"/>
                      <a:pt x="2288" y="1"/>
                      <a:pt x="2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6"/>
              <p:cNvSpPr/>
              <p:nvPr/>
            </p:nvSpPr>
            <p:spPr>
              <a:xfrm>
                <a:off x="2102675" y="1587550"/>
                <a:ext cx="48125" cy="55475"/>
              </a:xfrm>
              <a:custGeom>
                <a:avLst/>
                <a:gdLst/>
                <a:ahLst/>
                <a:cxnLst/>
                <a:rect l="l" t="t" r="r" b="b"/>
                <a:pathLst>
                  <a:path w="1925" h="2219" extrusionOk="0">
                    <a:moveTo>
                      <a:pt x="1041" y="974"/>
                    </a:moveTo>
                    <a:cubicBezTo>
                      <a:pt x="1019" y="996"/>
                      <a:pt x="996" y="1041"/>
                      <a:pt x="974" y="1087"/>
                    </a:cubicBezTo>
                    <a:cubicBezTo>
                      <a:pt x="951" y="1087"/>
                      <a:pt x="951" y="1109"/>
                      <a:pt x="951" y="1109"/>
                    </a:cubicBezTo>
                    <a:cubicBezTo>
                      <a:pt x="838" y="1313"/>
                      <a:pt x="725" y="1471"/>
                      <a:pt x="544" y="1607"/>
                    </a:cubicBezTo>
                    <a:cubicBezTo>
                      <a:pt x="679" y="1336"/>
                      <a:pt x="838" y="1132"/>
                      <a:pt x="1041" y="974"/>
                    </a:cubicBezTo>
                    <a:close/>
                    <a:moveTo>
                      <a:pt x="1223" y="0"/>
                    </a:moveTo>
                    <a:cubicBezTo>
                      <a:pt x="838" y="453"/>
                      <a:pt x="227" y="679"/>
                      <a:pt x="46" y="1788"/>
                    </a:cubicBezTo>
                    <a:cubicBezTo>
                      <a:pt x="0" y="2060"/>
                      <a:pt x="91" y="2218"/>
                      <a:pt x="227" y="2218"/>
                    </a:cubicBezTo>
                    <a:cubicBezTo>
                      <a:pt x="272" y="2218"/>
                      <a:pt x="340" y="2218"/>
                      <a:pt x="385" y="2173"/>
                    </a:cubicBezTo>
                    <a:cubicBezTo>
                      <a:pt x="430" y="2150"/>
                      <a:pt x="453" y="2150"/>
                      <a:pt x="476" y="2128"/>
                    </a:cubicBezTo>
                    <a:cubicBezTo>
                      <a:pt x="1019" y="1992"/>
                      <a:pt x="1268" y="1788"/>
                      <a:pt x="1449" y="1426"/>
                    </a:cubicBezTo>
                    <a:cubicBezTo>
                      <a:pt x="1471" y="1426"/>
                      <a:pt x="1471" y="1381"/>
                      <a:pt x="1471" y="1381"/>
                    </a:cubicBezTo>
                    <a:cubicBezTo>
                      <a:pt x="1675" y="1041"/>
                      <a:pt x="1811" y="657"/>
                      <a:pt x="1924" y="114"/>
                    </a:cubicBezTo>
                    <a:cubicBezTo>
                      <a:pt x="1811" y="114"/>
                      <a:pt x="1675" y="91"/>
                      <a:pt x="1562" y="23"/>
                    </a:cubicBezTo>
                    <a:cubicBezTo>
                      <a:pt x="1562" y="91"/>
                      <a:pt x="1517" y="136"/>
                      <a:pt x="1494" y="204"/>
                    </a:cubicBezTo>
                    <a:cubicBezTo>
                      <a:pt x="1404" y="136"/>
                      <a:pt x="1290" y="91"/>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6"/>
              <p:cNvSpPr/>
              <p:nvPr/>
            </p:nvSpPr>
            <p:spPr>
              <a:xfrm>
                <a:off x="2031950" y="1737475"/>
                <a:ext cx="40750" cy="84900"/>
              </a:xfrm>
              <a:custGeom>
                <a:avLst/>
                <a:gdLst/>
                <a:ahLst/>
                <a:cxnLst/>
                <a:rect l="l" t="t" r="r" b="b"/>
                <a:pathLst>
                  <a:path w="1630" h="3396" fill="none" extrusionOk="0">
                    <a:moveTo>
                      <a:pt x="362" y="227"/>
                    </a:moveTo>
                    <a:cubicBezTo>
                      <a:pt x="430" y="182"/>
                      <a:pt x="453" y="91"/>
                      <a:pt x="521" y="69"/>
                    </a:cubicBezTo>
                    <a:cubicBezTo>
                      <a:pt x="679" y="1"/>
                      <a:pt x="838" y="24"/>
                      <a:pt x="996" y="91"/>
                    </a:cubicBezTo>
                    <a:cubicBezTo>
                      <a:pt x="1132" y="137"/>
                      <a:pt x="1177" y="250"/>
                      <a:pt x="1245" y="363"/>
                    </a:cubicBezTo>
                    <a:cubicBezTo>
                      <a:pt x="1517" y="884"/>
                      <a:pt x="1630" y="1449"/>
                      <a:pt x="1607" y="2015"/>
                    </a:cubicBezTo>
                    <a:cubicBezTo>
                      <a:pt x="1607" y="2490"/>
                      <a:pt x="1607" y="3056"/>
                      <a:pt x="1019" y="3396"/>
                    </a:cubicBezTo>
                    <a:cubicBezTo>
                      <a:pt x="362" y="2943"/>
                      <a:pt x="68" y="2128"/>
                      <a:pt x="23" y="1472"/>
                    </a:cubicBezTo>
                    <a:cubicBezTo>
                      <a:pt x="0" y="1087"/>
                      <a:pt x="114" y="635"/>
                      <a:pt x="362" y="227"/>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6"/>
              <p:cNvSpPr/>
              <p:nvPr/>
            </p:nvSpPr>
            <p:spPr>
              <a:xfrm>
                <a:off x="2090225" y="1282575"/>
                <a:ext cx="73575" cy="78100"/>
              </a:xfrm>
              <a:custGeom>
                <a:avLst/>
                <a:gdLst/>
                <a:ahLst/>
                <a:cxnLst/>
                <a:rect l="l" t="t" r="r" b="b"/>
                <a:pathLst>
                  <a:path w="2943" h="3124" fill="none" extrusionOk="0">
                    <a:moveTo>
                      <a:pt x="136" y="385"/>
                    </a:moveTo>
                    <a:cubicBezTo>
                      <a:pt x="272" y="114"/>
                      <a:pt x="770" y="1"/>
                      <a:pt x="1336" y="114"/>
                    </a:cubicBezTo>
                    <a:cubicBezTo>
                      <a:pt x="1992" y="227"/>
                      <a:pt x="2377" y="589"/>
                      <a:pt x="2558" y="906"/>
                    </a:cubicBezTo>
                    <a:cubicBezTo>
                      <a:pt x="2943" y="1540"/>
                      <a:pt x="2694" y="2422"/>
                      <a:pt x="2422" y="3033"/>
                    </a:cubicBezTo>
                    <a:cubicBezTo>
                      <a:pt x="2445" y="3124"/>
                      <a:pt x="2037" y="2717"/>
                      <a:pt x="1902" y="2671"/>
                    </a:cubicBezTo>
                    <a:cubicBezTo>
                      <a:pt x="1562" y="2400"/>
                      <a:pt x="1177" y="2106"/>
                      <a:pt x="657" y="1562"/>
                    </a:cubicBezTo>
                    <a:cubicBezTo>
                      <a:pt x="317" y="1223"/>
                      <a:pt x="0" y="838"/>
                      <a:pt x="91" y="521"/>
                    </a:cubicBezTo>
                    <a:cubicBezTo>
                      <a:pt x="68" y="431"/>
                      <a:pt x="91" y="408"/>
                      <a:pt x="136" y="385"/>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6"/>
              <p:cNvSpPr/>
              <p:nvPr/>
            </p:nvSpPr>
            <p:spPr>
              <a:xfrm>
                <a:off x="2172825" y="722450"/>
                <a:ext cx="49825" cy="60550"/>
              </a:xfrm>
              <a:custGeom>
                <a:avLst/>
                <a:gdLst/>
                <a:ahLst/>
                <a:cxnLst/>
                <a:rect l="l" t="t" r="r" b="b"/>
                <a:pathLst>
                  <a:path w="1993" h="2422" fill="none" extrusionOk="0">
                    <a:moveTo>
                      <a:pt x="69" y="634"/>
                    </a:moveTo>
                    <a:cubicBezTo>
                      <a:pt x="182" y="430"/>
                      <a:pt x="476" y="272"/>
                      <a:pt x="793" y="158"/>
                    </a:cubicBezTo>
                    <a:cubicBezTo>
                      <a:pt x="1155" y="0"/>
                      <a:pt x="1404" y="158"/>
                      <a:pt x="1585" y="385"/>
                    </a:cubicBezTo>
                    <a:cubicBezTo>
                      <a:pt x="1879" y="815"/>
                      <a:pt x="1992" y="1856"/>
                      <a:pt x="1766" y="2422"/>
                    </a:cubicBezTo>
                    <a:cubicBezTo>
                      <a:pt x="1743" y="2422"/>
                      <a:pt x="1178" y="2150"/>
                      <a:pt x="1087" y="2195"/>
                    </a:cubicBezTo>
                    <a:cubicBezTo>
                      <a:pt x="748" y="2105"/>
                      <a:pt x="499" y="1924"/>
                      <a:pt x="272" y="1539"/>
                    </a:cubicBezTo>
                    <a:cubicBezTo>
                      <a:pt x="114" y="1245"/>
                      <a:pt x="1" y="951"/>
                      <a:pt x="69" y="724"/>
                    </a:cubicBezTo>
                    <a:cubicBezTo>
                      <a:pt x="46" y="679"/>
                      <a:pt x="46" y="656"/>
                      <a:pt x="69" y="634"/>
                    </a:cubicBezTo>
                    <a:close/>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6"/>
              <p:cNvSpPr/>
              <p:nvPr/>
            </p:nvSpPr>
            <p:spPr>
              <a:xfrm>
                <a:off x="2173400" y="735450"/>
                <a:ext cx="45850" cy="39075"/>
              </a:xfrm>
              <a:custGeom>
                <a:avLst/>
                <a:gdLst/>
                <a:ahLst/>
                <a:cxnLst/>
                <a:rect l="l" t="t" r="r" b="b"/>
                <a:pathLst>
                  <a:path w="1834" h="1563" fill="none" extrusionOk="0">
                    <a:moveTo>
                      <a:pt x="0" y="566"/>
                    </a:moveTo>
                    <a:cubicBezTo>
                      <a:pt x="498" y="1132"/>
                      <a:pt x="1041" y="1291"/>
                      <a:pt x="1494" y="1517"/>
                    </a:cubicBezTo>
                    <a:cubicBezTo>
                      <a:pt x="1517" y="1562"/>
                      <a:pt x="1607" y="1562"/>
                      <a:pt x="1675" y="1494"/>
                    </a:cubicBezTo>
                    <a:cubicBezTo>
                      <a:pt x="1698" y="1472"/>
                      <a:pt x="1698" y="1449"/>
                      <a:pt x="1698" y="1404"/>
                    </a:cubicBezTo>
                    <a:cubicBezTo>
                      <a:pt x="1834" y="793"/>
                      <a:pt x="317" y="317"/>
                      <a:pt x="249" y="23"/>
                    </a:cubicBezTo>
                    <a:cubicBezTo>
                      <a:pt x="906" y="1"/>
                      <a:pt x="1245" y="23"/>
                      <a:pt x="1743" y="589"/>
                    </a:cubicBezTo>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1" name="Google Shape;1591;p6"/>
            <p:cNvGrpSpPr/>
            <p:nvPr/>
          </p:nvGrpSpPr>
          <p:grpSpPr>
            <a:xfrm>
              <a:off x="8207911" y="204839"/>
              <a:ext cx="380199" cy="2861617"/>
              <a:chOff x="3345725" y="238675"/>
              <a:chExt cx="192975" cy="1452450"/>
            </a:xfrm>
          </p:grpSpPr>
          <p:sp>
            <p:nvSpPr>
              <p:cNvPr id="1592" name="Google Shape;1592;p6"/>
              <p:cNvSpPr/>
              <p:nvPr/>
            </p:nvSpPr>
            <p:spPr>
              <a:xfrm>
                <a:off x="3345725" y="250550"/>
                <a:ext cx="185625" cy="1427550"/>
              </a:xfrm>
              <a:custGeom>
                <a:avLst/>
                <a:gdLst/>
                <a:ahLst/>
                <a:cxnLst/>
                <a:rect l="l" t="t" r="r" b="b"/>
                <a:pathLst>
                  <a:path w="7425" h="57102" fill="none" extrusionOk="0">
                    <a:moveTo>
                      <a:pt x="4233" y="54635"/>
                    </a:moveTo>
                    <a:cubicBezTo>
                      <a:pt x="3599" y="54069"/>
                      <a:pt x="4346" y="53345"/>
                      <a:pt x="4957" y="53322"/>
                    </a:cubicBezTo>
                    <a:cubicBezTo>
                      <a:pt x="7424" y="53254"/>
                      <a:pt x="6293" y="56309"/>
                      <a:pt x="4708" y="56785"/>
                    </a:cubicBezTo>
                    <a:cubicBezTo>
                      <a:pt x="3690" y="57102"/>
                      <a:pt x="2445" y="56604"/>
                      <a:pt x="1993" y="55630"/>
                    </a:cubicBezTo>
                    <a:cubicBezTo>
                      <a:pt x="1744" y="55133"/>
                      <a:pt x="1744" y="54521"/>
                      <a:pt x="1811" y="53956"/>
                    </a:cubicBezTo>
                    <a:cubicBezTo>
                      <a:pt x="2015" y="52801"/>
                      <a:pt x="2581" y="51783"/>
                      <a:pt x="3102" y="50742"/>
                    </a:cubicBezTo>
                    <a:cubicBezTo>
                      <a:pt x="3667" y="49610"/>
                      <a:pt x="4278" y="48479"/>
                      <a:pt x="4618" y="47234"/>
                    </a:cubicBezTo>
                    <a:cubicBezTo>
                      <a:pt x="4957" y="45921"/>
                      <a:pt x="4754" y="44450"/>
                      <a:pt x="4029" y="43319"/>
                    </a:cubicBezTo>
                    <a:cubicBezTo>
                      <a:pt x="3283" y="42164"/>
                      <a:pt x="2038" y="41327"/>
                      <a:pt x="1427" y="40082"/>
                    </a:cubicBezTo>
                    <a:cubicBezTo>
                      <a:pt x="1" y="37208"/>
                      <a:pt x="2898" y="34605"/>
                      <a:pt x="4075" y="32229"/>
                    </a:cubicBezTo>
                    <a:cubicBezTo>
                      <a:pt x="5387" y="29672"/>
                      <a:pt x="5501" y="26526"/>
                      <a:pt x="4392" y="23855"/>
                    </a:cubicBezTo>
                    <a:cubicBezTo>
                      <a:pt x="3350" y="21320"/>
                      <a:pt x="1223" y="19102"/>
                      <a:pt x="1133" y="16364"/>
                    </a:cubicBezTo>
                    <a:cubicBezTo>
                      <a:pt x="997" y="13150"/>
                      <a:pt x="3622" y="10525"/>
                      <a:pt x="4686" y="7469"/>
                    </a:cubicBezTo>
                    <a:cubicBezTo>
                      <a:pt x="5501" y="5048"/>
                      <a:pt x="5206" y="2241"/>
                      <a:pt x="3962" y="1"/>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6"/>
              <p:cNvSpPr/>
              <p:nvPr/>
            </p:nvSpPr>
            <p:spPr>
              <a:xfrm>
                <a:off x="3360103" y="238675"/>
                <a:ext cx="143750" cy="1452450"/>
              </a:xfrm>
              <a:custGeom>
                <a:avLst/>
                <a:gdLst/>
                <a:ahLst/>
                <a:cxnLst/>
                <a:rect l="l" t="t" r="r" b="b"/>
                <a:pathLst>
                  <a:path w="5750" h="58098" fill="none" extrusionOk="0">
                    <a:moveTo>
                      <a:pt x="5749" y="56083"/>
                    </a:moveTo>
                    <a:cubicBezTo>
                      <a:pt x="5432" y="56694"/>
                      <a:pt x="5025" y="57373"/>
                      <a:pt x="4369" y="57667"/>
                    </a:cubicBezTo>
                    <a:cubicBezTo>
                      <a:pt x="3396" y="58029"/>
                      <a:pt x="1970" y="58097"/>
                      <a:pt x="1110" y="57418"/>
                    </a:cubicBezTo>
                    <a:cubicBezTo>
                      <a:pt x="974" y="57260"/>
                      <a:pt x="861" y="57101"/>
                      <a:pt x="748" y="56920"/>
                    </a:cubicBezTo>
                    <a:cubicBezTo>
                      <a:pt x="1" y="55630"/>
                      <a:pt x="612" y="54521"/>
                      <a:pt x="1291" y="53299"/>
                    </a:cubicBezTo>
                    <a:cubicBezTo>
                      <a:pt x="1857" y="52281"/>
                      <a:pt x="2694" y="51421"/>
                      <a:pt x="3305" y="50425"/>
                    </a:cubicBezTo>
                    <a:cubicBezTo>
                      <a:pt x="4618" y="48365"/>
                      <a:pt x="5251" y="45197"/>
                      <a:pt x="4120" y="42934"/>
                    </a:cubicBezTo>
                    <a:cubicBezTo>
                      <a:pt x="3282" y="41281"/>
                      <a:pt x="1359" y="40580"/>
                      <a:pt x="612" y="38905"/>
                    </a:cubicBezTo>
                    <a:cubicBezTo>
                      <a:pt x="46" y="37728"/>
                      <a:pt x="340" y="36280"/>
                      <a:pt x="906" y="35080"/>
                    </a:cubicBezTo>
                    <a:cubicBezTo>
                      <a:pt x="1494" y="33903"/>
                      <a:pt x="2332" y="32885"/>
                      <a:pt x="2943" y="31685"/>
                    </a:cubicBezTo>
                    <a:cubicBezTo>
                      <a:pt x="4142" y="29490"/>
                      <a:pt x="4437" y="26865"/>
                      <a:pt x="3826" y="24421"/>
                    </a:cubicBezTo>
                    <a:cubicBezTo>
                      <a:pt x="3509" y="23244"/>
                      <a:pt x="3011" y="22135"/>
                      <a:pt x="2671" y="20981"/>
                    </a:cubicBezTo>
                    <a:cubicBezTo>
                      <a:pt x="2106" y="19057"/>
                      <a:pt x="2015" y="16952"/>
                      <a:pt x="2400" y="15006"/>
                    </a:cubicBezTo>
                    <a:cubicBezTo>
                      <a:pt x="2739" y="13354"/>
                      <a:pt x="3373" y="11837"/>
                      <a:pt x="3803" y="10230"/>
                    </a:cubicBezTo>
                    <a:cubicBezTo>
                      <a:pt x="4278" y="8442"/>
                      <a:pt x="4074" y="6745"/>
                      <a:pt x="4142" y="4934"/>
                    </a:cubicBezTo>
                    <a:cubicBezTo>
                      <a:pt x="4188" y="3350"/>
                      <a:pt x="4029" y="1517"/>
                      <a:pt x="3418" y="1"/>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6"/>
              <p:cNvSpPr/>
              <p:nvPr/>
            </p:nvSpPr>
            <p:spPr>
              <a:xfrm>
                <a:off x="3471350" y="932250"/>
                <a:ext cx="67350" cy="65750"/>
              </a:xfrm>
              <a:custGeom>
                <a:avLst/>
                <a:gdLst/>
                <a:ahLst/>
                <a:cxnLst/>
                <a:rect l="l" t="t" r="r" b="b"/>
                <a:pathLst>
                  <a:path w="2694" h="2630" extrusionOk="0">
                    <a:moveTo>
                      <a:pt x="2218" y="502"/>
                    </a:moveTo>
                    <a:cubicBezTo>
                      <a:pt x="2263" y="502"/>
                      <a:pt x="2286" y="525"/>
                      <a:pt x="2286" y="593"/>
                    </a:cubicBezTo>
                    <a:cubicBezTo>
                      <a:pt x="2309" y="638"/>
                      <a:pt x="2286" y="729"/>
                      <a:pt x="2263" y="819"/>
                    </a:cubicBezTo>
                    <a:cubicBezTo>
                      <a:pt x="2105" y="1295"/>
                      <a:pt x="1833" y="1566"/>
                      <a:pt x="1358" y="1657"/>
                    </a:cubicBezTo>
                    <a:cubicBezTo>
                      <a:pt x="1041" y="1725"/>
                      <a:pt x="747" y="1770"/>
                      <a:pt x="408" y="1883"/>
                    </a:cubicBezTo>
                    <a:cubicBezTo>
                      <a:pt x="476" y="1295"/>
                      <a:pt x="838" y="774"/>
                      <a:pt x="1200" y="706"/>
                    </a:cubicBezTo>
                    <a:cubicBezTo>
                      <a:pt x="1471" y="593"/>
                      <a:pt x="1811" y="638"/>
                      <a:pt x="2150" y="525"/>
                    </a:cubicBezTo>
                    <a:cubicBezTo>
                      <a:pt x="2173" y="525"/>
                      <a:pt x="2196" y="502"/>
                      <a:pt x="2218" y="502"/>
                    </a:cubicBezTo>
                    <a:close/>
                    <a:moveTo>
                      <a:pt x="2473" y="1"/>
                    </a:moveTo>
                    <a:cubicBezTo>
                      <a:pt x="2432" y="1"/>
                      <a:pt x="2385" y="9"/>
                      <a:pt x="2331" y="27"/>
                    </a:cubicBezTo>
                    <a:cubicBezTo>
                      <a:pt x="2218" y="50"/>
                      <a:pt x="2105" y="72"/>
                      <a:pt x="2037" y="95"/>
                    </a:cubicBezTo>
                    <a:cubicBezTo>
                      <a:pt x="1607" y="208"/>
                      <a:pt x="1177" y="72"/>
                      <a:pt x="860" y="253"/>
                    </a:cubicBezTo>
                    <a:cubicBezTo>
                      <a:pt x="385" y="367"/>
                      <a:pt x="0" y="1566"/>
                      <a:pt x="23" y="2449"/>
                    </a:cubicBezTo>
                    <a:lnTo>
                      <a:pt x="23" y="2630"/>
                    </a:lnTo>
                    <a:cubicBezTo>
                      <a:pt x="68" y="2562"/>
                      <a:pt x="113" y="2494"/>
                      <a:pt x="159" y="2471"/>
                    </a:cubicBezTo>
                    <a:cubicBezTo>
                      <a:pt x="272" y="2404"/>
                      <a:pt x="385" y="2336"/>
                      <a:pt x="498" y="2313"/>
                    </a:cubicBezTo>
                    <a:cubicBezTo>
                      <a:pt x="973" y="2177"/>
                      <a:pt x="1381" y="2222"/>
                      <a:pt x="1720" y="2109"/>
                    </a:cubicBezTo>
                    <a:cubicBezTo>
                      <a:pt x="2218" y="1996"/>
                      <a:pt x="2512" y="1498"/>
                      <a:pt x="2648" y="751"/>
                    </a:cubicBezTo>
                    <a:cubicBezTo>
                      <a:pt x="2671" y="548"/>
                      <a:pt x="2693" y="367"/>
                      <a:pt x="2671" y="186"/>
                    </a:cubicBezTo>
                    <a:cubicBezTo>
                      <a:pt x="2654" y="69"/>
                      <a:pt x="2588" y="1"/>
                      <a:pt x="2473"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6"/>
              <p:cNvSpPr/>
              <p:nvPr/>
            </p:nvSpPr>
            <p:spPr>
              <a:xfrm>
                <a:off x="3475875" y="936300"/>
                <a:ext cx="55475" cy="50400"/>
              </a:xfrm>
              <a:custGeom>
                <a:avLst/>
                <a:gdLst/>
                <a:ahLst/>
                <a:cxnLst/>
                <a:rect l="l" t="t" r="r" b="b"/>
                <a:pathLst>
                  <a:path w="2219" h="2016" extrusionOk="0">
                    <a:moveTo>
                      <a:pt x="1239" y="938"/>
                    </a:moveTo>
                    <a:cubicBezTo>
                      <a:pt x="1211" y="967"/>
                      <a:pt x="1200" y="1004"/>
                      <a:pt x="1200" y="1019"/>
                    </a:cubicBezTo>
                    <a:lnTo>
                      <a:pt x="1177" y="1042"/>
                    </a:lnTo>
                    <a:cubicBezTo>
                      <a:pt x="1019" y="1223"/>
                      <a:pt x="860" y="1381"/>
                      <a:pt x="657" y="1472"/>
                    </a:cubicBezTo>
                    <a:cubicBezTo>
                      <a:pt x="845" y="1242"/>
                      <a:pt x="1033" y="1070"/>
                      <a:pt x="1239" y="938"/>
                    </a:cubicBezTo>
                    <a:close/>
                    <a:moveTo>
                      <a:pt x="1539" y="1"/>
                    </a:moveTo>
                    <a:cubicBezTo>
                      <a:pt x="1109" y="363"/>
                      <a:pt x="453" y="476"/>
                      <a:pt x="91" y="1517"/>
                    </a:cubicBezTo>
                    <a:cubicBezTo>
                      <a:pt x="0" y="1789"/>
                      <a:pt x="68" y="1947"/>
                      <a:pt x="204" y="1970"/>
                    </a:cubicBezTo>
                    <a:cubicBezTo>
                      <a:pt x="234" y="1985"/>
                      <a:pt x="259" y="1990"/>
                      <a:pt x="282" y="1990"/>
                    </a:cubicBezTo>
                    <a:cubicBezTo>
                      <a:pt x="327" y="1990"/>
                      <a:pt x="362" y="1970"/>
                      <a:pt x="408" y="1970"/>
                    </a:cubicBezTo>
                    <a:cubicBezTo>
                      <a:pt x="453" y="1970"/>
                      <a:pt x="498" y="1970"/>
                      <a:pt x="453" y="2015"/>
                    </a:cubicBezTo>
                    <a:cubicBezTo>
                      <a:pt x="1019" y="1947"/>
                      <a:pt x="1313" y="1789"/>
                      <a:pt x="1539" y="1472"/>
                    </a:cubicBezTo>
                    <a:lnTo>
                      <a:pt x="1562" y="1449"/>
                    </a:lnTo>
                    <a:cubicBezTo>
                      <a:pt x="1788" y="1133"/>
                      <a:pt x="2015" y="770"/>
                      <a:pt x="2218" y="250"/>
                    </a:cubicBezTo>
                    <a:cubicBezTo>
                      <a:pt x="2105" y="227"/>
                      <a:pt x="1992" y="205"/>
                      <a:pt x="1879" y="114"/>
                    </a:cubicBezTo>
                    <a:cubicBezTo>
                      <a:pt x="1856" y="159"/>
                      <a:pt x="1811" y="205"/>
                      <a:pt x="1788" y="250"/>
                    </a:cubicBezTo>
                    <a:lnTo>
                      <a:pt x="1539" y="1"/>
                    </a:ln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
              <p:cNvSpPr/>
              <p:nvPr/>
            </p:nvSpPr>
            <p:spPr>
              <a:xfrm>
                <a:off x="3435700" y="1260450"/>
                <a:ext cx="58875" cy="81000"/>
              </a:xfrm>
              <a:custGeom>
                <a:avLst/>
                <a:gdLst/>
                <a:ahLst/>
                <a:cxnLst/>
                <a:rect l="l" t="t" r="r" b="b"/>
                <a:pathLst>
                  <a:path w="2355" h="3240" extrusionOk="0">
                    <a:moveTo>
                      <a:pt x="1834" y="546"/>
                    </a:moveTo>
                    <a:cubicBezTo>
                      <a:pt x="1879" y="546"/>
                      <a:pt x="1902" y="569"/>
                      <a:pt x="1924" y="614"/>
                    </a:cubicBezTo>
                    <a:cubicBezTo>
                      <a:pt x="1947" y="659"/>
                      <a:pt x="1947" y="727"/>
                      <a:pt x="1947" y="840"/>
                    </a:cubicBezTo>
                    <a:cubicBezTo>
                      <a:pt x="1992" y="1338"/>
                      <a:pt x="1788" y="1678"/>
                      <a:pt x="1358" y="1904"/>
                    </a:cubicBezTo>
                    <a:cubicBezTo>
                      <a:pt x="1109" y="2085"/>
                      <a:pt x="815" y="2221"/>
                      <a:pt x="544" y="2425"/>
                    </a:cubicBezTo>
                    <a:cubicBezTo>
                      <a:pt x="408" y="1836"/>
                      <a:pt x="589" y="1225"/>
                      <a:pt x="906" y="1067"/>
                    </a:cubicBezTo>
                    <a:cubicBezTo>
                      <a:pt x="1132" y="863"/>
                      <a:pt x="1472" y="840"/>
                      <a:pt x="1766" y="614"/>
                    </a:cubicBezTo>
                    <a:cubicBezTo>
                      <a:pt x="1788" y="569"/>
                      <a:pt x="1811" y="546"/>
                      <a:pt x="1834" y="546"/>
                    </a:cubicBezTo>
                    <a:close/>
                    <a:moveTo>
                      <a:pt x="1942" y="0"/>
                    </a:moveTo>
                    <a:cubicBezTo>
                      <a:pt x="1890" y="0"/>
                      <a:pt x="1832" y="24"/>
                      <a:pt x="1766" y="71"/>
                    </a:cubicBezTo>
                    <a:lnTo>
                      <a:pt x="1494" y="252"/>
                    </a:lnTo>
                    <a:cubicBezTo>
                      <a:pt x="1155" y="456"/>
                      <a:pt x="702" y="433"/>
                      <a:pt x="453" y="727"/>
                    </a:cubicBezTo>
                    <a:cubicBezTo>
                      <a:pt x="23" y="976"/>
                      <a:pt x="0" y="2244"/>
                      <a:pt x="317" y="3081"/>
                    </a:cubicBezTo>
                    <a:cubicBezTo>
                      <a:pt x="340" y="3126"/>
                      <a:pt x="340" y="3194"/>
                      <a:pt x="363" y="3239"/>
                    </a:cubicBezTo>
                    <a:lnTo>
                      <a:pt x="453" y="3081"/>
                    </a:lnTo>
                    <a:cubicBezTo>
                      <a:pt x="544" y="2923"/>
                      <a:pt x="657" y="2855"/>
                      <a:pt x="747" y="2787"/>
                    </a:cubicBezTo>
                    <a:cubicBezTo>
                      <a:pt x="1132" y="2538"/>
                      <a:pt x="1562" y="2447"/>
                      <a:pt x="1788" y="2244"/>
                    </a:cubicBezTo>
                    <a:cubicBezTo>
                      <a:pt x="2241" y="1995"/>
                      <a:pt x="2354" y="1406"/>
                      <a:pt x="2264" y="659"/>
                    </a:cubicBezTo>
                    <a:cubicBezTo>
                      <a:pt x="2241" y="501"/>
                      <a:pt x="2218" y="275"/>
                      <a:pt x="2128" y="139"/>
                    </a:cubicBezTo>
                    <a:cubicBezTo>
                      <a:pt x="2075" y="46"/>
                      <a:pt x="2015" y="0"/>
                      <a:pt x="19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
              <p:cNvSpPr/>
              <p:nvPr/>
            </p:nvSpPr>
            <p:spPr>
              <a:xfrm>
                <a:off x="3444750" y="1270125"/>
                <a:ext cx="41325" cy="57250"/>
              </a:xfrm>
              <a:custGeom>
                <a:avLst/>
                <a:gdLst/>
                <a:ahLst/>
                <a:cxnLst/>
                <a:rect l="l" t="t" r="r" b="b"/>
                <a:pathLst>
                  <a:path w="1653" h="2290" extrusionOk="0">
                    <a:moveTo>
                      <a:pt x="883" y="929"/>
                    </a:moveTo>
                    <a:cubicBezTo>
                      <a:pt x="883" y="997"/>
                      <a:pt x="861" y="1019"/>
                      <a:pt x="793" y="1065"/>
                    </a:cubicBezTo>
                    <a:lnTo>
                      <a:pt x="793" y="1087"/>
                    </a:lnTo>
                    <a:cubicBezTo>
                      <a:pt x="725" y="1291"/>
                      <a:pt x="634" y="1495"/>
                      <a:pt x="453" y="1630"/>
                    </a:cubicBezTo>
                    <a:cubicBezTo>
                      <a:pt x="566" y="1359"/>
                      <a:pt x="725" y="1132"/>
                      <a:pt x="883" y="929"/>
                    </a:cubicBezTo>
                    <a:close/>
                    <a:moveTo>
                      <a:pt x="906" y="1"/>
                    </a:moveTo>
                    <a:cubicBezTo>
                      <a:pt x="634" y="476"/>
                      <a:pt x="46" y="793"/>
                      <a:pt x="1" y="1902"/>
                    </a:cubicBezTo>
                    <a:cubicBezTo>
                      <a:pt x="1" y="2154"/>
                      <a:pt x="79" y="2289"/>
                      <a:pt x="198" y="2289"/>
                    </a:cubicBezTo>
                    <a:cubicBezTo>
                      <a:pt x="208" y="2289"/>
                      <a:pt x="217" y="2288"/>
                      <a:pt x="227" y="2287"/>
                    </a:cubicBezTo>
                    <a:cubicBezTo>
                      <a:pt x="295" y="2287"/>
                      <a:pt x="340" y="2264"/>
                      <a:pt x="408" y="2241"/>
                    </a:cubicBezTo>
                    <a:cubicBezTo>
                      <a:pt x="431" y="2196"/>
                      <a:pt x="453" y="2196"/>
                      <a:pt x="521" y="2196"/>
                    </a:cubicBezTo>
                    <a:cubicBezTo>
                      <a:pt x="1019" y="1970"/>
                      <a:pt x="1245" y="1743"/>
                      <a:pt x="1358" y="1381"/>
                    </a:cubicBezTo>
                    <a:lnTo>
                      <a:pt x="1358" y="1359"/>
                    </a:lnTo>
                    <a:cubicBezTo>
                      <a:pt x="1494" y="997"/>
                      <a:pt x="1607" y="589"/>
                      <a:pt x="1653" y="23"/>
                    </a:cubicBezTo>
                    <a:lnTo>
                      <a:pt x="1653" y="23"/>
                    </a:lnTo>
                    <a:cubicBezTo>
                      <a:pt x="1620" y="30"/>
                      <a:pt x="1586" y="33"/>
                      <a:pt x="1552" y="33"/>
                    </a:cubicBezTo>
                    <a:cubicBezTo>
                      <a:pt x="1469" y="33"/>
                      <a:pt x="1380" y="17"/>
                      <a:pt x="1268" y="1"/>
                    </a:cubicBezTo>
                    <a:cubicBezTo>
                      <a:pt x="1245" y="46"/>
                      <a:pt x="1245" y="114"/>
                      <a:pt x="1223" y="159"/>
                    </a:cubicBezTo>
                    <a:cubicBezTo>
                      <a:pt x="1110" y="114"/>
                      <a:pt x="1019" y="46"/>
                      <a:pt x="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6"/>
              <p:cNvSpPr/>
              <p:nvPr/>
            </p:nvSpPr>
            <p:spPr>
              <a:xfrm>
                <a:off x="3390425" y="1428550"/>
                <a:ext cx="47550" cy="82650"/>
              </a:xfrm>
              <a:custGeom>
                <a:avLst/>
                <a:gdLst/>
                <a:ahLst/>
                <a:cxnLst/>
                <a:rect l="l" t="t" r="r" b="b"/>
                <a:pathLst>
                  <a:path w="1902" h="3306" fill="none" extrusionOk="0">
                    <a:moveTo>
                      <a:pt x="295" y="272"/>
                    </a:moveTo>
                    <a:cubicBezTo>
                      <a:pt x="318" y="227"/>
                      <a:pt x="363" y="137"/>
                      <a:pt x="431" y="91"/>
                    </a:cubicBezTo>
                    <a:cubicBezTo>
                      <a:pt x="544" y="1"/>
                      <a:pt x="748" y="1"/>
                      <a:pt x="884" y="46"/>
                    </a:cubicBezTo>
                    <a:cubicBezTo>
                      <a:pt x="1019" y="114"/>
                      <a:pt x="1110" y="204"/>
                      <a:pt x="1155" y="318"/>
                    </a:cubicBezTo>
                    <a:cubicBezTo>
                      <a:pt x="1495" y="793"/>
                      <a:pt x="1676" y="1336"/>
                      <a:pt x="1766" y="1857"/>
                    </a:cubicBezTo>
                    <a:cubicBezTo>
                      <a:pt x="1811" y="2355"/>
                      <a:pt x="1902" y="2920"/>
                      <a:pt x="1359" y="3305"/>
                    </a:cubicBezTo>
                    <a:cubicBezTo>
                      <a:pt x="657" y="2943"/>
                      <a:pt x="250" y="2151"/>
                      <a:pt x="114" y="1517"/>
                    </a:cubicBezTo>
                    <a:cubicBezTo>
                      <a:pt x="1" y="1155"/>
                      <a:pt x="69" y="702"/>
                      <a:pt x="295" y="272"/>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6"/>
              <p:cNvSpPr/>
              <p:nvPr/>
            </p:nvSpPr>
            <p:spPr>
              <a:xfrm>
                <a:off x="3395525" y="1432525"/>
                <a:ext cx="39075" cy="72450"/>
              </a:xfrm>
              <a:custGeom>
                <a:avLst/>
                <a:gdLst/>
                <a:ahLst/>
                <a:cxnLst/>
                <a:rect l="l" t="t" r="r" b="b"/>
                <a:pathLst>
                  <a:path w="1563" h="2898" fill="none" extrusionOk="0">
                    <a:moveTo>
                      <a:pt x="1" y="294"/>
                    </a:moveTo>
                    <a:cubicBezTo>
                      <a:pt x="227" y="1087"/>
                      <a:pt x="566" y="2014"/>
                      <a:pt x="1042" y="2761"/>
                    </a:cubicBezTo>
                    <a:cubicBezTo>
                      <a:pt x="1064" y="2807"/>
                      <a:pt x="1155" y="2897"/>
                      <a:pt x="1245" y="2829"/>
                    </a:cubicBezTo>
                    <a:cubicBezTo>
                      <a:pt x="1291" y="2807"/>
                      <a:pt x="1291" y="2784"/>
                      <a:pt x="1313" y="2761"/>
                    </a:cubicBezTo>
                    <a:cubicBezTo>
                      <a:pt x="1562" y="2263"/>
                      <a:pt x="1268" y="1811"/>
                      <a:pt x="996" y="1403"/>
                    </a:cubicBezTo>
                    <a:cubicBezTo>
                      <a:pt x="725" y="973"/>
                      <a:pt x="476" y="498"/>
                      <a:pt x="317" y="0"/>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6"/>
              <p:cNvSpPr/>
              <p:nvPr/>
            </p:nvSpPr>
            <p:spPr>
              <a:xfrm>
                <a:off x="3389300" y="970250"/>
                <a:ext cx="75275" cy="71325"/>
              </a:xfrm>
              <a:custGeom>
                <a:avLst/>
                <a:gdLst/>
                <a:ahLst/>
                <a:cxnLst/>
                <a:rect l="l" t="t" r="r" b="b"/>
                <a:pathLst>
                  <a:path w="3011" h="2853" fill="none" extrusionOk="0">
                    <a:moveTo>
                      <a:pt x="68" y="453"/>
                    </a:moveTo>
                    <a:cubicBezTo>
                      <a:pt x="182" y="182"/>
                      <a:pt x="702" y="1"/>
                      <a:pt x="1245" y="23"/>
                    </a:cubicBezTo>
                    <a:cubicBezTo>
                      <a:pt x="1924" y="46"/>
                      <a:pt x="2332" y="363"/>
                      <a:pt x="2535" y="657"/>
                    </a:cubicBezTo>
                    <a:cubicBezTo>
                      <a:pt x="3011" y="1223"/>
                      <a:pt x="2875" y="2128"/>
                      <a:pt x="2649" y="2762"/>
                    </a:cubicBezTo>
                    <a:cubicBezTo>
                      <a:pt x="2671" y="2852"/>
                      <a:pt x="2219" y="2513"/>
                      <a:pt x="2105" y="2468"/>
                    </a:cubicBezTo>
                    <a:cubicBezTo>
                      <a:pt x="1743" y="2241"/>
                      <a:pt x="1291" y="1970"/>
                      <a:pt x="725" y="1517"/>
                    </a:cubicBezTo>
                    <a:cubicBezTo>
                      <a:pt x="363" y="1246"/>
                      <a:pt x="1" y="884"/>
                      <a:pt x="23" y="567"/>
                    </a:cubicBezTo>
                    <a:cubicBezTo>
                      <a:pt x="46" y="499"/>
                      <a:pt x="46" y="476"/>
                      <a:pt x="68"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6"/>
              <p:cNvSpPr/>
              <p:nvPr/>
            </p:nvSpPr>
            <p:spPr>
              <a:xfrm>
                <a:off x="3399475" y="403900"/>
                <a:ext cx="52650" cy="57725"/>
              </a:xfrm>
              <a:custGeom>
                <a:avLst/>
                <a:gdLst/>
                <a:ahLst/>
                <a:cxnLst/>
                <a:rect l="l" t="t" r="r" b="b"/>
                <a:pathLst>
                  <a:path w="2106" h="2309" fill="none" extrusionOk="0">
                    <a:moveTo>
                      <a:pt x="46" y="724"/>
                    </a:moveTo>
                    <a:cubicBezTo>
                      <a:pt x="114" y="521"/>
                      <a:pt x="386" y="294"/>
                      <a:pt x="657" y="159"/>
                    </a:cubicBezTo>
                    <a:cubicBezTo>
                      <a:pt x="997" y="0"/>
                      <a:pt x="1291" y="68"/>
                      <a:pt x="1472" y="294"/>
                    </a:cubicBezTo>
                    <a:cubicBezTo>
                      <a:pt x="1857" y="702"/>
                      <a:pt x="2106" y="1720"/>
                      <a:pt x="1925" y="2309"/>
                    </a:cubicBezTo>
                    <a:cubicBezTo>
                      <a:pt x="1902" y="2309"/>
                      <a:pt x="1314" y="2150"/>
                      <a:pt x="1246" y="2195"/>
                    </a:cubicBezTo>
                    <a:cubicBezTo>
                      <a:pt x="906" y="2173"/>
                      <a:pt x="635" y="2037"/>
                      <a:pt x="340" y="1652"/>
                    </a:cubicBezTo>
                    <a:cubicBezTo>
                      <a:pt x="159" y="1403"/>
                      <a:pt x="1" y="1087"/>
                      <a:pt x="46" y="860"/>
                    </a:cubicBezTo>
                    <a:cubicBezTo>
                      <a:pt x="1" y="792"/>
                      <a:pt x="46" y="747"/>
                      <a:pt x="46" y="724"/>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6"/>
              <p:cNvSpPr/>
              <p:nvPr/>
            </p:nvSpPr>
            <p:spPr>
              <a:xfrm>
                <a:off x="3401175" y="416350"/>
                <a:ext cx="47550" cy="36800"/>
              </a:xfrm>
              <a:custGeom>
                <a:avLst/>
                <a:gdLst/>
                <a:ahLst/>
                <a:cxnLst/>
                <a:rect l="l" t="t" r="r" b="b"/>
                <a:pathLst>
                  <a:path w="1902" h="1472" fill="none" extrusionOk="0">
                    <a:moveTo>
                      <a:pt x="1" y="679"/>
                    </a:moveTo>
                    <a:cubicBezTo>
                      <a:pt x="589" y="1154"/>
                      <a:pt x="1132" y="1267"/>
                      <a:pt x="1608" y="1449"/>
                    </a:cubicBezTo>
                    <a:cubicBezTo>
                      <a:pt x="1630" y="1449"/>
                      <a:pt x="1721" y="1471"/>
                      <a:pt x="1789" y="1381"/>
                    </a:cubicBezTo>
                    <a:cubicBezTo>
                      <a:pt x="1811" y="1358"/>
                      <a:pt x="1811" y="1335"/>
                      <a:pt x="1811" y="1313"/>
                    </a:cubicBezTo>
                    <a:cubicBezTo>
                      <a:pt x="1902" y="679"/>
                      <a:pt x="272" y="407"/>
                      <a:pt x="205" y="113"/>
                    </a:cubicBezTo>
                    <a:cubicBezTo>
                      <a:pt x="816" y="0"/>
                      <a:pt x="1155" y="0"/>
                      <a:pt x="1744" y="475"/>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3" name="Google Shape;1603;p6"/>
            <p:cNvGrpSpPr/>
            <p:nvPr/>
          </p:nvGrpSpPr>
          <p:grpSpPr>
            <a:xfrm>
              <a:off x="4670268" y="52255"/>
              <a:ext cx="237508" cy="247359"/>
              <a:chOff x="2650925" y="4637475"/>
              <a:chExt cx="120550" cy="125550"/>
            </a:xfrm>
          </p:grpSpPr>
          <p:sp>
            <p:nvSpPr>
              <p:cNvPr id="1604" name="Google Shape;1604;p6"/>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6"/>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6" name="Google Shape;1606;p6"/>
            <p:cNvGrpSpPr/>
            <p:nvPr/>
          </p:nvGrpSpPr>
          <p:grpSpPr>
            <a:xfrm>
              <a:off x="5794189" y="-85831"/>
              <a:ext cx="949833" cy="732422"/>
              <a:chOff x="4866600" y="2956225"/>
              <a:chExt cx="482100" cy="371750"/>
            </a:xfrm>
          </p:grpSpPr>
          <p:sp>
            <p:nvSpPr>
              <p:cNvPr id="1607" name="Google Shape;1607;p6"/>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6"/>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6"/>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6"/>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6"/>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6"/>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6"/>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6"/>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5" name="Google Shape;1615;p6"/>
            <p:cNvGrpSpPr/>
            <p:nvPr/>
          </p:nvGrpSpPr>
          <p:grpSpPr>
            <a:xfrm>
              <a:off x="6126534" y="-408882"/>
              <a:ext cx="3804702" cy="3830266"/>
              <a:chOff x="3667100" y="238125"/>
              <a:chExt cx="1931125" cy="1944100"/>
            </a:xfrm>
          </p:grpSpPr>
          <p:sp>
            <p:nvSpPr>
              <p:cNvPr id="1616" name="Google Shape;1616;p6"/>
              <p:cNvSpPr/>
              <p:nvPr/>
            </p:nvSpPr>
            <p:spPr>
              <a:xfrm>
                <a:off x="5226450" y="255075"/>
                <a:ext cx="321975" cy="980575"/>
              </a:xfrm>
              <a:custGeom>
                <a:avLst/>
                <a:gdLst/>
                <a:ahLst/>
                <a:cxnLst/>
                <a:rect l="l" t="t" r="r" b="b"/>
                <a:pathLst>
                  <a:path w="12879" h="39223" fill="none" extrusionOk="0">
                    <a:moveTo>
                      <a:pt x="6677" y="1"/>
                    </a:moveTo>
                    <a:cubicBezTo>
                      <a:pt x="1811" y="12358"/>
                      <a:pt x="1" y="31663"/>
                      <a:pt x="12878" y="39222"/>
                    </a:cubicBezTo>
                  </a:path>
                </a:pathLst>
              </a:custGeom>
              <a:noFill/>
              <a:ln w="5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
              <p:cNvSpPr/>
              <p:nvPr/>
            </p:nvSpPr>
            <p:spPr>
              <a:xfrm>
                <a:off x="5142150" y="238125"/>
                <a:ext cx="49250" cy="170325"/>
              </a:xfrm>
              <a:custGeom>
                <a:avLst/>
                <a:gdLst/>
                <a:ahLst/>
                <a:cxnLst/>
                <a:rect l="l" t="t" r="r" b="b"/>
                <a:pathLst>
                  <a:path w="1970" h="6813" fill="none" extrusionOk="0">
                    <a:moveTo>
                      <a:pt x="1" y="0"/>
                    </a:moveTo>
                    <a:cubicBezTo>
                      <a:pt x="159" y="2014"/>
                      <a:pt x="499" y="5454"/>
                      <a:pt x="1970" y="6812"/>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
              <p:cNvSpPr/>
              <p:nvPr/>
            </p:nvSpPr>
            <p:spPr>
              <a:xfrm>
                <a:off x="4463200" y="263575"/>
                <a:ext cx="684075" cy="737825"/>
              </a:xfrm>
              <a:custGeom>
                <a:avLst/>
                <a:gdLst/>
                <a:ahLst/>
                <a:cxnLst/>
                <a:rect l="l" t="t" r="r" b="b"/>
                <a:pathLst>
                  <a:path w="27363" h="29513" fill="none" extrusionOk="0">
                    <a:moveTo>
                      <a:pt x="20754" y="0"/>
                    </a:moveTo>
                    <a:cubicBezTo>
                      <a:pt x="18943" y="14734"/>
                      <a:pt x="25914" y="28494"/>
                      <a:pt x="27362" y="29513"/>
                    </a:cubicBezTo>
                    <a:cubicBezTo>
                      <a:pt x="24081" y="27793"/>
                      <a:pt x="17631" y="25416"/>
                      <a:pt x="14077" y="24443"/>
                    </a:cubicBezTo>
                    <a:cubicBezTo>
                      <a:pt x="5024" y="21976"/>
                      <a:pt x="2490" y="22429"/>
                      <a:pt x="0" y="20958"/>
                    </a:cubicBezTo>
                  </a:path>
                </a:pathLst>
              </a:custGeom>
              <a:solidFill>
                <a:schemeClr val="dk1"/>
              </a:solidFill>
              <a:ln w="5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
              <p:cNvSpPr/>
              <p:nvPr/>
            </p:nvSpPr>
            <p:spPr>
              <a:xfrm>
                <a:off x="4436600" y="875200"/>
                <a:ext cx="1131050" cy="1307025"/>
              </a:xfrm>
              <a:custGeom>
                <a:avLst/>
                <a:gdLst/>
                <a:ahLst/>
                <a:cxnLst/>
                <a:rect l="l" t="t" r="r" b="b"/>
                <a:pathLst>
                  <a:path w="45242" h="52281" fill="none" extrusionOk="0">
                    <a:moveTo>
                      <a:pt x="0" y="1"/>
                    </a:moveTo>
                    <a:cubicBezTo>
                      <a:pt x="1856" y="1924"/>
                      <a:pt x="3735" y="3486"/>
                      <a:pt x="5545" y="4301"/>
                    </a:cubicBezTo>
                    <a:cubicBezTo>
                      <a:pt x="9393" y="6089"/>
                      <a:pt x="26933" y="15730"/>
                      <a:pt x="30757" y="18174"/>
                    </a:cubicBezTo>
                    <a:cubicBezTo>
                      <a:pt x="32613" y="19351"/>
                      <a:pt x="34401" y="20822"/>
                      <a:pt x="35623" y="22723"/>
                    </a:cubicBezTo>
                    <a:cubicBezTo>
                      <a:pt x="36981" y="24828"/>
                      <a:pt x="37162" y="27838"/>
                      <a:pt x="37728" y="30282"/>
                    </a:cubicBezTo>
                    <a:cubicBezTo>
                      <a:pt x="39493" y="37841"/>
                      <a:pt x="41213" y="45604"/>
                      <a:pt x="45242" y="52281"/>
                    </a:cubicBezTo>
                  </a:path>
                </a:pathLst>
              </a:custGeom>
              <a:noFill/>
              <a:ln w="5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
              <p:cNvSpPr/>
              <p:nvPr/>
            </p:nvSpPr>
            <p:spPr>
              <a:xfrm>
                <a:off x="3814225" y="252250"/>
                <a:ext cx="482075" cy="458325"/>
              </a:xfrm>
              <a:custGeom>
                <a:avLst/>
                <a:gdLst/>
                <a:ahLst/>
                <a:cxnLst/>
                <a:rect l="l" t="t" r="r" b="b"/>
                <a:pathLst>
                  <a:path w="19283" h="18333" fill="none" extrusionOk="0">
                    <a:moveTo>
                      <a:pt x="0" y="1"/>
                    </a:moveTo>
                    <a:cubicBezTo>
                      <a:pt x="3508" y="1449"/>
                      <a:pt x="7356" y="4889"/>
                      <a:pt x="10117" y="7447"/>
                    </a:cubicBezTo>
                    <a:cubicBezTo>
                      <a:pt x="12946" y="10049"/>
                      <a:pt x="16069" y="14259"/>
                      <a:pt x="19283" y="1833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
              <p:cNvSpPr/>
              <p:nvPr/>
            </p:nvSpPr>
            <p:spPr>
              <a:xfrm>
                <a:off x="3667100" y="252825"/>
                <a:ext cx="1900550" cy="1916950"/>
              </a:xfrm>
              <a:custGeom>
                <a:avLst/>
                <a:gdLst/>
                <a:ahLst/>
                <a:cxnLst/>
                <a:rect l="l" t="t" r="r" b="b"/>
                <a:pathLst>
                  <a:path w="76022" h="76678" extrusionOk="0">
                    <a:moveTo>
                      <a:pt x="52643" y="0"/>
                    </a:moveTo>
                    <a:lnTo>
                      <a:pt x="52643" y="1539"/>
                    </a:lnTo>
                    <a:cubicBezTo>
                      <a:pt x="52711" y="5862"/>
                      <a:pt x="53186" y="10185"/>
                      <a:pt x="53933" y="14462"/>
                    </a:cubicBezTo>
                    <a:cubicBezTo>
                      <a:pt x="54408" y="16974"/>
                      <a:pt x="54974" y="19464"/>
                      <a:pt x="55676" y="21908"/>
                    </a:cubicBezTo>
                    <a:cubicBezTo>
                      <a:pt x="56038" y="23176"/>
                      <a:pt x="56445" y="24420"/>
                      <a:pt x="56898" y="25643"/>
                    </a:cubicBezTo>
                    <a:cubicBezTo>
                      <a:pt x="57147" y="26321"/>
                      <a:pt x="58210" y="28019"/>
                      <a:pt x="57169" y="28449"/>
                    </a:cubicBezTo>
                    <a:cubicBezTo>
                      <a:pt x="57019" y="28509"/>
                      <a:pt x="56865" y="28529"/>
                      <a:pt x="56708" y="28529"/>
                    </a:cubicBezTo>
                    <a:cubicBezTo>
                      <a:pt x="56510" y="28529"/>
                      <a:pt x="56308" y="28497"/>
                      <a:pt x="56106" y="28472"/>
                    </a:cubicBezTo>
                    <a:cubicBezTo>
                      <a:pt x="55925" y="28449"/>
                      <a:pt x="55721" y="28404"/>
                      <a:pt x="55563" y="28358"/>
                    </a:cubicBezTo>
                    <a:cubicBezTo>
                      <a:pt x="48411" y="26367"/>
                      <a:pt x="41327" y="23809"/>
                      <a:pt x="34221" y="21614"/>
                    </a:cubicBezTo>
                    <a:cubicBezTo>
                      <a:pt x="29626" y="20211"/>
                      <a:pt x="17201" y="9845"/>
                      <a:pt x="11475" y="3780"/>
                    </a:cubicBezTo>
                    <a:cubicBezTo>
                      <a:pt x="10004" y="2218"/>
                      <a:pt x="8081" y="996"/>
                      <a:pt x="6021" y="46"/>
                    </a:cubicBezTo>
                    <a:lnTo>
                      <a:pt x="1" y="46"/>
                    </a:lnTo>
                    <a:cubicBezTo>
                      <a:pt x="13625" y="6179"/>
                      <a:pt x="21184" y="22497"/>
                      <a:pt x="32591" y="27453"/>
                    </a:cubicBezTo>
                    <a:cubicBezTo>
                      <a:pt x="38181" y="29875"/>
                      <a:pt x="42979" y="32115"/>
                      <a:pt x="46646" y="33813"/>
                    </a:cubicBezTo>
                    <a:cubicBezTo>
                      <a:pt x="59387" y="39674"/>
                      <a:pt x="64321" y="45355"/>
                      <a:pt x="66335" y="49610"/>
                    </a:cubicBezTo>
                    <a:cubicBezTo>
                      <a:pt x="73261" y="64230"/>
                      <a:pt x="76022" y="76678"/>
                      <a:pt x="76022" y="76678"/>
                    </a:cubicBezTo>
                    <a:lnTo>
                      <a:pt x="76022" y="76316"/>
                    </a:lnTo>
                    <a:lnTo>
                      <a:pt x="76022" y="64954"/>
                    </a:lnTo>
                    <a:lnTo>
                      <a:pt x="76022" y="47935"/>
                    </a:lnTo>
                    <a:cubicBezTo>
                      <a:pt x="76022" y="45016"/>
                      <a:pt x="75863" y="42028"/>
                      <a:pt x="76022" y="39109"/>
                    </a:cubicBezTo>
                    <a:cubicBezTo>
                      <a:pt x="74958" y="38543"/>
                      <a:pt x="74506" y="37524"/>
                      <a:pt x="74528" y="36280"/>
                    </a:cubicBezTo>
                    <a:cubicBezTo>
                      <a:pt x="74528" y="35284"/>
                      <a:pt x="74754" y="34243"/>
                      <a:pt x="74528" y="33247"/>
                    </a:cubicBezTo>
                    <a:cubicBezTo>
                      <a:pt x="74506" y="33134"/>
                      <a:pt x="74483" y="33021"/>
                      <a:pt x="74392" y="32930"/>
                    </a:cubicBezTo>
                    <a:cubicBezTo>
                      <a:pt x="74302" y="32862"/>
                      <a:pt x="74189" y="32794"/>
                      <a:pt x="74121" y="32772"/>
                    </a:cubicBezTo>
                    <a:cubicBezTo>
                      <a:pt x="73555" y="32545"/>
                      <a:pt x="72944" y="32342"/>
                      <a:pt x="72355" y="32206"/>
                    </a:cubicBezTo>
                    <a:cubicBezTo>
                      <a:pt x="72262" y="32190"/>
                      <a:pt x="72168" y="32164"/>
                      <a:pt x="72067" y="32164"/>
                    </a:cubicBezTo>
                    <a:cubicBezTo>
                      <a:pt x="72022" y="32164"/>
                      <a:pt x="71975" y="32169"/>
                      <a:pt x="71925" y="32183"/>
                    </a:cubicBezTo>
                    <a:cubicBezTo>
                      <a:pt x="71790" y="32206"/>
                      <a:pt x="71677" y="32319"/>
                      <a:pt x="71563" y="32410"/>
                    </a:cubicBezTo>
                    <a:cubicBezTo>
                      <a:pt x="70952" y="32975"/>
                      <a:pt x="70409" y="33609"/>
                      <a:pt x="69957" y="34333"/>
                    </a:cubicBezTo>
                    <a:cubicBezTo>
                      <a:pt x="69640" y="33903"/>
                      <a:pt x="69323" y="33541"/>
                      <a:pt x="69029" y="33134"/>
                    </a:cubicBezTo>
                    <a:cubicBezTo>
                      <a:pt x="63936" y="26435"/>
                      <a:pt x="63416" y="15617"/>
                      <a:pt x="66222" y="7922"/>
                    </a:cubicBezTo>
                    <a:cubicBezTo>
                      <a:pt x="66494" y="7197"/>
                      <a:pt x="68870" y="46"/>
                      <a:pt x="69821" y="46"/>
                    </a:cubicBezTo>
                    <a:lnTo>
                      <a:pt x="63054" y="46"/>
                    </a:lnTo>
                    <a:cubicBezTo>
                      <a:pt x="61900" y="1517"/>
                      <a:pt x="61334" y="3554"/>
                      <a:pt x="60994" y="4685"/>
                    </a:cubicBezTo>
                    <a:cubicBezTo>
                      <a:pt x="60795" y="5329"/>
                      <a:pt x="60548" y="5640"/>
                      <a:pt x="60318" y="5640"/>
                    </a:cubicBezTo>
                    <a:cubicBezTo>
                      <a:pt x="60103" y="5640"/>
                      <a:pt x="59903" y="5368"/>
                      <a:pt x="59772" y="4844"/>
                    </a:cubicBezTo>
                    <a:cubicBezTo>
                      <a:pt x="59297" y="3010"/>
                      <a:pt x="59319" y="725"/>
                      <a:pt x="593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
              <p:cNvSpPr/>
              <p:nvPr/>
            </p:nvSpPr>
            <p:spPr>
              <a:xfrm>
                <a:off x="5176100" y="253950"/>
                <a:ext cx="106950" cy="171300"/>
              </a:xfrm>
              <a:custGeom>
                <a:avLst/>
                <a:gdLst/>
                <a:ahLst/>
                <a:cxnLst/>
                <a:rect l="l" t="t" r="r" b="b"/>
                <a:pathLst>
                  <a:path w="4278" h="6852" extrusionOk="0">
                    <a:moveTo>
                      <a:pt x="4278" y="1"/>
                    </a:moveTo>
                    <a:cubicBezTo>
                      <a:pt x="3373" y="1"/>
                      <a:pt x="2716" y="1"/>
                      <a:pt x="2762" y="23"/>
                    </a:cubicBezTo>
                    <a:cubicBezTo>
                      <a:pt x="1766" y="1291"/>
                      <a:pt x="770" y="4188"/>
                      <a:pt x="431" y="5342"/>
                    </a:cubicBezTo>
                    <a:cubicBezTo>
                      <a:pt x="1" y="5659"/>
                      <a:pt x="182" y="5840"/>
                      <a:pt x="227" y="6066"/>
                    </a:cubicBezTo>
                    <a:cubicBezTo>
                      <a:pt x="368" y="6585"/>
                      <a:pt x="643" y="6851"/>
                      <a:pt x="934" y="6851"/>
                    </a:cubicBezTo>
                    <a:cubicBezTo>
                      <a:pt x="1251" y="6851"/>
                      <a:pt x="1588" y="6535"/>
                      <a:pt x="1788" y="5885"/>
                    </a:cubicBezTo>
                    <a:cubicBezTo>
                      <a:pt x="2128" y="4753"/>
                      <a:pt x="3124" y="1494"/>
                      <a:pt x="4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
              <p:cNvSpPr/>
              <p:nvPr/>
            </p:nvSpPr>
            <p:spPr>
              <a:xfrm>
                <a:off x="4536175" y="252825"/>
                <a:ext cx="626925" cy="727375"/>
              </a:xfrm>
              <a:custGeom>
                <a:avLst/>
                <a:gdLst/>
                <a:ahLst/>
                <a:cxnLst/>
                <a:rect l="l" t="t" r="r" b="b"/>
                <a:pathLst>
                  <a:path w="25077" h="29095" extrusionOk="0">
                    <a:moveTo>
                      <a:pt x="17903" y="0"/>
                    </a:moveTo>
                    <a:lnTo>
                      <a:pt x="17903" y="1539"/>
                    </a:lnTo>
                    <a:cubicBezTo>
                      <a:pt x="17971" y="5885"/>
                      <a:pt x="18423" y="10207"/>
                      <a:pt x="19215" y="14485"/>
                    </a:cubicBezTo>
                    <a:cubicBezTo>
                      <a:pt x="19668" y="16997"/>
                      <a:pt x="20234" y="19487"/>
                      <a:pt x="20935" y="21931"/>
                    </a:cubicBezTo>
                    <a:cubicBezTo>
                      <a:pt x="21297" y="23198"/>
                      <a:pt x="21705" y="24443"/>
                      <a:pt x="22157" y="25665"/>
                    </a:cubicBezTo>
                    <a:cubicBezTo>
                      <a:pt x="22406" y="26344"/>
                      <a:pt x="23515" y="28042"/>
                      <a:pt x="22429" y="28472"/>
                    </a:cubicBezTo>
                    <a:cubicBezTo>
                      <a:pt x="22279" y="28532"/>
                      <a:pt x="22125" y="28552"/>
                      <a:pt x="21968" y="28552"/>
                    </a:cubicBezTo>
                    <a:cubicBezTo>
                      <a:pt x="21770" y="28552"/>
                      <a:pt x="21567" y="28519"/>
                      <a:pt x="21365" y="28494"/>
                    </a:cubicBezTo>
                    <a:cubicBezTo>
                      <a:pt x="21184" y="28472"/>
                      <a:pt x="21003" y="28426"/>
                      <a:pt x="20822" y="28381"/>
                    </a:cubicBezTo>
                    <a:cubicBezTo>
                      <a:pt x="13829" y="26435"/>
                      <a:pt x="6926" y="23945"/>
                      <a:pt x="1" y="21795"/>
                    </a:cubicBezTo>
                    <a:lnTo>
                      <a:pt x="1" y="21795"/>
                    </a:lnTo>
                    <a:cubicBezTo>
                      <a:pt x="408" y="21954"/>
                      <a:pt x="748" y="22089"/>
                      <a:pt x="1042" y="22180"/>
                    </a:cubicBezTo>
                    <a:cubicBezTo>
                      <a:pt x="8148" y="24353"/>
                      <a:pt x="15232" y="26933"/>
                      <a:pt x="22384" y="28924"/>
                    </a:cubicBezTo>
                    <a:cubicBezTo>
                      <a:pt x="22542" y="28969"/>
                      <a:pt x="22746" y="29015"/>
                      <a:pt x="22927" y="29037"/>
                    </a:cubicBezTo>
                    <a:cubicBezTo>
                      <a:pt x="23129" y="29063"/>
                      <a:pt x="23331" y="29095"/>
                      <a:pt x="23529" y="29095"/>
                    </a:cubicBezTo>
                    <a:cubicBezTo>
                      <a:pt x="23686" y="29095"/>
                      <a:pt x="23841" y="29075"/>
                      <a:pt x="23991" y="29015"/>
                    </a:cubicBezTo>
                    <a:cubicBezTo>
                      <a:pt x="25077" y="28585"/>
                      <a:pt x="23968" y="26887"/>
                      <a:pt x="23742" y="26231"/>
                    </a:cubicBezTo>
                    <a:cubicBezTo>
                      <a:pt x="23289" y="24986"/>
                      <a:pt x="22882" y="23741"/>
                      <a:pt x="22520" y="22497"/>
                    </a:cubicBezTo>
                    <a:cubicBezTo>
                      <a:pt x="21818" y="20030"/>
                      <a:pt x="21252" y="17563"/>
                      <a:pt x="20800" y="15051"/>
                    </a:cubicBezTo>
                    <a:cubicBezTo>
                      <a:pt x="20030" y="10773"/>
                      <a:pt x="19555" y="6428"/>
                      <a:pt x="19487" y="2105"/>
                    </a:cubicBezTo>
                    <a:cubicBezTo>
                      <a:pt x="19464" y="1834"/>
                      <a:pt x="19487" y="906"/>
                      <a:pt x="195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
              <p:cNvSpPr/>
              <p:nvPr/>
            </p:nvSpPr>
            <p:spPr>
              <a:xfrm>
                <a:off x="3667675" y="253950"/>
                <a:ext cx="1930550" cy="1915825"/>
              </a:xfrm>
              <a:custGeom>
                <a:avLst/>
                <a:gdLst/>
                <a:ahLst/>
                <a:cxnLst/>
                <a:rect l="l" t="t" r="r" b="b"/>
                <a:pathLst>
                  <a:path w="77222" h="76633" extrusionOk="0">
                    <a:moveTo>
                      <a:pt x="1" y="1"/>
                    </a:moveTo>
                    <a:cubicBezTo>
                      <a:pt x="13625" y="6134"/>
                      <a:pt x="21184" y="22452"/>
                      <a:pt x="32591" y="27408"/>
                    </a:cubicBezTo>
                    <a:cubicBezTo>
                      <a:pt x="38203" y="29830"/>
                      <a:pt x="43001" y="32093"/>
                      <a:pt x="46645" y="33768"/>
                    </a:cubicBezTo>
                    <a:cubicBezTo>
                      <a:pt x="59387" y="39629"/>
                      <a:pt x="64343" y="45310"/>
                      <a:pt x="66335" y="49565"/>
                    </a:cubicBezTo>
                    <a:cubicBezTo>
                      <a:pt x="73260" y="64163"/>
                      <a:pt x="76022" y="76633"/>
                      <a:pt x="76022" y="76633"/>
                    </a:cubicBezTo>
                    <a:lnTo>
                      <a:pt x="76022" y="76271"/>
                    </a:lnTo>
                    <a:lnTo>
                      <a:pt x="76022" y="74573"/>
                    </a:lnTo>
                    <a:cubicBezTo>
                      <a:pt x="76022" y="74573"/>
                      <a:pt x="77221" y="65656"/>
                      <a:pt x="67263" y="48094"/>
                    </a:cubicBezTo>
                    <a:cubicBezTo>
                      <a:pt x="64954" y="43975"/>
                      <a:pt x="59387" y="37570"/>
                      <a:pt x="46645" y="31708"/>
                    </a:cubicBezTo>
                    <a:cubicBezTo>
                      <a:pt x="42979" y="30033"/>
                      <a:pt x="38203" y="27770"/>
                      <a:pt x="32591" y="25349"/>
                    </a:cubicBezTo>
                    <a:cubicBezTo>
                      <a:pt x="22293" y="20867"/>
                      <a:pt x="15141" y="7152"/>
                      <a:pt x="38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
              <p:cNvSpPr/>
              <p:nvPr/>
            </p:nvSpPr>
            <p:spPr>
              <a:xfrm>
                <a:off x="5172700" y="304875"/>
                <a:ext cx="355350" cy="1023000"/>
              </a:xfrm>
              <a:custGeom>
                <a:avLst/>
                <a:gdLst/>
                <a:ahLst/>
                <a:cxnLst/>
                <a:rect l="l" t="t" r="r" b="b"/>
                <a:pathLst>
                  <a:path w="14214" h="40920" extrusionOk="0">
                    <a:moveTo>
                      <a:pt x="4821" y="1"/>
                    </a:moveTo>
                    <a:lnTo>
                      <a:pt x="4821" y="1"/>
                    </a:lnTo>
                    <a:cubicBezTo>
                      <a:pt x="3690" y="1585"/>
                      <a:pt x="2807" y="3305"/>
                      <a:pt x="2015" y="5161"/>
                    </a:cubicBezTo>
                    <a:cubicBezTo>
                      <a:pt x="1313" y="6971"/>
                      <a:pt x="793" y="8872"/>
                      <a:pt x="453" y="10796"/>
                    </a:cubicBezTo>
                    <a:cubicBezTo>
                      <a:pt x="114" y="12720"/>
                      <a:pt x="1" y="14689"/>
                      <a:pt x="23" y="16658"/>
                    </a:cubicBezTo>
                    <a:cubicBezTo>
                      <a:pt x="91" y="18604"/>
                      <a:pt x="340" y="20550"/>
                      <a:pt x="770" y="22474"/>
                    </a:cubicBezTo>
                    <a:cubicBezTo>
                      <a:pt x="1223" y="24398"/>
                      <a:pt x="1834" y="26276"/>
                      <a:pt x="2671" y="28064"/>
                    </a:cubicBezTo>
                    <a:cubicBezTo>
                      <a:pt x="3509" y="29830"/>
                      <a:pt x="4505" y="31550"/>
                      <a:pt x="5659" y="33111"/>
                    </a:cubicBezTo>
                    <a:cubicBezTo>
                      <a:pt x="6813" y="34673"/>
                      <a:pt x="8126" y="36144"/>
                      <a:pt x="9574" y="37434"/>
                    </a:cubicBezTo>
                    <a:cubicBezTo>
                      <a:pt x="11045" y="38724"/>
                      <a:pt x="12562" y="39901"/>
                      <a:pt x="14214" y="40919"/>
                    </a:cubicBezTo>
                    <a:cubicBezTo>
                      <a:pt x="12765" y="39652"/>
                      <a:pt x="11339" y="38362"/>
                      <a:pt x="10072" y="36936"/>
                    </a:cubicBezTo>
                    <a:lnTo>
                      <a:pt x="9144" y="35850"/>
                    </a:lnTo>
                    <a:lnTo>
                      <a:pt x="8239" y="34763"/>
                    </a:lnTo>
                    <a:cubicBezTo>
                      <a:pt x="7673" y="33994"/>
                      <a:pt x="7107" y="33224"/>
                      <a:pt x="6587" y="32432"/>
                    </a:cubicBezTo>
                    <a:cubicBezTo>
                      <a:pt x="5568" y="30848"/>
                      <a:pt x="4663" y="29196"/>
                      <a:pt x="3939" y="27453"/>
                    </a:cubicBezTo>
                    <a:cubicBezTo>
                      <a:pt x="3169" y="25733"/>
                      <a:pt x="2581" y="23945"/>
                      <a:pt x="2173" y="22112"/>
                    </a:cubicBezTo>
                    <a:cubicBezTo>
                      <a:pt x="1766" y="20279"/>
                      <a:pt x="1494" y="18400"/>
                      <a:pt x="1427" y="16545"/>
                    </a:cubicBezTo>
                    <a:cubicBezTo>
                      <a:pt x="1336" y="14666"/>
                      <a:pt x="1427" y="12788"/>
                      <a:pt x="1608" y="10909"/>
                    </a:cubicBezTo>
                    <a:cubicBezTo>
                      <a:pt x="1834" y="9008"/>
                      <a:pt x="2219" y="7152"/>
                      <a:pt x="2739" y="5342"/>
                    </a:cubicBezTo>
                    <a:cubicBezTo>
                      <a:pt x="3260" y="3509"/>
                      <a:pt x="3961" y="1721"/>
                      <a:pt x="4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
              <p:cNvSpPr/>
              <p:nvPr/>
            </p:nvSpPr>
            <p:spPr>
              <a:xfrm>
                <a:off x="5042000" y="299225"/>
                <a:ext cx="81500" cy="472475"/>
              </a:xfrm>
              <a:custGeom>
                <a:avLst/>
                <a:gdLst/>
                <a:ahLst/>
                <a:cxnLst/>
                <a:rect l="l" t="t" r="r" b="b"/>
                <a:pathLst>
                  <a:path w="3260" h="18899" extrusionOk="0">
                    <a:moveTo>
                      <a:pt x="431" y="0"/>
                    </a:moveTo>
                    <a:cubicBezTo>
                      <a:pt x="91" y="1607"/>
                      <a:pt x="1" y="3214"/>
                      <a:pt x="1" y="4821"/>
                    </a:cubicBezTo>
                    <a:cubicBezTo>
                      <a:pt x="1" y="6450"/>
                      <a:pt x="114" y="8080"/>
                      <a:pt x="363" y="9664"/>
                    </a:cubicBezTo>
                    <a:cubicBezTo>
                      <a:pt x="612" y="11248"/>
                      <a:pt x="951" y="12833"/>
                      <a:pt x="1449" y="14394"/>
                    </a:cubicBezTo>
                    <a:cubicBezTo>
                      <a:pt x="1902" y="15956"/>
                      <a:pt x="2490" y="17450"/>
                      <a:pt x="3260" y="18898"/>
                    </a:cubicBezTo>
                    <a:cubicBezTo>
                      <a:pt x="3056" y="17269"/>
                      <a:pt x="2762" y="15684"/>
                      <a:pt x="2513" y="14145"/>
                    </a:cubicBezTo>
                    <a:cubicBezTo>
                      <a:pt x="2264" y="12561"/>
                      <a:pt x="2015" y="10999"/>
                      <a:pt x="1766" y="9438"/>
                    </a:cubicBezTo>
                    <a:cubicBezTo>
                      <a:pt x="1517" y="7876"/>
                      <a:pt x="1336" y="6337"/>
                      <a:pt x="1110" y="4753"/>
                    </a:cubicBezTo>
                    <a:cubicBezTo>
                      <a:pt x="906" y="3146"/>
                      <a:pt x="702" y="1607"/>
                      <a:pt x="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
              <p:cNvSpPr/>
              <p:nvPr/>
            </p:nvSpPr>
            <p:spPr>
              <a:xfrm>
                <a:off x="5200425" y="1125300"/>
                <a:ext cx="299900" cy="658050"/>
              </a:xfrm>
              <a:custGeom>
                <a:avLst/>
                <a:gdLst/>
                <a:ahLst/>
                <a:cxnLst/>
                <a:rect l="l" t="t" r="r" b="b"/>
                <a:pathLst>
                  <a:path w="11996" h="26322" extrusionOk="0">
                    <a:moveTo>
                      <a:pt x="1" y="0"/>
                    </a:moveTo>
                    <a:lnTo>
                      <a:pt x="1" y="0"/>
                    </a:lnTo>
                    <a:cubicBezTo>
                      <a:pt x="1359" y="2060"/>
                      <a:pt x="2649" y="4096"/>
                      <a:pt x="3871" y="6156"/>
                    </a:cubicBezTo>
                    <a:cubicBezTo>
                      <a:pt x="5093" y="8283"/>
                      <a:pt x="6179" y="10411"/>
                      <a:pt x="7175" y="12606"/>
                    </a:cubicBezTo>
                    <a:cubicBezTo>
                      <a:pt x="8193" y="14824"/>
                      <a:pt x="9076" y="17042"/>
                      <a:pt x="9868" y="19350"/>
                    </a:cubicBezTo>
                    <a:cubicBezTo>
                      <a:pt x="10660" y="21636"/>
                      <a:pt x="11339" y="23945"/>
                      <a:pt x="11996" y="26321"/>
                    </a:cubicBezTo>
                    <a:cubicBezTo>
                      <a:pt x="11905" y="23877"/>
                      <a:pt x="11520" y="21433"/>
                      <a:pt x="10909" y="19034"/>
                    </a:cubicBezTo>
                    <a:cubicBezTo>
                      <a:pt x="10321" y="16657"/>
                      <a:pt x="9484" y="14303"/>
                      <a:pt x="8442" y="12040"/>
                    </a:cubicBezTo>
                    <a:cubicBezTo>
                      <a:pt x="7447" y="9777"/>
                      <a:pt x="6225" y="7627"/>
                      <a:pt x="4799" y="5590"/>
                    </a:cubicBezTo>
                    <a:cubicBezTo>
                      <a:pt x="3396" y="3576"/>
                      <a:pt x="1811" y="1652"/>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
              <p:cNvSpPr/>
              <p:nvPr/>
            </p:nvSpPr>
            <p:spPr>
              <a:xfrm>
                <a:off x="3802325" y="289025"/>
                <a:ext cx="745200" cy="615050"/>
              </a:xfrm>
              <a:custGeom>
                <a:avLst/>
                <a:gdLst/>
                <a:ahLst/>
                <a:cxnLst/>
                <a:rect l="l" t="t" r="r" b="b"/>
                <a:pathLst>
                  <a:path w="29808" h="24602" extrusionOk="0">
                    <a:moveTo>
                      <a:pt x="1" y="1"/>
                    </a:moveTo>
                    <a:lnTo>
                      <a:pt x="1" y="1"/>
                    </a:lnTo>
                    <a:cubicBezTo>
                      <a:pt x="2581" y="1993"/>
                      <a:pt x="4912" y="4210"/>
                      <a:pt x="7153" y="6587"/>
                    </a:cubicBezTo>
                    <a:cubicBezTo>
                      <a:pt x="9348" y="8941"/>
                      <a:pt x="11453" y="11430"/>
                      <a:pt x="13671" y="13806"/>
                    </a:cubicBezTo>
                    <a:cubicBezTo>
                      <a:pt x="15889" y="16183"/>
                      <a:pt x="18265" y="18491"/>
                      <a:pt x="20958" y="20415"/>
                    </a:cubicBezTo>
                    <a:cubicBezTo>
                      <a:pt x="23606" y="22339"/>
                      <a:pt x="26616" y="23923"/>
                      <a:pt x="29807" y="24602"/>
                    </a:cubicBezTo>
                    <a:cubicBezTo>
                      <a:pt x="26820" y="23380"/>
                      <a:pt x="24104" y="21592"/>
                      <a:pt x="21637" y="19555"/>
                    </a:cubicBezTo>
                    <a:cubicBezTo>
                      <a:pt x="19170" y="17495"/>
                      <a:pt x="16907" y="15187"/>
                      <a:pt x="14667" y="12833"/>
                    </a:cubicBezTo>
                    <a:cubicBezTo>
                      <a:pt x="12471" y="10480"/>
                      <a:pt x="10276" y="8035"/>
                      <a:pt x="7877" y="5795"/>
                    </a:cubicBezTo>
                    <a:cubicBezTo>
                      <a:pt x="5501" y="3577"/>
                      <a:pt x="2898" y="147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
              <p:cNvSpPr/>
              <p:nvPr/>
            </p:nvSpPr>
            <p:spPr>
              <a:xfrm>
                <a:off x="4529950" y="835025"/>
                <a:ext cx="582250" cy="256350"/>
              </a:xfrm>
              <a:custGeom>
                <a:avLst/>
                <a:gdLst/>
                <a:ahLst/>
                <a:cxnLst/>
                <a:rect l="l" t="t" r="r" b="b"/>
                <a:pathLst>
                  <a:path w="23290" h="10254" extrusionOk="0">
                    <a:moveTo>
                      <a:pt x="1" y="1"/>
                    </a:moveTo>
                    <a:lnTo>
                      <a:pt x="1" y="1"/>
                    </a:lnTo>
                    <a:cubicBezTo>
                      <a:pt x="1676" y="1336"/>
                      <a:pt x="3554" y="2377"/>
                      <a:pt x="5523" y="3260"/>
                    </a:cubicBezTo>
                    <a:cubicBezTo>
                      <a:pt x="7447" y="4165"/>
                      <a:pt x="9438" y="4957"/>
                      <a:pt x="11430" y="5681"/>
                    </a:cubicBezTo>
                    <a:lnTo>
                      <a:pt x="17405" y="7877"/>
                    </a:lnTo>
                    <a:cubicBezTo>
                      <a:pt x="19374" y="8601"/>
                      <a:pt x="21320" y="9393"/>
                      <a:pt x="23289" y="10253"/>
                    </a:cubicBezTo>
                    <a:cubicBezTo>
                      <a:pt x="21614" y="8895"/>
                      <a:pt x="19736" y="7809"/>
                      <a:pt x="17812" y="6858"/>
                    </a:cubicBezTo>
                    <a:cubicBezTo>
                      <a:pt x="15888" y="5908"/>
                      <a:pt x="13897" y="5116"/>
                      <a:pt x="11905" y="4391"/>
                    </a:cubicBezTo>
                    <a:cubicBezTo>
                      <a:pt x="9936" y="3645"/>
                      <a:pt x="7922" y="2966"/>
                      <a:pt x="5930" y="2264"/>
                    </a:cubicBezTo>
                    <a:cubicBezTo>
                      <a:pt x="3961" y="1562"/>
                      <a:pt x="1970" y="81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
              <p:cNvSpPr/>
              <p:nvPr/>
            </p:nvSpPr>
            <p:spPr>
              <a:xfrm>
                <a:off x="4838875" y="1047200"/>
                <a:ext cx="400625" cy="248975"/>
              </a:xfrm>
              <a:custGeom>
                <a:avLst/>
                <a:gdLst/>
                <a:ahLst/>
                <a:cxnLst/>
                <a:rect l="l" t="t" r="r" b="b"/>
                <a:pathLst>
                  <a:path w="16025" h="9959" extrusionOk="0">
                    <a:moveTo>
                      <a:pt x="1" y="1"/>
                    </a:moveTo>
                    <a:cubicBezTo>
                      <a:pt x="1313" y="929"/>
                      <a:pt x="2739" y="1676"/>
                      <a:pt x="4165" y="2445"/>
                    </a:cubicBezTo>
                    <a:cubicBezTo>
                      <a:pt x="5614" y="3147"/>
                      <a:pt x="7017" y="3826"/>
                      <a:pt x="8397" y="4527"/>
                    </a:cubicBezTo>
                    <a:cubicBezTo>
                      <a:pt x="9801" y="5274"/>
                      <a:pt x="11158" y="6021"/>
                      <a:pt x="12426" y="6904"/>
                    </a:cubicBezTo>
                    <a:cubicBezTo>
                      <a:pt x="13693" y="7786"/>
                      <a:pt x="14893" y="8805"/>
                      <a:pt x="16024" y="9959"/>
                    </a:cubicBezTo>
                    <a:cubicBezTo>
                      <a:pt x="15391" y="8465"/>
                      <a:pt x="14350" y="7130"/>
                      <a:pt x="13127" y="6021"/>
                    </a:cubicBezTo>
                    <a:cubicBezTo>
                      <a:pt x="11905" y="4889"/>
                      <a:pt x="10525" y="3984"/>
                      <a:pt x="9076" y="3260"/>
                    </a:cubicBezTo>
                    <a:cubicBezTo>
                      <a:pt x="7605" y="2513"/>
                      <a:pt x="6111" y="1925"/>
                      <a:pt x="4618" y="1381"/>
                    </a:cubicBezTo>
                    <a:cubicBezTo>
                      <a:pt x="3079" y="883"/>
                      <a:pt x="1562" y="43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
              <p:cNvSpPr/>
              <p:nvPr/>
            </p:nvSpPr>
            <p:spPr>
              <a:xfrm>
                <a:off x="5379800" y="1270125"/>
                <a:ext cx="169200" cy="388750"/>
              </a:xfrm>
              <a:custGeom>
                <a:avLst/>
                <a:gdLst/>
                <a:ahLst/>
                <a:cxnLst/>
                <a:rect l="l" t="t" r="r" b="b"/>
                <a:pathLst>
                  <a:path w="6768" h="15550" extrusionOk="0">
                    <a:moveTo>
                      <a:pt x="0" y="1"/>
                    </a:moveTo>
                    <a:lnTo>
                      <a:pt x="0" y="1"/>
                    </a:lnTo>
                    <a:cubicBezTo>
                      <a:pt x="724" y="1268"/>
                      <a:pt x="1426" y="2513"/>
                      <a:pt x="2082" y="3758"/>
                    </a:cubicBezTo>
                    <a:cubicBezTo>
                      <a:pt x="2716" y="5003"/>
                      <a:pt x="3327" y="6270"/>
                      <a:pt x="3847" y="7560"/>
                    </a:cubicBezTo>
                    <a:cubicBezTo>
                      <a:pt x="4391" y="8827"/>
                      <a:pt x="4866" y="10163"/>
                      <a:pt x="5319" y="11475"/>
                    </a:cubicBezTo>
                    <a:cubicBezTo>
                      <a:pt x="5771" y="12811"/>
                      <a:pt x="6179" y="14168"/>
                      <a:pt x="6654" y="15549"/>
                    </a:cubicBezTo>
                    <a:cubicBezTo>
                      <a:pt x="6767" y="14078"/>
                      <a:pt x="6654" y="12652"/>
                      <a:pt x="6405" y="11204"/>
                    </a:cubicBezTo>
                    <a:cubicBezTo>
                      <a:pt x="6156" y="9755"/>
                      <a:pt x="5726" y="8352"/>
                      <a:pt x="5160" y="6994"/>
                    </a:cubicBezTo>
                    <a:cubicBezTo>
                      <a:pt x="4594" y="5659"/>
                      <a:pt x="3847" y="4346"/>
                      <a:pt x="3010" y="3169"/>
                    </a:cubicBezTo>
                    <a:cubicBezTo>
                      <a:pt x="2127" y="1970"/>
                      <a:pt x="1132" y="90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
              <p:cNvSpPr/>
              <p:nvPr/>
            </p:nvSpPr>
            <p:spPr>
              <a:xfrm>
                <a:off x="5181750" y="304875"/>
                <a:ext cx="346875" cy="1021875"/>
              </a:xfrm>
              <a:custGeom>
                <a:avLst/>
                <a:gdLst/>
                <a:ahLst/>
                <a:cxnLst/>
                <a:rect l="l" t="t" r="r" b="b"/>
                <a:pathLst>
                  <a:path w="13875" h="40875" extrusionOk="0">
                    <a:moveTo>
                      <a:pt x="4459" y="1"/>
                    </a:moveTo>
                    <a:cubicBezTo>
                      <a:pt x="3441" y="1630"/>
                      <a:pt x="2604" y="3395"/>
                      <a:pt x="1970" y="5206"/>
                    </a:cubicBezTo>
                    <a:cubicBezTo>
                      <a:pt x="1314" y="7017"/>
                      <a:pt x="861" y="8895"/>
                      <a:pt x="567" y="10796"/>
                    </a:cubicBezTo>
                    <a:cubicBezTo>
                      <a:pt x="1" y="14621"/>
                      <a:pt x="159" y="18559"/>
                      <a:pt x="997" y="22316"/>
                    </a:cubicBezTo>
                    <a:cubicBezTo>
                      <a:pt x="1879" y="26073"/>
                      <a:pt x="3464" y="29671"/>
                      <a:pt x="5704" y="32817"/>
                    </a:cubicBezTo>
                    <a:cubicBezTo>
                      <a:pt x="6790" y="34356"/>
                      <a:pt x="8035" y="35872"/>
                      <a:pt x="9438" y="37185"/>
                    </a:cubicBezTo>
                    <a:cubicBezTo>
                      <a:pt x="10819" y="38520"/>
                      <a:pt x="12313" y="39742"/>
                      <a:pt x="13874" y="40874"/>
                    </a:cubicBezTo>
                    <a:cubicBezTo>
                      <a:pt x="10819" y="38543"/>
                      <a:pt x="8035" y="35827"/>
                      <a:pt x="5885" y="32659"/>
                    </a:cubicBezTo>
                    <a:cubicBezTo>
                      <a:pt x="3712" y="29535"/>
                      <a:pt x="2128" y="25960"/>
                      <a:pt x="1291" y="22225"/>
                    </a:cubicBezTo>
                    <a:cubicBezTo>
                      <a:pt x="408" y="18491"/>
                      <a:pt x="272" y="14621"/>
                      <a:pt x="793" y="10819"/>
                    </a:cubicBezTo>
                    <a:cubicBezTo>
                      <a:pt x="1336" y="7039"/>
                      <a:pt x="2536" y="3327"/>
                      <a:pt x="4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
              <p:cNvSpPr/>
              <p:nvPr/>
            </p:nvSpPr>
            <p:spPr>
              <a:xfrm>
                <a:off x="5050500" y="299225"/>
                <a:ext cx="73575" cy="471325"/>
              </a:xfrm>
              <a:custGeom>
                <a:avLst/>
                <a:gdLst/>
                <a:ahLst/>
                <a:cxnLst/>
                <a:rect l="l" t="t" r="r" b="b"/>
                <a:pathLst>
                  <a:path w="2943" h="18853" extrusionOk="0">
                    <a:moveTo>
                      <a:pt x="91" y="0"/>
                    </a:moveTo>
                    <a:cubicBezTo>
                      <a:pt x="0" y="1607"/>
                      <a:pt x="0" y="3191"/>
                      <a:pt x="113" y="4798"/>
                    </a:cubicBezTo>
                    <a:cubicBezTo>
                      <a:pt x="204" y="6405"/>
                      <a:pt x="362" y="7989"/>
                      <a:pt x="589" y="9574"/>
                    </a:cubicBezTo>
                    <a:cubicBezTo>
                      <a:pt x="838" y="11135"/>
                      <a:pt x="1132" y="12719"/>
                      <a:pt x="1517" y="14281"/>
                    </a:cubicBezTo>
                    <a:lnTo>
                      <a:pt x="1833" y="15435"/>
                    </a:lnTo>
                    <a:lnTo>
                      <a:pt x="2173" y="16590"/>
                    </a:lnTo>
                    <a:lnTo>
                      <a:pt x="2535" y="17721"/>
                    </a:lnTo>
                    <a:lnTo>
                      <a:pt x="2942" y="18853"/>
                    </a:lnTo>
                    <a:lnTo>
                      <a:pt x="2626" y="17699"/>
                    </a:lnTo>
                    <a:lnTo>
                      <a:pt x="2309" y="16544"/>
                    </a:lnTo>
                    <a:lnTo>
                      <a:pt x="2037" y="15390"/>
                    </a:lnTo>
                    <a:lnTo>
                      <a:pt x="1788" y="14213"/>
                    </a:lnTo>
                    <a:cubicBezTo>
                      <a:pt x="1426" y="12674"/>
                      <a:pt x="1132" y="11113"/>
                      <a:pt x="905" y="9528"/>
                    </a:cubicBezTo>
                    <a:cubicBezTo>
                      <a:pt x="657" y="7944"/>
                      <a:pt x="475" y="6360"/>
                      <a:pt x="340" y="4776"/>
                    </a:cubicBezTo>
                    <a:cubicBezTo>
                      <a:pt x="204" y="3191"/>
                      <a:pt x="113" y="1585"/>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6"/>
              <p:cNvSpPr/>
              <p:nvPr/>
            </p:nvSpPr>
            <p:spPr>
              <a:xfrm>
                <a:off x="5200425" y="1125300"/>
                <a:ext cx="299900" cy="659725"/>
              </a:xfrm>
              <a:custGeom>
                <a:avLst/>
                <a:gdLst/>
                <a:ahLst/>
                <a:cxnLst/>
                <a:rect l="l" t="t" r="r" b="b"/>
                <a:pathLst>
                  <a:path w="11996" h="26389" extrusionOk="0">
                    <a:moveTo>
                      <a:pt x="1" y="0"/>
                    </a:moveTo>
                    <a:cubicBezTo>
                      <a:pt x="1517" y="1878"/>
                      <a:pt x="2965" y="3893"/>
                      <a:pt x="4233" y="5952"/>
                    </a:cubicBezTo>
                    <a:cubicBezTo>
                      <a:pt x="5546" y="8034"/>
                      <a:pt x="6700" y="10184"/>
                      <a:pt x="7696" y="12402"/>
                    </a:cubicBezTo>
                    <a:cubicBezTo>
                      <a:pt x="8714" y="14643"/>
                      <a:pt x="9574" y="16929"/>
                      <a:pt x="10298" y="19260"/>
                    </a:cubicBezTo>
                    <a:lnTo>
                      <a:pt x="10796" y="21003"/>
                    </a:lnTo>
                    <a:lnTo>
                      <a:pt x="11249" y="22790"/>
                    </a:lnTo>
                    <a:lnTo>
                      <a:pt x="11656" y="24578"/>
                    </a:lnTo>
                    <a:lnTo>
                      <a:pt x="11996" y="26389"/>
                    </a:lnTo>
                    <a:lnTo>
                      <a:pt x="11724" y="24578"/>
                    </a:lnTo>
                    <a:lnTo>
                      <a:pt x="11385" y="22768"/>
                    </a:lnTo>
                    <a:lnTo>
                      <a:pt x="10977" y="20980"/>
                    </a:lnTo>
                    <a:lnTo>
                      <a:pt x="10479" y="19192"/>
                    </a:lnTo>
                    <a:cubicBezTo>
                      <a:pt x="9823" y="16816"/>
                      <a:pt x="8940" y="14530"/>
                      <a:pt x="7945" y="12289"/>
                    </a:cubicBezTo>
                    <a:cubicBezTo>
                      <a:pt x="6926" y="10071"/>
                      <a:pt x="5772" y="7921"/>
                      <a:pt x="4437" y="5839"/>
                    </a:cubicBezTo>
                    <a:cubicBezTo>
                      <a:pt x="3101" y="3780"/>
                      <a:pt x="1608" y="183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6"/>
              <p:cNvSpPr/>
              <p:nvPr/>
            </p:nvSpPr>
            <p:spPr>
              <a:xfrm>
                <a:off x="3802325" y="289025"/>
                <a:ext cx="745750" cy="615625"/>
              </a:xfrm>
              <a:custGeom>
                <a:avLst/>
                <a:gdLst/>
                <a:ahLst/>
                <a:cxnLst/>
                <a:rect l="l" t="t" r="r" b="b"/>
                <a:pathLst>
                  <a:path w="29830" h="24625" extrusionOk="0">
                    <a:moveTo>
                      <a:pt x="1" y="1"/>
                    </a:moveTo>
                    <a:lnTo>
                      <a:pt x="1" y="1"/>
                    </a:lnTo>
                    <a:cubicBezTo>
                      <a:pt x="2739" y="1789"/>
                      <a:pt x="5161" y="3961"/>
                      <a:pt x="7470" y="6247"/>
                    </a:cubicBezTo>
                    <a:cubicBezTo>
                      <a:pt x="9755" y="8578"/>
                      <a:pt x="11905" y="11045"/>
                      <a:pt x="14101" y="13422"/>
                    </a:cubicBezTo>
                    <a:cubicBezTo>
                      <a:pt x="16319" y="15753"/>
                      <a:pt x="18627" y="18084"/>
                      <a:pt x="21230" y="20053"/>
                    </a:cubicBezTo>
                    <a:cubicBezTo>
                      <a:pt x="22542" y="21049"/>
                      <a:pt x="23900" y="21954"/>
                      <a:pt x="25349" y="22746"/>
                    </a:cubicBezTo>
                    <a:cubicBezTo>
                      <a:pt x="26775" y="23516"/>
                      <a:pt x="28291" y="24172"/>
                      <a:pt x="29830" y="24625"/>
                    </a:cubicBezTo>
                    <a:cubicBezTo>
                      <a:pt x="26752" y="23606"/>
                      <a:pt x="23923" y="21909"/>
                      <a:pt x="21388" y="19894"/>
                    </a:cubicBezTo>
                    <a:cubicBezTo>
                      <a:pt x="18831" y="17880"/>
                      <a:pt x="16522" y="15594"/>
                      <a:pt x="14304" y="13218"/>
                    </a:cubicBezTo>
                    <a:cubicBezTo>
                      <a:pt x="12064" y="10864"/>
                      <a:pt x="9914" y="8397"/>
                      <a:pt x="7605" y="6112"/>
                    </a:cubicBezTo>
                    <a:cubicBezTo>
                      <a:pt x="6451" y="4980"/>
                      <a:pt x="5229" y="3871"/>
                      <a:pt x="3984" y="2830"/>
                    </a:cubicBezTo>
                    <a:cubicBezTo>
                      <a:pt x="2717" y="1811"/>
                      <a:pt x="1382" y="83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
              <p:cNvSpPr/>
              <p:nvPr/>
            </p:nvSpPr>
            <p:spPr>
              <a:xfrm>
                <a:off x="4529950" y="835025"/>
                <a:ext cx="582800" cy="257475"/>
              </a:xfrm>
              <a:custGeom>
                <a:avLst/>
                <a:gdLst/>
                <a:ahLst/>
                <a:cxnLst/>
                <a:rect l="l" t="t" r="r" b="b"/>
                <a:pathLst>
                  <a:path w="23312" h="10299" extrusionOk="0">
                    <a:moveTo>
                      <a:pt x="1" y="1"/>
                    </a:moveTo>
                    <a:lnTo>
                      <a:pt x="1381" y="861"/>
                    </a:lnTo>
                    <a:lnTo>
                      <a:pt x="2807" y="1585"/>
                    </a:lnTo>
                    <a:lnTo>
                      <a:pt x="4233" y="2264"/>
                    </a:lnTo>
                    <a:lnTo>
                      <a:pt x="5704" y="2920"/>
                    </a:lnTo>
                    <a:cubicBezTo>
                      <a:pt x="7673" y="3758"/>
                      <a:pt x="9665" y="4505"/>
                      <a:pt x="11656" y="5229"/>
                    </a:cubicBezTo>
                    <a:cubicBezTo>
                      <a:pt x="13670" y="5976"/>
                      <a:pt x="15639" y="6700"/>
                      <a:pt x="17586" y="7537"/>
                    </a:cubicBezTo>
                    <a:lnTo>
                      <a:pt x="19057" y="8148"/>
                    </a:lnTo>
                    <a:lnTo>
                      <a:pt x="20505" y="8827"/>
                    </a:lnTo>
                    <a:lnTo>
                      <a:pt x="21931" y="9529"/>
                    </a:lnTo>
                    <a:lnTo>
                      <a:pt x="23312" y="10298"/>
                    </a:lnTo>
                    <a:lnTo>
                      <a:pt x="21954" y="9461"/>
                    </a:lnTo>
                    <a:lnTo>
                      <a:pt x="20573" y="8691"/>
                    </a:lnTo>
                    <a:lnTo>
                      <a:pt x="19125" y="7990"/>
                    </a:lnTo>
                    <a:lnTo>
                      <a:pt x="17676" y="7311"/>
                    </a:lnTo>
                    <a:cubicBezTo>
                      <a:pt x="15730" y="6451"/>
                      <a:pt x="13716" y="5681"/>
                      <a:pt x="11747" y="4957"/>
                    </a:cubicBezTo>
                    <a:cubicBezTo>
                      <a:pt x="9733" y="4210"/>
                      <a:pt x="7741" y="3486"/>
                      <a:pt x="5772" y="2694"/>
                    </a:cubicBezTo>
                    <a:cubicBezTo>
                      <a:pt x="3780" y="1902"/>
                      <a:pt x="1857" y="101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
              <p:cNvSpPr/>
              <p:nvPr/>
            </p:nvSpPr>
            <p:spPr>
              <a:xfrm>
                <a:off x="4838875" y="1047200"/>
                <a:ext cx="401175" cy="248425"/>
              </a:xfrm>
              <a:custGeom>
                <a:avLst/>
                <a:gdLst/>
                <a:ahLst/>
                <a:cxnLst/>
                <a:rect l="l" t="t" r="r" b="b"/>
                <a:pathLst>
                  <a:path w="16047" h="9937" extrusionOk="0">
                    <a:moveTo>
                      <a:pt x="1" y="1"/>
                    </a:moveTo>
                    <a:lnTo>
                      <a:pt x="1" y="1"/>
                    </a:lnTo>
                    <a:cubicBezTo>
                      <a:pt x="1427" y="702"/>
                      <a:pt x="2898" y="1359"/>
                      <a:pt x="4391" y="2015"/>
                    </a:cubicBezTo>
                    <a:cubicBezTo>
                      <a:pt x="5863" y="2671"/>
                      <a:pt x="7311" y="3282"/>
                      <a:pt x="8714" y="4029"/>
                    </a:cubicBezTo>
                    <a:cubicBezTo>
                      <a:pt x="10140" y="4731"/>
                      <a:pt x="11498" y="5568"/>
                      <a:pt x="12743" y="6541"/>
                    </a:cubicBezTo>
                    <a:cubicBezTo>
                      <a:pt x="13987" y="7492"/>
                      <a:pt x="15119" y="8624"/>
                      <a:pt x="16047" y="9936"/>
                    </a:cubicBezTo>
                    <a:cubicBezTo>
                      <a:pt x="15617" y="9257"/>
                      <a:pt x="15142" y="8601"/>
                      <a:pt x="14598" y="8013"/>
                    </a:cubicBezTo>
                    <a:cubicBezTo>
                      <a:pt x="14055" y="7424"/>
                      <a:pt x="13467" y="6881"/>
                      <a:pt x="12856" y="6360"/>
                    </a:cubicBezTo>
                    <a:cubicBezTo>
                      <a:pt x="11634" y="5342"/>
                      <a:pt x="10253" y="4505"/>
                      <a:pt x="8827" y="3758"/>
                    </a:cubicBezTo>
                    <a:cubicBezTo>
                      <a:pt x="7379" y="3056"/>
                      <a:pt x="5908" y="2400"/>
                      <a:pt x="4437" y="1811"/>
                    </a:cubicBezTo>
                    <a:cubicBezTo>
                      <a:pt x="2943" y="1200"/>
                      <a:pt x="1472" y="63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
              <p:cNvSpPr/>
              <p:nvPr/>
            </p:nvSpPr>
            <p:spPr>
              <a:xfrm>
                <a:off x="5379800" y="1270125"/>
                <a:ext cx="166350" cy="388175"/>
              </a:xfrm>
              <a:custGeom>
                <a:avLst/>
                <a:gdLst/>
                <a:ahLst/>
                <a:cxnLst/>
                <a:rect l="l" t="t" r="r" b="b"/>
                <a:pathLst>
                  <a:path w="6654" h="15527" extrusionOk="0">
                    <a:moveTo>
                      <a:pt x="0" y="1"/>
                    </a:moveTo>
                    <a:lnTo>
                      <a:pt x="0" y="1"/>
                    </a:lnTo>
                    <a:cubicBezTo>
                      <a:pt x="883" y="1132"/>
                      <a:pt x="1697" y="2287"/>
                      <a:pt x="2467" y="3464"/>
                    </a:cubicBezTo>
                    <a:cubicBezTo>
                      <a:pt x="3214" y="4731"/>
                      <a:pt x="3847" y="5976"/>
                      <a:pt x="4391" y="7288"/>
                    </a:cubicBezTo>
                    <a:cubicBezTo>
                      <a:pt x="4956" y="8601"/>
                      <a:pt x="5409" y="9959"/>
                      <a:pt x="5771" y="11339"/>
                    </a:cubicBezTo>
                    <a:cubicBezTo>
                      <a:pt x="5862" y="11679"/>
                      <a:pt x="5952" y="12041"/>
                      <a:pt x="6043" y="12381"/>
                    </a:cubicBezTo>
                    <a:cubicBezTo>
                      <a:pt x="6111" y="12720"/>
                      <a:pt x="6201" y="13105"/>
                      <a:pt x="6269" y="13422"/>
                    </a:cubicBezTo>
                    <a:cubicBezTo>
                      <a:pt x="6428" y="14123"/>
                      <a:pt x="6518" y="14825"/>
                      <a:pt x="6654" y="15526"/>
                    </a:cubicBezTo>
                    <a:cubicBezTo>
                      <a:pt x="6609" y="14825"/>
                      <a:pt x="6518" y="14123"/>
                      <a:pt x="6405" y="13399"/>
                    </a:cubicBezTo>
                    <a:cubicBezTo>
                      <a:pt x="6337" y="13060"/>
                      <a:pt x="6292" y="12697"/>
                      <a:pt x="6201" y="12358"/>
                    </a:cubicBezTo>
                    <a:cubicBezTo>
                      <a:pt x="6111" y="12018"/>
                      <a:pt x="6065" y="11656"/>
                      <a:pt x="5975" y="11317"/>
                    </a:cubicBezTo>
                    <a:cubicBezTo>
                      <a:pt x="5635" y="9891"/>
                      <a:pt x="5183" y="8533"/>
                      <a:pt x="4640" y="7220"/>
                    </a:cubicBezTo>
                    <a:cubicBezTo>
                      <a:pt x="4074" y="5885"/>
                      <a:pt x="3440" y="4618"/>
                      <a:pt x="2648" y="3396"/>
                    </a:cubicBezTo>
                    <a:cubicBezTo>
                      <a:pt x="2241" y="2807"/>
                      <a:pt x="1811" y="2196"/>
                      <a:pt x="1403" y="1630"/>
                    </a:cubicBezTo>
                    <a:cubicBezTo>
                      <a:pt x="951" y="1065"/>
                      <a:pt x="498" y="54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9" name="Google Shape;1639;p6"/>
            <p:cNvGrpSpPr/>
            <p:nvPr/>
          </p:nvGrpSpPr>
          <p:grpSpPr>
            <a:xfrm>
              <a:off x="8222027" y="-85850"/>
              <a:ext cx="950917" cy="732471"/>
              <a:chOff x="4850200" y="2392675"/>
              <a:chExt cx="482650" cy="371775"/>
            </a:xfrm>
          </p:grpSpPr>
          <p:sp>
            <p:nvSpPr>
              <p:cNvPr id="1640" name="Google Shape;1640;p6"/>
              <p:cNvSpPr/>
              <p:nvPr/>
            </p:nvSpPr>
            <p:spPr>
              <a:xfrm>
                <a:off x="4913000" y="2407950"/>
                <a:ext cx="419850" cy="314050"/>
              </a:xfrm>
              <a:custGeom>
                <a:avLst/>
                <a:gdLst/>
                <a:ahLst/>
                <a:cxnLst/>
                <a:rect l="l" t="t" r="r" b="b"/>
                <a:pathLst>
                  <a:path w="16794" h="12562" fill="none" extrusionOk="0">
                    <a:moveTo>
                      <a:pt x="227" y="1"/>
                    </a:moveTo>
                    <a:cubicBezTo>
                      <a:pt x="69" y="3034"/>
                      <a:pt x="1" y="6247"/>
                      <a:pt x="1630" y="8827"/>
                    </a:cubicBezTo>
                    <a:cubicBezTo>
                      <a:pt x="2807" y="10706"/>
                      <a:pt x="4844" y="11996"/>
                      <a:pt x="7017" y="12290"/>
                    </a:cubicBezTo>
                    <a:cubicBezTo>
                      <a:pt x="9212" y="12562"/>
                      <a:pt x="11520" y="11837"/>
                      <a:pt x="13172" y="10366"/>
                    </a:cubicBezTo>
                    <a:cubicBezTo>
                      <a:pt x="15843" y="7899"/>
                      <a:pt x="16386" y="3939"/>
                      <a:pt x="16794" y="318"/>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6"/>
              <p:cNvSpPr/>
              <p:nvPr/>
            </p:nvSpPr>
            <p:spPr>
              <a:xfrm>
                <a:off x="4892075" y="2392675"/>
                <a:ext cx="419275" cy="314050"/>
              </a:xfrm>
              <a:custGeom>
                <a:avLst/>
                <a:gdLst/>
                <a:ahLst/>
                <a:cxnLst/>
                <a:rect l="l" t="t" r="r" b="b"/>
                <a:pathLst>
                  <a:path w="16771" h="12562" fill="none" extrusionOk="0">
                    <a:moveTo>
                      <a:pt x="227" y="1"/>
                    </a:moveTo>
                    <a:cubicBezTo>
                      <a:pt x="46" y="3011"/>
                      <a:pt x="0" y="6247"/>
                      <a:pt x="1607" y="8827"/>
                    </a:cubicBezTo>
                    <a:cubicBezTo>
                      <a:pt x="2807" y="10683"/>
                      <a:pt x="4844" y="11996"/>
                      <a:pt x="7016" y="12267"/>
                    </a:cubicBezTo>
                    <a:cubicBezTo>
                      <a:pt x="9189" y="12562"/>
                      <a:pt x="11520" y="11815"/>
                      <a:pt x="13149" y="10344"/>
                    </a:cubicBezTo>
                    <a:cubicBezTo>
                      <a:pt x="15843" y="7877"/>
                      <a:pt x="16386" y="3916"/>
                      <a:pt x="16771" y="295"/>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6"/>
              <p:cNvSpPr/>
              <p:nvPr/>
            </p:nvSpPr>
            <p:spPr>
              <a:xfrm>
                <a:off x="5184600" y="2665975"/>
                <a:ext cx="65075" cy="98475"/>
              </a:xfrm>
              <a:custGeom>
                <a:avLst/>
                <a:gdLst/>
                <a:ahLst/>
                <a:cxnLst/>
                <a:rect l="l" t="t" r="r" b="b"/>
                <a:pathLst>
                  <a:path w="2603" h="3939" fill="none" extrusionOk="0">
                    <a:moveTo>
                      <a:pt x="611" y="3848"/>
                    </a:moveTo>
                    <a:cubicBezTo>
                      <a:pt x="521" y="3915"/>
                      <a:pt x="430" y="3938"/>
                      <a:pt x="339" y="3938"/>
                    </a:cubicBezTo>
                    <a:cubicBezTo>
                      <a:pt x="204" y="3938"/>
                      <a:pt x="68" y="3802"/>
                      <a:pt x="45" y="3666"/>
                    </a:cubicBezTo>
                    <a:cubicBezTo>
                      <a:pt x="0" y="3508"/>
                      <a:pt x="0" y="3350"/>
                      <a:pt x="68" y="3214"/>
                    </a:cubicBezTo>
                    <a:cubicBezTo>
                      <a:pt x="226" y="2490"/>
                      <a:pt x="566" y="1811"/>
                      <a:pt x="973" y="1200"/>
                    </a:cubicBezTo>
                    <a:cubicBezTo>
                      <a:pt x="1335" y="656"/>
                      <a:pt x="1765" y="23"/>
                      <a:pt x="2444" y="0"/>
                    </a:cubicBezTo>
                    <a:cubicBezTo>
                      <a:pt x="2603" y="860"/>
                      <a:pt x="2218" y="1924"/>
                      <a:pt x="1788" y="2671"/>
                    </a:cubicBezTo>
                    <a:cubicBezTo>
                      <a:pt x="1516" y="3146"/>
                      <a:pt x="1109" y="3576"/>
                      <a:pt x="611"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6"/>
              <p:cNvSpPr/>
              <p:nvPr/>
            </p:nvSpPr>
            <p:spPr>
              <a:xfrm>
                <a:off x="4850200" y="2520550"/>
                <a:ext cx="90550" cy="76975"/>
              </a:xfrm>
              <a:custGeom>
                <a:avLst/>
                <a:gdLst/>
                <a:ahLst/>
                <a:cxnLst/>
                <a:rect l="l" t="t" r="r" b="b"/>
                <a:pathLst>
                  <a:path w="3622" h="3079" fill="none" extrusionOk="0">
                    <a:moveTo>
                      <a:pt x="68" y="544"/>
                    </a:moveTo>
                    <a:cubicBezTo>
                      <a:pt x="23" y="453"/>
                      <a:pt x="0" y="363"/>
                      <a:pt x="23" y="250"/>
                    </a:cubicBezTo>
                    <a:cubicBezTo>
                      <a:pt x="68" y="114"/>
                      <a:pt x="227" y="1"/>
                      <a:pt x="363" y="1"/>
                    </a:cubicBezTo>
                    <a:cubicBezTo>
                      <a:pt x="521" y="1"/>
                      <a:pt x="679" y="23"/>
                      <a:pt x="815" y="114"/>
                    </a:cubicBezTo>
                    <a:cubicBezTo>
                      <a:pt x="1494" y="385"/>
                      <a:pt x="2105" y="838"/>
                      <a:pt x="2626" y="1381"/>
                    </a:cubicBezTo>
                    <a:cubicBezTo>
                      <a:pt x="3078" y="1834"/>
                      <a:pt x="3622" y="2377"/>
                      <a:pt x="3531" y="3056"/>
                    </a:cubicBezTo>
                    <a:cubicBezTo>
                      <a:pt x="2648" y="3079"/>
                      <a:pt x="1675" y="2490"/>
                      <a:pt x="1042" y="1924"/>
                    </a:cubicBezTo>
                    <a:cubicBezTo>
                      <a:pt x="589" y="1562"/>
                      <a:pt x="249" y="1064"/>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6"/>
              <p:cNvSpPr/>
              <p:nvPr/>
            </p:nvSpPr>
            <p:spPr>
              <a:xfrm>
                <a:off x="4853025" y="2526775"/>
                <a:ext cx="79800" cy="61700"/>
              </a:xfrm>
              <a:custGeom>
                <a:avLst/>
                <a:gdLst/>
                <a:ahLst/>
                <a:cxnLst/>
                <a:rect l="l" t="t" r="r" b="b"/>
                <a:pathLst>
                  <a:path w="3192" h="2468" fill="none" extrusionOk="0">
                    <a:moveTo>
                      <a:pt x="1" y="476"/>
                    </a:moveTo>
                    <a:cubicBezTo>
                      <a:pt x="861" y="1155"/>
                      <a:pt x="1924" y="1924"/>
                      <a:pt x="2920" y="2400"/>
                    </a:cubicBezTo>
                    <a:cubicBezTo>
                      <a:pt x="3011" y="2445"/>
                      <a:pt x="3124" y="2467"/>
                      <a:pt x="3169" y="2377"/>
                    </a:cubicBezTo>
                    <a:cubicBezTo>
                      <a:pt x="3192" y="2354"/>
                      <a:pt x="3169" y="2286"/>
                      <a:pt x="3169" y="2241"/>
                    </a:cubicBezTo>
                    <a:cubicBezTo>
                      <a:pt x="2943" y="1607"/>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6"/>
              <p:cNvSpPr/>
              <p:nvPr/>
            </p:nvSpPr>
            <p:spPr>
              <a:xfrm>
                <a:off x="5036350" y="2649000"/>
                <a:ext cx="79225" cy="53775"/>
              </a:xfrm>
              <a:custGeom>
                <a:avLst/>
                <a:gdLst/>
                <a:ahLst/>
                <a:cxnLst/>
                <a:rect l="l" t="t" r="r" b="b"/>
                <a:pathLst>
                  <a:path w="3169" h="2151" fill="none" extrusionOk="0">
                    <a:moveTo>
                      <a:pt x="2762" y="204"/>
                    </a:moveTo>
                    <a:cubicBezTo>
                      <a:pt x="2988" y="385"/>
                      <a:pt x="3169" y="679"/>
                      <a:pt x="3101" y="973"/>
                    </a:cubicBezTo>
                    <a:cubicBezTo>
                      <a:pt x="3033" y="1313"/>
                      <a:pt x="2716" y="1539"/>
                      <a:pt x="2399" y="1675"/>
                    </a:cubicBezTo>
                    <a:cubicBezTo>
                      <a:pt x="1788" y="1969"/>
                      <a:pt x="770" y="2150"/>
                      <a:pt x="91" y="1879"/>
                    </a:cubicBezTo>
                    <a:cubicBezTo>
                      <a:pt x="0" y="1856"/>
                      <a:pt x="544" y="1019"/>
                      <a:pt x="566" y="973"/>
                    </a:cubicBezTo>
                    <a:cubicBezTo>
                      <a:pt x="883" y="566"/>
                      <a:pt x="1177" y="294"/>
                      <a:pt x="1675" y="113"/>
                    </a:cubicBezTo>
                    <a:cubicBezTo>
                      <a:pt x="1969" y="0"/>
                      <a:pt x="2332" y="0"/>
                      <a:pt x="2648" y="159"/>
                    </a:cubicBezTo>
                    <a:cubicBezTo>
                      <a:pt x="2694" y="159"/>
                      <a:pt x="2739" y="181"/>
                      <a:pt x="2762"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6"/>
              <p:cNvSpPr/>
              <p:nvPr/>
            </p:nvSpPr>
            <p:spPr>
              <a:xfrm>
                <a:off x="5048800" y="2649000"/>
                <a:ext cx="59425" cy="46400"/>
              </a:xfrm>
              <a:custGeom>
                <a:avLst/>
                <a:gdLst/>
                <a:ahLst/>
                <a:cxnLst/>
                <a:rect l="l" t="t" r="r" b="b"/>
                <a:pathLst>
                  <a:path w="2377" h="1856" fill="none" extrusionOk="0">
                    <a:moveTo>
                      <a:pt x="1743" y="0"/>
                    </a:moveTo>
                    <a:cubicBezTo>
                      <a:pt x="1200" y="430"/>
                      <a:pt x="453" y="951"/>
                      <a:pt x="68" y="1539"/>
                    </a:cubicBezTo>
                    <a:cubicBezTo>
                      <a:pt x="46" y="1584"/>
                      <a:pt x="0" y="1675"/>
                      <a:pt x="68" y="1720"/>
                    </a:cubicBezTo>
                    <a:cubicBezTo>
                      <a:pt x="91" y="1765"/>
                      <a:pt x="113" y="1765"/>
                      <a:pt x="159" y="1788"/>
                    </a:cubicBezTo>
                    <a:cubicBezTo>
                      <a:pt x="611" y="1833"/>
                      <a:pt x="2105" y="317"/>
                      <a:pt x="2377" y="407"/>
                    </a:cubicBezTo>
                    <a:cubicBezTo>
                      <a:pt x="2241" y="1019"/>
                      <a:pt x="1788" y="1245"/>
                      <a:pt x="1087" y="1856"/>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7" name="Google Shape;1647;p6"/>
            <p:cNvGrpSpPr/>
            <p:nvPr/>
          </p:nvGrpSpPr>
          <p:grpSpPr>
            <a:xfrm>
              <a:off x="7087248" y="-86402"/>
              <a:ext cx="950917" cy="733555"/>
              <a:chOff x="2920825" y="1027400"/>
              <a:chExt cx="482650" cy="372325"/>
            </a:xfrm>
          </p:grpSpPr>
          <p:sp>
            <p:nvSpPr>
              <p:cNvPr id="1648" name="Google Shape;1648;p6"/>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6"/>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6"/>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6"/>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6"/>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5" name="Google Shape;1655;p6"/>
            <p:cNvGrpSpPr/>
            <p:nvPr/>
          </p:nvGrpSpPr>
          <p:grpSpPr>
            <a:xfrm>
              <a:off x="8222032" y="618142"/>
              <a:ext cx="541806" cy="382373"/>
              <a:chOff x="674132" y="5262167"/>
              <a:chExt cx="541806" cy="382373"/>
            </a:xfrm>
          </p:grpSpPr>
          <p:sp>
            <p:nvSpPr>
              <p:cNvPr id="1656" name="Google Shape;1656;p6"/>
              <p:cNvSpPr/>
              <p:nvPr/>
            </p:nvSpPr>
            <p:spPr>
              <a:xfrm>
                <a:off x="967353" y="5622179"/>
                <a:ext cx="1133" cy="22362"/>
              </a:xfrm>
              <a:custGeom>
                <a:avLst/>
                <a:gdLst/>
                <a:ahLst/>
                <a:cxnLst/>
                <a:rect l="l" t="t" r="r" b="b"/>
                <a:pathLst>
                  <a:path w="23" h="454" fill="none" extrusionOk="0">
                    <a:moveTo>
                      <a:pt x="23" y="0"/>
                    </a:moveTo>
                    <a:lnTo>
                      <a:pt x="0" y="453"/>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
              <p:cNvSpPr/>
              <p:nvPr/>
            </p:nvSpPr>
            <p:spPr>
              <a:xfrm>
                <a:off x="912728" y="5618829"/>
                <a:ext cx="2266" cy="23445"/>
              </a:xfrm>
              <a:custGeom>
                <a:avLst/>
                <a:gdLst/>
                <a:ahLst/>
                <a:cxnLst/>
                <a:rect l="l" t="t" r="r" b="b"/>
                <a:pathLst>
                  <a:path w="46" h="476" fill="none" extrusionOk="0">
                    <a:moveTo>
                      <a:pt x="45" y="1"/>
                    </a:moveTo>
                    <a:lnTo>
                      <a:pt x="0" y="476"/>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
              <p:cNvSpPr/>
              <p:nvPr/>
            </p:nvSpPr>
            <p:spPr>
              <a:xfrm>
                <a:off x="674132" y="5406339"/>
                <a:ext cx="89250" cy="93240"/>
              </a:xfrm>
              <a:custGeom>
                <a:avLst/>
                <a:gdLst/>
                <a:ahLst/>
                <a:cxnLst/>
                <a:rect l="l" t="t" r="r" b="b"/>
                <a:pathLst>
                  <a:path w="1812" h="1893" extrusionOk="0">
                    <a:moveTo>
                      <a:pt x="1234" y="1"/>
                    </a:moveTo>
                    <a:cubicBezTo>
                      <a:pt x="1170" y="1"/>
                      <a:pt x="1098" y="16"/>
                      <a:pt x="1019" y="37"/>
                    </a:cubicBezTo>
                    <a:cubicBezTo>
                      <a:pt x="748" y="82"/>
                      <a:pt x="408" y="150"/>
                      <a:pt x="91" y="218"/>
                    </a:cubicBezTo>
                    <a:cubicBezTo>
                      <a:pt x="69" y="218"/>
                      <a:pt x="23" y="263"/>
                      <a:pt x="23" y="263"/>
                    </a:cubicBezTo>
                    <a:cubicBezTo>
                      <a:pt x="1" y="286"/>
                      <a:pt x="23" y="331"/>
                      <a:pt x="69" y="377"/>
                    </a:cubicBezTo>
                    <a:cubicBezTo>
                      <a:pt x="589" y="942"/>
                      <a:pt x="1223" y="1418"/>
                      <a:pt x="1811" y="1893"/>
                    </a:cubicBezTo>
                    <a:cubicBezTo>
                      <a:pt x="1766" y="1350"/>
                      <a:pt x="1676" y="829"/>
                      <a:pt x="1540" y="286"/>
                    </a:cubicBezTo>
                    <a:cubicBezTo>
                      <a:pt x="1478" y="69"/>
                      <a:pt x="1374" y="1"/>
                      <a:pt x="1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
              <p:cNvSpPr/>
              <p:nvPr/>
            </p:nvSpPr>
            <p:spPr>
              <a:xfrm>
                <a:off x="728757" y="5262167"/>
                <a:ext cx="487181" cy="346066"/>
              </a:xfrm>
              <a:custGeom>
                <a:avLst/>
                <a:gdLst/>
                <a:ahLst/>
                <a:cxnLst/>
                <a:rect l="l" t="t" r="r" b="b"/>
                <a:pathLst>
                  <a:path w="9891" h="7026" extrusionOk="0">
                    <a:moveTo>
                      <a:pt x="3039" y="0"/>
                    </a:moveTo>
                    <a:cubicBezTo>
                      <a:pt x="2713" y="0"/>
                      <a:pt x="2389" y="58"/>
                      <a:pt x="2083" y="180"/>
                    </a:cubicBezTo>
                    <a:cubicBezTo>
                      <a:pt x="2038" y="180"/>
                      <a:pt x="2015" y="226"/>
                      <a:pt x="1947" y="248"/>
                    </a:cubicBezTo>
                    <a:cubicBezTo>
                      <a:pt x="1336" y="565"/>
                      <a:pt x="770" y="1154"/>
                      <a:pt x="431" y="1719"/>
                    </a:cubicBezTo>
                    <a:cubicBezTo>
                      <a:pt x="227" y="2285"/>
                      <a:pt x="1" y="2693"/>
                      <a:pt x="46" y="3326"/>
                    </a:cubicBezTo>
                    <a:cubicBezTo>
                      <a:pt x="114" y="3869"/>
                      <a:pt x="318" y="4390"/>
                      <a:pt x="589" y="4888"/>
                    </a:cubicBezTo>
                    <a:cubicBezTo>
                      <a:pt x="1155" y="5884"/>
                      <a:pt x="1947" y="6495"/>
                      <a:pt x="3056" y="6789"/>
                    </a:cubicBezTo>
                    <a:cubicBezTo>
                      <a:pt x="3651" y="6943"/>
                      <a:pt x="4263" y="7025"/>
                      <a:pt x="4870" y="7025"/>
                    </a:cubicBezTo>
                    <a:cubicBezTo>
                      <a:pt x="6319" y="7025"/>
                      <a:pt x="7736" y="6554"/>
                      <a:pt x="8805" y="5454"/>
                    </a:cubicBezTo>
                    <a:cubicBezTo>
                      <a:pt x="9054" y="5205"/>
                      <a:pt x="9891" y="4231"/>
                      <a:pt x="9167" y="4141"/>
                    </a:cubicBezTo>
                    <a:cubicBezTo>
                      <a:pt x="8465" y="4096"/>
                      <a:pt x="7831" y="4209"/>
                      <a:pt x="7220" y="3779"/>
                    </a:cubicBezTo>
                    <a:cubicBezTo>
                      <a:pt x="6655" y="3417"/>
                      <a:pt x="6360" y="2738"/>
                      <a:pt x="6089" y="2104"/>
                    </a:cubicBezTo>
                    <a:cubicBezTo>
                      <a:pt x="5704" y="1267"/>
                      <a:pt x="5093" y="610"/>
                      <a:pt x="4210" y="248"/>
                    </a:cubicBezTo>
                    <a:cubicBezTo>
                      <a:pt x="3837" y="87"/>
                      <a:pt x="3437" y="0"/>
                      <a:pt x="30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
              <p:cNvSpPr/>
              <p:nvPr/>
            </p:nvSpPr>
            <p:spPr>
              <a:xfrm>
                <a:off x="731023" y="5266551"/>
                <a:ext cx="448171" cy="355670"/>
              </a:xfrm>
              <a:custGeom>
                <a:avLst/>
                <a:gdLst/>
                <a:ahLst/>
                <a:cxnLst/>
                <a:rect l="l" t="t" r="r" b="b"/>
                <a:pathLst>
                  <a:path w="9099" h="7221" fill="none" extrusionOk="0">
                    <a:moveTo>
                      <a:pt x="1901" y="408"/>
                    </a:moveTo>
                    <a:cubicBezTo>
                      <a:pt x="1969" y="386"/>
                      <a:pt x="1992" y="340"/>
                      <a:pt x="2037" y="340"/>
                    </a:cubicBezTo>
                    <a:cubicBezTo>
                      <a:pt x="2829" y="1"/>
                      <a:pt x="3780" y="159"/>
                      <a:pt x="4526" y="521"/>
                    </a:cubicBezTo>
                    <a:cubicBezTo>
                      <a:pt x="5160" y="838"/>
                      <a:pt x="5635" y="1336"/>
                      <a:pt x="6088" y="1857"/>
                    </a:cubicBezTo>
                    <a:cubicBezTo>
                      <a:pt x="6518" y="2355"/>
                      <a:pt x="6858" y="2988"/>
                      <a:pt x="7355" y="3373"/>
                    </a:cubicBezTo>
                    <a:cubicBezTo>
                      <a:pt x="7650" y="3599"/>
                      <a:pt x="8012" y="3735"/>
                      <a:pt x="8351" y="3939"/>
                    </a:cubicBezTo>
                    <a:cubicBezTo>
                      <a:pt x="8668" y="4120"/>
                      <a:pt x="9098" y="4256"/>
                      <a:pt x="8940" y="4663"/>
                    </a:cubicBezTo>
                    <a:cubicBezTo>
                      <a:pt x="8668" y="5365"/>
                      <a:pt x="8193" y="5998"/>
                      <a:pt x="7559" y="6406"/>
                    </a:cubicBezTo>
                    <a:cubicBezTo>
                      <a:pt x="6880" y="6836"/>
                      <a:pt x="6111" y="7107"/>
                      <a:pt x="5319" y="7175"/>
                    </a:cubicBezTo>
                    <a:cubicBezTo>
                      <a:pt x="4572" y="7220"/>
                      <a:pt x="3802" y="7153"/>
                      <a:pt x="3055" y="6949"/>
                    </a:cubicBezTo>
                    <a:cubicBezTo>
                      <a:pt x="1969" y="6655"/>
                      <a:pt x="1177" y="6044"/>
                      <a:pt x="611" y="5048"/>
                    </a:cubicBezTo>
                    <a:cubicBezTo>
                      <a:pt x="317" y="4572"/>
                      <a:pt x="113" y="4029"/>
                      <a:pt x="68" y="3486"/>
                    </a:cubicBezTo>
                    <a:cubicBezTo>
                      <a:pt x="0" y="2875"/>
                      <a:pt x="226" y="2445"/>
                      <a:pt x="430" y="1879"/>
                    </a:cubicBezTo>
                    <a:cubicBezTo>
                      <a:pt x="724" y="1313"/>
                      <a:pt x="1290" y="725"/>
                      <a:pt x="1901" y="408"/>
                    </a:cubicBezTo>
                    <a:close/>
                  </a:path>
                </a:pathLst>
              </a:custGeom>
              <a:noFill/>
              <a:ln w="51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
              <p:cNvSpPr/>
              <p:nvPr/>
            </p:nvSpPr>
            <p:spPr>
              <a:xfrm>
                <a:off x="865885" y="5389198"/>
                <a:ext cx="148307" cy="131560"/>
              </a:xfrm>
              <a:custGeom>
                <a:avLst/>
                <a:gdLst/>
                <a:ahLst/>
                <a:cxnLst/>
                <a:rect l="l" t="t" r="r" b="b"/>
                <a:pathLst>
                  <a:path w="3011" h="2671" extrusionOk="0">
                    <a:moveTo>
                      <a:pt x="1675" y="0"/>
                    </a:moveTo>
                    <a:lnTo>
                      <a:pt x="1675" y="0"/>
                    </a:lnTo>
                    <a:cubicBezTo>
                      <a:pt x="1743" y="476"/>
                      <a:pt x="1947" y="928"/>
                      <a:pt x="2218" y="1313"/>
                    </a:cubicBezTo>
                    <a:cubicBezTo>
                      <a:pt x="2354" y="1517"/>
                      <a:pt x="2558" y="1652"/>
                      <a:pt x="2648" y="1811"/>
                    </a:cubicBezTo>
                    <a:cubicBezTo>
                      <a:pt x="2762" y="1969"/>
                      <a:pt x="2716" y="2128"/>
                      <a:pt x="2581" y="2241"/>
                    </a:cubicBezTo>
                    <a:cubicBezTo>
                      <a:pt x="2445" y="2377"/>
                      <a:pt x="2241" y="2422"/>
                      <a:pt x="2015" y="2422"/>
                    </a:cubicBezTo>
                    <a:lnTo>
                      <a:pt x="1336" y="2422"/>
                    </a:lnTo>
                    <a:cubicBezTo>
                      <a:pt x="883" y="2422"/>
                      <a:pt x="431" y="2377"/>
                      <a:pt x="1" y="2196"/>
                    </a:cubicBezTo>
                    <a:lnTo>
                      <a:pt x="1" y="2196"/>
                    </a:lnTo>
                    <a:cubicBezTo>
                      <a:pt x="385" y="2467"/>
                      <a:pt x="861" y="2580"/>
                      <a:pt x="1313" y="2648"/>
                    </a:cubicBezTo>
                    <a:cubicBezTo>
                      <a:pt x="1562" y="2648"/>
                      <a:pt x="1788" y="2671"/>
                      <a:pt x="2015" y="2671"/>
                    </a:cubicBezTo>
                    <a:cubicBezTo>
                      <a:pt x="2241" y="2671"/>
                      <a:pt x="2535" y="2648"/>
                      <a:pt x="2762" y="2445"/>
                    </a:cubicBezTo>
                    <a:cubicBezTo>
                      <a:pt x="2875" y="2354"/>
                      <a:pt x="2943" y="2218"/>
                      <a:pt x="2988" y="2082"/>
                    </a:cubicBezTo>
                    <a:cubicBezTo>
                      <a:pt x="3011" y="1901"/>
                      <a:pt x="2965" y="1766"/>
                      <a:pt x="2875" y="1652"/>
                    </a:cubicBezTo>
                    <a:cubicBezTo>
                      <a:pt x="2739" y="1426"/>
                      <a:pt x="2535" y="1313"/>
                      <a:pt x="2400" y="1132"/>
                    </a:cubicBezTo>
                    <a:cubicBezTo>
                      <a:pt x="2105" y="838"/>
                      <a:pt x="1856" y="43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
              <p:cNvSpPr/>
              <p:nvPr/>
            </p:nvSpPr>
            <p:spPr>
              <a:xfrm>
                <a:off x="778949" y="5379150"/>
                <a:ext cx="29011" cy="27928"/>
              </a:xfrm>
              <a:custGeom>
                <a:avLst/>
                <a:gdLst/>
                <a:ahLst/>
                <a:cxnLst/>
                <a:rect l="l" t="t" r="r" b="b"/>
                <a:pathLst>
                  <a:path w="589" h="567" extrusionOk="0">
                    <a:moveTo>
                      <a:pt x="227" y="1"/>
                    </a:moveTo>
                    <a:cubicBezTo>
                      <a:pt x="0" y="114"/>
                      <a:pt x="0" y="566"/>
                      <a:pt x="317" y="566"/>
                    </a:cubicBezTo>
                    <a:cubicBezTo>
                      <a:pt x="430" y="566"/>
                      <a:pt x="498" y="499"/>
                      <a:pt x="543" y="408"/>
                    </a:cubicBezTo>
                    <a:cubicBezTo>
                      <a:pt x="589" y="340"/>
                      <a:pt x="589" y="204"/>
                      <a:pt x="543" y="159"/>
                    </a:cubicBezTo>
                    <a:cubicBezTo>
                      <a:pt x="498" y="136"/>
                      <a:pt x="498" y="114"/>
                      <a:pt x="475" y="69"/>
                    </a:cubicBezTo>
                    <a:cubicBezTo>
                      <a:pt x="453" y="23"/>
                      <a:pt x="362"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3" name="Google Shape;1663;p6"/>
            <p:cNvGrpSpPr/>
            <p:nvPr/>
          </p:nvGrpSpPr>
          <p:grpSpPr>
            <a:xfrm flipH="1">
              <a:off x="-136244" y="-12374"/>
              <a:ext cx="4270606" cy="1104740"/>
              <a:chOff x="2637925" y="3469400"/>
              <a:chExt cx="2167600" cy="560725"/>
            </a:xfrm>
          </p:grpSpPr>
          <p:sp>
            <p:nvSpPr>
              <p:cNvPr id="1664" name="Google Shape;1664;p6"/>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9" name="Google Shape;1669;p6"/>
            <p:cNvGrpSpPr/>
            <p:nvPr/>
          </p:nvGrpSpPr>
          <p:grpSpPr>
            <a:xfrm>
              <a:off x="2501689" y="-238231"/>
              <a:ext cx="949833" cy="732422"/>
              <a:chOff x="4866600" y="2956225"/>
              <a:chExt cx="482100" cy="371750"/>
            </a:xfrm>
          </p:grpSpPr>
          <p:sp>
            <p:nvSpPr>
              <p:cNvPr id="1670" name="Google Shape;1670;p6"/>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6"/>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6"/>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8" name="Google Shape;1678;p6"/>
            <p:cNvGrpSpPr/>
            <p:nvPr/>
          </p:nvGrpSpPr>
          <p:grpSpPr>
            <a:xfrm>
              <a:off x="1291123" y="-162602"/>
              <a:ext cx="950917" cy="733555"/>
              <a:chOff x="2920825" y="1027400"/>
              <a:chExt cx="482650" cy="372325"/>
            </a:xfrm>
          </p:grpSpPr>
          <p:sp>
            <p:nvSpPr>
              <p:cNvPr id="1679" name="Google Shape;1679;p6"/>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6"/>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6"/>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6"/>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6"/>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6"/>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6"/>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6" name="Google Shape;1686;p6"/>
            <p:cNvGrpSpPr/>
            <p:nvPr/>
          </p:nvGrpSpPr>
          <p:grpSpPr>
            <a:xfrm flipH="1">
              <a:off x="720004" y="-203525"/>
              <a:ext cx="292131" cy="1327718"/>
              <a:chOff x="2806525" y="620025"/>
              <a:chExt cx="148275" cy="673900"/>
            </a:xfrm>
          </p:grpSpPr>
          <p:sp>
            <p:nvSpPr>
              <p:cNvPr id="1687" name="Google Shape;1687;p6"/>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6"/>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5" name="Google Shape;1695;p6"/>
            <p:cNvGrpSpPr/>
            <p:nvPr/>
          </p:nvGrpSpPr>
          <p:grpSpPr>
            <a:xfrm flipH="1">
              <a:off x="1032868" y="156705"/>
              <a:ext cx="237508" cy="247359"/>
              <a:chOff x="2650925" y="4637475"/>
              <a:chExt cx="120550" cy="125550"/>
            </a:xfrm>
          </p:grpSpPr>
          <p:sp>
            <p:nvSpPr>
              <p:cNvPr id="1696" name="Google Shape;1696;p6"/>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8" name="Google Shape;1698;p6"/>
            <p:cNvGrpSpPr/>
            <p:nvPr/>
          </p:nvGrpSpPr>
          <p:grpSpPr>
            <a:xfrm>
              <a:off x="4134347" y="35568"/>
              <a:ext cx="241941" cy="218741"/>
              <a:chOff x="2097025" y="4644575"/>
              <a:chExt cx="122800" cy="111025"/>
            </a:xfrm>
          </p:grpSpPr>
          <p:sp>
            <p:nvSpPr>
              <p:cNvPr id="1699" name="Google Shape;1699;p6"/>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1" name="Google Shape;1701;p6"/>
            <p:cNvGrpSpPr/>
            <p:nvPr/>
          </p:nvGrpSpPr>
          <p:grpSpPr>
            <a:xfrm>
              <a:off x="4424939" y="-162031"/>
              <a:ext cx="949833" cy="732422"/>
              <a:chOff x="4866600" y="2956225"/>
              <a:chExt cx="482100" cy="371750"/>
            </a:xfrm>
          </p:grpSpPr>
          <p:sp>
            <p:nvSpPr>
              <p:cNvPr id="1702" name="Google Shape;1702;p6"/>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0" name="Google Shape;1710;p6"/>
          <p:cNvGrpSpPr/>
          <p:nvPr/>
        </p:nvGrpSpPr>
        <p:grpSpPr>
          <a:xfrm>
            <a:off x="4700366" y="4374903"/>
            <a:ext cx="768082" cy="1156015"/>
            <a:chOff x="4700366" y="4156978"/>
            <a:chExt cx="768082" cy="1156015"/>
          </a:xfrm>
        </p:grpSpPr>
        <p:sp>
          <p:nvSpPr>
            <p:cNvPr id="1711" name="Google Shape;1711;p6"/>
            <p:cNvSpPr/>
            <p:nvPr/>
          </p:nvSpPr>
          <p:spPr>
            <a:xfrm>
              <a:off x="5084949"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6"/>
            <p:cNvSpPr/>
            <p:nvPr/>
          </p:nvSpPr>
          <p:spPr>
            <a:xfrm>
              <a:off x="5109478"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6"/>
            <p:cNvSpPr/>
            <p:nvPr/>
          </p:nvSpPr>
          <p:spPr>
            <a:xfrm>
              <a:off x="492107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
            <p:cNvSpPr/>
            <p:nvPr/>
          </p:nvSpPr>
          <p:spPr>
            <a:xfrm>
              <a:off x="4956739"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
            <p:cNvSpPr/>
            <p:nvPr/>
          </p:nvSpPr>
          <p:spPr>
            <a:xfrm>
              <a:off x="5059288"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6"/>
            <p:cNvSpPr/>
            <p:nvPr/>
          </p:nvSpPr>
          <p:spPr>
            <a:xfrm>
              <a:off x="5055938"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
            <p:cNvSpPr/>
            <p:nvPr/>
          </p:nvSpPr>
          <p:spPr>
            <a:xfrm>
              <a:off x="5101647"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
            <p:cNvSpPr/>
            <p:nvPr/>
          </p:nvSpPr>
          <p:spPr>
            <a:xfrm>
              <a:off x="4816313"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
            <p:cNvSpPr/>
            <p:nvPr/>
          </p:nvSpPr>
          <p:spPr>
            <a:xfrm>
              <a:off x="4831877"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6"/>
            <p:cNvSpPr/>
            <p:nvPr/>
          </p:nvSpPr>
          <p:spPr>
            <a:xfrm>
              <a:off x="4769471"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6"/>
            <p:cNvSpPr/>
            <p:nvPr/>
          </p:nvSpPr>
          <p:spPr>
            <a:xfrm>
              <a:off x="4810698"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6"/>
            <p:cNvSpPr/>
            <p:nvPr/>
          </p:nvSpPr>
          <p:spPr>
            <a:xfrm>
              <a:off x="4795133"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
            <p:cNvSpPr/>
            <p:nvPr/>
          </p:nvSpPr>
          <p:spPr>
            <a:xfrm>
              <a:off x="4700366"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
            <p:cNvSpPr/>
            <p:nvPr/>
          </p:nvSpPr>
          <p:spPr>
            <a:xfrm>
              <a:off x="497122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
            <p:cNvSpPr/>
            <p:nvPr/>
          </p:nvSpPr>
          <p:spPr>
            <a:xfrm>
              <a:off x="5065986"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6"/>
            <p:cNvSpPr/>
            <p:nvPr/>
          </p:nvSpPr>
          <p:spPr>
            <a:xfrm>
              <a:off x="4894333"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6"/>
            <p:cNvSpPr/>
            <p:nvPr/>
          </p:nvSpPr>
          <p:spPr>
            <a:xfrm>
              <a:off x="4830794"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6"/>
            <p:cNvSpPr/>
            <p:nvPr/>
          </p:nvSpPr>
          <p:spPr>
            <a:xfrm>
              <a:off x="5087166"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6"/>
            <p:cNvSpPr/>
            <p:nvPr/>
          </p:nvSpPr>
          <p:spPr>
            <a:xfrm>
              <a:off x="4908814"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0" name="Google Shape;1730;p6"/>
          <p:cNvGrpSpPr/>
          <p:nvPr/>
        </p:nvGrpSpPr>
        <p:grpSpPr>
          <a:xfrm>
            <a:off x="1838400" y="4374903"/>
            <a:ext cx="766999" cy="1154931"/>
            <a:chOff x="1838400" y="4151553"/>
            <a:chExt cx="766999" cy="1154931"/>
          </a:xfrm>
        </p:grpSpPr>
        <p:sp>
          <p:nvSpPr>
            <p:cNvPr id="1731" name="Google Shape;1731;p6"/>
            <p:cNvSpPr/>
            <p:nvPr/>
          </p:nvSpPr>
          <p:spPr>
            <a:xfrm>
              <a:off x="1921986" y="4546185"/>
              <a:ext cx="299914" cy="395764"/>
            </a:xfrm>
            <a:custGeom>
              <a:avLst/>
              <a:gdLst/>
              <a:ahLst/>
              <a:cxnLst/>
              <a:rect l="l" t="t" r="r" b="b"/>
              <a:pathLst>
                <a:path w="6089" h="8035" fill="none" extrusionOk="0">
                  <a:moveTo>
                    <a:pt x="137" y="2377"/>
                  </a:moveTo>
                  <a:cubicBezTo>
                    <a:pt x="227" y="2874"/>
                    <a:pt x="431" y="3327"/>
                    <a:pt x="612" y="3734"/>
                  </a:cubicBezTo>
                  <a:cubicBezTo>
                    <a:pt x="1042" y="4572"/>
                    <a:pt x="1698" y="5273"/>
                    <a:pt x="2377" y="5885"/>
                  </a:cubicBezTo>
                  <a:cubicBezTo>
                    <a:pt x="3373" y="6790"/>
                    <a:pt x="4437" y="7740"/>
                    <a:pt x="5795" y="8012"/>
                  </a:cubicBezTo>
                  <a:cubicBezTo>
                    <a:pt x="5930" y="8035"/>
                    <a:pt x="5998" y="7650"/>
                    <a:pt x="6044" y="7514"/>
                  </a:cubicBezTo>
                  <a:cubicBezTo>
                    <a:pt x="6089" y="7424"/>
                    <a:pt x="6044" y="7333"/>
                    <a:pt x="5998" y="7242"/>
                  </a:cubicBezTo>
                  <a:cubicBezTo>
                    <a:pt x="5455" y="6111"/>
                    <a:pt x="5116" y="5477"/>
                    <a:pt x="4527" y="4368"/>
                  </a:cubicBezTo>
                  <a:cubicBezTo>
                    <a:pt x="3893" y="3214"/>
                    <a:pt x="3011" y="2263"/>
                    <a:pt x="2241" y="1222"/>
                  </a:cubicBezTo>
                  <a:cubicBezTo>
                    <a:pt x="2038" y="973"/>
                    <a:pt x="1743" y="747"/>
                    <a:pt x="1472" y="566"/>
                  </a:cubicBezTo>
                  <a:cubicBezTo>
                    <a:pt x="1178" y="430"/>
                    <a:pt x="861" y="227"/>
                    <a:pt x="567" y="159"/>
                  </a:cubicBezTo>
                  <a:cubicBezTo>
                    <a:pt x="1" y="0"/>
                    <a:pt x="23" y="1200"/>
                    <a:pt x="23" y="1471"/>
                  </a:cubicBezTo>
                  <a:cubicBezTo>
                    <a:pt x="46"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6"/>
            <p:cNvSpPr/>
            <p:nvPr/>
          </p:nvSpPr>
          <p:spPr>
            <a:xfrm>
              <a:off x="1929817" y="4570714"/>
              <a:ext cx="267553" cy="362320"/>
            </a:xfrm>
            <a:custGeom>
              <a:avLst/>
              <a:gdLst/>
              <a:ahLst/>
              <a:cxnLst/>
              <a:rect l="l" t="t" r="r" b="b"/>
              <a:pathLst>
                <a:path w="5432" h="7356" fill="none" extrusionOk="0">
                  <a:moveTo>
                    <a:pt x="0" y="1833"/>
                  </a:moveTo>
                  <a:cubicBezTo>
                    <a:pt x="181" y="1200"/>
                    <a:pt x="430" y="566"/>
                    <a:pt x="792" y="0"/>
                  </a:cubicBezTo>
                  <a:cubicBezTo>
                    <a:pt x="543" y="905"/>
                    <a:pt x="430" y="1856"/>
                    <a:pt x="453" y="2784"/>
                  </a:cubicBezTo>
                  <a:cubicBezTo>
                    <a:pt x="679" y="1879"/>
                    <a:pt x="973" y="973"/>
                    <a:pt x="1313" y="113"/>
                  </a:cubicBezTo>
                  <a:cubicBezTo>
                    <a:pt x="1313" y="521"/>
                    <a:pt x="1177" y="951"/>
                    <a:pt x="1087" y="1381"/>
                  </a:cubicBezTo>
                  <a:cubicBezTo>
                    <a:pt x="905" y="2150"/>
                    <a:pt x="838" y="2965"/>
                    <a:pt x="838" y="3757"/>
                  </a:cubicBezTo>
                  <a:cubicBezTo>
                    <a:pt x="905" y="3734"/>
                    <a:pt x="951" y="3621"/>
                    <a:pt x="973" y="3531"/>
                  </a:cubicBezTo>
                  <a:cubicBezTo>
                    <a:pt x="1245" y="2558"/>
                    <a:pt x="1517" y="1607"/>
                    <a:pt x="1698" y="634"/>
                  </a:cubicBezTo>
                  <a:cubicBezTo>
                    <a:pt x="1652" y="951"/>
                    <a:pt x="1698" y="1313"/>
                    <a:pt x="1652" y="1652"/>
                  </a:cubicBezTo>
                  <a:cubicBezTo>
                    <a:pt x="1630" y="1946"/>
                    <a:pt x="1584" y="2173"/>
                    <a:pt x="1584" y="2490"/>
                  </a:cubicBezTo>
                  <a:cubicBezTo>
                    <a:pt x="1630" y="3214"/>
                    <a:pt x="1517" y="3983"/>
                    <a:pt x="1426" y="4708"/>
                  </a:cubicBezTo>
                  <a:cubicBezTo>
                    <a:pt x="1811" y="3621"/>
                    <a:pt x="2128" y="2512"/>
                    <a:pt x="2331" y="1381"/>
                  </a:cubicBezTo>
                  <a:cubicBezTo>
                    <a:pt x="2422" y="2037"/>
                    <a:pt x="2354" y="2671"/>
                    <a:pt x="2309" y="3327"/>
                  </a:cubicBezTo>
                  <a:cubicBezTo>
                    <a:pt x="2241" y="4074"/>
                    <a:pt x="2196" y="4821"/>
                    <a:pt x="2128" y="5568"/>
                  </a:cubicBezTo>
                  <a:cubicBezTo>
                    <a:pt x="2128" y="5273"/>
                    <a:pt x="2354" y="4934"/>
                    <a:pt x="2444" y="4685"/>
                  </a:cubicBezTo>
                  <a:cubicBezTo>
                    <a:pt x="2490" y="4436"/>
                    <a:pt x="2535" y="4187"/>
                    <a:pt x="2580" y="3915"/>
                  </a:cubicBezTo>
                  <a:cubicBezTo>
                    <a:pt x="2716" y="3350"/>
                    <a:pt x="2920" y="2761"/>
                    <a:pt x="3259" y="2286"/>
                  </a:cubicBezTo>
                  <a:cubicBezTo>
                    <a:pt x="3033" y="3485"/>
                    <a:pt x="2784" y="4685"/>
                    <a:pt x="2558" y="5907"/>
                  </a:cubicBezTo>
                  <a:cubicBezTo>
                    <a:pt x="2874" y="4934"/>
                    <a:pt x="3169" y="3938"/>
                    <a:pt x="3486" y="2988"/>
                  </a:cubicBezTo>
                  <a:cubicBezTo>
                    <a:pt x="3440" y="4119"/>
                    <a:pt x="3372" y="5273"/>
                    <a:pt x="3350" y="6405"/>
                  </a:cubicBezTo>
                  <a:cubicBezTo>
                    <a:pt x="3553" y="5477"/>
                    <a:pt x="3734" y="4549"/>
                    <a:pt x="3961" y="3621"/>
                  </a:cubicBezTo>
                  <a:cubicBezTo>
                    <a:pt x="3916" y="4708"/>
                    <a:pt x="3893" y="5794"/>
                    <a:pt x="3825" y="6903"/>
                  </a:cubicBezTo>
                  <a:cubicBezTo>
                    <a:pt x="4006" y="6518"/>
                    <a:pt x="4142" y="6133"/>
                    <a:pt x="4255" y="5726"/>
                  </a:cubicBezTo>
                  <a:cubicBezTo>
                    <a:pt x="4368" y="5387"/>
                    <a:pt x="4391" y="4866"/>
                    <a:pt x="4594" y="4594"/>
                  </a:cubicBezTo>
                  <a:cubicBezTo>
                    <a:pt x="4753" y="5500"/>
                    <a:pt x="4798" y="6450"/>
                    <a:pt x="4979" y="7356"/>
                  </a:cubicBezTo>
                  <a:cubicBezTo>
                    <a:pt x="5206" y="7039"/>
                    <a:pt x="5364" y="6699"/>
                    <a:pt x="5432"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6"/>
            <p:cNvSpPr/>
            <p:nvPr/>
          </p:nvSpPr>
          <p:spPr>
            <a:xfrm>
              <a:off x="2243030" y="4151553"/>
              <a:ext cx="142741" cy="431474"/>
            </a:xfrm>
            <a:custGeom>
              <a:avLst/>
              <a:gdLst/>
              <a:ahLst/>
              <a:cxnLst/>
              <a:rect l="l" t="t" r="r" b="b"/>
              <a:pathLst>
                <a:path w="2898" h="8760" fill="none" extrusionOk="0">
                  <a:moveTo>
                    <a:pt x="2852" y="2920"/>
                  </a:moveTo>
                  <a:cubicBezTo>
                    <a:pt x="2898" y="2083"/>
                    <a:pt x="2852" y="1200"/>
                    <a:pt x="2739" y="363"/>
                  </a:cubicBezTo>
                  <a:cubicBezTo>
                    <a:pt x="2694" y="249"/>
                    <a:pt x="2671" y="68"/>
                    <a:pt x="2558" y="46"/>
                  </a:cubicBezTo>
                  <a:cubicBezTo>
                    <a:pt x="2445" y="0"/>
                    <a:pt x="2332" y="91"/>
                    <a:pt x="2241" y="182"/>
                  </a:cubicBezTo>
                  <a:cubicBezTo>
                    <a:pt x="1540" y="1245"/>
                    <a:pt x="974" y="2332"/>
                    <a:pt x="612" y="3576"/>
                  </a:cubicBezTo>
                  <a:cubicBezTo>
                    <a:pt x="295" y="4595"/>
                    <a:pt x="182" y="5613"/>
                    <a:pt x="159" y="6654"/>
                  </a:cubicBezTo>
                  <a:cubicBezTo>
                    <a:pt x="159" y="7152"/>
                    <a:pt x="91" y="7650"/>
                    <a:pt x="46" y="8125"/>
                  </a:cubicBezTo>
                  <a:cubicBezTo>
                    <a:pt x="1" y="8442"/>
                    <a:pt x="46" y="8759"/>
                    <a:pt x="408" y="8352"/>
                  </a:cubicBezTo>
                  <a:cubicBezTo>
                    <a:pt x="702" y="8080"/>
                    <a:pt x="951" y="7786"/>
                    <a:pt x="1178" y="7469"/>
                  </a:cubicBezTo>
                  <a:cubicBezTo>
                    <a:pt x="1947" y="6518"/>
                    <a:pt x="2513" y="5477"/>
                    <a:pt x="2694" y="4187"/>
                  </a:cubicBezTo>
                  <a:cubicBezTo>
                    <a:pt x="2898" y="2897"/>
                    <a:pt x="2671" y="1698"/>
                    <a:pt x="2196" y="453"/>
                  </a:cubicBezTo>
                  <a:lnTo>
                    <a:pt x="2355" y="5545"/>
                  </a:lnTo>
                  <a:cubicBezTo>
                    <a:pt x="1970" y="4346"/>
                    <a:pt x="1630" y="3124"/>
                    <a:pt x="1313" y="1879"/>
                  </a:cubicBezTo>
                  <a:lnTo>
                    <a:pt x="1065" y="7469"/>
                  </a:lnTo>
                  <a:cubicBezTo>
                    <a:pt x="657" y="6609"/>
                    <a:pt x="408" y="5658"/>
                    <a:pt x="272" y="4708"/>
                  </a:cubicBezTo>
                  <a:cubicBezTo>
                    <a:pt x="408" y="5817"/>
                    <a:pt x="408" y="6949"/>
                    <a:pt x="318"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6"/>
            <p:cNvSpPr/>
            <p:nvPr/>
          </p:nvSpPr>
          <p:spPr>
            <a:xfrm>
              <a:off x="2235247" y="4177215"/>
              <a:ext cx="114863" cy="361187"/>
            </a:xfrm>
            <a:custGeom>
              <a:avLst/>
              <a:gdLst/>
              <a:ahLst/>
              <a:cxnLst/>
              <a:rect l="l" t="t" r="r" b="b"/>
              <a:pathLst>
                <a:path w="2332" h="7333" fill="none" extrusionOk="0">
                  <a:moveTo>
                    <a:pt x="2331" y="0"/>
                  </a:moveTo>
                  <a:lnTo>
                    <a:pt x="1992" y="430"/>
                  </a:lnTo>
                  <a:cubicBezTo>
                    <a:pt x="1585" y="905"/>
                    <a:pt x="1200" y="1426"/>
                    <a:pt x="883" y="1992"/>
                  </a:cubicBezTo>
                  <a:cubicBezTo>
                    <a:pt x="0" y="3598"/>
                    <a:pt x="68" y="5545"/>
                    <a:pt x="430"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
            <p:cNvSpPr/>
            <p:nvPr/>
          </p:nvSpPr>
          <p:spPr>
            <a:xfrm>
              <a:off x="2041281" y="4345520"/>
              <a:ext cx="208496" cy="394680"/>
            </a:xfrm>
            <a:custGeom>
              <a:avLst/>
              <a:gdLst/>
              <a:ahLst/>
              <a:cxnLst/>
              <a:rect l="l" t="t" r="r" b="b"/>
              <a:pathLst>
                <a:path w="4233" h="8013" fill="none" extrusionOk="0">
                  <a:moveTo>
                    <a:pt x="4052" y="5658"/>
                  </a:moveTo>
                  <a:cubicBezTo>
                    <a:pt x="4029" y="6315"/>
                    <a:pt x="3803" y="6971"/>
                    <a:pt x="3395" y="7469"/>
                  </a:cubicBezTo>
                  <a:lnTo>
                    <a:pt x="3395" y="3395"/>
                  </a:lnTo>
                  <a:cubicBezTo>
                    <a:pt x="3395" y="3169"/>
                    <a:pt x="3350" y="2897"/>
                    <a:pt x="3124" y="2875"/>
                  </a:cubicBezTo>
                  <a:cubicBezTo>
                    <a:pt x="2807" y="3961"/>
                    <a:pt x="2535" y="5093"/>
                    <a:pt x="2218" y="6202"/>
                  </a:cubicBezTo>
                  <a:cubicBezTo>
                    <a:pt x="1879" y="4572"/>
                    <a:pt x="2671" y="2829"/>
                    <a:pt x="2331" y="1177"/>
                  </a:cubicBezTo>
                  <a:cubicBezTo>
                    <a:pt x="1901" y="2264"/>
                    <a:pt x="1562" y="3373"/>
                    <a:pt x="1290" y="4504"/>
                  </a:cubicBezTo>
                  <a:cubicBezTo>
                    <a:pt x="1336" y="3101"/>
                    <a:pt x="1358" y="1653"/>
                    <a:pt x="1290" y="227"/>
                  </a:cubicBezTo>
                  <a:cubicBezTo>
                    <a:pt x="906" y="770"/>
                    <a:pt x="544" y="1472"/>
                    <a:pt x="453" y="2128"/>
                  </a:cubicBezTo>
                  <a:cubicBezTo>
                    <a:pt x="385" y="2580"/>
                    <a:pt x="634" y="3124"/>
                    <a:pt x="793" y="3576"/>
                  </a:cubicBezTo>
                  <a:cubicBezTo>
                    <a:pt x="1132" y="4414"/>
                    <a:pt x="1471" y="5274"/>
                    <a:pt x="1992" y="6043"/>
                  </a:cubicBezTo>
                  <a:cubicBezTo>
                    <a:pt x="2196" y="6315"/>
                    <a:pt x="3622" y="8012"/>
                    <a:pt x="3893" y="7130"/>
                  </a:cubicBezTo>
                  <a:cubicBezTo>
                    <a:pt x="4187" y="6088"/>
                    <a:pt x="4233" y="5047"/>
                    <a:pt x="3916" y="4029"/>
                  </a:cubicBezTo>
                  <a:cubicBezTo>
                    <a:pt x="3735" y="3441"/>
                    <a:pt x="3486" y="2875"/>
                    <a:pt x="3146" y="2332"/>
                  </a:cubicBezTo>
                  <a:cubicBezTo>
                    <a:pt x="2716" y="1653"/>
                    <a:pt x="1585" y="0"/>
                    <a:pt x="611" y="181"/>
                  </a:cubicBezTo>
                  <a:cubicBezTo>
                    <a:pt x="0" y="295"/>
                    <a:pt x="114"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
            <p:cNvSpPr/>
            <p:nvPr/>
          </p:nvSpPr>
          <p:spPr>
            <a:xfrm>
              <a:off x="2026800" y="4381180"/>
              <a:ext cx="224110" cy="336707"/>
            </a:xfrm>
            <a:custGeom>
              <a:avLst/>
              <a:gdLst/>
              <a:ahLst/>
              <a:cxnLst/>
              <a:rect l="l" t="t" r="r" b="b"/>
              <a:pathLst>
                <a:path w="4550" h="6836" fill="none" extrusionOk="0">
                  <a:moveTo>
                    <a:pt x="1154" y="3531"/>
                  </a:moveTo>
                  <a:cubicBezTo>
                    <a:pt x="1607" y="4708"/>
                    <a:pt x="2060" y="5930"/>
                    <a:pt x="3237" y="6587"/>
                  </a:cubicBezTo>
                  <a:cubicBezTo>
                    <a:pt x="3486" y="6722"/>
                    <a:pt x="3848" y="6836"/>
                    <a:pt x="4097" y="6632"/>
                  </a:cubicBezTo>
                  <a:cubicBezTo>
                    <a:pt x="4232" y="6519"/>
                    <a:pt x="4300" y="6292"/>
                    <a:pt x="4323" y="6134"/>
                  </a:cubicBezTo>
                  <a:cubicBezTo>
                    <a:pt x="4549" y="4753"/>
                    <a:pt x="4232" y="3463"/>
                    <a:pt x="3531" y="2309"/>
                  </a:cubicBezTo>
                  <a:cubicBezTo>
                    <a:pt x="3101" y="1630"/>
                    <a:pt x="1969" y="1"/>
                    <a:pt x="973" y="159"/>
                  </a:cubicBezTo>
                  <a:cubicBezTo>
                    <a:pt x="0" y="295"/>
                    <a:pt x="951" y="3056"/>
                    <a:pt x="1154"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
            <p:cNvSpPr/>
            <p:nvPr/>
          </p:nvSpPr>
          <p:spPr>
            <a:xfrm>
              <a:off x="1927551" y="4562882"/>
              <a:ext cx="299914" cy="400246"/>
            </a:xfrm>
            <a:custGeom>
              <a:avLst/>
              <a:gdLst/>
              <a:ahLst/>
              <a:cxnLst/>
              <a:rect l="l" t="t" r="r" b="b"/>
              <a:pathLst>
                <a:path w="6089" h="8126" fill="none" extrusionOk="0">
                  <a:moveTo>
                    <a:pt x="1178" y="657"/>
                  </a:moveTo>
                  <a:cubicBezTo>
                    <a:pt x="1178" y="657"/>
                    <a:pt x="1155" y="1087"/>
                    <a:pt x="1133" y="1064"/>
                  </a:cubicBezTo>
                  <a:cubicBezTo>
                    <a:pt x="906" y="883"/>
                    <a:pt x="454" y="1"/>
                    <a:pt x="205" y="272"/>
                  </a:cubicBezTo>
                  <a:cubicBezTo>
                    <a:pt x="1" y="499"/>
                    <a:pt x="24" y="1132"/>
                    <a:pt x="24" y="1427"/>
                  </a:cubicBezTo>
                  <a:cubicBezTo>
                    <a:pt x="24" y="2219"/>
                    <a:pt x="250" y="3441"/>
                    <a:pt x="657" y="4120"/>
                  </a:cubicBezTo>
                  <a:cubicBezTo>
                    <a:pt x="1449" y="5500"/>
                    <a:pt x="2830" y="6519"/>
                    <a:pt x="4210" y="7220"/>
                  </a:cubicBezTo>
                  <a:cubicBezTo>
                    <a:pt x="4505" y="7356"/>
                    <a:pt x="6089" y="8126"/>
                    <a:pt x="5704" y="7288"/>
                  </a:cubicBezTo>
                  <a:cubicBezTo>
                    <a:pt x="5252" y="6224"/>
                    <a:pt x="4844" y="5138"/>
                    <a:pt x="4210" y="4188"/>
                  </a:cubicBezTo>
                  <a:cubicBezTo>
                    <a:pt x="3396" y="2988"/>
                    <a:pt x="2377" y="1472"/>
                    <a:pt x="1178"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
            <p:cNvSpPr/>
            <p:nvPr/>
          </p:nvSpPr>
          <p:spPr>
            <a:xfrm>
              <a:off x="1838400" y="48516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70" y="2490"/>
                    <a:pt x="1494" y="3192"/>
                  </a:cubicBezTo>
                  <a:cubicBezTo>
                    <a:pt x="1698" y="3395"/>
                    <a:pt x="1901" y="3576"/>
                    <a:pt x="2128" y="3735"/>
                  </a:cubicBezTo>
                  <a:cubicBezTo>
                    <a:pt x="2965" y="4368"/>
                    <a:pt x="3984" y="4957"/>
                    <a:pt x="4979" y="5296"/>
                  </a:cubicBezTo>
                  <a:cubicBezTo>
                    <a:pt x="5772" y="5545"/>
                    <a:pt x="6473" y="5907"/>
                    <a:pt x="7288" y="6088"/>
                  </a:cubicBezTo>
                  <a:lnTo>
                    <a:pt x="7378" y="6088"/>
                  </a:lnTo>
                  <a:cubicBezTo>
                    <a:pt x="7446" y="6043"/>
                    <a:pt x="7401" y="5998"/>
                    <a:pt x="7401" y="5953"/>
                  </a:cubicBezTo>
                  <a:cubicBezTo>
                    <a:pt x="6948" y="4640"/>
                    <a:pt x="5794" y="3124"/>
                    <a:pt x="4753" y="2196"/>
                  </a:cubicBezTo>
                  <a:cubicBezTo>
                    <a:pt x="3667"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
            <p:cNvSpPr/>
            <p:nvPr/>
          </p:nvSpPr>
          <p:spPr>
            <a:xfrm>
              <a:off x="2182840" y="4433588"/>
              <a:ext cx="307745" cy="278734"/>
            </a:xfrm>
            <a:custGeom>
              <a:avLst/>
              <a:gdLst/>
              <a:ahLst/>
              <a:cxnLst/>
              <a:rect l="l" t="t" r="r" b="b"/>
              <a:pathLst>
                <a:path w="6248" h="5659" fill="none" extrusionOk="0">
                  <a:moveTo>
                    <a:pt x="5138" y="249"/>
                  </a:moveTo>
                  <a:cubicBezTo>
                    <a:pt x="5455" y="114"/>
                    <a:pt x="5885" y="0"/>
                    <a:pt x="6111" y="249"/>
                  </a:cubicBezTo>
                  <a:cubicBezTo>
                    <a:pt x="6247" y="430"/>
                    <a:pt x="6202" y="657"/>
                    <a:pt x="6179" y="860"/>
                  </a:cubicBezTo>
                  <a:cubicBezTo>
                    <a:pt x="6021" y="2015"/>
                    <a:pt x="5297" y="3056"/>
                    <a:pt x="4391" y="3848"/>
                  </a:cubicBezTo>
                  <a:cubicBezTo>
                    <a:pt x="3893" y="4278"/>
                    <a:pt x="3328" y="4640"/>
                    <a:pt x="2762" y="4934"/>
                  </a:cubicBezTo>
                  <a:cubicBezTo>
                    <a:pt x="2332" y="5115"/>
                    <a:pt x="1540" y="5658"/>
                    <a:pt x="1064" y="5545"/>
                  </a:cubicBezTo>
                  <a:cubicBezTo>
                    <a:pt x="1" y="5274"/>
                    <a:pt x="1585" y="3531"/>
                    <a:pt x="1879" y="3191"/>
                  </a:cubicBezTo>
                  <a:cubicBezTo>
                    <a:pt x="2852" y="2105"/>
                    <a:pt x="3803" y="928"/>
                    <a:pt x="5138"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6"/>
            <p:cNvSpPr/>
            <p:nvPr/>
          </p:nvSpPr>
          <p:spPr>
            <a:xfrm>
              <a:off x="2239680" y="44436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24" y="2648"/>
                    <a:pt x="2671" y="3938"/>
                  </a:cubicBezTo>
                  <a:cubicBezTo>
                    <a:pt x="3034" y="2829"/>
                    <a:pt x="3169" y="1697"/>
                    <a:pt x="3305" y="543"/>
                  </a:cubicBezTo>
                  <a:cubicBezTo>
                    <a:pt x="2671" y="1946"/>
                    <a:pt x="2106" y="3372"/>
                    <a:pt x="1608" y="4843"/>
                  </a:cubicBezTo>
                  <a:cubicBezTo>
                    <a:pt x="1789" y="3780"/>
                    <a:pt x="1925" y="2716"/>
                    <a:pt x="2083" y="1675"/>
                  </a:cubicBezTo>
                  <a:cubicBezTo>
                    <a:pt x="1630" y="2761"/>
                    <a:pt x="1155" y="3848"/>
                    <a:pt x="702" y="4956"/>
                  </a:cubicBezTo>
                  <a:cubicBezTo>
                    <a:pt x="951"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6"/>
            <p:cNvSpPr/>
            <p:nvPr/>
          </p:nvSpPr>
          <p:spPr>
            <a:xfrm>
              <a:off x="2197321" y="4693309"/>
              <a:ext cx="340057" cy="253121"/>
            </a:xfrm>
            <a:custGeom>
              <a:avLst/>
              <a:gdLst/>
              <a:ahLst/>
              <a:cxnLst/>
              <a:rect l="l" t="t" r="r" b="b"/>
              <a:pathLst>
                <a:path w="6904" h="5139" fill="none" extrusionOk="0">
                  <a:moveTo>
                    <a:pt x="4935" y="408"/>
                  </a:moveTo>
                  <a:cubicBezTo>
                    <a:pt x="5252" y="295"/>
                    <a:pt x="5523" y="182"/>
                    <a:pt x="5840" y="69"/>
                  </a:cubicBezTo>
                  <a:cubicBezTo>
                    <a:pt x="5953" y="23"/>
                    <a:pt x="6089" y="1"/>
                    <a:pt x="6202" y="1"/>
                  </a:cubicBezTo>
                  <a:cubicBezTo>
                    <a:pt x="6904" y="1"/>
                    <a:pt x="6406" y="1064"/>
                    <a:pt x="6270" y="1381"/>
                  </a:cubicBezTo>
                  <a:cubicBezTo>
                    <a:pt x="5749" y="2309"/>
                    <a:pt x="5093" y="3101"/>
                    <a:pt x="4256" y="3758"/>
                  </a:cubicBezTo>
                  <a:cubicBezTo>
                    <a:pt x="3554" y="4278"/>
                    <a:pt x="2785" y="4731"/>
                    <a:pt x="1925" y="4957"/>
                  </a:cubicBezTo>
                  <a:cubicBezTo>
                    <a:pt x="1540" y="5070"/>
                    <a:pt x="1110" y="5115"/>
                    <a:pt x="680" y="5138"/>
                  </a:cubicBezTo>
                  <a:cubicBezTo>
                    <a:pt x="612" y="5138"/>
                    <a:pt x="499" y="5138"/>
                    <a:pt x="408" y="5115"/>
                  </a:cubicBezTo>
                  <a:cubicBezTo>
                    <a:pt x="272" y="5048"/>
                    <a:pt x="114" y="4799"/>
                    <a:pt x="91" y="4663"/>
                  </a:cubicBezTo>
                  <a:cubicBezTo>
                    <a:pt x="1" y="4233"/>
                    <a:pt x="340" y="3780"/>
                    <a:pt x="567" y="3463"/>
                  </a:cubicBezTo>
                  <a:cubicBezTo>
                    <a:pt x="838" y="3124"/>
                    <a:pt x="1178" y="2807"/>
                    <a:pt x="1517" y="2535"/>
                  </a:cubicBezTo>
                  <a:cubicBezTo>
                    <a:pt x="2015" y="2083"/>
                    <a:pt x="2536" y="1653"/>
                    <a:pt x="3124" y="1313"/>
                  </a:cubicBezTo>
                  <a:cubicBezTo>
                    <a:pt x="3713" y="951"/>
                    <a:pt x="4301" y="680"/>
                    <a:pt x="4935"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6"/>
            <p:cNvSpPr/>
            <p:nvPr/>
          </p:nvSpPr>
          <p:spPr>
            <a:xfrm>
              <a:off x="2221850" y="4694442"/>
              <a:ext cx="275385" cy="236375"/>
            </a:xfrm>
            <a:custGeom>
              <a:avLst/>
              <a:gdLst/>
              <a:ahLst/>
              <a:cxnLst/>
              <a:rect l="l" t="t" r="r" b="b"/>
              <a:pathLst>
                <a:path w="5591" h="4799" fill="none" extrusionOk="0">
                  <a:moveTo>
                    <a:pt x="4686" y="2716"/>
                  </a:moveTo>
                  <a:cubicBezTo>
                    <a:pt x="5002" y="1811"/>
                    <a:pt x="5274" y="906"/>
                    <a:pt x="5591" y="0"/>
                  </a:cubicBezTo>
                  <a:cubicBezTo>
                    <a:pt x="5432" y="498"/>
                    <a:pt x="4935" y="1109"/>
                    <a:pt x="4663" y="1562"/>
                  </a:cubicBezTo>
                  <a:cubicBezTo>
                    <a:pt x="4301" y="2173"/>
                    <a:pt x="3961" y="2807"/>
                    <a:pt x="3667" y="3440"/>
                  </a:cubicBezTo>
                  <a:cubicBezTo>
                    <a:pt x="3961" y="2512"/>
                    <a:pt x="4233" y="1562"/>
                    <a:pt x="4210" y="566"/>
                  </a:cubicBezTo>
                  <a:cubicBezTo>
                    <a:pt x="3690" y="1856"/>
                    <a:pt x="3237" y="3169"/>
                    <a:pt x="2852" y="4527"/>
                  </a:cubicBezTo>
                  <a:cubicBezTo>
                    <a:pt x="3011" y="3372"/>
                    <a:pt x="3192" y="2241"/>
                    <a:pt x="3350" y="1064"/>
                  </a:cubicBezTo>
                  <a:cubicBezTo>
                    <a:pt x="3169" y="1630"/>
                    <a:pt x="2988" y="2196"/>
                    <a:pt x="2785" y="2739"/>
                  </a:cubicBezTo>
                  <a:cubicBezTo>
                    <a:pt x="2603" y="3327"/>
                    <a:pt x="2400" y="3961"/>
                    <a:pt x="2060" y="4504"/>
                  </a:cubicBezTo>
                  <a:lnTo>
                    <a:pt x="2898" y="1109"/>
                  </a:lnTo>
                  <a:cubicBezTo>
                    <a:pt x="2422" y="2354"/>
                    <a:pt x="1834" y="3553"/>
                    <a:pt x="1291" y="4798"/>
                  </a:cubicBezTo>
                  <a:cubicBezTo>
                    <a:pt x="1585" y="3825"/>
                    <a:pt x="1947" y="2807"/>
                    <a:pt x="2151" y="1788"/>
                  </a:cubicBezTo>
                  <a:cubicBezTo>
                    <a:pt x="1472" y="2761"/>
                    <a:pt x="748" y="3735"/>
                    <a:pt x="1" y="4662"/>
                  </a:cubicBezTo>
                  <a:cubicBezTo>
                    <a:pt x="250" y="4074"/>
                    <a:pt x="408"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6"/>
            <p:cNvSpPr/>
            <p:nvPr/>
          </p:nvSpPr>
          <p:spPr>
            <a:xfrm>
              <a:off x="2211851" y="4721188"/>
              <a:ext cx="299914" cy="230809"/>
            </a:xfrm>
            <a:custGeom>
              <a:avLst/>
              <a:gdLst/>
              <a:ahLst/>
              <a:cxnLst/>
              <a:rect l="l" t="t" r="r" b="b"/>
              <a:pathLst>
                <a:path w="6089" h="4686" fill="none" extrusionOk="0">
                  <a:moveTo>
                    <a:pt x="6043" y="0"/>
                  </a:moveTo>
                  <a:cubicBezTo>
                    <a:pt x="6088" y="136"/>
                    <a:pt x="6020" y="295"/>
                    <a:pt x="5998" y="453"/>
                  </a:cubicBezTo>
                  <a:cubicBezTo>
                    <a:pt x="5884"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6"/>
            <p:cNvSpPr/>
            <p:nvPr/>
          </p:nvSpPr>
          <p:spPr>
            <a:xfrm>
              <a:off x="2180574" y="4896141"/>
              <a:ext cx="424824" cy="265632"/>
            </a:xfrm>
            <a:custGeom>
              <a:avLst/>
              <a:gdLst/>
              <a:ahLst/>
              <a:cxnLst/>
              <a:rect l="l" t="t" r="r" b="b"/>
              <a:pathLst>
                <a:path w="8625" h="5393" extrusionOk="0">
                  <a:moveTo>
                    <a:pt x="8018" y="1"/>
                  </a:moveTo>
                  <a:cubicBezTo>
                    <a:pt x="7841" y="1"/>
                    <a:pt x="7660" y="26"/>
                    <a:pt x="7470" y="70"/>
                  </a:cubicBezTo>
                  <a:cubicBezTo>
                    <a:pt x="6497" y="228"/>
                    <a:pt x="5546" y="635"/>
                    <a:pt x="4664" y="1133"/>
                  </a:cubicBezTo>
                  <a:cubicBezTo>
                    <a:pt x="3871" y="1586"/>
                    <a:pt x="3170" y="2129"/>
                    <a:pt x="2468" y="2695"/>
                  </a:cubicBezTo>
                  <a:cubicBezTo>
                    <a:pt x="1835" y="3193"/>
                    <a:pt x="1042" y="3691"/>
                    <a:pt x="567" y="4324"/>
                  </a:cubicBezTo>
                  <a:cubicBezTo>
                    <a:pt x="222" y="4756"/>
                    <a:pt x="0" y="5393"/>
                    <a:pt x="686" y="5393"/>
                  </a:cubicBezTo>
                  <a:cubicBezTo>
                    <a:pt x="719" y="5393"/>
                    <a:pt x="755" y="5391"/>
                    <a:pt x="794" y="5388"/>
                  </a:cubicBezTo>
                  <a:cubicBezTo>
                    <a:pt x="1608" y="5320"/>
                    <a:pt x="2446" y="4981"/>
                    <a:pt x="3193" y="4664"/>
                  </a:cubicBezTo>
                  <a:cubicBezTo>
                    <a:pt x="3758" y="4438"/>
                    <a:pt x="4324" y="4211"/>
                    <a:pt x="4913" y="3962"/>
                  </a:cubicBezTo>
                  <a:cubicBezTo>
                    <a:pt x="5343" y="3759"/>
                    <a:pt x="5840" y="3532"/>
                    <a:pt x="6248" y="3238"/>
                  </a:cubicBezTo>
                  <a:cubicBezTo>
                    <a:pt x="7198" y="2582"/>
                    <a:pt x="7809" y="1586"/>
                    <a:pt x="8443" y="658"/>
                  </a:cubicBezTo>
                  <a:cubicBezTo>
                    <a:pt x="8556" y="522"/>
                    <a:pt x="8624" y="296"/>
                    <a:pt x="8511" y="137"/>
                  </a:cubicBezTo>
                  <a:cubicBezTo>
                    <a:pt x="8466" y="92"/>
                    <a:pt x="8375" y="70"/>
                    <a:pt x="8307" y="24"/>
                  </a:cubicBezTo>
                  <a:cubicBezTo>
                    <a:pt x="8211" y="8"/>
                    <a:pt x="8115" y="1"/>
                    <a:pt x="8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6"/>
            <p:cNvSpPr/>
            <p:nvPr/>
          </p:nvSpPr>
          <p:spPr>
            <a:xfrm>
              <a:off x="2197321" y="4261934"/>
              <a:ext cx="139392" cy="1044551"/>
            </a:xfrm>
            <a:custGeom>
              <a:avLst/>
              <a:gdLst/>
              <a:ahLst/>
              <a:cxnLst/>
              <a:rect l="l" t="t" r="r" b="b"/>
              <a:pathLst>
                <a:path w="2830" h="21207" extrusionOk="0">
                  <a:moveTo>
                    <a:pt x="2830" y="0"/>
                  </a:moveTo>
                  <a:cubicBezTo>
                    <a:pt x="2106" y="1652"/>
                    <a:pt x="1585" y="3372"/>
                    <a:pt x="1200" y="5138"/>
                  </a:cubicBezTo>
                  <a:cubicBezTo>
                    <a:pt x="770" y="6880"/>
                    <a:pt x="454" y="8668"/>
                    <a:pt x="295" y="10456"/>
                  </a:cubicBezTo>
                  <a:cubicBezTo>
                    <a:pt x="114" y="12221"/>
                    <a:pt x="1" y="14032"/>
                    <a:pt x="69" y="15842"/>
                  </a:cubicBezTo>
                  <a:cubicBezTo>
                    <a:pt x="69" y="16725"/>
                    <a:pt x="159" y="17630"/>
                    <a:pt x="205" y="18536"/>
                  </a:cubicBezTo>
                  <a:cubicBezTo>
                    <a:pt x="227" y="18966"/>
                    <a:pt x="295" y="19418"/>
                    <a:pt x="340" y="19871"/>
                  </a:cubicBezTo>
                  <a:cubicBezTo>
                    <a:pt x="408" y="20324"/>
                    <a:pt x="454" y="20754"/>
                    <a:pt x="521" y="21206"/>
                  </a:cubicBezTo>
                  <a:cubicBezTo>
                    <a:pt x="454" y="19418"/>
                    <a:pt x="386" y="17608"/>
                    <a:pt x="431" y="15820"/>
                  </a:cubicBezTo>
                  <a:cubicBezTo>
                    <a:pt x="431" y="15390"/>
                    <a:pt x="431" y="14937"/>
                    <a:pt x="454" y="14485"/>
                  </a:cubicBezTo>
                  <a:lnTo>
                    <a:pt x="544" y="13172"/>
                  </a:lnTo>
                  <a:cubicBezTo>
                    <a:pt x="544" y="12719"/>
                    <a:pt x="612" y="12289"/>
                    <a:pt x="635" y="11837"/>
                  </a:cubicBezTo>
                  <a:cubicBezTo>
                    <a:pt x="657" y="11384"/>
                    <a:pt x="680" y="10954"/>
                    <a:pt x="748" y="10501"/>
                  </a:cubicBezTo>
                  <a:lnTo>
                    <a:pt x="884" y="9166"/>
                  </a:lnTo>
                  <a:lnTo>
                    <a:pt x="1087" y="7831"/>
                  </a:lnTo>
                  <a:cubicBezTo>
                    <a:pt x="1223" y="6971"/>
                    <a:pt x="1359" y="6088"/>
                    <a:pt x="1540" y="5205"/>
                  </a:cubicBezTo>
                  <a:cubicBezTo>
                    <a:pt x="1902" y="3463"/>
                    <a:pt x="2309"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6"/>
            <p:cNvSpPr/>
            <p:nvPr/>
          </p:nvSpPr>
          <p:spPr>
            <a:xfrm>
              <a:off x="2122650" y="4456984"/>
              <a:ext cx="119345" cy="238345"/>
            </a:xfrm>
            <a:custGeom>
              <a:avLst/>
              <a:gdLst/>
              <a:ahLst/>
              <a:cxnLst/>
              <a:rect l="l" t="t" r="r" b="b"/>
              <a:pathLst>
                <a:path w="2423" h="4839" extrusionOk="0">
                  <a:moveTo>
                    <a:pt x="1" y="1"/>
                  </a:moveTo>
                  <a:lnTo>
                    <a:pt x="1" y="1"/>
                  </a:lnTo>
                  <a:cubicBezTo>
                    <a:pt x="770" y="1517"/>
                    <a:pt x="1404" y="3101"/>
                    <a:pt x="1924" y="4685"/>
                  </a:cubicBezTo>
                  <a:cubicBezTo>
                    <a:pt x="1958" y="4787"/>
                    <a:pt x="2069" y="4838"/>
                    <a:pt x="2169" y="4838"/>
                  </a:cubicBezTo>
                  <a:cubicBezTo>
                    <a:pt x="2203" y="4838"/>
                    <a:pt x="2235" y="4833"/>
                    <a:pt x="2264" y="4821"/>
                  </a:cubicBezTo>
                  <a:cubicBezTo>
                    <a:pt x="2377" y="4753"/>
                    <a:pt x="2422"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6"/>
            <p:cNvSpPr/>
            <p:nvPr/>
          </p:nvSpPr>
          <p:spPr>
            <a:xfrm>
              <a:off x="2219634" y="4520523"/>
              <a:ext cx="194015" cy="171703"/>
            </a:xfrm>
            <a:custGeom>
              <a:avLst/>
              <a:gdLst/>
              <a:ahLst/>
              <a:cxnLst/>
              <a:rect l="l" t="t" r="r" b="b"/>
              <a:pathLst>
                <a:path w="3939" h="3486" extrusionOk="0">
                  <a:moveTo>
                    <a:pt x="3938" y="1"/>
                  </a:moveTo>
                  <a:lnTo>
                    <a:pt x="114" y="3056"/>
                  </a:lnTo>
                  <a:lnTo>
                    <a:pt x="91" y="3079"/>
                  </a:lnTo>
                  <a:cubicBezTo>
                    <a:pt x="1" y="3169"/>
                    <a:pt x="1" y="3328"/>
                    <a:pt x="91" y="3418"/>
                  </a:cubicBezTo>
                  <a:cubicBezTo>
                    <a:pt x="136" y="3463"/>
                    <a:pt x="199" y="3486"/>
                    <a:pt x="261" y="3486"/>
                  </a:cubicBezTo>
                  <a:cubicBezTo>
                    <a:pt x="323" y="3486"/>
                    <a:pt x="385" y="3463"/>
                    <a:pt x="431" y="3418"/>
                  </a:cubicBezTo>
                  <a:lnTo>
                    <a:pt x="3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6"/>
            <p:cNvSpPr/>
            <p:nvPr/>
          </p:nvSpPr>
          <p:spPr>
            <a:xfrm>
              <a:off x="2247512" y="4484862"/>
              <a:ext cx="230809" cy="214062"/>
            </a:xfrm>
            <a:custGeom>
              <a:avLst/>
              <a:gdLst/>
              <a:ahLst/>
              <a:cxnLst/>
              <a:rect l="l" t="t" r="r" b="b"/>
              <a:pathLst>
                <a:path w="4686" h="4346" fill="none" extrusionOk="0">
                  <a:moveTo>
                    <a:pt x="4640" y="0"/>
                  </a:moveTo>
                  <a:cubicBezTo>
                    <a:pt x="4685" y="793"/>
                    <a:pt x="4391" y="1585"/>
                    <a:pt x="3938" y="2241"/>
                  </a:cubicBezTo>
                  <a:cubicBezTo>
                    <a:pt x="3010" y="3599"/>
                    <a:pt x="1652"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
            <p:cNvSpPr/>
            <p:nvPr/>
          </p:nvSpPr>
          <p:spPr>
            <a:xfrm>
              <a:off x="2023451" y="4705574"/>
              <a:ext cx="198448" cy="231154"/>
            </a:xfrm>
            <a:custGeom>
              <a:avLst/>
              <a:gdLst/>
              <a:ahLst/>
              <a:cxnLst/>
              <a:rect l="l" t="t" r="r" b="b"/>
              <a:pathLst>
                <a:path w="4029" h="4693" extrusionOk="0">
                  <a:moveTo>
                    <a:pt x="0" y="1"/>
                  </a:moveTo>
                  <a:lnTo>
                    <a:pt x="0" y="1"/>
                  </a:lnTo>
                  <a:cubicBezTo>
                    <a:pt x="476" y="838"/>
                    <a:pt x="1019" y="1630"/>
                    <a:pt x="1607" y="2422"/>
                  </a:cubicBezTo>
                  <a:cubicBezTo>
                    <a:pt x="1924" y="2807"/>
                    <a:pt x="2241" y="3192"/>
                    <a:pt x="2558" y="3554"/>
                  </a:cubicBezTo>
                  <a:cubicBezTo>
                    <a:pt x="2852" y="3939"/>
                    <a:pt x="3191" y="4301"/>
                    <a:pt x="3576" y="4640"/>
                  </a:cubicBezTo>
                  <a:cubicBezTo>
                    <a:pt x="3624" y="4678"/>
                    <a:pt x="3676" y="4692"/>
                    <a:pt x="3728" y="4692"/>
                  </a:cubicBezTo>
                  <a:cubicBezTo>
                    <a:pt x="3800" y="4692"/>
                    <a:pt x="3873" y="4666"/>
                    <a:pt x="3938" y="4640"/>
                  </a:cubicBezTo>
                  <a:cubicBezTo>
                    <a:pt x="4029" y="4527"/>
                    <a:pt x="4029" y="4391"/>
                    <a:pt x="3916" y="4301"/>
                  </a:cubicBezTo>
                  <a:cubicBezTo>
                    <a:pt x="3531" y="4006"/>
                    <a:pt x="3169" y="3667"/>
                    <a:pt x="2829" y="3327"/>
                  </a:cubicBezTo>
                  <a:cubicBezTo>
                    <a:pt x="2467" y="2988"/>
                    <a:pt x="2128" y="2649"/>
                    <a:pt x="1811" y="2286"/>
                  </a:cubicBezTo>
                  <a:cubicBezTo>
                    <a:pt x="1155"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6"/>
            <p:cNvSpPr/>
            <p:nvPr/>
          </p:nvSpPr>
          <p:spPr>
            <a:xfrm>
              <a:off x="2197321" y="4807039"/>
              <a:ext cx="202931" cy="130476"/>
            </a:xfrm>
            <a:custGeom>
              <a:avLst/>
              <a:gdLst/>
              <a:ahLst/>
              <a:cxnLst/>
              <a:rect l="l" t="t" r="r" b="b"/>
              <a:pathLst>
                <a:path w="4120" h="2649" extrusionOk="0">
                  <a:moveTo>
                    <a:pt x="4120" y="0"/>
                  </a:moveTo>
                  <a:lnTo>
                    <a:pt x="4120" y="0"/>
                  </a:lnTo>
                  <a:cubicBezTo>
                    <a:pt x="3509" y="521"/>
                    <a:pt x="2898" y="928"/>
                    <a:pt x="2264" y="1335"/>
                  </a:cubicBezTo>
                  <a:cubicBezTo>
                    <a:pt x="1630" y="1698"/>
                    <a:pt x="951" y="2014"/>
                    <a:pt x="227" y="2173"/>
                  </a:cubicBezTo>
                  <a:lnTo>
                    <a:pt x="205" y="2173"/>
                  </a:lnTo>
                  <a:cubicBezTo>
                    <a:pt x="91" y="2241"/>
                    <a:pt x="1" y="2376"/>
                    <a:pt x="69" y="2490"/>
                  </a:cubicBezTo>
                  <a:cubicBezTo>
                    <a:pt x="103" y="2576"/>
                    <a:pt x="203" y="2649"/>
                    <a:pt x="299" y="2649"/>
                  </a:cubicBezTo>
                  <a:cubicBezTo>
                    <a:pt x="329" y="2649"/>
                    <a:pt x="359" y="2642"/>
                    <a:pt x="386" y="2625"/>
                  </a:cubicBezTo>
                  <a:cubicBezTo>
                    <a:pt x="1110" y="2376"/>
                    <a:pt x="1789" y="1992"/>
                    <a:pt x="2423" y="1539"/>
                  </a:cubicBezTo>
                  <a:cubicBezTo>
                    <a:pt x="3011" y="1086"/>
                    <a:pt x="3599" y="566"/>
                    <a:pt x="4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1" name="Google Shape;1751;p6"/>
          <p:cNvGrpSpPr/>
          <p:nvPr/>
        </p:nvGrpSpPr>
        <p:grpSpPr>
          <a:xfrm>
            <a:off x="2733806" y="4451103"/>
            <a:ext cx="769215" cy="1154931"/>
            <a:chOff x="2733806" y="4380153"/>
            <a:chExt cx="769215" cy="1154931"/>
          </a:xfrm>
        </p:grpSpPr>
        <p:sp>
          <p:nvSpPr>
            <p:cNvPr id="1752" name="Google Shape;1752;p6"/>
            <p:cNvSpPr/>
            <p:nvPr/>
          </p:nvSpPr>
          <p:spPr>
            <a:xfrm>
              <a:off x="2817392" y="47747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6"/>
            <p:cNvSpPr/>
            <p:nvPr/>
          </p:nvSpPr>
          <p:spPr>
            <a:xfrm>
              <a:off x="2826307" y="47993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6"/>
            <p:cNvSpPr/>
            <p:nvPr/>
          </p:nvSpPr>
          <p:spPr>
            <a:xfrm>
              <a:off x="3140702" y="43801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
            <p:cNvSpPr/>
            <p:nvPr/>
          </p:nvSpPr>
          <p:spPr>
            <a:xfrm>
              <a:off x="3132870" y="44058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6"/>
            <p:cNvSpPr/>
            <p:nvPr/>
          </p:nvSpPr>
          <p:spPr>
            <a:xfrm>
              <a:off x="2937821" y="45741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6"/>
            <p:cNvSpPr/>
            <p:nvPr/>
          </p:nvSpPr>
          <p:spPr>
            <a:xfrm>
              <a:off x="2923290" y="46097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
            <p:cNvSpPr/>
            <p:nvPr/>
          </p:nvSpPr>
          <p:spPr>
            <a:xfrm>
              <a:off x="2823007" y="47914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
            <p:cNvSpPr/>
            <p:nvPr/>
          </p:nvSpPr>
          <p:spPr>
            <a:xfrm>
              <a:off x="2733806" y="50802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6"/>
            <p:cNvSpPr/>
            <p:nvPr/>
          </p:nvSpPr>
          <p:spPr>
            <a:xfrm>
              <a:off x="3079379" y="46621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6"/>
            <p:cNvSpPr/>
            <p:nvPr/>
          </p:nvSpPr>
          <p:spPr>
            <a:xfrm>
              <a:off x="3135087" y="46722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6"/>
            <p:cNvSpPr/>
            <p:nvPr/>
          </p:nvSpPr>
          <p:spPr>
            <a:xfrm>
              <a:off x="3094993" y="49219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6"/>
            <p:cNvSpPr/>
            <p:nvPr/>
          </p:nvSpPr>
          <p:spPr>
            <a:xfrm>
              <a:off x="3117257" y="49230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6"/>
            <p:cNvSpPr/>
            <p:nvPr/>
          </p:nvSpPr>
          <p:spPr>
            <a:xfrm>
              <a:off x="3107258" y="49497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6"/>
            <p:cNvSpPr/>
            <p:nvPr/>
          </p:nvSpPr>
          <p:spPr>
            <a:xfrm>
              <a:off x="3077212" y="51247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6"/>
            <p:cNvSpPr/>
            <p:nvPr/>
          </p:nvSpPr>
          <p:spPr>
            <a:xfrm>
              <a:off x="3093860" y="44905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
            <p:cNvSpPr/>
            <p:nvPr/>
          </p:nvSpPr>
          <p:spPr>
            <a:xfrm>
              <a:off x="3018057" y="46855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
            <p:cNvSpPr/>
            <p:nvPr/>
          </p:nvSpPr>
          <p:spPr>
            <a:xfrm>
              <a:off x="3116173" y="47491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
            <p:cNvSpPr/>
            <p:nvPr/>
          </p:nvSpPr>
          <p:spPr>
            <a:xfrm>
              <a:off x="3144051" y="47134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
            <p:cNvSpPr/>
            <p:nvPr/>
          </p:nvSpPr>
          <p:spPr>
            <a:xfrm>
              <a:off x="2918857" y="49341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6"/>
            <p:cNvSpPr/>
            <p:nvPr/>
          </p:nvSpPr>
          <p:spPr>
            <a:xfrm>
              <a:off x="3093860" y="50356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2" name="Google Shape;1772;p6"/>
          <p:cNvGrpSpPr/>
          <p:nvPr/>
        </p:nvGrpSpPr>
        <p:grpSpPr>
          <a:xfrm>
            <a:off x="3707629" y="4527303"/>
            <a:ext cx="788129" cy="1014456"/>
            <a:chOff x="3707629" y="4456362"/>
            <a:chExt cx="788129" cy="1014456"/>
          </a:xfrm>
        </p:grpSpPr>
        <p:sp>
          <p:nvSpPr>
            <p:cNvPr id="1773" name="Google Shape;1773;p6"/>
            <p:cNvSpPr/>
            <p:nvPr/>
          </p:nvSpPr>
          <p:spPr>
            <a:xfrm>
              <a:off x="3723194" y="50182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6"/>
            <p:cNvSpPr/>
            <p:nvPr/>
          </p:nvSpPr>
          <p:spPr>
            <a:xfrm>
              <a:off x="3771168" y="50249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6"/>
            <p:cNvSpPr/>
            <p:nvPr/>
          </p:nvSpPr>
          <p:spPr>
            <a:xfrm>
              <a:off x="3831358" y="44563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6"/>
            <p:cNvSpPr/>
            <p:nvPr/>
          </p:nvSpPr>
          <p:spPr>
            <a:xfrm>
              <a:off x="3835791" y="44898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6"/>
            <p:cNvSpPr/>
            <p:nvPr/>
          </p:nvSpPr>
          <p:spPr>
            <a:xfrm>
              <a:off x="3707629" y="47595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6"/>
            <p:cNvSpPr/>
            <p:nvPr/>
          </p:nvSpPr>
          <p:spPr>
            <a:xfrm>
              <a:off x="3713195" y="47863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6"/>
            <p:cNvSpPr/>
            <p:nvPr/>
          </p:nvSpPr>
          <p:spPr>
            <a:xfrm>
              <a:off x="3747723" y="50382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6"/>
            <p:cNvSpPr/>
            <p:nvPr/>
          </p:nvSpPr>
          <p:spPr>
            <a:xfrm>
              <a:off x="3842490" y="52804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6"/>
            <p:cNvSpPr/>
            <p:nvPr/>
          </p:nvSpPr>
          <p:spPr>
            <a:xfrm>
              <a:off x="4015276" y="46224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6"/>
            <p:cNvSpPr/>
            <p:nvPr/>
          </p:nvSpPr>
          <p:spPr>
            <a:xfrm>
              <a:off x="4029757" y="46280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6"/>
            <p:cNvSpPr/>
            <p:nvPr/>
          </p:nvSpPr>
          <p:spPr>
            <a:xfrm>
              <a:off x="4152402" y="47896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6"/>
            <p:cNvSpPr/>
            <p:nvPr/>
          </p:nvSpPr>
          <p:spPr>
            <a:xfrm>
              <a:off x="4155751" y="48153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
            <p:cNvSpPr/>
            <p:nvPr/>
          </p:nvSpPr>
          <p:spPr>
            <a:xfrm>
              <a:off x="4186930" y="48286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
            <p:cNvSpPr/>
            <p:nvPr/>
          </p:nvSpPr>
          <p:spPr>
            <a:xfrm>
              <a:off x="4287262" y="49186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
            <p:cNvSpPr/>
            <p:nvPr/>
          </p:nvSpPr>
          <p:spPr>
            <a:xfrm>
              <a:off x="3880416" y="45645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
            <p:cNvSpPr/>
            <p:nvPr/>
          </p:nvSpPr>
          <p:spPr>
            <a:xfrm>
              <a:off x="3825792" y="48509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
            <p:cNvSpPr/>
            <p:nvPr/>
          </p:nvSpPr>
          <p:spPr>
            <a:xfrm>
              <a:off x="4035323" y="47250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
            <p:cNvSpPr/>
            <p:nvPr/>
          </p:nvSpPr>
          <p:spPr>
            <a:xfrm>
              <a:off x="4072116" y="46615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
            <p:cNvSpPr/>
            <p:nvPr/>
          </p:nvSpPr>
          <p:spPr>
            <a:xfrm>
              <a:off x="3893764" y="51051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
            <p:cNvSpPr/>
            <p:nvPr/>
          </p:nvSpPr>
          <p:spPr>
            <a:xfrm>
              <a:off x="4164667" y="49635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3" name="Google Shape;1793;p6"/>
          <p:cNvGrpSpPr/>
          <p:nvPr/>
        </p:nvGrpSpPr>
        <p:grpSpPr>
          <a:xfrm>
            <a:off x="6499806" y="4374903"/>
            <a:ext cx="768082" cy="1156015"/>
            <a:chOff x="6499806" y="4156978"/>
            <a:chExt cx="768082" cy="1156015"/>
          </a:xfrm>
        </p:grpSpPr>
        <p:sp>
          <p:nvSpPr>
            <p:cNvPr id="1794" name="Google Shape;1794;p6"/>
            <p:cNvSpPr/>
            <p:nvPr/>
          </p:nvSpPr>
          <p:spPr>
            <a:xfrm flipH="1">
              <a:off x="6583391"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
            <p:cNvSpPr/>
            <p:nvPr/>
          </p:nvSpPr>
          <p:spPr>
            <a:xfrm flipH="1">
              <a:off x="6591223"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
            <p:cNvSpPr/>
            <p:nvPr/>
          </p:nvSpPr>
          <p:spPr>
            <a:xfrm flipH="1">
              <a:off x="690556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
            <p:cNvSpPr/>
            <p:nvPr/>
          </p:nvSpPr>
          <p:spPr>
            <a:xfrm flipH="1">
              <a:off x="6896653"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
            <p:cNvSpPr/>
            <p:nvPr/>
          </p:nvSpPr>
          <p:spPr>
            <a:xfrm flipH="1">
              <a:off x="6701554"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
            <p:cNvSpPr/>
            <p:nvPr/>
          </p:nvSpPr>
          <p:spPr>
            <a:xfrm flipH="1">
              <a:off x="6688206"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6"/>
            <p:cNvSpPr/>
            <p:nvPr/>
          </p:nvSpPr>
          <p:spPr>
            <a:xfrm flipH="1">
              <a:off x="6499806"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
            <p:cNvSpPr/>
            <p:nvPr/>
          </p:nvSpPr>
          <p:spPr>
            <a:xfrm flipH="1">
              <a:off x="6844246"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
            <p:cNvSpPr/>
            <p:nvPr/>
          </p:nvSpPr>
          <p:spPr>
            <a:xfrm flipH="1">
              <a:off x="6901086"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
            <p:cNvSpPr/>
            <p:nvPr/>
          </p:nvSpPr>
          <p:spPr>
            <a:xfrm flipH="1">
              <a:off x="6858727"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
            <p:cNvSpPr/>
            <p:nvPr/>
          </p:nvSpPr>
          <p:spPr>
            <a:xfrm flipH="1">
              <a:off x="6881039"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
            <p:cNvSpPr/>
            <p:nvPr/>
          </p:nvSpPr>
          <p:spPr>
            <a:xfrm flipH="1">
              <a:off x="6873208"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
            <p:cNvSpPr/>
            <p:nvPr/>
          </p:nvSpPr>
          <p:spPr>
            <a:xfrm flipH="1">
              <a:off x="6841980"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
            <p:cNvSpPr/>
            <p:nvPr/>
          </p:nvSpPr>
          <p:spPr>
            <a:xfrm flipH="1">
              <a:off x="685651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
            <p:cNvSpPr/>
            <p:nvPr/>
          </p:nvSpPr>
          <p:spPr>
            <a:xfrm flipH="1">
              <a:off x="6782923"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
            <p:cNvSpPr/>
            <p:nvPr/>
          </p:nvSpPr>
          <p:spPr>
            <a:xfrm flipH="1">
              <a:off x="6879906"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
            <p:cNvSpPr/>
            <p:nvPr/>
          </p:nvSpPr>
          <p:spPr>
            <a:xfrm flipH="1">
              <a:off x="6907785"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
            <p:cNvSpPr/>
            <p:nvPr/>
          </p:nvSpPr>
          <p:spPr>
            <a:xfrm flipH="1">
              <a:off x="6683724"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
            <p:cNvSpPr/>
            <p:nvPr/>
          </p:nvSpPr>
          <p:spPr>
            <a:xfrm flipH="1">
              <a:off x="6859860"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3" name="Google Shape;1813;p6"/>
          <p:cNvGrpSpPr/>
          <p:nvPr/>
        </p:nvGrpSpPr>
        <p:grpSpPr>
          <a:xfrm>
            <a:off x="5673057" y="4451103"/>
            <a:ext cx="769215" cy="1154931"/>
            <a:chOff x="5673057" y="4303953"/>
            <a:chExt cx="769215" cy="1154931"/>
          </a:xfrm>
        </p:grpSpPr>
        <p:sp>
          <p:nvSpPr>
            <p:cNvPr id="1814" name="Google Shape;1814;p6"/>
            <p:cNvSpPr/>
            <p:nvPr/>
          </p:nvSpPr>
          <p:spPr>
            <a:xfrm flipH="1">
              <a:off x="6058773" y="46985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6"/>
            <p:cNvSpPr/>
            <p:nvPr/>
          </p:nvSpPr>
          <p:spPr>
            <a:xfrm flipH="1">
              <a:off x="6082169" y="47231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
            <p:cNvSpPr/>
            <p:nvPr/>
          </p:nvSpPr>
          <p:spPr>
            <a:xfrm flipH="1">
              <a:off x="5892635" y="43039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6"/>
            <p:cNvSpPr/>
            <p:nvPr/>
          </p:nvSpPr>
          <p:spPr>
            <a:xfrm flipH="1">
              <a:off x="5929429" y="43296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6"/>
            <p:cNvSpPr/>
            <p:nvPr/>
          </p:nvSpPr>
          <p:spPr>
            <a:xfrm flipH="1">
              <a:off x="6030894" y="44979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6"/>
            <p:cNvSpPr/>
            <p:nvPr/>
          </p:nvSpPr>
          <p:spPr>
            <a:xfrm flipH="1">
              <a:off x="6029761" y="45335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6"/>
            <p:cNvSpPr/>
            <p:nvPr/>
          </p:nvSpPr>
          <p:spPr>
            <a:xfrm flipH="1">
              <a:off x="6053157" y="47152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6"/>
            <p:cNvSpPr/>
            <p:nvPr/>
          </p:nvSpPr>
          <p:spPr>
            <a:xfrm flipH="1">
              <a:off x="6075470" y="50040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6"/>
            <p:cNvSpPr/>
            <p:nvPr/>
          </p:nvSpPr>
          <p:spPr>
            <a:xfrm flipH="1">
              <a:off x="5789003" y="45859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6"/>
            <p:cNvSpPr/>
            <p:nvPr/>
          </p:nvSpPr>
          <p:spPr>
            <a:xfrm flipH="1">
              <a:off x="5805700" y="45960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6"/>
            <p:cNvSpPr/>
            <p:nvPr/>
          </p:nvSpPr>
          <p:spPr>
            <a:xfrm flipH="1">
              <a:off x="5741078" y="48457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6"/>
            <p:cNvSpPr/>
            <p:nvPr/>
          </p:nvSpPr>
          <p:spPr>
            <a:xfrm flipH="1">
              <a:off x="5783437" y="48468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6"/>
            <p:cNvSpPr/>
            <p:nvPr/>
          </p:nvSpPr>
          <p:spPr>
            <a:xfrm flipH="1">
              <a:off x="5768907" y="48735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6"/>
            <p:cNvSpPr/>
            <p:nvPr/>
          </p:nvSpPr>
          <p:spPr>
            <a:xfrm flipH="1">
              <a:off x="5673057" y="50485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6"/>
            <p:cNvSpPr/>
            <p:nvPr/>
          </p:nvSpPr>
          <p:spPr>
            <a:xfrm flipH="1">
              <a:off x="5942826" y="44143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6"/>
            <p:cNvSpPr/>
            <p:nvPr/>
          </p:nvSpPr>
          <p:spPr>
            <a:xfrm flipH="1">
              <a:off x="6037593" y="46093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6"/>
            <p:cNvSpPr/>
            <p:nvPr/>
          </p:nvSpPr>
          <p:spPr>
            <a:xfrm flipH="1">
              <a:off x="5867023" y="46729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6"/>
            <p:cNvSpPr/>
            <p:nvPr/>
          </p:nvSpPr>
          <p:spPr>
            <a:xfrm flipH="1">
              <a:off x="5802351" y="46372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6"/>
            <p:cNvSpPr/>
            <p:nvPr/>
          </p:nvSpPr>
          <p:spPr>
            <a:xfrm flipH="1">
              <a:off x="6058773" y="48579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6"/>
            <p:cNvSpPr/>
            <p:nvPr/>
          </p:nvSpPr>
          <p:spPr>
            <a:xfrm flipH="1">
              <a:off x="5880420" y="49594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4" name="Google Shape;1834;p6"/>
          <p:cNvGrpSpPr/>
          <p:nvPr/>
        </p:nvGrpSpPr>
        <p:grpSpPr>
          <a:xfrm>
            <a:off x="7396296" y="4603503"/>
            <a:ext cx="788129" cy="1014456"/>
            <a:chOff x="7396296" y="4303962"/>
            <a:chExt cx="788129" cy="1014456"/>
          </a:xfrm>
        </p:grpSpPr>
        <p:sp>
          <p:nvSpPr>
            <p:cNvPr id="1835" name="Google Shape;1835;p6"/>
            <p:cNvSpPr/>
            <p:nvPr/>
          </p:nvSpPr>
          <p:spPr>
            <a:xfrm flipH="1">
              <a:off x="7699460"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6"/>
            <p:cNvSpPr/>
            <p:nvPr/>
          </p:nvSpPr>
          <p:spPr>
            <a:xfrm flipH="1">
              <a:off x="7741820"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6"/>
            <p:cNvSpPr/>
            <p:nvPr/>
          </p:nvSpPr>
          <p:spPr>
            <a:xfrm flipH="1">
              <a:off x="7884511"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6"/>
            <p:cNvSpPr/>
            <p:nvPr/>
          </p:nvSpPr>
          <p:spPr>
            <a:xfrm flipH="1">
              <a:off x="7911306"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6"/>
            <p:cNvSpPr/>
            <p:nvPr/>
          </p:nvSpPr>
          <p:spPr>
            <a:xfrm flipH="1">
              <a:off x="7816539"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6"/>
            <p:cNvSpPr/>
            <p:nvPr/>
          </p:nvSpPr>
          <p:spPr>
            <a:xfrm flipH="1">
              <a:off x="7828804"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6"/>
            <p:cNvSpPr/>
            <p:nvPr/>
          </p:nvSpPr>
          <p:spPr>
            <a:xfrm flipH="1">
              <a:off x="7677197"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6"/>
            <p:cNvSpPr/>
            <p:nvPr/>
          </p:nvSpPr>
          <p:spPr>
            <a:xfrm flipH="1">
              <a:off x="7583563"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6"/>
            <p:cNvSpPr/>
            <p:nvPr/>
          </p:nvSpPr>
          <p:spPr>
            <a:xfrm flipH="1">
              <a:off x="7731821"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6"/>
            <p:cNvSpPr/>
            <p:nvPr/>
          </p:nvSpPr>
          <p:spPr>
            <a:xfrm flipH="1">
              <a:off x="7739603"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6"/>
            <p:cNvSpPr/>
            <p:nvPr/>
          </p:nvSpPr>
          <p:spPr>
            <a:xfrm flipH="1">
              <a:off x="7569082"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6"/>
            <p:cNvSpPr/>
            <p:nvPr/>
          </p:nvSpPr>
          <p:spPr>
            <a:xfrm flipH="1">
              <a:off x="7580214"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
            <p:cNvSpPr/>
            <p:nvPr/>
          </p:nvSpPr>
          <p:spPr>
            <a:xfrm flipH="1">
              <a:off x="7553468"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
            <p:cNvSpPr/>
            <p:nvPr/>
          </p:nvSpPr>
          <p:spPr>
            <a:xfrm flipH="1">
              <a:off x="7396296"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
            <p:cNvSpPr/>
            <p:nvPr/>
          </p:nvSpPr>
          <p:spPr>
            <a:xfrm flipH="1">
              <a:off x="7476532"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
            <p:cNvSpPr/>
            <p:nvPr/>
          </p:nvSpPr>
          <p:spPr>
            <a:xfrm flipH="1">
              <a:off x="7832153"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
            <p:cNvSpPr/>
            <p:nvPr/>
          </p:nvSpPr>
          <p:spPr>
            <a:xfrm flipH="1">
              <a:off x="7795360"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
            <p:cNvSpPr/>
            <p:nvPr/>
          </p:nvSpPr>
          <p:spPr>
            <a:xfrm flipH="1">
              <a:off x="7722906"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
            <p:cNvSpPr/>
            <p:nvPr/>
          </p:nvSpPr>
          <p:spPr>
            <a:xfrm flipH="1">
              <a:off x="7705075"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
            <p:cNvSpPr/>
            <p:nvPr/>
          </p:nvSpPr>
          <p:spPr>
            <a:xfrm flipH="1">
              <a:off x="7633705"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5" name="Google Shape;1855;p6"/>
          <p:cNvGrpSpPr/>
          <p:nvPr/>
        </p:nvGrpSpPr>
        <p:grpSpPr>
          <a:xfrm>
            <a:off x="992737" y="4603503"/>
            <a:ext cx="788129" cy="1014456"/>
            <a:chOff x="992737" y="4303962"/>
            <a:chExt cx="788129" cy="1014456"/>
          </a:xfrm>
        </p:grpSpPr>
        <p:sp>
          <p:nvSpPr>
            <p:cNvPr id="1856" name="Google Shape;1856;p6"/>
            <p:cNvSpPr/>
            <p:nvPr/>
          </p:nvSpPr>
          <p:spPr>
            <a:xfrm flipH="1">
              <a:off x="1295902"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
            <p:cNvSpPr/>
            <p:nvPr/>
          </p:nvSpPr>
          <p:spPr>
            <a:xfrm flipH="1">
              <a:off x="1338261"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
            <p:cNvSpPr/>
            <p:nvPr/>
          </p:nvSpPr>
          <p:spPr>
            <a:xfrm flipH="1">
              <a:off x="1480953"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
            <p:cNvSpPr/>
            <p:nvPr/>
          </p:nvSpPr>
          <p:spPr>
            <a:xfrm flipH="1">
              <a:off x="1507747"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
            <p:cNvSpPr/>
            <p:nvPr/>
          </p:nvSpPr>
          <p:spPr>
            <a:xfrm flipH="1">
              <a:off x="1412981"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
            <p:cNvSpPr/>
            <p:nvPr/>
          </p:nvSpPr>
          <p:spPr>
            <a:xfrm flipH="1">
              <a:off x="1425245"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
            <p:cNvSpPr/>
            <p:nvPr/>
          </p:nvSpPr>
          <p:spPr>
            <a:xfrm flipH="1">
              <a:off x="1273638"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
            <p:cNvSpPr/>
            <p:nvPr/>
          </p:nvSpPr>
          <p:spPr>
            <a:xfrm flipH="1">
              <a:off x="1180004"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
            <p:cNvSpPr/>
            <p:nvPr/>
          </p:nvSpPr>
          <p:spPr>
            <a:xfrm flipH="1">
              <a:off x="1328262"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
            <p:cNvSpPr/>
            <p:nvPr/>
          </p:nvSpPr>
          <p:spPr>
            <a:xfrm flipH="1">
              <a:off x="1336044"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
            <p:cNvSpPr/>
            <p:nvPr/>
          </p:nvSpPr>
          <p:spPr>
            <a:xfrm flipH="1">
              <a:off x="1165524"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
            <p:cNvSpPr/>
            <p:nvPr/>
          </p:nvSpPr>
          <p:spPr>
            <a:xfrm flipH="1">
              <a:off x="1176655"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
            <p:cNvSpPr/>
            <p:nvPr/>
          </p:nvSpPr>
          <p:spPr>
            <a:xfrm flipH="1">
              <a:off x="1149910"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
            <p:cNvSpPr/>
            <p:nvPr/>
          </p:nvSpPr>
          <p:spPr>
            <a:xfrm flipH="1">
              <a:off x="992737"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
            <p:cNvSpPr/>
            <p:nvPr/>
          </p:nvSpPr>
          <p:spPr>
            <a:xfrm flipH="1">
              <a:off x="1072973"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
            <p:cNvSpPr/>
            <p:nvPr/>
          </p:nvSpPr>
          <p:spPr>
            <a:xfrm flipH="1">
              <a:off x="1428594"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
            <p:cNvSpPr/>
            <p:nvPr/>
          </p:nvSpPr>
          <p:spPr>
            <a:xfrm flipH="1">
              <a:off x="1391801"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
            <p:cNvSpPr/>
            <p:nvPr/>
          </p:nvSpPr>
          <p:spPr>
            <a:xfrm flipH="1">
              <a:off x="1319347"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
            <p:cNvSpPr/>
            <p:nvPr/>
          </p:nvSpPr>
          <p:spPr>
            <a:xfrm flipH="1">
              <a:off x="1301517"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
            <p:cNvSpPr/>
            <p:nvPr/>
          </p:nvSpPr>
          <p:spPr>
            <a:xfrm flipH="1">
              <a:off x="1230146"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6" name="Google Shape;1876;p6"/>
          <p:cNvGrpSpPr/>
          <p:nvPr/>
        </p:nvGrpSpPr>
        <p:grpSpPr>
          <a:xfrm>
            <a:off x="0" y="4374903"/>
            <a:ext cx="788129" cy="1014456"/>
            <a:chOff x="0" y="4380162"/>
            <a:chExt cx="788129" cy="1014456"/>
          </a:xfrm>
        </p:grpSpPr>
        <p:sp>
          <p:nvSpPr>
            <p:cNvPr id="1877" name="Google Shape;1877;p6"/>
            <p:cNvSpPr/>
            <p:nvPr/>
          </p:nvSpPr>
          <p:spPr>
            <a:xfrm>
              <a:off x="15565" y="49420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
            <p:cNvSpPr/>
            <p:nvPr/>
          </p:nvSpPr>
          <p:spPr>
            <a:xfrm>
              <a:off x="63539" y="49487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
            <p:cNvSpPr/>
            <p:nvPr/>
          </p:nvSpPr>
          <p:spPr>
            <a:xfrm>
              <a:off x="123729" y="43801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
            <p:cNvSpPr/>
            <p:nvPr/>
          </p:nvSpPr>
          <p:spPr>
            <a:xfrm>
              <a:off x="128162" y="44136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
            <p:cNvSpPr/>
            <p:nvPr/>
          </p:nvSpPr>
          <p:spPr>
            <a:xfrm>
              <a:off x="0" y="46833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
            <p:cNvSpPr/>
            <p:nvPr/>
          </p:nvSpPr>
          <p:spPr>
            <a:xfrm>
              <a:off x="5566" y="47101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
            <p:cNvSpPr/>
            <p:nvPr/>
          </p:nvSpPr>
          <p:spPr>
            <a:xfrm>
              <a:off x="40094" y="49620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
            <p:cNvSpPr/>
            <p:nvPr/>
          </p:nvSpPr>
          <p:spPr>
            <a:xfrm>
              <a:off x="134860" y="52042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
            <p:cNvSpPr/>
            <p:nvPr/>
          </p:nvSpPr>
          <p:spPr>
            <a:xfrm>
              <a:off x="307647" y="45462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
            <p:cNvSpPr/>
            <p:nvPr/>
          </p:nvSpPr>
          <p:spPr>
            <a:xfrm>
              <a:off x="322128" y="45518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
            <p:cNvSpPr/>
            <p:nvPr/>
          </p:nvSpPr>
          <p:spPr>
            <a:xfrm>
              <a:off x="444773" y="47134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
            <p:cNvSpPr/>
            <p:nvPr/>
          </p:nvSpPr>
          <p:spPr>
            <a:xfrm>
              <a:off x="448122" y="47391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
            <p:cNvSpPr/>
            <p:nvPr/>
          </p:nvSpPr>
          <p:spPr>
            <a:xfrm>
              <a:off x="479300" y="47524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
            <p:cNvSpPr/>
            <p:nvPr/>
          </p:nvSpPr>
          <p:spPr>
            <a:xfrm>
              <a:off x="579633" y="48424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
            <p:cNvSpPr/>
            <p:nvPr/>
          </p:nvSpPr>
          <p:spPr>
            <a:xfrm>
              <a:off x="172787" y="44883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
            <p:cNvSpPr/>
            <p:nvPr/>
          </p:nvSpPr>
          <p:spPr>
            <a:xfrm>
              <a:off x="118163" y="47747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
            <p:cNvSpPr/>
            <p:nvPr/>
          </p:nvSpPr>
          <p:spPr>
            <a:xfrm>
              <a:off x="327694" y="46488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
            <p:cNvSpPr/>
            <p:nvPr/>
          </p:nvSpPr>
          <p:spPr>
            <a:xfrm>
              <a:off x="364487" y="45853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
            <p:cNvSpPr/>
            <p:nvPr/>
          </p:nvSpPr>
          <p:spPr>
            <a:xfrm>
              <a:off x="186135" y="50289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
            <p:cNvSpPr/>
            <p:nvPr/>
          </p:nvSpPr>
          <p:spPr>
            <a:xfrm>
              <a:off x="457037" y="48873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7" name="Google Shape;1897;p6"/>
          <p:cNvGrpSpPr/>
          <p:nvPr/>
        </p:nvGrpSpPr>
        <p:grpSpPr>
          <a:xfrm>
            <a:off x="8396815" y="4374903"/>
            <a:ext cx="769215" cy="1154931"/>
            <a:chOff x="8396815" y="4456353"/>
            <a:chExt cx="769215" cy="1154931"/>
          </a:xfrm>
        </p:grpSpPr>
        <p:sp>
          <p:nvSpPr>
            <p:cNvPr id="1898" name="Google Shape;1898;p6"/>
            <p:cNvSpPr/>
            <p:nvPr/>
          </p:nvSpPr>
          <p:spPr>
            <a:xfrm flipH="1">
              <a:off x="8782531" y="48509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
            <p:cNvSpPr/>
            <p:nvPr/>
          </p:nvSpPr>
          <p:spPr>
            <a:xfrm flipH="1">
              <a:off x="8805927" y="48755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
            <p:cNvSpPr/>
            <p:nvPr/>
          </p:nvSpPr>
          <p:spPr>
            <a:xfrm flipH="1">
              <a:off x="8616394" y="44563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
            <p:cNvSpPr/>
            <p:nvPr/>
          </p:nvSpPr>
          <p:spPr>
            <a:xfrm flipH="1">
              <a:off x="8653187" y="44820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
            <p:cNvSpPr/>
            <p:nvPr/>
          </p:nvSpPr>
          <p:spPr>
            <a:xfrm flipH="1">
              <a:off x="8754653" y="46503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
            <p:cNvSpPr/>
            <p:nvPr/>
          </p:nvSpPr>
          <p:spPr>
            <a:xfrm flipH="1">
              <a:off x="8753520" y="46859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6"/>
            <p:cNvSpPr/>
            <p:nvPr/>
          </p:nvSpPr>
          <p:spPr>
            <a:xfrm flipH="1">
              <a:off x="8776916" y="48676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
            <p:cNvSpPr/>
            <p:nvPr/>
          </p:nvSpPr>
          <p:spPr>
            <a:xfrm flipH="1">
              <a:off x="8799228" y="51564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
            <p:cNvSpPr/>
            <p:nvPr/>
          </p:nvSpPr>
          <p:spPr>
            <a:xfrm flipH="1">
              <a:off x="8512761" y="47383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
            <p:cNvSpPr/>
            <p:nvPr/>
          </p:nvSpPr>
          <p:spPr>
            <a:xfrm flipH="1">
              <a:off x="8529459" y="47484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
            <p:cNvSpPr/>
            <p:nvPr/>
          </p:nvSpPr>
          <p:spPr>
            <a:xfrm flipH="1">
              <a:off x="8464836" y="49981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
            <p:cNvSpPr/>
            <p:nvPr/>
          </p:nvSpPr>
          <p:spPr>
            <a:xfrm flipH="1">
              <a:off x="8507195" y="49992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
            <p:cNvSpPr/>
            <p:nvPr/>
          </p:nvSpPr>
          <p:spPr>
            <a:xfrm flipH="1">
              <a:off x="8492665" y="50259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
            <p:cNvSpPr/>
            <p:nvPr/>
          </p:nvSpPr>
          <p:spPr>
            <a:xfrm flipH="1">
              <a:off x="8396815" y="52009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
            <p:cNvSpPr/>
            <p:nvPr/>
          </p:nvSpPr>
          <p:spPr>
            <a:xfrm flipH="1">
              <a:off x="8666585" y="45667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
            <p:cNvSpPr/>
            <p:nvPr/>
          </p:nvSpPr>
          <p:spPr>
            <a:xfrm flipH="1">
              <a:off x="8761351" y="47617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
            <p:cNvSpPr/>
            <p:nvPr/>
          </p:nvSpPr>
          <p:spPr>
            <a:xfrm flipH="1">
              <a:off x="8590781" y="48253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
            <p:cNvSpPr/>
            <p:nvPr/>
          </p:nvSpPr>
          <p:spPr>
            <a:xfrm flipH="1">
              <a:off x="8526109" y="47896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
            <p:cNvSpPr/>
            <p:nvPr/>
          </p:nvSpPr>
          <p:spPr>
            <a:xfrm flipH="1">
              <a:off x="8782531" y="50103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
            <p:cNvSpPr/>
            <p:nvPr/>
          </p:nvSpPr>
          <p:spPr>
            <a:xfrm flipH="1">
              <a:off x="8604179" y="51118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8" name="Google Shape;1918;p6"/>
          <p:cNvSpPr txBox="1">
            <a:spLocks noGrp="1"/>
          </p:cNvSpPr>
          <p:nvPr>
            <p:ph type="title"/>
          </p:nvPr>
        </p:nvSpPr>
        <p:spPr>
          <a:xfrm>
            <a:off x="720000" y="540000"/>
            <a:ext cx="77040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327"/>
        <p:cNvGrpSpPr/>
        <p:nvPr/>
      </p:nvGrpSpPr>
      <p:grpSpPr>
        <a:xfrm>
          <a:off x="0" y="0"/>
          <a:ext cx="0" cy="0"/>
          <a:chOff x="0" y="0"/>
          <a:chExt cx="0" cy="0"/>
        </a:xfrm>
      </p:grpSpPr>
      <p:grpSp>
        <p:nvGrpSpPr>
          <p:cNvPr id="2328" name="Google Shape;2328;p8"/>
          <p:cNvGrpSpPr/>
          <p:nvPr/>
        </p:nvGrpSpPr>
        <p:grpSpPr>
          <a:xfrm flipH="1">
            <a:off x="-136244" y="-531684"/>
            <a:ext cx="9432655" cy="6142969"/>
            <a:chOff x="-136244" y="-531684"/>
            <a:chExt cx="9432655" cy="6142969"/>
          </a:xfrm>
        </p:grpSpPr>
        <p:grpSp>
          <p:nvGrpSpPr>
            <p:cNvPr id="2329" name="Google Shape;2329;p8"/>
            <p:cNvGrpSpPr/>
            <p:nvPr/>
          </p:nvGrpSpPr>
          <p:grpSpPr>
            <a:xfrm>
              <a:off x="4873403" y="-12374"/>
              <a:ext cx="4270606" cy="1104740"/>
              <a:chOff x="2637925" y="3469400"/>
              <a:chExt cx="2167600" cy="560725"/>
            </a:xfrm>
          </p:grpSpPr>
          <p:sp>
            <p:nvSpPr>
              <p:cNvPr id="2330" name="Google Shape;2330;p8"/>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8"/>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8"/>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8"/>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8"/>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5" name="Google Shape;2335;p8"/>
            <p:cNvGrpSpPr/>
            <p:nvPr/>
          </p:nvGrpSpPr>
          <p:grpSpPr>
            <a:xfrm>
              <a:off x="495524" y="2088850"/>
              <a:ext cx="1239650" cy="1639847"/>
              <a:chOff x="4119175" y="4625900"/>
              <a:chExt cx="629200" cy="832325"/>
            </a:xfrm>
          </p:grpSpPr>
          <p:sp>
            <p:nvSpPr>
              <p:cNvPr id="2336" name="Google Shape;2336;p8"/>
              <p:cNvSpPr/>
              <p:nvPr/>
            </p:nvSpPr>
            <p:spPr>
              <a:xfrm>
                <a:off x="4522600" y="4958400"/>
                <a:ext cx="140350" cy="239425"/>
              </a:xfrm>
              <a:custGeom>
                <a:avLst/>
                <a:gdLst/>
                <a:ahLst/>
                <a:cxnLst/>
                <a:rect l="l" t="t" r="r" b="b"/>
                <a:pathLst>
                  <a:path w="5614" h="9577" extrusionOk="0">
                    <a:moveTo>
                      <a:pt x="4315" y="1"/>
                    </a:moveTo>
                    <a:cubicBezTo>
                      <a:pt x="4176" y="1"/>
                      <a:pt x="4030" y="53"/>
                      <a:pt x="3893" y="121"/>
                    </a:cubicBezTo>
                    <a:cubicBezTo>
                      <a:pt x="3441" y="348"/>
                      <a:pt x="3146" y="823"/>
                      <a:pt x="2920" y="1275"/>
                    </a:cubicBezTo>
                    <a:cubicBezTo>
                      <a:pt x="2151" y="2611"/>
                      <a:pt x="1426" y="3991"/>
                      <a:pt x="861" y="5440"/>
                    </a:cubicBezTo>
                    <a:cubicBezTo>
                      <a:pt x="634" y="6028"/>
                      <a:pt x="431" y="6639"/>
                      <a:pt x="295" y="7273"/>
                    </a:cubicBezTo>
                    <a:cubicBezTo>
                      <a:pt x="159" y="7952"/>
                      <a:pt x="1" y="8608"/>
                      <a:pt x="498" y="9129"/>
                    </a:cubicBezTo>
                    <a:cubicBezTo>
                      <a:pt x="771" y="9444"/>
                      <a:pt x="1032" y="9577"/>
                      <a:pt x="1280" y="9577"/>
                    </a:cubicBezTo>
                    <a:cubicBezTo>
                      <a:pt x="1691" y="9577"/>
                      <a:pt x="2070" y="9215"/>
                      <a:pt x="2422" y="8721"/>
                    </a:cubicBezTo>
                    <a:cubicBezTo>
                      <a:pt x="3350" y="7386"/>
                      <a:pt x="4052" y="5892"/>
                      <a:pt x="4482" y="4331"/>
                    </a:cubicBezTo>
                    <a:cubicBezTo>
                      <a:pt x="4753" y="3358"/>
                      <a:pt x="5613" y="823"/>
                      <a:pt x="4572" y="76"/>
                    </a:cubicBezTo>
                    <a:cubicBezTo>
                      <a:pt x="4492" y="23"/>
                      <a:pt x="4405" y="1"/>
                      <a:pt x="4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8"/>
              <p:cNvSpPr/>
              <p:nvPr/>
            </p:nvSpPr>
            <p:spPr>
              <a:xfrm>
                <a:off x="4516375" y="4960275"/>
                <a:ext cx="140350" cy="250675"/>
              </a:xfrm>
              <a:custGeom>
                <a:avLst/>
                <a:gdLst/>
                <a:ahLst/>
                <a:cxnLst/>
                <a:rect l="l" t="t" r="r" b="b"/>
                <a:pathLst>
                  <a:path w="5614" h="10027" fill="none" extrusionOk="0">
                    <a:moveTo>
                      <a:pt x="861" y="5501"/>
                    </a:moveTo>
                    <a:cubicBezTo>
                      <a:pt x="634" y="6089"/>
                      <a:pt x="431" y="6723"/>
                      <a:pt x="295" y="7334"/>
                    </a:cubicBezTo>
                    <a:cubicBezTo>
                      <a:pt x="136" y="8013"/>
                      <a:pt x="1" y="8669"/>
                      <a:pt x="476" y="9212"/>
                    </a:cubicBezTo>
                    <a:cubicBezTo>
                      <a:pt x="1223" y="10027"/>
                      <a:pt x="1834" y="9574"/>
                      <a:pt x="2400" y="8782"/>
                    </a:cubicBezTo>
                    <a:cubicBezTo>
                      <a:pt x="3350" y="7447"/>
                      <a:pt x="4052" y="5953"/>
                      <a:pt x="4482" y="4392"/>
                    </a:cubicBezTo>
                    <a:cubicBezTo>
                      <a:pt x="4753" y="3441"/>
                      <a:pt x="5613" y="884"/>
                      <a:pt x="4550" y="159"/>
                    </a:cubicBezTo>
                    <a:cubicBezTo>
                      <a:pt x="4369" y="1"/>
                      <a:pt x="4097" y="69"/>
                      <a:pt x="3871" y="182"/>
                    </a:cubicBezTo>
                    <a:cubicBezTo>
                      <a:pt x="3418" y="408"/>
                      <a:pt x="3146" y="884"/>
                      <a:pt x="2920" y="1336"/>
                    </a:cubicBezTo>
                    <a:cubicBezTo>
                      <a:pt x="2151" y="2672"/>
                      <a:pt x="1381" y="4029"/>
                      <a:pt x="861" y="550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8"/>
              <p:cNvSpPr/>
              <p:nvPr/>
            </p:nvSpPr>
            <p:spPr>
              <a:xfrm>
                <a:off x="4495450" y="5381800"/>
                <a:ext cx="86025" cy="76425"/>
              </a:xfrm>
              <a:custGeom>
                <a:avLst/>
                <a:gdLst/>
                <a:ahLst/>
                <a:cxnLst/>
                <a:rect l="l" t="t" r="r" b="b"/>
                <a:pathLst>
                  <a:path w="3441" h="3057" fill="none" extrusionOk="0">
                    <a:moveTo>
                      <a:pt x="1154" y="2830"/>
                    </a:moveTo>
                    <a:cubicBezTo>
                      <a:pt x="1494" y="3011"/>
                      <a:pt x="1924" y="3056"/>
                      <a:pt x="2309" y="2920"/>
                    </a:cubicBezTo>
                    <a:cubicBezTo>
                      <a:pt x="3237" y="2626"/>
                      <a:pt x="3440" y="1698"/>
                      <a:pt x="3327" y="793"/>
                    </a:cubicBezTo>
                    <a:cubicBezTo>
                      <a:pt x="3078" y="1"/>
                      <a:pt x="1268" y="69"/>
                      <a:pt x="679" y="363"/>
                    </a:cubicBezTo>
                    <a:cubicBezTo>
                      <a:pt x="0" y="748"/>
                      <a:pt x="181" y="1608"/>
                      <a:pt x="498" y="2151"/>
                    </a:cubicBezTo>
                    <a:cubicBezTo>
                      <a:pt x="611" y="2468"/>
                      <a:pt x="860" y="2694"/>
                      <a:pt x="1154" y="283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8"/>
              <p:cNvSpPr/>
              <p:nvPr/>
            </p:nvSpPr>
            <p:spPr>
              <a:xfrm>
                <a:off x="4399825" y="5117575"/>
                <a:ext cx="269900" cy="297650"/>
              </a:xfrm>
              <a:custGeom>
                <a:avLst/>
                <a:gdLst/>
                <a:ahLst/>
                <a:cxnLst/>
                <a:rect l="l" t="t" r="r" b="b"/>
                <a:pathLst>
                  <a:path w="10796" h="11906" fill="none" extrusionOk="0">
                    <a:moveTo>
                      <a:pt x="6247" y="11113"/>
                    </a:moveTo>
                    <a:cubicBezTo>
                      <a:pt x="3984" y="10977"/>
                      <a:pt x="4391" y="11905"/>
                      <a:pt x="2648" y="11249"/>
                    </a:cubicBezTo>
                    <a:cubicBezTo>
                      <a:pt x="1223" y="10728"/>
                      <a:pt x="385" y="8623"/>
                      <a:pt x="136" y="7062"/>
                    </a:cubicBezTo>
                    <a:cubicBezTo>
                      <a:pt x="46" y="6496"/>
                      <a:pt x="23" y="5908"/>
                      <a:pt x="23" y="5319"/>
                    </a:cubicBezTo>
                    <a:cubicBezTo>
                      <a:pt x="0" y="4685"/>
                      <a:pt x="0" y="4074"/>
                      <a:pt x="114" y="3441"/>
                    </a:cubicBezTo>
                    <a:cubicBezTo>
                      <a:pt x="385" y="2128"/>
                      <a:pt x="1268" y="1404"/>
                      <a:pt x="2490" y="1019"/>
                    </a:cubicBezTo>
                    <a:cubicBezTo>
                      <a:pt x="5568" y="1"/>
                      <a:pt x="9053" y="1585"/>
                      <a:pt x="10207" y="4346"/>
                    </a:cubicBezTo>
                    <a:cubicBezTo>
                      <a:pt x="10796" y="5772"/>
                      <a:pt x="10796" y="6564"/>
                      <a:pt x="10388" y="8239"/>
                    </a:cubicBezTo>
                    <a:cubicBezTo>
                      <a:pt x="9936" y="10072"/>
                      <a:pt x="7582" y="11204"/>
                      <a:pt x="6247" y="11113"/>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8"/>
              <p:cNvSpPr/>
              <p:nvPr/>
            </p:nvSpPr>
            <p:spPr>
              <a:xfrm>
                <a:off x="4606900" y="4632550"/>
                <a:ext cx="130550" cy="590375"/>
              </a:xfrm>
              <a:custGeom>
                <a:avLst/>
                <a:gdLst/>
                <a:ahLst/>
                <a:cxnLst/>
                <a:rect l="l" t="t" r="r" b="b"/>
                <a:pathLst>
                  <a:path w="5222" h="23615" extrusionOk="0">
                    <a:moveTo>
                      <a:pt x="2994" y="0"/>
                    </a:moveTo>
                    <a:cubicBezTo>
                      <a:pt x="2643" y="0"/>
                      <a:pt x="2291" y="98"/>
                      <a:pt x="1970" y="323"/>
                    </a:cubicBezTo>
                    <a:cubicBezTo>
                      <a:pt x="567" y="1341"/>
                      <a:pt x="883" y="3514"/>
                      <a:pt x="1223" y="5008"/>
                    </a:cubicBezTo>
                    <a:cubicBezTo>
                      <a:pt x="1811" y="7769"/>
                      <a:pt x="2490" y="10281"/>
                      <a:pt x="2309" y="13155"/>
                    </a:cubicBezTo>
                    <a:cubicBezTo>
                      <a:pt x="2151" y="15916"/>
                      <a:pt x="1472" y="18655"/>
                      <a:pt x="250" y="21190"/>
                    </a:cubicBezTo>
                    <a:cubicBezTo>
                      <a:pt x="1" y="21710"/>
                      <a:pt x="815" y="22932"/>
                      <a:pt x="1042" y="23453"/>
                    </a:cubicBezTo>
                    <a:cubicBezTo>
                      <a:pt x="1062" y="23515"/>
                      <a:pt x="1139" y="23614"/>
                      <a:pt x="1239" y="23614"/>
                    </a:cubicBezTo>
                    <a:cubicBezTo>
                      <a:pt x="1248" y="23614"/>
                      <a:pt x="1258" y="23613"/>
                      <a:pt x="1268" y="23611"/>
                    </a:cubicBezTo>
                    <a:cubicBezTo>
                      <a:pt x="1336" y="23589"/>
                      <a:pt x="1359" y="23521"/>
                      <a:pt x="1381" y="23475"/>
                    </a:cubicBezTo>
                    <a:cubicBezTo>
                      <a:pt x="2626" y="20850"/>
                      <a:pt x="3418" y="18021"/>
                      <a:pt x="3735" y="15124"/>
                    </a:cubicBezTo>
                    <a:cubicBezTo>
                      <a:pt x="3984" y="12997"/>
                      <a:pt x="3893" y="10847"/>
                      <a:pt x="3667" y="8719"/>
                    </a:cubicBezTo>
                    <a:cubicBezTo>
                      <a:pt x="3441" y="6818"/>
                      <a:pt x="2309" y="4962"/>
                      <a:pt x="2603" y="3016"/>
                    </a:cubicBezTo>
                    <a:cubicBezTo>
                      <a:pt x="2649" y="2677"/>
                      <a:pt x="2739" y="2337"/>
                      <a:pt x="2966" y="2088"/>
                    </a:cubicBezTo>
                    <a:cubicBezTo>
                      <a:pt x="3205" y="1798"/>
                      <a:pt x="3465" y="1677"/>
                      <a:pt x="3735" y="1677"/>
                    </a:cubicBezTo>
                    <a:cubicBezTo>
                      <a:pt x="3950" y="1677"/>
                      <a:pt x="4171" y="1754"/>
                      <a:pt x="4391" y="1884"/>
                    </a:cubicBezTo>
                    <a:cubicBezTo>
                      <a:pt x="4561" y="1990"/>
                      <a:pt x="4702" y="2035"/>
                      <a:pt x="4814" y="2035"/>
                    </a:cubicBezTo>
                    <a:cubicBezTo>
                      <a:pt x="5136" y="2035"/>
                      <a:pt x="5221" y="1665"/>
                      <a:pt x="5070" y="1296"/>
                    </a:cubicBezTo>
                    <a:cubicBezTo>
                      <a:pt x="5025" y="1183"/>
                      <a:pt x="4957" y="1092"/>
                      <a:pt x="4889" y="979"/>
                    </a:cubicBezTo>
                    <a:cubicBezTo>
                      <a:pt x="4420" y="403"/>
                      <a:pt x="3706" y="0"/>
                      <a:pt x="29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8"/>
              <p:cNvSpPr/>
              <p:nvPr/>
            </p:nvSpPr>
            <p:spPr>
              <a:xfrm>
                <a:off x="4617100" y="4625900"/>
                <a:ext cx="131275" cy="594125"/>
              </a:xfrm>
              <a:custGeom>
                <a:avLst/>
                <a:gdLst/>
                <a:ahLst/>
                <a:cxnLst/>
                <a:rect l="l" t="t" r="r" b="b"/>
                <a:pathLst>
                  <a:path w="5251" h="23765" fill="none" extrusionOk="0">
                    <a:moveTo>
                      <a:pt x="5047" y="1653"/>
                    </a:moveTo>
                    <a:cubicBezTo>
                      <a:pt x="5024" y="1539"/>
                      <a:pt x="4934" y="1449"/>
                      <a:pt x="4889" y="1336"/>
                    </a:cubicBezTo>
                    <a:cubicBezTo>
                      <a:pt x="4187" y="476"/>
                      <a:pt x="2942" y="0"/>
                      <a:pt x="1969" y="679"/>
                    </a:cubicBezTo>
                    <a:cubicBezTo>
                      <a:pt x="566" y="1698"/>
                      <a:pt x="521" y="3916"/>
                      <a:pt x="837" y="5387"/>
                    </a:cubicBezTo>
                    <a:cubicBezTo>
                      <a:pt x="1426" y="8148"/>
                      <a:pt x="1788" y="11565"/>
                      <a:pt x="1630" y="14440"/>
                    </a:cubicBezTo>
                    <a:cubicBezTo>
                      <a:pt x="1471" y="17201"/>
                      <a:pt x="1426" y="19011"/>
                      <a:pt x="249" y="21523"/>
                    </a:cubicBezTo>
                    <a:cubicBezTo>
                      <a:pt x="0" y="22067"/>
                      <a:pt x="272" y="23085"/>
                      <a:pt x="498" y="23560"/>
                    </a:cubicBezTo>
                    <a:cubicBezTo>
                      <a:pt x="521" y="23651"/>
                      <a:pt x="611" y="23764"/>
                      <a:pt x="724" y="23741"/>
                    </a:cubicBezTo>
                    <a:cubicBezTo>
                      <a:pt x="792" y="23719"/>
                      <a:pt x="815" y="23651"/>
                      <a:pt x="837" y="23606"/>
                    </a:cubicBezTo>
                    <a:cubicBezTo>
                      <a:pt x="2082" y="20958"/>
                      <a:pt x="2852" y="18921"/>
                      <a:pt x="3191" y="16047"/>
                    </a:cubicBezTo>
                    <a:cubicBezTo>
                      <a:pt x="3440" y="13919"/>
                      <a:pt x="3915" y="11973"/>
                      <a:pt x="3553" y="9166"/>
                    </a:cubicBezTo>
                    <a:cubicBezTo>
                      <a:pt x="3304" y="7265"/>
                      <a:pt x="2309" y="5296"/>
                      <a:pt x="2603" y="3373"/>
                    </a:cubicBezTo>
                    <a:cubicBezTo>
                      <a:pt x="2648" y="3033"/>
                      <a:pt x="2739" y="2694"/>
                      <a:pt x="2965" y="2445"/>
                    </a:cubicBezTo>
                    <a:cubicBezTo>
                      <a:pt x="3395" y="1924"/>
                      <a:pt x="3893" y="1947"/>
                      <a:pt x="4368" y="2241"/>
                    </a:cubicBezTo>
                    <a:cubicBezTo>
                      <a:pt x="5002" y="2603"/>
                      <a:pt x="5251" y="2128"/>
                      <a:pt x="5047" y="1653"/>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8"/>
              <p:cNvSpPr/>
              <p:nvPr/>
            </p:nvSpPr>
            <p:spPr>
              <a:xfrm>
                <a:off x="4398125" y="5127350"/>
                <a:ext cx="273875" cy="279025"/>
              </a:xfrm>
              <a:custGeom>
                <a:avLst/>
                <a:gdLst/>
                <a:ahLst/>
                <a:cxnLst/>
                <a:rect l="l" t="t" r="r" b="b"/>
                <a:pathLst>
                  <a:path w="10955" h="11161" extrusionOk="0">
                    <a:moveTo>
                      <a:pt x="4443" y="1"/>
                    </a:moveTo>
                    <a:cubicBezTo>
                      <a:pt x="3792" y="1"/>
                      <a:pt x="3133" y="100"/>
                      <a:pt x="2490" y="311"/>
                    </a:cubicBezTo>
                    <a:cubicBezTo>
                      <a:pt x="1291" y="696"/>
                      <a:pt x="408" y="1420"/>
                      <a:pt x="114" y="2733"/>
                    </a:cubicBezTo>
                    <a:cubicBezTo>
                      <a:pt x="0" y="3367"/>
                      <a:pt x="0" y="3978"/>
                      <a:pt x="46" y="4611"/>
                    </a:cubicBezTo>
                    <a:cubicBezTo>
                      <a:pt x="46" y="5200"/>
                      <a:pt x="68" y="5811"/>
                      <a:pt x="159" y="6377"/>
                    </a:cubicBezTo>
                    <a:cubicBezTo>
                      <a:pt x="408" y="7916"/>
                      <a:pt x="1132" y="9477"/>
                      <a:pt x="2354" y="10405"/>
                    </a:cubicBezTo>
                    <a:cubicBezTo>
                      <a:pt x="3063" y="10934"/>
                      <a:pt x="3900" y="11161"/>
                      <a:pt x="4774" y="11161"/>
                    </a:cubicBezTo>
                    <a:cubicBezTo>
                      <a:pt x="5659" y="11161"/>
                      <a:pt x="6581" y="10928"/>
                      <a:pt x="7446" y="10541"/>
                    </a:cubicBezTo>
                    <a:cubicBezTo>
                      <a:pt x="7990" y="10292"/>
                      <a:pt x="8488" y="9975"/>
                      <a:pt x="8940" y="9613"/>
                    </a:cubicBezTo>
                    <a:cubicBezTo>
                      <a:pt x="9370" y="9274"/>
                      <a:pt x="9732" y="8889"/>
                      <a:pt x="10004" y="8436"/>
                    </a:cubicBezTo>
                    <a:cubicBezTo>
                      <a:pt x="10954" y="6965"/>
                      <a:pt x="10819" y="5064"/>
                      <a:pt x="10230" y="3638"/>
                    </a:cubicBezTo>
                    <a:cubicBezTo>
                      <a:pt x="9297" y="1450"/>
                      <a:pt x="6929" y="1"/>
                      <a:pt x="4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8"/>
              <p:cNvSpPr/>
              <p:nvPr/>
            </p:nvSpPr>
            <p:spPr>
              <a:xfrm>
                <a:off x="4445075" y="5178575"/>
                <a:ext cx="170900" cy="174250"/>
              </a:xfrm>
              <a:custGeom>
                <a:avLst/>
                <a:gdLst/>
                <a:ahLst/>
                <a:cxnLst/>
                <a:rect l="l" t="t" r="r" b="b"/>
                <a:pathLst>
                  <a:path w="6836" h="6970" extrusionOk="0">
                    <a:moveTo>
                      <a:pt x="2789" y="1"/>
                    </a:moveTo>
                    <a:cubicBezTo>
                      <a:pt x="2387" y="1"/>
                      <a:pt x="1981" y="60"/>
                      <a:pt x="1585" y="186"/>
                    </a:cubicBezTo>
                    <a:cubicBezTo>
                      <a:pt x="816" y="435"/>
                      <a:pt x="250" y="888"/>
                      <a:pt x="91" y="1725"/>
                    </a:cubicBezTo>
                    <a:cubicBezTo>
                      <a:pt x="1" y="2110"/>
                      <a:pt x="24" y="2472"/>
                      <a:pt x="24" y="2879"/>
                    </a:cubicBezTo>
                    <a:cubicBezTo>
                      <a:pt x="46" y="3241"/>
                      <a:pt x="46" y="3603"/>
                      <a:pt x="114" y="3988"/>
                    </a:cubicBezTo>
                    <a:cubicBezTo>
                      <a:pt x="250" y="4939"/>
                      <a:pt x="703" y="5935"/>
                      <a:pt x="1472" y="6500"/>
                    </a:cubicBezTo>
                    <a:cubicBezTo>
                      <a:pt x="1913" y="6828"/>
                      <a:pt x="2434" y="6970"/>
                      <a:pt x="2980" y="6970"/>
                    </a:cubicBezTo>
                    <a:cubicBezTo>
                      <a:pt x="3526" y="6970"/>
                      <a:pt x="4097" y="6828"/>
                      <a:pt x="4641" y="6591"/>
                    </a:cubicBezTo>
                    <a:cubicBezTo>
                      <a:pt x="4980" y="6432"/>
                      <a:pt x="5297" y="6229"/>
                      <a:pt x="5568" y="6025"/>
                    </a:cubicBezTo>
                    <a:cubicBezTo>
                      <a:pt x="5817" y="5821"/>
                      <a:pt x="6044" y="5572"/>
                      <a:pt x="6247" y="5278"/>
                    </a:cubicBezTo>
                    <a:cubicBezTo>
                      <a:pt x="6836" y="4350"/>
                      <a:pt x="6768" y="3151"/>
                      <a:pt x="6383" y="2291"/>
                    </a:cubicBezTo>
                    <a:cubicBezTo>
                      <a:pt x="5826" y="889"/>
                      <a:pt x="4341" y="1"/>
                      <a:pt x="2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8"/>
              <p:cNvSpPr/>
              <p:nvPr/>
            </p:nvSpPr>
            <p:spPr>
              <a:xfrm>
                <a:off x="4162175" y="5248275"/>
                <a:ext cx="296525" cy="81150"/>
              </a:xfrm>
              <a:custGeom>
                <a:avLst/>
                <a:gdLst/>
                <a:ahLst/>
                <a:cxnLst/>
                <a:rect l="l" t="t" r="r" b="b"/>
                <a:pathLst>
                  <a:path w="11861" h="3246" extrusionOk="0">
                    <a:moveTo>
                      <a:pt x="4594" y="63"/>
                    </a:moveTo>
                    <a:cubicBezTo>
                      <a:pt x="4459" y="63"/>
                      <a:pt x="4323" y="65"/>
                      <a:pt x="4188" y="69"/>
                    </a:cubicBezTo>
                    <a:cubicBezTo>
                      <a:pt x="3192" y="91"/>
                      <a:pt x="476" y="1"/>
                      <a:pt x="69" y="1223"/>
                    </a:cubicBezTo>
                    <a:cubicBezTo>
                      <a:pt x="1" y="1449"/>
                      <a:pt x="137" y="1698"/>
                      <a:pt x="273" y="1879"/>
                    </a:cubicBezTo>
                    <a:cubicBezTo>
                      <a:pt x="612" y="2241"/>
                      <a:pt x="1155" y="2354"/>
                      <a:pt x="1653" y="2468"/>
                    </a:cubicBezTo>
                    <a:cubicBezTo>
                      <a:pt x="3192" y="2739"/>
                      <a:pt x="4731" y="3079"/>
                      <a:pt x="6270" y="3192"/>
                    </a:cubicBezTo>
                    <a:cubicBezTo>
                      <a:pt x="6495" y="3216"/>
                      <a:pt x="7144" y="3246"/>
                      <a:pt x="7904" y="3246"/>
                    </a:cubicBezTo>
                    <a:cubicBezTo>
                      <a:pt x="9284" y="3246"/>
                      <a:pt x="11032" y="3148"/>
                      <a:pt x="11294" y="2739"/>
                    </a:cubicBezTo>
                    <a:cubicBezTo>
                      <a:pt x="11860" y="1811"/>
                      <a:pt x="9869" y="1042"/>
                      <a:pt x="8986" y="770"/>
                    </a:cubicBezTo>
                    <a:cubicBezTo>
                      <a:pt x="7595" y="293"/>
                      <a:pt x="6091" y="63"/>
                      <a:pt x="4594" y="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8"/>
              <p:cNvSpPr/>
              <p:nvPr/>
            </p:nvSpPr>
            <p:spPr>
              <a:xfrm>
                <a:off x="4182550" y="5255075"/>
                <a:ext cx="262550" cy="82625"/>
              </a:xfrm>
              <a:custGeom>
                <a:avLst/>
                <a:gdLst/>
                <a:ahLst/>
                <a:cxnLst/>
                <a:rect l="l" t="t" r="r" b="b"/>
                <a:pathLst>
                  <a:path w="10502" h="3305" fill="none" extrusionOk="0">
                    <a:moveTo>
                      <a:pt x="6292" y="3237"/>
                    </a:moveTo>
                    <a:cubicBezTo>
                      <a:pt x="6903" y="3305"/>
                      <a:pt x="7560" y="3305"/>
                      <a:pt x="8216" y="3237"/>
                    </a:cubicBezTo>
                    <a:cubicBezTo>
                      <a:pt x="8895" y="3169"/>
                      <a:pt x="9574" y="3123"/>
                      <a:pt x="9936" y="2512"/>
                    </a:cubicBezTo>
                    <a:cubicBezTo>
                      <a:pt x="10502" y="1562"/>
                      <a:pt x="9868" y="1087"/>
                      <a:pt x="9008" y="770"/>
                    </a:cubicBezTo>
                    <a:cubicBezTo>
                      <a:pt x="7469" y="272"/>
                      <a:pt x="5840" y="46"/>
                      <a:pt x="4188" y="68"/>
                    </a:cubicBezTo>
                    <a:cubicBezTo>
                      <a:pt x="3192" y="91"/>
                      <a:pt x="476" y="0"/>
                      <a:pt x="91" y="1222"/>
                    </a:cubicBezTo>
                    <a:cubicBezTo>
                      <a:pt x="1" y="1449"/>
                      <a:pt x="136" y="1720"/>
                      <a:pt x="295" y="1879"/>
                    </a:cubicBezTo>
                    <a:cubicBezTo>
                      <a:pt x="634" y="2241"/>
                      <a:pt x="1155" y="2354"/>
                      <a:pt x="1675" y="2467"/>
                    </a:cubicBezTo>
                    <a:cubicBezTo>
                      <a:pt x="3192" y="2784"/>
                      <a:pt x="4731" y="3123"/>
                      <a:pt x="6292" y="3237"/>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8"/>
              <p:cNvSpPr/>
              <p:nvPr/>
            </p:nvSpPr>
            <p:spPr>
              <a:xfrm>
                <a:off x="4211400" y="4885600"/>
                <a:ext cx="353650" cy="388175"/>
              </a:xfrm>
              <a:custGeom>
                <a:avLst/>
                <a:gdLst/>
                <a:ahLst/>
                <a:cxnLst/>
                <a:rect l="l" t="t" r="r" b="b"/>
                <a:pathLst>
                  <a:path w="14146" h="15527" fill="none" extrusionOk="0">
                    <a:moveTo>
                      <a:pt x="10231" y="1811"/>
                    </a:moveTo>
                    <a:cubicBezTo>
                      <a:pt x="10638" y="2037"/>
                      <a:pt x="11045" y="2309"/>
                      <a:pt x="11407" y="2626"/>
                    </a:cubicBezTo>
                    <a:cubicBezTo>
                      <a:pt x="11837" y="2965"/>
                      <a:pt x="12222" y="3373"/>
                      <a:pt x="12562" y="3780"/>
                    </a:cubicBezTo>
                    <a:cubicBezTo>
                      <a:pt x="13422" y="4866"/>
                      <a:pt x="13761" y="6156"/>
                      <a:pt x="13965" y="7514"/>
                    </a:cubicBezTo>
                    <a:cubicBezTo>
                      <a:pt x="14146" y="8963"/>
                      <a:pt x="13965" y="10321"/>
                      <a:pt x="13173" y="11475"/>
                    </a:cubicBezTo>
                    <a:cubicBezTo>
                      <a:pt x="12765" y="12041"/>
                      <a:pt x="12313" y="12561"/>
                      <a:pt x="11837" y="13014"/>
                    </a:cubicBezTo>
                    <a:cubicBezTo>
                      <a:pt x="11317" y="13489"/>
                      <a:pt x="10751" y="13897"/>
                      <a:pt x="10140" y="14236"/>
                    </a:cubicBezTo>
                    <a:cubicBezTo>
                      <a:pt x="9438" y="14621"/>
                      <a:pt x="8646" y="14938"/>
                      <a:pt x="7832" y="15141"/>
                    </a:cubicBezTo>
                    <a:cubicBezTo>
                      <a:pt x="6474" y="15481"/>
                      <a:pt x="5003" y="15526"/>
                      <a:pt x="3758" y="14757"/>
                    </a:cubicBezTo>
                    <a:cubicBezTo>
                      <a:pt x="2694" y="14078"/>
                      <a:pt x="1789" y="13331"/>
                      <a:pt x="1178" y="12222"/>
                    </a:cubicBezTo>
                    <a:cubicBezTo>
                      <a:pt x="567" y="11181"/>
                      <a:pt x="227" y="9959"/>
                      <a:pt x="137" y="8759"/>
                    </a:cubicBezTo>
                    <a:cubicBezTo>
                      <a:pt x="1" y="6768"/>
                      <a:pt x="567" y="4640"/>
                      <a:pt x="1993" y="3169"/>
                    </a:cubicBezTo>
                    <a:cubicBezTo>
                      <a:pt x="2128" y="3033"/>
                      <a:pt x="2128" y="2852"/>
                      <a:pt x="1902" y="2830"/>
                    </a:cubicBezTo>
                    <a:cubicBezTo>
                      <a:pt x="1608" y="2807"/>
                      <a:pt x="1314" y="2830"/>
                      <a:pt x="1019" y="2920"/>
                    </a:cubicBezTo>
                    <a:cubicBezTo>
                      <a:pt x="1381" y="2581"/>
                      <a:pt x="1879" y="2377"/>
                      <a:pt x="2377" y="2400"/>
                    </a:cubicBezTo>
                    <a:cubicBezTo>
                      <a:pt x="2128" y="2196"/>
                      <a:pt x="2174" y="1585"/>
                      <a:pt x="2264" y="1291"/>
                    </a:cubicBezTo>
                    <a:cubicBezTo>
                      <a:pt x="2332" y="1064"/>
                      <a:pt x="2468" y="906"/>
                      <a:pt x="2604" y="725"/>
                    </a:cubicBezTo>
                    <a:cubicBezTo>
                      <a:pt x="2898" y="431"/>
                      <a:pt x="3260" y="136"/>
                      <a:pt x="3645" y="1"/>
                    </a:cubicBezTo>
                    <a:cubicBezTo>
                      <a:pt x="3464" y="317"/>
                      <a:pt x="3237" y="657"/>
                      <a:pt x="3079" y="1019"/>
                    </a:cubicBezTo>
                    <a:cubicBezTo>
                      <a:pt x="2966" y="1336"/>
                      <a:pt x="2898" y="1630"/>
                      <a:pt x="2920" y="1970"/>
                    </a:cubicBezTo>
                    <a:cubicBezTo>
                      <a:pt x="2920" y="2173"/>
                      <a:pt x="3011" y="2173"/>
                      <a:pt x="3169" y="2128"/>
                    </a:cubicBezTo>
                    <a:cubicBezTo>
                      <a:pt x="3305" y="2060"/>
                      <a:pt x="3464" y="1947"/>
                      <a:pt x="3599" y="1856"/>
                    </a:cubicBezTo>
                    <a:cubicBezTo>
                      <a:pt x="4052" y="1607"/>
                      <a:pt x="4527" y="1404"/>
                      <a:pt x="5048" y="1268"/>
                    </a:cubicBezTo>
                    <a:cubicBezTo>
                      <a:pt x="6768" y="770"/>
                      <a:pt x="8669" y="951"/>
                      <a:pt x="10231" y="181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8"/>
              <p:cNvSpPr/>
              <p:nvPr/>
            </p:nvSpPr>
            <p:spPr>
              <a:xfrm>
                <a:off x="4425850" y="4880275"/>
                <a:ext cx="155050" cy="175100"/>
              </a:xfrm>
              <a:custGeom>
                <a:avLst/>
                <a:gdLst/>
                <a:ahLst/>
                <a:cxnLst/>
                <a:rect l="l" t="t" r="r" b="b"/>
                <a:pathLst>
                  <a:path w="6202" h="7004" extrusionOk="0">
                    <a:moveTo>
                      <a:pt x="3308" y="1"/>
                    </a:moveTo>
                    <a:cubicBezTo>
                      <a:pt x="3212" y="1"/>
                      <a:pt x="3113" y="4"/>
                      <a:pt x="3011" y="10"/>
                    </a:cubicBezTo>
                    <a:cubicBezTo>
                      <a:pt x="2151" y="100"/>
                      <a:pt x="1358" y="462"/>
                      <a:pt x="770" y="1051"/>
                    </a:cubicBezTo>
                    <a:cubicBezTo>
                      <a:pt x="182" y="1617"/>
                      <a:pt x="0" y="2409"/>
                      <a:pt x="68" y="3246"/>
                    </a:cubicBezTo>
                    <a:cubicBezTo>
                      <a:pt x="182" y="4717"/>
                      <a:pt x="1268" y="6143"/>
                      <a:pt x="2603" y="6777"/>
                    </a:cubicBezTo>
                    <a:cubicBezTo>
                      <a:pt x="2912" y="6909"/>
                      <a:pt x="3250" y="7003"/>
                      <a:pt x="3591" y="7003"/>
                    </a:cubicBezTo>
                    <a:cubicBezTo>
                      <a:pt x="3775" y="7003"/>
                      <a:pt x="3960" y="6976"/>
                      <a:pt x="4142" y="6913"/>
                    </a:cubicBezTo>
                    <a:cubicBezTo>
                      <a:pt x="4957" y="6641"/>
                      <a:pt x="5658" y="5849"/>
                      <a:pt x="5953" y="5012"/>
                    </a:cubicBezTo>
                    <a:cubicBezTo>
                      <a:pt x="6134" y="4378"/>
                      <a:pt x="6202" y="3608"/>
                      <a:pt x="6111" y="2839"/>
                    </a:cubicBezTo>
                    <a:cubicBezTo>
                      <a:pt x="5998" y="1956"/>
                      <a:pt x="5545" y="1141"/>
                      <a:pt x="4934" y="598"/>
                    </a:cubicBezTo>
                    <a:cubicBezTo>
                      <a:pt x="4442" y="145"/>
                      <a:pt x="3949" y="1"/>
                      <a:pt x="3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8"/>
              <p:cNvSpPr/>
              <p:nvPr/>
            </p:nvSpPr>
            <p:spPr>
              <a:xfrm>
                <a:off x="4427550" y="4873725"/>
                <a:ext cx="154475" cy="178250"/>
              </a:xfrm>
              <a:custGeom>
                <a:avLst/>
                <a:gdLst/>
                <a:ahLst/>
                <a:cxnLst/>
                <a:rect l="l" t="t" r="r" b="b"/>
                <a:pathLst>
                  <a:path w="6179" h="7130" fill="none" extrusionOk="0">
                    <a:moveTo>
                      <a:pt x="6111" y="2875"/>
                    </a:moveTo>
                    <a:cubicBezTo>
                      <a:pt x="6179" y="3644"/>
                      <a:pt x="6134" y="4414"/>
                      <a:pt x="5930" y="5047"/>
                    </a:cubicBezTo>
                    <a:cubicBezTo>
                      <a:pt x="5658" y="5885"/>
                      <a:pt x="4934" y="6677"/>
                      <a:pt x="4119" y="6948"/>
                    </a:cubicBezTo>
                    <a:cubicBezTo>
                      <a:pt x="3621" y="7129"/>
                      <a:pt x="3078" y="7016"/>
                      <a:pt x="2603" y="6813"/>
                    </a:cubicBezTo>
                    <a:cubicBezTo>
                      <a:pt x="1268" y="6179"/>
                      <a:pt x="159" y="4753"/>
                      <a:pt x="46" y="3282"/>
                    </a:cubicBezTo>
                    <a:cubicBezTo>
                      <a:pt x="0" y="2445"/>
                      <a:pt x="159" y="1652"/>
                      <a:pt x="747" y="1087"/>
                    </a:cubicBezTo>
                    <a:cubicBezTo>
                      <a:pt x="1358" y="498"/>
                      <a:pt x="2150" y="136"/>
                      <a:pt x="2988" y="46"/>
                    </a:cubicBezTo>
                    <a:cubicBezTo>
                      <a:pt x="3780" y="0"/>
                      <a:pt x="4346" y="113"/>
                      <a:pt x="4912" y="634"/>
                    </a:cubicBezTo>
                    <a:cubicBezTo>
                      <a:pt x="5568" y="1177"/>
                      <a:pt x="5998" y="1992"/>
                      <a:pt x="6111" y="287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8"/>
              <p:cNvSpPr/>
              <p:nvPr/>
            </p:nvSpPr>
            <p:spPr>
              <a:xfrm>
                <a:off x="4440550" y="4912625"/>
                <a:ext cx="108675" cy="127175"/>
              </a:xfrm>
              <a:custGeom>
                <a:avLst/>
                <a:gdLst/>
                <a:ahLst/>
                <a:cxnLst/>
                <a:rect l="l" t="t" r="r" b="b"/>
                <a:pathLst>
                  <a:path w="4347" h="5087" extrusionOk="0">
                    <a:moveTo>
                      <a:pt x="2298" y="1"/>
                    </a:moveTo>
                    <a:cubicBezTo>
                      <a:pt x="1985" y="1"/>
                      <a:pt x="1679" y="58"/>
                      <a:pt x="1449" y="164"/>
                    </a:cubicBezTo>
                    <a:cubicBezTo>
                      <a:pt x="612" y="526"/>
                      <a:pt x="1" y="1545"/>
                      <a:pt x="69" y="2473"/>
                    </a:cubicBezTo>
                    <a:cubicBezTo>
                      <a:pt x="114" y="3491"/>
                      <a:pt x="906" y="4487"/>
                      <a:pt x="1811" y="4917"/>
                    </a:cubicBezTo>
                    <a:cubicBezTo>
                      <a:pt x="2035" y="5021"/>
                      <a:pt x="2288" y="5086"/>
                      <a:pt x="2531" y="5086"/>
                    </a:cubicBezTo>
                    <a:cubicBezTo>
                      <a:pt x="2658" y="5086"/>
                      <a:pt x="2782" y="5069"/>
                      <a:pt x="2898" y="5030"/>
                    </a:cubicBezTo>
                    <a:cubicBezTo>
                      <a:pt x="3486" y="4849"/>
                      <a:pt x="3962" y="4283"/>
                      <a:pt x="4165" y="3718"/>
                    </a:cubicBezTo>
                    <a:cubicBezTo>
                      <a:pt x="4301" y="3265"/>
                      <a:pt x="4346" y="2722"/>
                      <a:pt x="4278" y="2224"/>
                    </a:cubicBezTo>
                    <a:cubicBezTo>
                      <a:pt x="4188" y="1567"/>
                      <a:pt x="3939" y="934"/>
                      <a:pt x="3554" y="459"/>
                    </a:cubicBezTo>
                    <a:cubicBezTo>
                      <a:pt x="3292" y="141"/>
                      <a:pt x="2786" y="1"/>
                      <a:pt x="2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8"/>
              <p:cNvSpPr/>
              <p:nvPr/>
            </p:nvSpPr>
            <p:spPr>
              <a:xfrm>
                <a:off x="4126550" y="5075000"/>
                <a:ext cx="191250" cy="152375"/>
              </a:xfrm>
              <a:custGeom>
                <a:avLst/>
                <a:gdLst/>
                <a:ahLst/>
                <a:cxnLst/>
                <a:rect l="l" t="t" r="r" b="b"/>
                <a:pathLst>
                  <a:path w="7650" h="6095" extrusionOk="0">
                    <a:moveTo>
                      <a:pt x="3572" y="0"/>
                    </a:moveTo>
                    <a:cubicBezTo>
                      <a:pt x="3505" y="0"/>
                      <a:pt x="3439" y="2"/>
                      <a:pt x="3372" y="6"/>
                    </a:cubicBezTo>
                    <a:cubicBezTo>
                      <a:pt x="2014" y="97"/>
                      <a:pt x="679" y="1115"/>
                      <a:pt x="294" y="2405"/>
                    </a:cubicBezTo>
                    <a:cubicBezTo>
                      <a:pt x="0" y="3311"/>
                      <a:pt x="272" y="4850"/>
                      <a:pt x="1109" y="5370"/>
                    </a:cubicBezTo>
                    <a:cubicBezTo>
                      <a:pt x="1811" y="5868"/>
                      <a:pt x="2784" y="6094"/>
                      <a:pt x="3712" y="6094"/>
                    </a:cubicBezTo>
                    <a:cubicBezTo>
                      <a:pt x="4481" y="6094"/>
                      <a:pt x="5228" y="5936"/>
                      <a:pt x="5862" y="5642"/>
                    </a:cubicBezTo>
                    <a:cubicBezTo>
                      <a:pt x="6654" y="5257"/>
                      <a:pt x="7356" y="4465"/>
                      <a:pt x="7537" y="3582"/>
                    </a:cubicBezTo>
                    <a:cubicBezTo>
                      <a:pt x="7650" y="3084"/>
                      <a:pt x="7469" y="2541"/>
                      <a:pt x="7197" y="2088"/>
                    </a:cubicBezTo>
                    <a:cubicBezTo>
                      <a:pt x="6462" y="900"/>
                      <a:pt x="4985" y="0"/>
                      <a:pt x="3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8"/>
              <p:cNvSpPr/>
              <p:nvPr/>
            </p:nvSpPr>
            <p:spPr>
              <a:xfrm>
                <a:off x="4119175" y="5074575"/>
                <a:ext cx="190700" cy="153925"/>
              </a:xfrm>
              <a:custGeom>
                <a:avLst/>
                <a:gdLst/>
                <a:ahLst/>
                <a:cxnLst/>
                <a:rect l="l" t="t" r="r" b="b"/>
                <a:pathLst>
                  <a:path w="7628" h="6157" fill="none" extrusionOk="0">
                    <a:moveTo>
                      <a:pt x="3690" y="6157"/>
                    </a:moveTo>
                    <a:cubicBezTo>
                      <a:pt x="4459" y="6157"/>
                      <a:pt x="5229" y="6021"/>
                      <a:pt x="5840" y="5704"/>
                    </a:cubicBezTo>
                    <a:cubicBezTo>
                      <a:pt x="6632" y="5342"/>
                      <a:pt x="7356" y="4550"/>
                      <a:pt x="7515" y="3667"/>
                    </a:cubicBezTo>
                    <a:cubicBezTo>
                      <a:pt x="7628" y="3169"/>
                      <a:pt x="7469" y="2626"/>
                      <a:pt x="7175" y="2173"/>
                    </a:cubicBezTo>
                    <a:cubicBezTo>
                      <a:pt x="6406" y="929"/>
                      <a:pt x="4822" y="1"/>
                      <a:pt x="3350" y="69"/>
                    </a:cubicBezTo>
                    <a:cubicBezTo>
                      <a:pt x="1993" y="159"/>
                      <a:pt x="680" y="1177"/>
                      <a:pt x="272" y="2490"/>
                    </a:cubicBezTo>
                    <a:cubicBezTo>
                      <a:pt x="1" y="3395"/>
                      <a:pt x="250" y="4912"/>
                      <a:pt x="1087" y="5455"/>
                    </a:cubicBezTo>
                    <a:cubicBezTo>
                      <a:pt x="1789" y="5930"/>
                      <a:pt x="2739" y="6157"/>
                      <a:pt x="3690" y="6157"/>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8"/>
              <p:cNvSpPr/>
              <p:nvPr/>
            </p:nvSpPr>
            <p:spPr>
              <a:xfrm>
                <a:off x="4167850" y="5089175"/>
                <a:ext cx="151075" cy="120100"/>
              </a:xfrm>
              <a:custGeom>
                <a:avLst/>
                <a:gdLst/>
                <a:ahLst/>
                <a:cxnLst/>
                <a:rect l="l" t="t" r="r" b="b"/>
                <a:pathLst>
                  <a:path w="6043" h="4804" extrusionOk="0">
                    <a:moveTo>
                      <a:pt x="2841" y="1"/>
                    </a:moveTo>
                    <a:cubicBezTo>
                      <a:pt x="2791" y="1"/>
                      <a:pt x="2742" y="2"/>
                      <a:pt x="2693" y="5"/>
                    </a:cubicBezTo>
                    <a:cubicBezTo>
                      <a:pt x="1607" y="50"/>
                      <a:pt x="566" y="865"/>
                      <a:pt x="227" y="1884"/>
                    </a:cubicBezTo>
                    <a:cubicBezTo>
                      <a:pt x="0" y="2608"/>
                      <a:pt x="204" y="3807"/>
                      <a:pt x="883" y="4237"/>
                    </a:cubicBezTo>
                    <a:cubicBezTo>
                      <a:pt x="1471" y="4622"/>
                      <a:pt x="2241" y="4780"/>
                      <a:pt x="2965" y="4803"/>
                    </a:cubicBezTo>
                    <a:cubicBezTo>
                      <a:pt x="3553" y="4803"/>
                      <a:pt x="4142" y="4690"/>
                      <a:pt x="4662" y="4464"/>
                    </a:cubicBezTo>
                    <a:cubicBezTo>
                      <a:pt x="5274" y="4192"/>
                      <a:pt x="5839" y="3536"/>
                      <a:pt x="5975" y="2857"/>
                    </a:cubicBezTo>
                    <a:cubicBezTo>
                      <a:pt x="6043" y="2449"/>
                      <a:pt x="5907" y="1997"/>
                      <a:pt x="5704" y="1657"/>
                    </a:cubicBezTo>
                    <a:cubicBezTo>
                      <a:pt x="5140" y="725"/>
                      <a:pt x="3954" y="1"/>
                      <a:pt x="28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8"/>
              <p:cNvSpPr/>
              <p:nvPr/>
            </p:nvSpPr>
            <p:spPr>
              <a:xfrm>
                <a:off x="4205750" y="4891250"/>
                <a:ext cx="361575" cy="384400"/>
              </a:xfrm>
              <a:custGeom>
                <a:avLst/>
                <a:gdLst/>
                <a:ahLst/>
                <a:cxnLst/>
                <a:rect l="l" t="t" r="r" b="b"/>
                <a:pathLst>
                  <a:path w="14463" h="15376" extrusionOk="0">
                    <a:moveTo>
                      <a:pt x="3667" y="1"/>
                    </a:moveTo>
                    <a:cubicBezTo>
                      <a:pt x="3260" y="137"/>
                      <a:pt x="2898" y="431"/>
                      <a:pt x="2603" y="725"/>
                    </a:cubicBezTo>
                    <a:cubicBezTo>
                      <a:pt x="2467" y="906"/>
                      <a:pt x="2332" y="1065"/>
                      <a:pt x="2264" y="1291"/>
                    </a:cubicBezTo>
                    <a:cubicBezTo>
                      <a:pt x="2196" y="1585"/>
                      <a:pt x="2128" y="2196"/>
                      <a:pt x="2377" y="2400"/>
                    </a:cubicBezTo>
                    <a:cubicBezTo>
                      <a:pt x="2349" y="2399"/>
                      <a:pt x="2322" y="2398"/>
                      <a:pt x="2294" y="2398"/>
                    </a:cubicBezTo>
                    <a:cubicBezTo>
                      <a:pt x="1826" y="2398"/>
                      <a:pt x="1382" y="2578"/>
                      <a:pt x="1019" y="2920"/>
                    </a:cubicBezTo>
                    <a:cubicBezTo>
                      <a:pt x="1244" y="2851"/>
                      <a:pt x="1482" y="2822"/>
                      <a:pt x="1703" y="2822"/>
                    </a:cubicBezTo>
                    <a:cubicBezTo>
                      <a:pt x="1771" y="2822"/>
                      <a:pt x="1838" y="2825"/>
                      <a:pt x="1902" y="2830"/>
                    </a:cubicBezTo>
                    <a:cubicBezTo>
                      <a:pt x="2128" y="2852"/>
                      <a:pt x="2128" y="3034"/>
                      <a:pt x="1992" y="3169"/>
                    </a:cubicBezTo>
                    <a:cubicBezTo>
                      <a:pt x="566" y="4640"/>
                      <a:pt x="1" y="6768"/>
                      <a:pt x="159" y="8759"/>
                    </a:cubicBezTo>
                    <a:cubicBezTo>
                      <a:pt x="227" y="9959"/>
                      <a:pt x="566" y="11181"/>
                      <a:pt x="1177" y="12222"/>
                    </a:cubicBezTo>
                    <a:cubicBezTo>
                      <a:pt x="1789" y="13331"/>
                      <a:pt x="2694" y="14078"/>
                      <a:pt x="3780" y="14757"/>
                    </a:cubicBezTo>
                    <a:cubicBezTo>
                      <a:pt x="4501" y="15203"/>
                      <a:pt x="5299" y="15375"/>
                      <a:pt x="6106" y="15375"/>
                    </a:cubicBezTo>
                    <a:cubicBezTo>
                      <a:pt x="6692" y="15375"/>
                      <a:pt x="7283" y="15284"/>
                      <a:pt x="7854" y="15142"/>
                    </a:cubicBezTo>
                    <a:cubicBezTo>
                      <a:pt x="8646" y="14938"/>
                      <a:pt x="9438" y="14621"/>
                      <a:pt x="10140" y="14236"/>
                    </a:cubicBezTo>
                    <a:cubicBezTo>
                      <a:pt x="10751" y="13897"/>
                      <a:pt x="11317" y="13490"/>
                      <a:pt x="11837" y="13014"/>
                    </a:cubicBezTo>
                    <a:cubicBezTo>
                      <a:pt x="12312" y="12562"/>
                      <a:pt x="12765" y="12041"/>
                      <a:pt x="13172" y="11475"/>
                    </a:cubicBezTo>
                    <a:cubicBezTo>
                      <a:pt x="13965" y="10321"/>
                      <a:pt x="14462" y="8963"/>
                      <a:pt x="14259" y="7515"/>
                    </a:cubicBezTo>
                    <a:cubicBezTo>
                      <a:pt x="14100" y="6134"/>
                      <a:pt x="13444" y="4867"/>
                      <a:pt x="12607" y="3780"/>
                    </a:cubicBezTo>
                    <a:cubicBezTo>
                      <a:pt x="12267" y="3373"/>
                      <a:pt x="11860" y="2966"/>
                      <a:pt x="11430" y="2626"/>
                    </a:cubicBezTo>
                    <a:cubicBezTo>
                      <a:pt x="11068" y="2309"/>
                      <a:pt x="10683" y="2038"/>
                      <a:pt x="10253" y="1811"/>
                    </a:cubicBezTo>
                    <a:cubicBezTo>
                      <a:pt x="9264" y="1267"/>
                      <a:pt x="8139" y="994"/>
                      <a:pt x="7004" y="994"/>
                    </a:cubicBezTo>
                    <a:cubicBezTo>
                      <a:pt x="6347" y="994"/>
                      <a:pt x="5687" y="1086"/>
                      <a:pt x="5048" y="1268"/>
                    </a:cubicBezTo>
                    <a:cubicBezTo>
                      <a:pt x="4527" y="1404"/>
                      <a:pt x="4052" y="1608"/>
                      <a:pt x="3599" y="1857"/>
                    </a:cubicBezTo>
                    <a:cubicBezTo>
                      <a:pt x="3463" y="1947"/>
                      <a:pt x="3305" y="2060"/>
                      <a:pt x="3169" y="2128"/>
                    </a:cubicBezTo>
                    <a:cubicBezTo>
                      <a:pt x="3118" y="2143"/>
                      <a:pt x="3075" y="2153"/>
                      <a:pt x="3038" y="2153"/>
                    </a:cubicBezTo>
                    <a:cubicBezTo>
                      <a:pt x="2962" y="2153"/>
                      <a:pt x="2920" y="2108"/>
                      <a:pt x="2920" y="1970"/>
                    </a:cubicBezTo>
                    <a:cubicBezTo>
                      <a:pt x="2898" y="1630"/>
                      <a:pt x="2988" y="1336"/>
                      <a:pt x="3101" y="1019"/>
                    </a:cubicBezTo>
                    <a:cubicBezTo>
                      <a:pt x="3237" y="657"/>
                      <a:pt x="3463" y="318"/>
                      <a:pt x="3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8"/>
              <p:cNvSpPr/>
              <p:nvPr/>
            </p:nvSpPr>
            <p:spPr>
              <a:xfrm>
                <a:off x="4360225" y="5079100"/>
                <a:ext cx="209350" cy="197475"/>
              </a:xfrm>
              <a:custGeom>
                <a:avLst/>
                <a:gdLst/>
                <a:ahLst/>
                <a:cxnLst/>
                <a:rect l="l" t="t" r="r" b="b"/>
                <a:pathLst>
                  <a:path w="8374" h="7899" extrusionOk="0">
                    <a:moveTo>
                      <a:pt x="8125" y="1"/>
                    </a:moveTo>
                    <a:lnTo>
                      <a:pt x="8125" y="1"/>
                    </a:lnTo>
                    <a:cubicBezTo>
                      <a:pt x="8148" y="1064"/>
                      <a:pt x="7831" y="2083"/>
                      <a:pt x="7356" y="2943"/>
                    </a:cubicBezTo>
                    <a:cubicBezTo>
                      <a:pt x="6880" y="3848"/>
                      <a:pt x="6201" y="4640"/>
                      <a:pt x="5454" y="5319"/>
                    </a:cubicBezTo>
                    <a:cubicBezTo>
                      <a:pt x="4753" y="6043"/>
                      <a:pt x="3870" y="6564"/>
                      <a:pt x="2942" y="6994"/>
                    </a:cubicBezTo>
                    <a:cubicBezTo>
                      <a:pt x="2037" y="7424"/>
                      <a:pt x="1041" y="7741"/>
                      <a:pt x="0" y="7877"/>
                    </a:cubicBezTo>
                    <a:cubicBezTo>
                      <a:pt x="166" y="7891"/>
                      <a:pt x="334" y="7898"/>
                      <a:pt x="502" y="7898"/>
                    </a:cubicBezTo>
                    <a:cubicBezTo>
                      <a:pt x="1385" y="7898"/>
                      <a:pt x="2283" y="7706"/>
                      <a:pt x="3101" y="7401"/>
                    </a:cubicBezTo>
                    <a:cubicBezTo>
                      <a:pt x="4097" y="6994"/>
                      <a:pt x="5070" y="6451"/>
                      <a:pt x="5862" y="5727"/>
                    </a:cubicBezTo>
                    <a:cubicBezTo>
                      <a:pt x="6609" y="4980"/>
                      <a:pt x="7288" y="4142"/>
                      <a:pt x="7740" y="3147"/>
                    </a:cubicBezTo>
                    <a:cubicBezTo>
                      <a:pt x="8193" y="2151"/>
                      <a:pt x="8374" y="1019"/>
                      <a:pt x="8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8"/>
              <p:cNvSpPr/>
              <p:nvPr/>
            </p:nvSpPr>
            <p:spPr>
              <a:xfrm>
                <a:off x="4240825" y="4963725"/>
                <a:ext cx="297650" cy="282700"/>
              </a:xfrm>
              <a:custGeom>
                <a:avLst/>
                <a:gdLst/>
                <a:ahLst/>
                <a:cxnLst/>
                <a:rect l="l" t="t" r="r" b="b"/>
                <a:pathLst>
                  <a:path w="11906" h="11308" extrusionOk="0">
                    <a:moveTo>
                      <a:pt x="7168" y="0"/>
                    </a:moveTo>
                    <a:cubicBezTo>
                      <a:pt x="6477" y="0"/>
                      <a:pt x="5813" y="215"/>
                      <a:pt x="5274" y="723"/>
                    </a:cubicBezTo>
                    <a:cubicBezTo>
                      <a:pt x="4912" y="1040"/>
                      <a:pt x="4640" y="1447"/>
                      <a:pt x="4527" y="2081"/>
                    </a:cubicBezTo>
                    <a:cubicBezTo>
                      <a:pt x="4437" y="2466"/>
                      <a:pt x="4527" y="3099"/>
                      <a:pt x="4527" y="3099"/>
                    </a:cubicBezTo>
                    <a:cubicBezTo>
                      <a:pt x="4527" y="3099"/>
                      <a:pt x="3758" y="3009"/>
                      <a:pt x="3396" y="2986"/>
                    </a:cubicBezTo>
                    <a:cubicBezTo>
                      <a:pt x="3258" y="2975"/>
                      <a:pt x="3120" y="2969"/>
                      <a:pt x="2983" y="2969"/>
                    </a:cubicBezTo>
                    <a:cubicBezTo>
                      <a:pt x="2282" y="2969"/>
                      <a:pt x="1591" y="3132"/>
                      <a:pt x="1042" y="3643"/>
                    </a:cubicBezTo>
                    <a:cubicBezTo>
                      <a:pt x="476" y="4140"/>
                      <a:pt x="137" y="4933"/>
                      <a:pt x="69" y="5702"/>
                    </a:cubicBezTo>
                    <a:cubicBezTo>
                      <a:pt x="1" y="6720"/>
                      <a:pt x="340" y="7739"/>
                      <a:pt x="838" y="8644"/>
                    </a:cubicBezTo>
                    <a:cubicBezTo>
                      <a:pt x="1359" y="9572"/>
                      <a:pt x="2106" y="10228"/>
                      <a:pt x="3011" y="10794"/>
                    </a:cubicBezTo>
                    <a:cubicBezTo>
                      <a:pt x="3591" y="11168"/>
                      <a:pt x="4245" y="11307"/>
                      <a:pt x="4909" y="11307"/>
                    </a:cubicBezTo>
                    <a:cubicBezTo>
                      <a:pt x="5411" y="11307"/>
                      <a:pt x="5919" y="11228"/>
                      <a:pt x="6406" y="11111"/>
                    </a:cubicBezTo>
                    <a:cubicBezTo>
                      <a:pt x="7062" y="10930"/>
                      <a:pt x="7718" y="10681"/>
                      <a:pt x="8307" y="10342"/>
                    </a:cubicBezTo>
                    <a:cubicBezTo>
                      <a:pt x="8827" y="10047"/>
                      <a:pt x="9303" y="9708"/>
                      <a:pt x="9733" y="9323"/>
                    </a:cubicBezTo>
                    <a:cubicBezTo>
                      <a:pt x="10117" y="8961"/>
                      <a:pt x="10525" y="8531"/>
                      <a:pt x="10819" y="8056"/>
                    </a:cubicBezTo>
                    <a:cubicBezTo>
                      <a:pt x="11475" y="7083"/>
                      <a:pt x="11905" y="5951"/>
                      <a:pt x="11724" y="4729"/>
                    </a:cubicBezTo>
                    <a:cubicBezTo>
                      <a:pt x="11566" y="3597"/>
                      <a:pt x="11023" y="2534"/>
                      <a:pt x="10321" y="1628"/>
                    </a:cubicBezTo>
                    <a:cubicBezTo>
                      <a:pt x="9755" y="927"/>
                      <a:pt x="8940" y="361"/>
                      <a:pt x="8148" y="135"/>
                    </a:cubicBezTo>
                    <a:cubicBezTo>
                      <a:pt x="7823" y="48"/>
                      <a:pt x="7492" y="0"/>
                      <a:pt x="7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8"/>
              <p:cNvSpPr/>
              <p:nvPr/>
            </p:nvSpPr>
            <p:spPr>
              <a:xfrm>
                <a:off x="4297975" y="5151025"/>
                <a:ext cx="60000" cy="48000"/>
              </a:xfrm>
              <a:custGeom>
                <a:avLst/>
                <a:gdLst/>
                <a:ahLst/>
                <a:cxnLst/>
                <a:rect l="l" t="t" r="r" b="b"/>
                <a:pathLst>
                  <a:path w="2400" h="1920" extrusionOk="0">
                    <a:moveTo>
                      <a:pt x="1520" y="1"/>
                    </a:moveTo>
                    <a:cubicBezTo>
                      <a:pt x="1260" y="1"/>
                      <a:pt x="966" y="97"/>
                      <a:pt x="702" y="292"/>
                    </a:cubicBezTo>
                    <a:cubicBezTo>
                      <a:pt x="204" y="700"/>
                      <a:pt x="1" y="1288"/>
                      <a:pt x="272" y="1650"/>
                    </a:cubicBezTo>
                    <a:cubicBezTo>
                      <a:pt x="413" y="1834"/>
                      <a:pt x="625" y="1919"/>
                      <a:pt x="866" y="1919"/>
                    </a:cubicBezTo>
                    <a:cubicBezTo>
                      <a:pt x="1129" y="1919"/>
                      <a:pt x="1426" y="1817"/>
                      <a:pt x="1698" y="1627"/>
                    </a:cubicBezTo>
                    <a:cubicBezTo>
                      <a:pt x="2196" y="1243"/>
                      <a:pt x="2400" y="632"/>
                      <a:pt x="2128" y="270"/>
                    </a:cubicBezTo>
                    <a:cubicBezTo>
                      <a:pt x="1994" y="91"/>
                      <a:pt x="1773" y="1"/>
                      <a:pt x="1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8"/>
              <p:cNvSpPr/>
              <p:nvPr/>
            </p:nvSpPr>
            <p:spPr>
              <a:xfrm>
                <a:off x="4294575" y="5111900"/>
                <a:ext cx="56625" cy="54375"/>
              </a:xfrm>
              <a:custGeom>
                <a:avLst/>
                <a:gdLst/>
                <a:ahLst/>
                <a:cxnLst/>
                <a:rect l="l" t="t" r="r" b="b"/>
                <a:pathLst>
                  <a:path w="2265" h="2175" extrusionOk="0">
                    <a:moveTo>
                      <a:pt x="1110" y="1"/>
                    </a:moveTo>
                    <a:cubicBezTo>
                      <a:pt x="1095" y="1"/>
                      <a:pt x="1080" y="1"/>
                      <a:pt x="1065" y="1"/>
                    </a:cubicBezTo>
                    <a:cubicBezTo>
                      <a:pt x="453" y="24"/>
                      <a:pt x="1" y="522"/>
                      <a:pt x="23" y="1156"/>
                    </a:cubicBezTo>
                    <a:cubicBezTo>
                      <a:pt x="46" y="1676"/>
                      <a:pt x="408" y="2061"/>
                      <a:pt x="861" y="2174"/>
                    </a:cubicBezTo>
                    <a:cubicBezTo>
                      <a:pt x="1087" y="1789"/>
                      <a:pt x="1630" y="1450"/>
                      <a:pt x="2264" y="1223"/>
                    </a:cubicBezTo>
                    <a:lnTo>
                      <a:pt x="2264" y="1042"/>
                    </a:lnTo>
                    <a:cubicBezTo>
                      <a:pt x="2198" y="446"/>
                      <a:pt x="1722"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8"/>
              <p:cNvSpPr/>
              <p:nvPr/>
            </p:nvSpPr>
            <p:spPr>
              <a:xfrm>
                <a:off x="4312125" y="5140775"/>
                <a:ext cx="48125" cy="33975"/>
              </a:xfrm>
              <a:custGeom>
                <a:avLst/>
                <a:gdLst/>
                <a:ahLst/>
                <a:cxnLst/>
                <a:rect l="l" t="t" r="r" b="b"/>
                <a:pathLst>
                  <a:path w="1925" h="1359" fill="none" extrusionOk="0">
                    <a:moveTo>
                      <a:pt x="0" y="1359"/>
                    </a:moveTo>
                    <a:cubicBezTo>
                      <a:pt x="0" y="1359"/>
                      <a:pt x="385" y="136"/>
                      <a:pt x="1924" y="1"/>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8"/>
              <p:cNvSpPr/>
              <p:nvPr/>
            </p:nvSpPr>
            <p:spPr>
              <a:xfrm>
                <a:off x="4300800" y="5131725"/>
                <a:ext cx="17575" cy="17575"/>
              </a:xfrm>
              <a:custGeom>
                <a:avLst/>
                <a:gdLst/>
                <a:ahLst/>
                <a:cxnLst/>
                <a:rect l="l" t="t" r="r" b="b"/>
                <a:pathLst>
                  <a:path w="703" h="703" extrusionOk="0">
                    <a:moveTo>
                      <a:pt x="340" y="0"/>
                    </a:moveTo>
                    <a:cubicBezTo>
                      <a:pt x="137" y="0"/>
                      <a:pt x="1" y="159"/>
                      <a:pt x="1" y="363"/>
                    </a:cubicBezTo>
                    <a:cubicBezTo>
                      <a:pt x="1" y="566"/>
                      <a:pt x="159" y="702"/>
                      <a:pt x="363" y="702"/>
                    </a:cubicBezTo>
                    <a:cubicBezTo>
                      <a:pt x="567" y="702"/>
                      <a:pt x="702" y="544"/>
                      <a:pt x="702" y="340"/>
                    </a:cubicBezTo>
                    <a:cubicBezTo>
                      <a:pt x="680" y="136"/>
                      <a:pt x="521"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8"/>
              <p:cNvSpPr/>
              <p:nvPr/>
            </p:nvSpPr>
            <p:spPr>
              <a:xfrm>
                <a:off x="4434325" y="5035175"/>
                <a:ext cx="61150" cy="46575"/>
              </a:xfrm>
              <a:custGeom>
                <a:avLst/>
                <a:gdLst/>
                <a:ahLst/>
                <a:cxnLst/>
                <a:rect l="l" t="t" r="r" b="b"/>
                <a:pathLst>
                  <a:path w="2446" h="1863" extrusionOk="0">
                    <a:moveTo>
                      <a:pt x="1546" y="0"/>
                    </a:moveTo>
                    <a:cubicBezTo>
                      <a:pt x="1303" y="0"/>
                      <a:pt x="1029" y="80"/>
                      <a:pt x="770" y="241"/>
                    </a:cubicBezTo>
                    <a:cubicBezTo>
                      <a:pt x="227" y="581"/>
                      <a:pt x="1" y="1169"/>
                      <a:pt x="250" y="1577"/>
                    </a:cubicBezTo>
                    <a:cubicBezTo>
                      <a:pt x="392" y="1766"/>
                      <a:pt x="628" y="1863"/>
                      <a:pt x="898" y="1863"/>
                    </a:cubicBezTo>
                    <a:cubicBezTo>
                      <a:pt x="1143" y="1863"/>
                      <a:pt x="1417" y="1783"/>
                      <a:pt x="1676" y="1622"/>
                    </a:cubicBezTo>
                    <a:cubicBezTo>
                      <a:pt x="2219" y="1282"/>
                      <a:pt x="2445" y="671"/>
                      <a:pt x="2174" y="287"/>
                    </a:cubicBezTo>
                    <a:cubicBezTo>
                      <a:pt x="2043" y="97"/>
                      <a:pt x="1813" y="0"/>
                      <a:pt x="15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8"/>
              <p:cNvSpPr/>
              <p:nvPr/>
            </p:nvSpPr>
            <p:spPr>
              <a:xfrm>
                <a:off x="4402075" y="5014225"/>
                <a:ext cx="60000" cy="54725"/>
              </a:xfrm>
              <a:custGeom>
                <a:avLst/>
                <a:gdLst/>
                <a:ahLst/>
                <a:cxnLst/>
                <a:rect l="l" t="t" r="r" b="b"/>
                <a:pathLst>
                  <a:path w="2400" h="2189" extrusionOk="0">
                    <a:moveTo>
                      <a:pt x="1226" y="0"/>
                    </a:moveTo>
                    <a:cubicBezTo>
                      <a:pt x="798" y="0"/>
                      <a:pt x="397" y="247"/>
                      <a:pt x="227" y="672"/>
                    </a:cubicBezTo>
                    <a:cubicBezTo>
                      <a:pt x="1" y="1215"/>
                      <a:pt x="250" y="1871"/>
                      <a:pt x="816" y="2120"/>
                    </a:cubicBezTo>
                    <a:cubicBezTo>
                      <a:pt x="861" y="2143"/>
                      <a:pt x="929" y="2143"/>
                      <a:pt x="974" y="2188"/>
                    </a:cubicBezTo>
                    <a:cubicBezTo>
                      <a:pt x="1404" y="1668"/>
                      <a:pt x="1879" y="1283"/>
                      <a:pt x="2332" y="1215"/>
                    </a:cubicBezTo>
                    <a:cubicBezTo>
                      <a:pt x="2400" y="740"/>
                      <a:pt x="2106" y="287"/>
                      <a:pt x="1653" y="84"/>
                    </a:cubicBezTo>
                    <a:cubicBezTo>
                      <a:pt x="1513" y="27"/>
                      <a:pt x="1368" y="0"/>
                      <a:pt x="1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8"/>
              <p:cNvSpPr/>
              <p:nvPr/>
            </p:nvSpPr>
            <p:spPr>
              <a:xfrm>
                <a:off x="4421900" y="5042325"/>
                <a:ext cx="48100" cy="35100"/>
              </a:xfrm>
              <a:custGeom>
                <a:avLst/>
                <a:gdLst/>
                <a:ahLst/>
                <a:cxnLst/>
                <a:rect l="l" t="t" r="r" b="b"/>
                <a:pathLst>
                  <a:path w="1924" h="1404" fill="none" extrusionOk="0">
                    <a:moveTo>
                      <a:pt x="1924" y="46"/>
                    </a:moveTo>
                    <a:cubicBezTo>
                      <a:pt x="1924" y="46"/>
                      <a:pt x="611" y="1"/>
                      <a:pt x="0" y="1404"/>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8"/>
              <p:cNvSpPr/>
              <p:nvPr/>
            </p:nvSpPr>
            <p:spPr>
              <a:xfrm>
                <a:off x="4428675" y="5019950"/>
                <a:ext cx="19825" cy="17625"/>
              </a:xfrm>
              <a:custGeom>
                <a:avLst/>
                <a:gdLst/>
                <a:ahLst/>
                <a:cxnLst/>
                <a:rect l="l" t="t" r="r" b="b"/>
                <a:pathLst>
                  <a:path w="793" h="705" extrusionOk="0">
                    <a:moveTo>
                      <a:pt x="370" y="0"/>
                    </a:moveTo>
                    <a:cubicBezTo>
                      <a:pt x="232" y="0"/>
                      <a:pt x="102" y="84"/>
                      <a:pt x="69" y="217"/>
                    </a:cubicBezTo>
                    <a:cubicBezTo>
                      <a:pt x="1" y="398"/>
                      <a:pt x="91" y="624"/>
                      <a:pt x="250" y="669"/>
                    </a:cubicBezTo>
                    <a:cubicBezTo>
                      <a:pt x="298" y="694"/>
                      <a:pt x="350" y="705"/>
                      <a:pt x="401" y="705"/>
                    </a:cubicBezTo>
                    <a:cubicBezTo>
                      <a:pt x="539" y="705"/>
                      <a:pt x="669" y="621"/>
                      <a:pt x="702" y="488"/>
                    </a:cubicBezTo>
                    <a:cubicBezTo>
                      <a:pt x="793" y="307"/>
                      <a:pt x="702" y="81"/>
                      <a:pt x="521" y="36"/>
                    </a:cubicBezTo>
                    <a:cubicBezTo>
                      <a:pt x="473" y="11"/>
                      <a:pt x="421"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8"/>
              <p:cNvSpPr/>
              <p:nvPr/>
            </p:nvSpPr>
            <p:spPr>
              <a:xfrm>
                <a:off x="4394725" y="5108950"/>
                <a:ext cx="16900" cy="14450"/>
              </a:xfrm>
              <a:custGeom>
                <a:avLst/>
                <a:gdLst/>
                <a:ahLst/>
                <a:cxnLst/>
                <a:rect l="l" t="t" r="r" b="b"/>
                <a:pathLst>
                  <a:path w="676" h="578" extrusionOk="0">
                    <a:moveTo>
                      <a:pt x="620" y="0"/>
                    </a:moveTo>
                    <a:cubicBezTo>
                      <a:pt x="611" y="0"/>
                      <a:pt x="601" y="2"/>
                      <a:pt x="589" y="6"/>
                    </a:cubicBezTo>
                    <a:cubicBezTo>
                      <a:pt x="544" y="6"/>
                      <a:pt x="453" y="97"/>
                      <a:pt x="408" y="119"/>
                    </a:cubicBezTo>
                    <a:lnTo>
                      <a:pt x="204" y="323"/>
                    </a:lnTo>
                    <a:cubicBezTo>
                      <a:pt x="182" y="346"/>
                      <a:pt x="1" y="481"/>
                      <a:pt x="23" y="549"/>
                    </a:cubicBezTo>
                    <a:cubicBezTo>
                      <a:pt x="46" y="572"/>
                      <a:pt x="86" y="578"/>
                      <a:pt x="125" y="578"/>
                    </a:cubicBezTo>
                    <a:cubicBezTo>
                      <a:pt x="165" y="578"/>
                      <a:pt x="204" y="572"/>
                      <a:pt x="227" y="572"/>
                    </a:cubicBezTo>
                    <a:cubicBezTo>
                      <a:pt x="318" y="572"/>
                      <a:pt x="408" y="549"/>
                      <a:pt x="476" y="504"/>
                    </a:cubicBezTo>
                    <a:cubicBezTo>
                      <a:pt x="567" y="459"/>
                      <a:pt x="634" y="368"/>
                      <a:pt x="634" y="255"/>
                    </a:cubicBezTo>
                    <a:cubicBezTo>
                      <a:pt x="634" y="233"/>
                      <a:pt x="657" y="165"/>
                      <a:pt x="657" y="119"/>
                    </a:cubicBezTo>
                    <a:cubicBezTo>
                      <a:pt x="676" y="44"/>
                      <a:pt x="663" y="0"/>
                      <a:pt x="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8"/>
              <p:cNvSpPr/>
              <p:nvPr/>
            </p:nvSpPr>
            <p:spPr>
              <a:xfrm>
                <a:off x="4440000" y="5128325"/>
                <a:ext cx="21525" cy="30025"/>
              </a:xfrm>
              <a:custGeom>
                <a:avLst/>
                <a:gdLst/>
                <a:ahLst/>
                <a:cxnLst/>
                <a:rect l="l" t="t" r="r" b="b"/>
                <a:pathLst>
                  <a:path w="861" h="1201" fill="none" extrusionOk="0">
                    <a:moveTo>
                      <a:pt x="0" y="1200"/>
                    </a:moveTo>
                    <a:cubicBezTo>
                      <a:pt x="543" y="1064"/>
                      <a:pt x="860" y="634"/>
                      <a:pt x="792" y="1"/>
                    </a:cubicBezTo>
                  </a:path>
                </a:pathLst>
              </a:custGeom>
              <a:noFill/>
              <a:ln w="73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8"/>
              <p:cNvSpPr/>
              <p:nvPr/>
            </p:nvSpPr>
            <p:spPr>
              <a:xfrm>
                <a:off x="4490350" y="5386650"/>
                <a:ext cx="86025" cy="71000"/>
              </a:xfrm>
              <a:custGeom>
                <a:avLst/>
                <a:gdLst/>
                <a:ahLst/>
                <a:cxnLst/>
                <a:rect l="l" t="t" r="r" b="b"/>
                <a:pathLst>
                  <a:path w="3441" h="2840" extrusionOk="0">
                    <a:moveTo>
                      <a:pt x="1824" y="0"/>
                    </a:moveTo>
                    <a:cubicBezTo>
                      <a:pt x="1365" y="0"/>
                      <a:pt x="920" y="85"/>
                      <a:pt x="679" y="214"/>
                    </a:cubicBezTo>
                    <a:cubicBezTo>
                      <a:pt x="1" y="576"/>
                      <a:pt x="204" y="1459"/>
                      <a:pt x="498" y="1980"/>
                    </a:cubicBezTo>
                    <a:cubicBezTo>
                      <a:pt x="612" y="2296"/>
                      <a:pt x="883" y="2523"/>
                      <a:pt x="1155" y="2681"/>
                    </a:cubicBezTo>
                    <a:cubicBezTo>
                      <a:pt x="1359" y="2777"/>
                      <a:pt x="1597" y="2839"/>
                      <a:pt x="1837" y="2839"/>
                    </a:cubicBezTo>
                    <a:cubicBezTo>
                      <a:pt x="1996" y="2839"/>
                      <a:pt x="2156" y="2812"/>
                      <a:pt x="2309" y="2749"/>
                    </a:cubicBezTo>
                    <a:cubicBezTo>
                      <a:pt x="3260" y="2477"/>
                      <a:pt x="3441" y="1549"/>
                      <a:pt x="3327" y="644"/>
                    </a:cubicBezTo>
                    <a:cubicBezTo>
                      <a:pt x="3180" y="176"/>
                      <a:pt x="2488" y="0"/>
                      <a:pt x="1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8"/>
              <p:cNvSpPr/>
              <p:nvPr/>
            </p:nvSpPr>
            <p:spPr>
              <a:xfrm>
                <a:off x="4634075" y="5276575"/>
                <a:ext cx="76400" cy="79325"/>
              </a:xfrm>
              <a:custGeom>
                <a:avLst/>
                <a:gdLst/>
                <a:ahLst/>
                <a:cxnLst/>
                <a:rect l="l" t="t" r="r" b="b"/>
                <a:pathLst>
                  <a:path w="3056" h="3173" extrusionOk="0">
                    <a:moveTo>
                      <a:pt x="1200" y="0"/>
                    </a:moveTo>
                    <a:cubicBezTo>
                      <a:pt x="362" y="68"/>
                      <a:pt x="0" y="1833"/>
                      <a:pt x="158" y="2490"/>
                    </a:cubicBezTo>
                    <a:cubicBezTo>
                      <a:pt x="298" y="3000"/>
                      <a:pt x="754" y="3172"/>
                      <a:pt x="1217" y="3172"/>
                    </a:cubicBezTo>
                    <a:cubicBezTo>
                      <a:pt x="1431" y="3172"/>
                      <a:pt x="1647" y="3136"/>
                      <a:pt x="1833" y="3078"/>
                    </a:cubicBezTo>
                    <a:cubicBezTo>
                      <a:pt x="2173" y="3010"/>
                      <a:pt x="2444" y="2829"/>
                      <a:pt x="2648" y="2580"/>
                    </a:cubicBezTo>
                    <a:cubicBezTo>
                      <a:pt x="2897" y="2286"/>
                      <a:pt x="3055" y="1901"/>
                      <a:pt x="3010" y="1471"/>
                    </a:cubicBezTo>
                    <a:cubicBezTo>
                      <a:pt x="2965" y="476"/>
                      <a:pt x="2105" y="91"/>
                      <a:pt x="1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8"/>
              <p:cNvSpPr/>
              <p:nvPr/>
            </p:nvSpPr>
            <p:spPr>
              <a:xfrm>
                <a:off x="4638025" y="5270350"/>
                <a:ext cx="76400" cy="81500"/>
              </a:xfrm>
              <a:custGeom>
                <a:avLst/>
                <a:gdLst/>
                <a:ahLst/>
                <a:cxnLst/>
                <a:rect l="l" t="t" r="r" b="b"/>
                <a:pathLst>
                  <a:path w="3056" h="3260" fill="none" extrusionOk="0">
                    <a:moveTo>
                      <a:pt x="2671" y="2580"/>
                    </a:moveTo>
                    <a:cubicBezTo>
                      <a:pt x="2920" y="2286"/>
                      <a:pt x="3056" y="1901"/>
                      <a:pt x="3033" y="1471"/>
                    </a:cubicBezTo>
                    <a:cubicBezTo>
                      <a:pt x="2965" y="476"/>
                      <a:pt x="2128" y="91"/>
                      <a:pt x="1223" y="0"/>
                    </a:cubicBezTo>
                    <a:cubicBezTo>
                      <a:pt x="363" y="46"/>
                      <a:pt x="0" y="1834"/>
                      <a:pt x="182" y="2490"/>
                    </a:cubicBezTo>
                    <a:cubicBezTo>
                      <a:pt x="363" y="3214"/>
                      <a:pt x="1245" y="3259"/>
                      <a:pt x="1834" y="3078"/>
                    </a:cubicBezTo>
                    <a:cubicBezTo>
                      <a:pt x="2173" y="2988"/>
                      <a:pt x="2467" y="2807"/>
                      <a:pt x="2671" y="258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8"/>
              <p:cNvSpPr/>
              <p:nvPr/>
            </p:nvSpPr>
            <p:spPr>
              <a:xfrm>
                <a:off x="4136150" y="5171325"/>
                <a:ext cx="122825" cy="191625"/>
              </a:xfrm>
              <a:custGeom>
                <a:avLst/>
                <a:gdLst/>
                <a:ahLst/>
                <a:cxnLst/>
                <a:rect l="l" t="t" r="r" b="b"/>
                <a:pathLst>
                  <a:path w="4913" h="7665" extrusionOk="0">
                    <a:moveTo>
                      <a:pt x="3215" y="1"/>
                    </a:moveTo>
                    <a:cubicBezTo>
                      <a:pt x="3192" y="1"/>
                      <a:pt x="3124" y="1"/>
                      <a:pt x="3101" y="23"/>
                    </a:cubicBezTo>
                    <a:cubicBezTo>
                      <a:pt x="3079" y="46"/>
                      <a:pt x="3056" y="114"/>
                      <a:pt x="3056" y="159"/>
                    </a:cubicBezTo>
                    <a:cubicBezTo>
                      <a:pt x="3056" y="227"/>
                      <a:pt x="3079" y="250"/>
                      <a:pt x="3101" y="318"/>
                    </a:cubicBezTo>
                    <a:cubicBezTo>
                      <a:pt x="3124" y="363"/>
                      <a:pt x="3147" y="385"/>
                      <a:pt x="3192" y="453"/>
                    </a:cubicBezTo>
                    <a:cubicBezTo>
                      <a:pt x="3215" y="499"/>
                      <a:pt x="3237" y="544"/>
                      <a:pt x="3283" y="589"/>
                    </a:cubicBezTo>
                    <a:cubicBezTo>
                      <a:pt x="3305" y="770"/>
                      <a:pt x="3056" y="838"/>
                      <a:pt x="2943" y="883"/>
                    </a:cubicBezTo>
                    <a:cubicBezTo>
                      <a:pt x="2739" y="929"/>
                      <a:pt x="2513" y="951"/>
                      <a:pt x="2309" y="1042"/>
                    </a:cubicBezTo>
                    <a:cubicBezTo>
                      <a:pt x="1970" y="1178"/>
                      <a:pt x="1653" y="1359"/>
                      <a:pt x="1381" y="1585"/>
                    </a:cubicBezTo>
                    <a:cubicBezTo>
                      <a:pt x="295" y="2468"/>
                      <a:pt x="1" y="3984"/>
                      <a:pt x="250" y="5319"/>
                    </a:cubicBezTo>
                    <a:cubicBezTo>
                      <a:pt x="363" y="5885"/>
                      <a:pt x="635" y="6496"/>
                      <a:pt x="1132" y="6881"/>
                    </a:cubicBezTo>
                    <a:cubicBezTo>
                      <a:pt x="1746" y="7354"/>
                      <a:pt x="2645" y="7665"/>
                      <a:pt x="3493" y="7665"/>
                    </a:cubicBezTo>
                    <a:cubicBezTo>
                      <a:pt x="3739" y="7665"/>
                      <a:pt x="3981" y="7639"/>
                      <a:pt x="4210" y="7582"/>
                    </a:cubicBezTo>
                    <a:cubicBezTo>
                      <a:pt x="4369" y="7560"/>
                      <a:pt x="4708" y="7401"/>
                      <a:pt x="4776" y="7220"/>
                    </a:cubicBezTo>
                    <a:cubicBezTo>
                      <a:pt x="4821" y="7062"/>
                      <a:pt x="4663" y="6881"/>
                      <a:pt x="4550" y="6768"/>
                    </a:cubicBezTo>
                    <a:cubicBezTo>
                      <a:pt x="4346" y="6496"/>
                      <a:pt x="4120" y="6270"/>
                      <a:pt x="3894" y="6043"/>
                    </a:cubicBezTo>
                    <a:cubicBezTo>
                      <a:pt x="3577" y="5749"/>
                      <a:pt x="3283" y="5432"/>
                      <a:pt x="3011" y="5070"/>
                    </a:cubicBezTo>
                    <a:cubicBezTo>
                      <a:pt x="2377" y="4007"/>
                      <a:pt x="2988" y="2649"/>
                      <a:pt x="3577" y="1698"/>
                    </a:cubicBezTo>
                    <a:cubicBezTo>
                      <a:pt x="3735" y="1494"/>
                      <a:pt x="3871" y="1291"/>
                      <a:pt x="4097" y="1155"/>
                    </a:cubicBezTo>
                    <a:cubicBezTo>
                      <a:pt x="4233" y="1110"/>
                      <a:pt x="4369" y="1110"/>
                      <a:pt x="4482" y="1042"/>
                    </a:cubicBezTo>
                    <a:cubicBezTo>
                      <a:pt x="4595" y="1019"/>
                      <a:pt x="4708" y="1019"/>
                      <a:pt x="4821" y="951"/>
                    </a:cubicBezTo>
                    <a:cubicBezTo>
                      <a:pt x="4867" y="951"/>
                      <a:pt x="4889" y="929"/>
                      <a:pt x="4889" y="906"/>
                    </a:cubicBezTo>
                    <a:cubicBezTo>
                      <a:pt x="4912" y="883"/>
                      <a:pt x="4889" y="838"/>
                      <a:pt x="4844" y="793"/>
                    </a:cubicBezTo>
                    <a:cubicBezTo>
                      <a:pt x="4821" y="725"/>
                      <a:pt x="4799" y="725"/>
                      <a:pt x="4776" y="725"/>
                    </a:cubicBezTo>
                    <a:cubicBezTo>
                      <a:pt x="4505" y="567"/>
                      <a:pt x="4233" y="385"/>
                      <a:pt x="3939" y="250"/>
                    </a:cubicBezTo>
                    <a:cubicBezTo>
                      <a:pt x="3713" y="137"/>
                      <a:pt x="3464" y="1"/>
                      <a:pt x="3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8"/>
              <p:cNvSpPr/>
              <p:nvPr/>
            </p:nvSpPr>
            <p:spPr>
              <a:xfrm>
                <a:off x="4139550" y="5174150"/>
                <a:ext cx="122800" cy="195800"/>
              </a:xfrm>
              <a:custGeom>
                <a:avLst/>
                <a:gdLst/>
                <a:ahLst/>
                <a:cxnLst/>
                <a:rect l="l" t="t" r="r" b="b"/>
                <a:pathLst>
                  <a:path w="4912" h="7832" fill="none" extrusionOk="0">
                    <a:moveTo>
                      <a:pt x="3599" y="1698"/>
                    </a:moveTo>
                    <a:cubicBezTo>
                      <a:pt x="3735" y="1495"/>
                      <a:pt x="3871" y="1291"/>
                      <a:pt x="4097" y="1155"/>
                    </a:cubicBezTo>
                    <a:cubicBezTo>
                      <a:pt x="4233" y="1110"/>
                      <a:pt x="4391" y="1110"/>
                      <a:pt x="4504" y="1042"/>
                    </a:cubicBezTo>
                    <a:cubicBezTo>
                      <a:pt x="4618" y="1019"/>
                      <a:pt x="4731" y="1019"/>
                      <a:pt x="4844" y="951"/>
                    </a:cubicBezTo>
                    <a:cubicBezTo>
                      <a:pt x="4867" y="951"/>
                      <a:pt x="4889" y="929"/>
                      <a:pt x="4889" y="906"/>
                    </a:cubicBezTo>
                    <a:cubicBezTo>
                      <a:pt x="4912" y="884"/>
                      <a:pt x="4889" y="838"/>
                      <a:pt x="4867" y="793"/>
                    </a:cubicBezTo>
                    <a:cubicBezTo>
                      <a:pt x="4821" y="770"/>
                      <a:pt x="4799" y="725"/>
                      <a:pt x="4776" y="725"/>
                    </a:cubicBezTo>
                    <a:cubicBezTo>
                      <a:pt x="4527" y="567"/>
                      <a:pt x="4233" y="386"/>
                      <a:pt x="3961" y="250"/>
                    </a:cubicBezTo>
                    <a:cubicBezTo>
                      <a:pt x="3735" y="137"/>
                      <a:pt x="3486" y="1"/>
                      <a:pt x="3214" y="1"/>
                    </a:cubicBezTo>
                    <a:cubicBezTo>
                      <a:pt x="3192" y="1"/>
                      <a:pt x="3124" y="1"/>
                      <a:pt x="3101" y="24"/>
                    </a:cubicBezTo>
                    <a:cubicBezTo>
                      <a:pt x="3079" y="46"/>
                      <a:pt x="3056" y="114"/>
                      <a:pt x="3056" y="159"/>
                    </a:cubicBezTo>
                    <a:cubicBezTo>
                      <a:pt x="3056" y="227"/>
                      <a:pt x="3079" y="250"/>
                      <a:pt x="3101" y="318"/>
                    </a:cubicBezTo>
                    <a:cubicBezTo>
                      <a:pt x="3147" y="363"/>
                      <a:pt x="3169" y="386"/>
                      <a:pt x="3192" y="454"/>
                    </a:cubicBezTo>
                    <a:cubicBezTo>
                      <a:pt x="3214" y="499"/>
                      <a:pt x="3237" y="544"/>
                      <a:pt x="3282" y="589"/>
                    </a:cubicBezTo>
                    <a:cubicBezTo>
                      <a:pt x="3305" y="770"/>
                      <a:pt x="3056" y="838"/>
                      <a:pt x="2943" y="884"/>
                    </a:cubicBezTo>
                    <a:cubicBezTo>
                      <a:pt x="2739" y="929"/>
                      <a:pt x="2513" y="951"/>
                      <a:pt x="2309" y="1042"/>
                    </a:cubicBezTo>
                    <a:cubicBezTo>
                      <a:pt x="1970" y="1178"/>
                      <a:pt x="1675" y="1359"/>
                      <a:pt x="1381" y="1585"/>
                    </a:cubicBezTo>
                    <a:cubicBezTo>
                      <a:pt x="318" y="2468"/>
                      <a:pt x="1" y="3984"/>
                      <a:pt x="250" y="5319"/>
                    </a:cubicBezTo>
                    <a:cubicBezTo>
                      <a:pt x="363" y="5885"/>
                      <a:pt x="657" y="6496"/>
                      <a:pt x="1132" y="6881"/>
                    </a:cubicBezTo>
                    <a:cubicBezTo>
                      <a:pt x="1924" y="7492"/>
                      <a:pt x="3192" y="7832"/>
                      <a:pt x="4210" y="7583"/>
                    </a:cubicBezTo>
                    <a:cubicBezTo>
                      <a:pt x="4391" y="7560"/>
                      <a:pt x="4731" y="7402"/>
                      <a:pt x="4776" y="7220"/>
                    </a:cubicBezTo>
                    <a:cubicBezTo>
                      <a:pt x="4844" y="7062"/>
                      <a:pt x="4663" y="6881"/>
                      <a:pt x="4550" y="6768"/>
                    </a:cubicBezTo>
                    <a:cubicBezTo>
                      <a:pt x="4346" y="6496"/>
                      <a:pt x="4120" y="6270"/>
                      <a:pt x="3893" y="6044"/>
                    </a:cubicBezTo>
                    <a:cubicBezTo>
                      <a:pt x="3577" y="5749"/>
                      <a:pt x="3282" y="5433"/>
                      <a:pt x="3011" y="5070"/>
                    </a:cubicBezTo>
                    <a:cubicBezTo>
                      <a:pt x="2377" y="4007"/>
                      <a:pt x="2988" y="2649"/>
                      <a:pt x="3599" y="1698"/>
                    </a:cubicBezTo>
                    <a:close/>
                  </a:path>
                </a:pathLst>
              </a:custGeom>
              <a:noFill/>
              <a:ln w="34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8"/>
              <p:cNvSpPr/>
              <p:nvPr/>
            </p:nvSpPr>
            <p:spPr>
              <a:xfrm>
                <a:off x="4121450" y="5194525"/>
                <a:ext cx="109225" cy="160150"/>
              </a:xfrm>
              <a:custGeom>
                <a:avLst/>
                <a:gdLst/>
                <a:ahLst/>
                <a:cxnLst/>
                <a:rect l="l" t="t" r="r" b="b"/>
                <a:pathLst>
                  <a:path w="4369" h="6406" fill="none" extrusionOk="0">
                    <a:moveTo>
                      <a:pt x="3689" y="227"/>
                    </a:moveTo>
                    <a:cubicBezTo>
                      <a:pt x="3463" y="1"/>
                      <a:pt x="3010" y="204"/>
                      <a:pt x="2784" y="295"/>
                    </a:cubicBezTo>
                    <a:cubicBezTo>
                      <a:pt x="2445" y="431"/>
                      <a:pt x="2128" y="589"/>
                      <a:pt x="1856" y="815"/>
                    </a:cubicBezTo>
                    <a:cubicBezTo>
                      <a:pt x="408" y="1992"/>
                      <a:pt x="0" y="4957"/>
                      <a:pt x="1811" y="5998"/>
                    </a:cubicBezTo>
                    <a:cubicBezTo>
                      <a:pt x="2354" y="6315"/>
                      <a:pt x="3010" y="6405"/>
                      <a:pt x="3622" y="6315"/>
                    </a:cubicBezTo>
                    <a:cubicBezTo>
                      <a:pt x="3780" y="6292"/>
                      <a:pt x="3916" y="6247"/>
                      <a:pt x="4029" y="6179"/>
                    </a:cubicBezTo>
                    <a:cubicBezTo>
                      <a:pt x="4255" y="5998"/>
                      <a:pt x="4368" y="5523"/>
                      <a:pt x="4278" y="5274"/>
                    </a:cubicBezTo>
                    <a:cubicBezTo>
                      <a:pt x="4233" y="5093"/>
                      <a:pt x="4006" y="4957"/>
                      <a:pt x="3893" y="4821"/>
                    </a:cubicBezTo>
                    <a:cubicBezTo>
                      <a:pt x="3735" y="4663"/>
                      <a:pt x="3599" y="4504"/>
                      <a:pt x="3486" y="4323"/>
                    </a:cubicBezTo>
                  </a:path>
                </a:pathLst>
              </a:custGeom>
              <a:noFill/>
              <a:ln w="34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8"/>
              <p:cNvSpPr/>
              <p:nvPr/>
            </p:nvSpPr>
            <p:spPr>
              <a:xfrm>
                <a:off x="4167850" y="5193950"/>
                <a:ext cx="87150" cy="156775"/>
              </a:xfrm>
              <a:custGeom>
                <a:avLst/>
                <a:gdLst/>
                <a:ahLst/>
                <a:cxnLst/>
                <a:rect l="l" t="t" r="r" b="b"/>
                <a:pathLst>
                  <a:path w="3486" h="6271" fill="none" extrusionOk="0">
                    <a:moveTo>
                      <a:pt x="2377" y="1"/>
                    </a:moveTo>
                    <a:cubicBezTo>
                      <a:pt x="1494" y="318"/>
                      <a:pt x="589" y="1382"/>
                      <a:pt x="249" y="2264"/>
                    </a:cubicBezTo>
                    <a:cubicBezTo>
                      <a:pt x="46" y="2807"/>
                      <a:pt x="0" y="3396"/>
                      <a:pt x="136" y="3939"/>
                    </a:cubicBezTo>
                    <a:cubicBezTo>
                      <a:pt x="657" y="5863"/>
                      <a:pt x="3056" y="6270"/>
                      <a:pt x="3486" y="6270"/>
                    </a:cubicBezTo>
                  </a:path>
                </a:pathLst>
              </a:custGeom>
              <a:solidFill>
                <a:srgbClr val="EC605F"/>
              </a:solidFill>
              <a:ln w="2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3" name="Google Shape;2373;p8"/>
            <p:cNvGrpSpPr/>
            <p:nvPr/>
          </p:nvGrpSpPr>
          <p:grpSpPr>
            <a:xfrm>
              <a:off x="1236238" y="-104325"/>
              <a:ext cx="520625" cy="3756728"/>
              <a:chOff x="3700500" y="670375"/>
              <a:chExt cx="264250" cy="1906775"/>
            </a:xfrm>
          </p:grpSpPr>
          <p:sp>
            <p:nvSpPr>
              <p:cNvPr id="2374" name="Google Shape;2374;p8"/>
              <p:cNvSpPr/>
              <p:nvPr/>
            </p:nvSpPr>
            <p:spPr>
              <a:xfrm>
                <a:off x="3719175" y="967425"/>
                <a:ext cx="70175" cy="96775"/>
              </a:xfrm>
              <a:custGeom>
                <a:avLst/>
                <a:gdLst/>
                <a:ahLst/>
                <a:cxnLst/>
                <a:rect l="l" t="t" r="r" b="b"/>
                <a:pathLst>
                  <a:path w="2807" h="3871" fill="none" extrusionOk="0">
                    <a:moveTo>
                      <a:pt x="0" y="453"/>
                    </a:moveTo>
                    <a:cubicBezTo>
                      <a:pt x="0" y="363"/>
                      <a:pt x="0" y="250"/>
                      <a:pt x="68" y="159"/>
                    </a:cubicBezTo>
                    <a:cubicBezTo>
                      <a:pt x="158" y="23"/>
                      <a:pt x="317" y="1"/>
                      <a:pt x="453" y="23"/>
                    </a:cubicBezTo>
                    <a:cubicBezTo>
                      <a:pt x="611" y="46"/>
                      <a:pt x="747" y="159"/>
                      <a:pt x="860" y="250"/>
                    </a:cubicBezTo>
                    <a:cubicBezTo>
                      <a:pt x="1426" y="725"/>
                      <a:pt x="1856" y="1359"/>
                      <a:pt x="2150" y="2015"/>
                    </a:cubicBezTo>
                    <a:cubicBezTo>
                      <a:pt x="2444" y="2581"/>
                      <a:pt x="2806" y="3260"/>
                      <a:pt x="2490" y="3871"/>
                    </a:cubicBezTo>
                    <a:cubicBezTo>
                      <a:pt x="1675" y="3622"/>
                      <a:pt x="905" y="2739"/>
                      <a:pt x="498" y="2038"/>
                    </a:cubicBezTo>
                    <a:cubicBezTo>
                      <a:pt x="181" y="1585"/>
                      <a:pt x="0" y="1019"/>
                      <a:pt x="0"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8"/>
              <p:cNvSpPr/>
              <p:nvPr/>
            </p:nvSpPr>
            <p:spPr>
              <a:xfrm>
                <a:off x="3718600" y="972525"/>
                <a:ext cx="61700" cy="82625"/>
              </a:xfrm>
              <a:custGeom>
                <a:avLst/>
                <a:gdLst/>
                <a:ahLst/>
                <a:cxnLst/>
                <a:rect l="l" t="t" r="r" b="b"/>
                <a:pathLst>
                  <a:path w="2468" h="3305" fill="none" extrusionOk="0">
                    <a:moveTo>
                      <a:pt x="0" y="453"/>
                    </a:moveTo>
                    <a:cubicBezTo>
                      <a:pt x="589" y="1358"/>
                      <a:pt x="1381" y="2399"/>
                      <a:pt x="2173" y="3169"/>
                    </a:cubicBezTo>
                    <a:cubicBezTo>
                      <a:pt x="2241" y="3214"/>
                      <a:pt x="2354" y="3305"/>
                      <a:pt x="2445" y="3214"/>
                    </a:cubicBezTo>
                    <a:cubicBezTo>
                      <a:pt x="2467" y="3191"/>
                      <a:pt x="2467" y="3124"/>
                      <a:pt x="2467" y="3078"/>
                    </a:cubicBezTo>
                    <a:cubicBezTo>
                      <a:pt x="2445" y="2422"/>
                      <a:pt x="1947" y="1947"/>
                      <a:pt x="1472" y="1494"/>
                    </a:cubicBezTo>
                    <a:cubicBezTo>
                      <a:pt x="1019" y="1041"/>
                      <a:pt x="544" y="498"/>
                      <a:pt x="136"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8"/>
              <p:cNvSpPr/>
              <p:nvPr/>
            </p:nvSpPr>
            <p:spPr>
              <a:xfrm>
                <a:off x="3801200" y="840125"/>
                <a:ext cx="63975" cy="59425"/>
              </a:xfrm>
              <a:custGeom>
                <a:avLst/>
                <a:gdLst/>
                <a:ahLst/>
                <a:cxnLst/>
                <a:rect l="l" t="t" r="r" b="b"/>
                <a:pathLst>
                  <a:path w="2559" h="2377" fill="none" extrusionOk="0">
                    <a:moveTo>
                      <a:pt x="2196" y="23"/>
                    </a:moveTo>
                    <a:cubicBezTo>
                      <a:pt x="2241" y="23"/>
                      <a:pt x="2332" y="0"/>
                      <a:pt x="2377" y="23"/>
                    </a:cubicBezTo>
                    <a:cubicBezTo>
                      <a:pt x="2490" y="46"/>
                      <a:pt x="2558" y="204"/>
                      <a:pt x="2535" y="272"/>
                    </a:cubicBezTo>
                    <a:cubicBezTo>
                      <a:pt x="2535" y="385"/>
                      <a:pt x="2468" y="476"/>
                      <a:pt x="2422" y="589"/>
                    </a:cubicBezTo>
                    <a:cubicBezTo>
                      <a:pt x="2128" y="1042"/>
                      <a:pt x="1766" y="1449"/>
                      <a:pt x="1313" y="1743"/>
                    </a:cubicBezTo>
                    <a:cubicBezTo>
                      <a:pt x="951" y="2037"/>
                      <a:pt x="521" y="2377"/>
                      <a:pt x="1" y="2241"/>
                    </a:cubicBezTo>
                    <a:cubicBezTo>
                      <a:pt x="91" y="1607"/>
                      <a:pt x="612" y="951"/>
                      <a:pt x="1064" y="566"/>
                    </a:cubicBezTo>
                    <a:cubicBezTo>
                      <a:pt x="1404" y="317"/>
                      <a:pt x="1766" y="114"/>
                      <a:pt x="2196"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8"/>
              <p:cNvSpPr/>
              <p:nvPr/>
            </p:nvSpPr>
            <p:spPr>
              <a:xfrm>
                <a:off x="3808550" y="841250"/>
                <a:ext cx="51525" cy="52650"/>
              </a:xfrm>
              <a:custGeom>
                <a:avLst/>
                <a:gdLst/>
                <a:ahLst/>
                <a:cxnLst/>
                <a:rect l="l" t="t" r="r" b="b"/>
                <a:pathLst>
                  <a:path w="2061" h="2106" fill="none" extrusionOk="0">
                    <a:moveTo>
                      <a:pt x="1721" y="1"/>
                    </a:moveTo>
                    <a:cubicBezTo>
                      <a:pt x="1155" y="544"/>
                      <a:pt x="499" y="1246"/>
                      <a:pt x="46" y="1902"/>
                    </a:cubicBezTo>
                    <a:cubicBezTo>
                      <a:pt x="24" y="1970"/>
                      <a:pt x="1" y="2038"/>
                      <a:pt x="46" y="2083"/>
                    </a:cubicBezTo>
                    <a:cubicBezTo>
                      <a:pt x="69" y="2106"/>
                      <a:pt x="114" y="2083"/>
                      <a:pt x="137" y="2083"/>
                    </a:cubicBezTo>
                    <a:cubicBezTo>
                      <a:pt x="589" y="1947"/>
                      <a:pt x="884" y="1562"/>
                      <a:pt x="1155" y="1178"/>
                    </a:cubicBezTo>
                    <a:cubicBezTo>
                      <a:pt x="1449" y="770"/>
                      <a:pt x="1744" y="385"/>
                      <a:pt x="2060" y="46"/>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8"/>
              <p:cNvSpPr/>
              <p:nvPr/>
            </p:nvSpPr>
            <p:spPr>
              <a:xfrm>
                <a:off x="3781975" y="1725600"/>
                <a:ext cx="57725" cy="56050"/>
              </a:xfrm>
              <a:custGeom>
                <a:avLst/>
                <a:gdLst/>
                <a:ahLst/>
                <a:cxnLst/>
                <a:rect l="l" t="t" r="r" b="b"/>
                <a:pathLst>
                  <a:path w="2309" h="2242" fill="none" extrusionOk="0">
                    <a:moveTo>
                      <a:pt x="1947" y="23"/>
                    </a:moveTo>
                    <a:cubicBezTo>
                      <a:pt x="1992" y="23"/>
                      <a:pt x="2082" y="1"/>
                      <a:pt x="2128" y="23"/>
                    </a:cubicBezTo>
                    <a:cubicBezTo>
                      <a:pt x="2241" y="91"/>
                      <a:pt x="2309" y="204"/>
                      <a:pt x="2309" y="317"/>
                    </a:cubicBezTo>
                    <a:cubicBezTo>
                      <a:pt x="2309" y="431"/>
                      <a:pt x="2241" y="499"/>
                      <a:pt x="2218" y="589"/>
                    </a:cubicBezTo>
                    <a:cubicBezTo>
                      <a:pt x="1992" y="1019"/>
                      <a:pt x="1630" y="1381"/>
                      <a:pt x="1222" y="1675"/>
                    </a:cubicBezTo>
                    <a:cubicBezTo>
                      <a:pt x="883" y="1924"/>
                      <a:pt x="498" y="2241"/>
                      <a:pt x="0" y="2060"/>
                    </a:cubicBezTo>
                    <a:cubicBezTo>
                      <a:pt x="45" y="1449"/>
                      <a:pt x="521" y="838"/>
                      <a:pt x="951" y="476"/>
                    </a:cubicBezTo>
                    <a:cubicBezTo>
                      <a:pt x="1200" y="250"/>
                      <a:pt x="1539" y="91"/>
                      <a:pt x="1947"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8"/>
              <p:cNvSpPr/>
              <p:nvPr/>
            </p:nvSpPr>
            <p:spPr>
              <a:xfrm>
                <a:off x="3764425" y="817500"/>
                <a:ext cx="43600" cy="62825"/>
              </a:xfrm>
              <a:custGeom>
                <a:avLst/>
                <a:gdLst/>
                <a:ahLst/>
                <a:cxnLst/>
                <a:rect l="l" t="t" r="r" b="b"/>
                <a:pathLst>
                  <a:path w="1744" h="2513" fill="none" extrusionOk="0">
                    <a:moveTo>
                      <a:pt x="182" y="317"/>
                    </a:moveTo>
                    <a:cubicBezTo>
                      <a:pt x="317" y="113"/>
                      <a:pt x="544" y="0"/>
                      <a:pt x="770" y="45"/>
                    </a:cubicBezTo>
                    <a:cubicBezTo>
                      <a:pt x="1064" y="113"/>
                      <a:pt x="1223" y="362"/>
                      <a:pt x="1336" y="611"/>
                    </a:cubicBezTo>
                    <a:cubicBezTo>
                      <a:pt x="1562" y="1132"/>
                      <a:pt x="1743" y="1924"/>
                      <a:pt x="1472" y="2467"/>
                    </a:cubicBezTo>
                    <a:cubicBezTo>
                      <a:pt x="1449" y="2512"/>
                      <a:pt x="838" y="2128"/>
                      <a:pt x="770" y="2060"/>
                    </a:cubicBezTo>
                    <a:cubicBezTo>
                      <a:pt x="453" y="1833"/>
                      <a:pt x="227" y="1584"/>
                      <a:pt x="91" y="1177"/>
                    </a:cubicBezTo>
                    <a:cubicBezTo>
                      <a:pt x="1" y="928"/>
                      <a:pt x="1" y="634"/>
                      <a:pt x="114" y="385"/>
                    </a:cubicBezTo>
                    <a:cubicBezTo>
                      <a:pt x="159" y="362"/>
                      <a:pt x="182" y="340"/>
                      <a:pt x="182" y="317"/>
                    </a:cubicBezTo>
                    <a:close/>
                  </a:path>
                </a:pathLst>
              </a:custGeom>
              <a:noFill/>
              <a:ln w="1132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8"/>
              <p:cNvSpPr/>
              <p:nvPr/>
            </p:nvSpPr>
            <p:spPr>
              <a:xfrm>
                <a:off x="3714650" y="1508900"/>
                <a:ext cx="53200" cy="79250"/>
              </a:xfrm>
              <a:custGeom>
                <a:avLst/>
                <a:gdLst/>
                <a:ahLst/>
                <a:cxnLst/>
                <a:rect l="l" t="t" r="r" b="b"/>
                <a:pathLst>
                  <a:path w="2128" h="3170" fill="none" extrusionOk="0">
                    <a:moveTo>
                      <a:pt x="181" y="408"/>
                    </a:moveTo>
                    <a:cubicBezTo>
                      <a:pt x="362" y="182"/>
                      <a:pt x="679" y="1"/>
                      <a:pt x="951" y="68"/>
                    </a:cubicBezTo>
                    <a:cubicBezTo>
                      <a:pt x="1290" y="159"/>
                      <a:pt x="1516" y="453"/>
                      <a:pt x="1652" y="770"/>
                    </a:cubicBezTo>
                    <a:cubicBezTo>
                      <a:pt x="1946" y="1404"/>
                      <a:pt x="2127" y="2422"/>
                      <a:pt x="1856" y="3101"/>
                    </a:cubicBezTo>
                    <a:cubicBezTo>
                      <a:pt x="1833" y="3169"/>
                      <a:pt x="996" y="2648"/>
                      <a:pt x="951" y="2603"/>
                    </a:cubicBezTo>
                    <a:cubicBezTo>
                      <a:pt x="566" y="2309"/>
                      <a:pt x="272" y="1992"/>
                      <a:pt x="113" y="1517"/>
                    </a:cubicBezTo>
                    <a:cubicBezTo>
                      <a:pt x="0" y="1200"/>
                      <a:pt x="0" y="838"/>
                      <a:pt x="136" y="521"/>
                    </a:cubicBezTo>
                    <a:cubicBezTo>
                      <a:pt x="136" y="453"/>
                      <a:pt x="158" y="431"/>
                      <a:pt x="181" y="40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8"/>
              <p:cNvSpPr/>
              <p:nvPr/>
            </p:nvSpPr>
            <p:spPr>
              <a:xfrm>
                <a:off x="3715200" y="1515700"/>
                <a:ext cx="46425" cy="60000"/>
              </a:xfrm>
              <a:custGeom>
                <a:avLst/>
                <a:gdLst/>
                <a:ahLst/>
                <a:cxnLst/>
                <a:rect l="l" t="t" r="r" b="b"/>
                <a:pathLst>
                  <a:path w="1857" h="2400" fill="none" extrusionOk="0">
                    <a:moveTo>
                      <a:pt x="1" y="679"/>
                    </a:moveTo>
                    <a:cubicBezTo>
                      <a:pt x="431" y="1200"/>
                      <a:pt x="929" y="1946"/>
                      <a:pt x="1517" y="2331"/>
                    </a:cubicBezTo>
                    <a:cubicBezTo>
                      <a:pt x="1585" y="2376"/>
                      <a:pt x="1675" y="2399"/>
                      <a:pt x="1721" y="2331"/>
                    </a:cubicBezTo>
                    <a:cubicBezTo>
                      <a:pt x="1743" y="2309"/>
                      <a:pt x="1743" y="2286"/>
                      <a:pt x="1789" y="2263"/>
                    </a:cubicBezTo>
                    <a:cubicBezTo>
                      <a:pt x="1834" y="1811"/>
                      <a:pt x="317" y="249"/>
                      <a:pt x="408" y="0"/>
                    </a:cubicBezTo>
                    <a:cubicBezTo>
                      <a:pt x="1042" y="136"/>
                      <a:pt x="1268" y="611"/>
                      <a:pt x="1856" y="131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8"/>
              <p:cNvSpPr/>
              <p:nvPr/>
            </p:nvSpPr>
            <p:spPr>
              <a:xfrm>
                <a:off x="3738975" y="1875550"/>
                <a:ext cx="53200" cy="61675"/>
              </a:xfrm>
              <a:custGeom>
                <a:avLst/>
                <a:gdLst/>
                <a:ahLst/>
                <a:cxnLst/>
                <a:rect l="l" t="t" r="r" b="b"/>
                <a:pathLst>
                  <a:path w="2128" h="2467" fill="none" extrusionOk="0">
                    <a:moveTo>
                      <a:pt x="91" y="430"/>
                    </a:moveTo>
                    <a:cubicBezTo>
                      <a:pt x="204" y="204"/>
                      <a:pt x="430" y="0"/>
                      <a:pt x="679" y="0"/>
                    </a:cubicBezTo>
                    <a:cubicBezTo>
                      <a:pt x="996" y="0"/>
                      <a:pt x="1222" y="226"/>
                      <a:pt x="1426" y="453"/>
                    </a:cubicBezTo>
                    <a:cubicBezTo>
                      <a:pt x="1765" y="928"/>
                      <a:pt x="2128" y="1743"/>
                      <a:pt x="1992" y="2376"/>
                    </a:cubicBezTo>
                    <a:cubicBezTo>
                      <a:pt x="1969" y="2467"/>
                      <a:pt x="1200" y="2173"/>
                      <a:pt x="1132" y="2150"/>
                    </a:cubicBezTo>
                    <a:cubicBezTo>
                      <a:pt x="747" y="1969"/>
                      <a:pt x="453" y="1788"/>
                      <a:pt x="227" y="1381"/>
                    </a:cubicBezTo>
                    <a:cubicBezTo>
                      <a:pt x="91" y="1132"/>
                      <a:pt x="0" y="815"/>
                      <a:pt x="91" y="543"/>
                    </a:cubicBezTo>
                    <a:cubicBezTo>
                      <a:pt x="68" y="498"/>
                      <a:pt x="68" y="453"/>
                      <a:pt x="91" y="430"/>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8"/>
              <p:cNvSpPr/>
              <p:nvPr/>
            </p:nvSpPr>
            <p:spPr>
              <a:xfrm>
                <a:off x="3745750" y="1882325"/>
                <a:ext cx="36250" cy="21525"/>
              </a:xfrm>
              <a:custGeom>
                <a:avLst/>
                <a:gdLst/>
                <a:ahLst/>
                <a:cxnLst/>
                <a:rect l="l" t="t" r="r" b="b"/>
                <a:pathLst>
                  <a:path w="1450" h="861" fill="none" extrusionOk="0">
                    <a:moveTo>
                      <a:pt x="567" y="612"/>
                    </a:moveTo>
                    <a:cubicBezTo>
                      <a:pt x="250" y="340"/>
                      <a:pt x="1" y="114"/>
                      <a:pt x="1" y="1"/>
                    </a:cubicBezTo>
                    <a:cubicBezTo>
                      <a:pt x="521" y="1"/>
                      <a:pt x="838" y="385"/>
                      <a:pt x="1449" y="86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8"/>
              <p:cNvSpPr/>
              <p:nvPr/>
            </p:nvSpPr>
            <p:spPr>
              <a:xfrm>
                <a:off x="3740100" y="1897600"/>
                <a:ext cx="45275" cy="29450"/>
              </a:xfrm>
              <a:custGeom>
                <a:avLst/>
                <a:gdLst/>
                <a:ahLst/>
                <a:cxnLst/>
                <a:rect l="l" t="t" r="r" b="b"/>
                <a:pathLst>
                  <a:path w="1811" h="1178" fill="none" extrusionOk="0">
                    <a:moveTo>
                      <a:pt x="0" y="46"/>
                    </a:moveTo>
                    <a:cubicBezTo>
                      <a:pt x="453" y="408"/>
                      <a:pt x="1019" y="929"/>
                      <a:pt x="1607" y="1155"/>
                    </a:cubicBezTo>
                    <a:cubicBezTo>
                      <a:pt x="1653" y="1178"/>
                      <a:pt x="1743" y="1178"/>
                      <a:pt x="1766" y="1132"/>
                    </a:cubicBezTo>
                    <a:cubicBezTo>
                      <a:pt x="1811" y="1087"/>
                      <a:pt x="1811" y="1064"/>
                      <a:pt x="1811" y="1042"/>
                    </a:cubicBezTo>
                    <a:cubicBezTo>
                      <a:pt x="1766" y="816"/>
                      <a:pt x="1245" y="363"/>
                      <a:pt x="793" y="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8"/>
              <p:cNvSpPr/>
              <p:nvPr/>
            </p:nvSpPr>
            <p:spPr>
              <a:xfrm>
                <a:off x="3780275" y="1098700"/>
                <a:ext cx="79225" cy="53775"/>
              </a:xfrm>
              <a:custGeom>
                <a:avLst/>
                <a:gdLst/>
                <a:ahLst/>
                <a:cxnLst/>
                <a:rect l="l" t="t" r="r" b="b"/>
                <a:pathLst>
                  <a:path w="3169" h="2151" fill="none" extrusionOk="0">
                    <a:moveTo>
                      <a:pt x="2761" y="204"/>
                    </a:moveTo>
                    <a:cubicBezTo>
                      <a:pt x="2988" y="385"/>
                      <a:pt x="3169" y="679"/>
                      <a:pt x="3101" y="974"/>
                    </a:cubicBezTo>
                    <a:cubicBezTo>
                      <a:pt x="3010" y="1313"/>
                      <a:pt x="2716" y="1539"/>
                      <a:pt x="2399" y="1675"/>
                    </a:cubicBezTo>
                    <a:cubicBezTo>
                      <a:pt x="1766" y="1969"/>
                      <a:pt x="747" y="2150"/>
                      <a:pt x="68" y="1879"/>
                    </a:cubicBezTo>
                    <a:cubicBezTo>
                      <a:pt x="0" y="1856"/>
                      <a:pt x="521" y="1019"/>
                      <a:pt x="566" y="974"/>
                    </a:cubicBezTo>
                    <a:cubicBezTo>
                      <a:pt x="860" y="566"/>
                      <a:pt x="1177" y="295"/>
                      <a:pt x="1652" y="113"/>
                    </a:cubicBezTo>
                    <a:cubicBezTo>
                      <a:pt x="1969" y="0"/>
                      <a:pt x="2331" y="0"/>
                      <a:pt x="2648" y="159"/>
                    </a:cubicBezTo>
                    <a:cubicBezTo>
                      <a:pt x="2716" y="159"/>
                      <a:pt x="2739" y="181"/>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8"/>
              <p:cNvSpPr/>
              <p:nvPr/>
            </p:nvSpPr>
            <p:spPr>
              <a:xfrm>
                <a:off x="3764425" y="681700"/>
                <a:ext cx="200325" cy="1895450"/>
              </a:xfrm>
              <a:custGeom>
                <a:avLst/>
                <a:gdLst/>
                <a:ahLst/>
                <a:cxnLst/>
                <a:rect l="l" t="t" r="r" b="b"/>
                <a:pathLst>
                  <a:path w="8013" h="75818" fill="none" extrusionOk="0">
                    <a:moveTo>
                      <a:pt x="2649" y="1"/>
                    </a:moveTo>
                    <a:cubicBezTo>
                      <a:pt x="1811" y="4640"/>
                      <a:pt x="1359" y="9370"/>
                      <a:pt x="974" y="14032"/>
                    </a:cubicBezTo>
                    <a:cubicBezTo>
                      <a:pt x="69" y="25326"/>
                      <a:pt x="1" y="36687"/>
                      <a:pt x="906" y="47980"/>
                    </a:cubicBezTo>
                    <a:cubicBezTo>
                      <a:pt x="1223" y="51851"/>
                      <a:pt x="1653" y="55721"/>
                      <a:pt x="2219" y="59568"/>
                    </a:cubicBezTo>
                    <a:cubicBezTo>
                      <a:pt x="2784" y="63370"/>
                      <a:pt x="3237" y="67353"/>
                      <a:pt x="4097" y="71088"/>
                    </a:cubicBezTo>
                    <a:cubicBezTo>
                      <a:pt x="4255" y="71744"/>
                      <a:pt x="4504" y="72355"/>
                      <a:pt x="4980" y="72808"/>
                    </a:cubicBezTo>
                    <a:cubicBezTo>
                      <a:pt x="5478" y="73260"/>
                      <a:pt x="6202" y="73487"/>
                      <a:pt x="6790" y="73215"/>
                    </a:cubicBezTo>
                    <a:cubicBezTo>
                      <a:pt x="7537" y="72876"/>
                      <a:pt x="7763" y="71789"/>
                      <a:pt x="7243" y="71178"/>
                    </a:cubicBezTo>
                    <a:cubicBezTo>
                      <a:pt x="6745" y="70545"/>
                      <a:pt x="5636" y="70590"/>
                      <a:pt x="5183" y="71224"/>
                    </a:cubicBezTo>
                    <a:cubicBezTo>
                      <a:pt x="4957" y="71540"/>
                      <a:pt x="4867" y="71948"/>
                      <a:pt x="4867" y="72332"/>
                    </a:cubicBezTo>
                    <a:cubicBezTo>
                      <a:pt x="4844" y="74053"/>
                      <a:pt x="6292" y="75682"/>
                      <a:pt x="8012" y="7581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8"/>
              <p:cNvSpPr/>
              <p:nvPr/>
            </p:nvSpPr>
            <p:spPr>
              <a:xfrm>
                <a:off x="3700500" y="1489100"/>
                <a:ext cx="148250" cy="876450"/>
              </a:xfrm>
              <a:custGeom>
                <a:avLst/>
                <a:gdLst/>
                <a:ahLst/>
                <a:cxnLst/>
                <a:rect l="l" t="t" r="r" b="b"/>
                <a:pathLst>
                  <a:path w="5930" h="35058" fill="none" extrusionOk="0">
                    <a:moveTo>
                      <a:pt x="3010" y="0"/>
                    </a:moveTo>
                    <a:cubicBezTo>
                      <a:pt x="3010" y="0"/>
                      <a:pt x="0" y="11294"/>
                      <a:pt x="5930" y="3505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8"/>
              <p:cNvSpPr/>
              <p:nvPr/>
            </p:nvSpPr>
            <p:spPr>
              <a:xfrm>
                <a:off x="3775750" y="670375"/>
                <a:ext cx="56600" cy="818750"/>
              </a:xfrm>
              <a:custGeom>
                <a:avLst/>
                <a:gdLst/>
                <a:ahLst/>
                <a:cxnLst/>
                <a:rect l="l" t="t" r="r" b="b"/>
                <a:pathLst>
                  <a:path w="2264" h="32750" fill="none" extrusionOk="0">
                    <a:moveTo>
                      <a:pt x="2263" y="1"/>
                    </a:moveTo>
                    <a:cubicBezTo>
                      <a:pt x="2263" y="1"/>
                      <a:pt x="1698" y="15889"/>
                      <a:pt x="0" y="32749"/>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9" name="Google Shape;2389;p8"/>
            <p:cNvGrpSpPr/>
            <p:nvPr/>
          </p:nvGrpSpPr>
          <p:grpSpPr>
            <a:xfrm>
              <a:off x="5414254" y="-203525"/>
              <a:ext cx="292131" cy="1327718"/>
              <a:chOff x="2806525" y="620025"/>
              <a:chExt cx="148275" cy="673900"/>
            </a:xfrm>
          </p:grpSpPr>
          <p:sp>
            <p:nvSpPr>
              <p:cNvPr id="2390" name="Google Shape;2390;p8"/>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8"/>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8"/>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8"/>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8"/>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8"/>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8"/>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8"/>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8" name="Google Shape;2398;p8"/>
            <p:cNvGrpSpPr/>
            <p:nvPr/>
          </p:nvGrpSpPr>
          <p:grpSpPr>
            <a:xfrm>
              <a:off x="152406" y="-314989"/>
              <a:ext cx="476050" cy="2908409"/>
              <a:chOff x="2022900" y="563450"/>
              <a:chExt cx="241625" cy="1476200"/>
            </a:xfrm>
          </p:grpSpPr>
          <p:sp>
            <p:nvSpPr>
              <p:cNvPr id="2399" name="Google Shape;2399;p8"/>
              <p:cNvSpPr/>
              <p:nvPr/>
            </p:nvSpPr>
            <p:spPr>
              <a:xfrm>
                <a:off x="2022900" y="574200"/>
                <a:ext cx="241625" cy="1465450"/>
              </a:xfrm>
              <a:custGeom>
                <a:avLst/>
                <a:gdLst/>
                <a:ahLst/>
                <a:cxnLst/>
                <a:rect l="l" t="t" r="r" b="b"/>
                <a:pathLst>
                  <a:path w="9665" h="58618" fill="none" extrusionOk="0">
                    <a:moveTo>
                      <a:pt x="3689" y="58617"/>
                    </a:moveTo>
                    <a:cubicBezTo>
                      <a:pt x="2512" y="58527"/>
                      <a:pt x="1494" y="57576"/>
                      <a:pt x="1154" y="56399"/>
                    </a:cubicBezTo>
                    <a:cubicBezTo>
                      <a:pt x="815" y="55268"/>
                      <a:pt x="1087" y="54000"/>
                      <a:pt x="1720" y="52982"/>
                    </a:cubicBezTo>
                    <a:cubicBezTo>
                      <a:pt x="1879" y="52710"/>
                      <a:pt x="2105" y="52416"/>
                      <a:pt x="2422" y="52303"/>
                    </a:cubicBezTo>
                    <a:cubicBezTo>
                      <a:pt x="3033" y="52077"/>
                      <a:pt x="3735" y="52733"/>
                      <a:pt x="3644" y="53389"/>
                    </a:cubicBezTo>
                    <a:cubicBezTo>
                      <a:pt x="3553" y="54023"/>
                      <a:pt x="2875" y="54476"/>
                      <a:pt x="2218" y="54408"/>
                    </a:cubicBezTo>
                    <a:cubicBezTo>
                      <a:pt x="1585" y="54340"/>
                      <a:pt x="1041" y="53842"/>
                      <a:pt x="792" y="53231"/>
                    </a:cubicBezTo>
                    <a:cubicBezTo>
                      <a:pt x="340" y="52167"/>
                      <a:pt x="747" y="50877"/>
                      <a:pt x="1381" y="49904"/>
                    </a:cubicBezTo>
                    <a:cubicBezTo>
                      <a:pt x="1992" y="48908"/>
                      <a:pt x="2829" y="48003"/>
                      <a:pt x="3282" y="46917"/>
                    </a:cubicBezTo>
                    <a:cubicBezTo>
                      <a:pt x="3780" y="45672"/>
                      <a:pt x="3757" y="44223"/>
                      <a:pt x="3191" y="42956"/>
                    </a:cubicBezTo>
                    <a:cubicBezTo>
                      <a:pt x="2603" y="41711"/>
                      <a:pt x="1494" y="40738"/>
                      <a:pt x="1041" y="39403"/>
                    </a:cubicBezTo>
                    <a:cubicBezTo>
                      <a:pt x="0" y="36370"/>
                      <a:pt x="3214" y="34175"/>
                      <a:pt x="4685" y="31957"/>
                    </a:cubicBezTo>
                    <a:cubicBezTo>
                      <a:pt x="6292" y="29580"/>
                      <a:pt x="6812" y="26503"/>
                      <a:pt x="6066" y="23696"/>
                    </a:cubicBezTo>
                    <a:cubicBezTo>
                      <a:pt x="5364" y="21048"/>
                      <a:pt x="3553" y="18581"/>
                      <a:pt x="3802" y="15843"/>
                    </a:cubicBezTo>
                    <a:cubicBezTo>
                      <a:pt x="4097" y="12629"/>
                      <a:pt x="7039" y="10366"/>
                      <a:pt x="8442" y="7492"/>
                    </a:cubicBezTo>
                    <a:cubicBezTo>
                      <a:pt x="9574" y="5161"/>
                      <a:pt x="9664" y="2377"/>
                      <a:pt x="8714" y="0"/>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8"/>
              <p:cNvSpPr/>
              <p:nvPr/>
            </p:nvSpPr>
            <p:spPr>
              <a:xfrm>
                <a:off x="2033650" y="563450"/>
                <a:ext cx="220125" cy="1324575"/>
              </a:xfrm>
              <a:custGeom>
                <a:avLst/>
                <a:gdLst/>
                <a:ahLst/>
                <a:cxnLst/>
                <a:rect l="l" t="t" r="r" b="b"/>
                <a:pathLst>
                  <a:path w="8805" h="52983" fill="none" extrusionOk="0">
                    <a:moveTo>
                      <a:pt x="498" y="52982"/>
                    </a:moveTo>
                    <a:cubicBezTo>
                      <a:pt x="0" y="51330"/>
                      <a:pt x="227" y="49451"/>
                      <a:pt x="1109" y="47935"/>
                    </a:cubicBezTo>
                    <a:cubicBezTo>
                      <a:pt x="2082" y="46260"/>
                      <a:pt x="3870" y="44767"/>
                      <a:pt x="3576" y="42865"/>
                    </a:cubicBezTo>
                    <a:cubicBezTo>
                      <a:pt x="3305" y="40987"/>
                      <a:pt x="1132" y="39946"/>
                      <a:pt x="566" y="38158"/>
                    </a:cubicBezTo>
                    <a:cubicBezTo>
                      <a:pt x="181" y="36913"/>
                      <a:pt x="657" y="35533"/>
                      <a:pt x="1358" y="34424"/>
                    </a:cubicBezTo>
                    <a:cubicBezTo>
                      <a:pt x="2105" y="33337"/>
                      <a:pt x="3078" y="32432"/>
                      <a:pt x="3825" y="31346"/>
                    </a:cubicBezTo>
                    <a:cubicBezTo>
                      <a:pt x="5274" y="29309"/>
                      <a:pt x="5930" y="26729"/>
                      <a:pt x="5636" y="24285"/>
                    </a:cubicBezTo>
                    <a:cubicBezTo>
                      <a:pt x="5500" y="23062"/>
                      <a:pt x="5138" y="21908"/>
                      <a:pt x="4934" y="20686"/>
                    </a:cubicBezTo>
                    <a:cubicBezTo>
                      <a:pt x="4617" y="18694"/>
                      <a:pt x="4798" y="16635"/>
                      <a:pt x="5455" y="14711"/>
                    </a:cubicBezTo>
                    <a:cubicBezTo>
                      <a:pt x="5975" y="13127"/>
                      <a:pt x="6835" y="11679"/>
                      <a:pt x="7446" y="10162"/>
                    </a:cubicBezTo>
                    <a:cubicBezTo>
                      <a:pt x="8170" y="8465"/>
                      <a:pt x="8193" y="6745"/>
                      <a:pt x="8465" y="4979"/>
                    </a:cubicBezTo>
                    <a:cubicBezTo>
                      <a:pt x="8736" y="3395"/>
                      <a:pt x="8804" y="1585"/>
                      <a:pt x="8397" y="0"/>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8"/>
              <p:cNvSpPr/>
              <p:nvPr/>
            </p:nvSpPr>
            <p:spPr>
              <a:xfrm>
                <a:off x="2171125" y="1261025"/>
                <a:ext cx="73600" cy="57800"/>
              </a:xfrm>
              <a:custGeom>
                <a:avLst/>
                <a:gdLst/>
                <a:ahLst/>
                <a:cxnLst/>
                <a:rect l="l" t="t" r="r" b="b"/>
                <a:pathLst>
                  <a:path w="2944" h="2312" extrusionOk="0">
                    <a:moveTo>
                      <a:pt x="2445" y="501"/>
                    </a:moveTo>
                    <a:cubicBezTo>
                      <a:pt x="2468" y="501"/>
                      <a:pt x="2490" y="523"/>
                      <a:pt x="2490" y="591"/>
                    </a:cubicBezTo>
                    <a:cubicBezTo>
                      <a:pt x="2490" y="636"/>
                      <a:pt x="2468" y="727"/>
                      <a:pt x="2445" y="817"/>
                    </a:cubicBezTo>
                    <a:cubicBezTo>
                      <a:pt x="2241" y="1270"/>
                      <a:pt x="1925" y="1496"/>
                      <a:pt x="1449" y="1519"/>
                    </a:cubicBezTo>
                    <a:cubicBezTo>
                      <a:pt x="1155" y="1542"/>
                      <a:pt x="861" y="1587"/>
                      <a:pt x="521" y="1632"/>
                    </a:cubicBezTo>
                    <a:cubicBezTo>
                      <a:pt x="635" y="1044"/>
                      <a:pt x="1087" y="591"/>
                      <a:pt x="1381" y="546"/>
                    </a:cubicBezTo>
                    <a:cubicBezTo>
                      <a:pt x="1434" y="538"/>
                      <a:pt x="1489" y="535"/>
                      <a:pt x="1544" y="535"/>
                    </a:cubicBezTo>
                    <a:cubicBezTo>
                      <a:pt x="1704" y="535"/>
                      <a:pt x="1873" y="560"/>
                      <a:pt x="2045" y="560"/>
                    </a:cubicBezTo>
                    <a:cubicBezTo>
                      <a:pt x="2148" y="560"/>
                      <a:pt x="2251" y="551"/>
                      <a:pt x="2355" y="523"/>
                    </a:cubicBezTo>
                    <a:cubicBezTo>
                      <a:pt x="2355" y="501"/>
                      <a:pt x="2400" y="501"/>
                      <a:pt x="2445" y="501"/>
                    </a:cubicBezTo>
                    <a:close/>
                    <a:moveTo>
                      <a:pt x="1430" y="1"/>
                    </a:moveTo>
                    <a:cubicBezTo>
                      <a:pt x="1334" y="1"/>
                      <a:pt x="1242" y="13"/>
                      <a:pt x="1155" y="48"/>
                    </a:cubicBezTo>
                    <a:cubicBezTo>
                      <a:pt x="680" y="139"/>
                      <a:pt x="114" y="1270"/>
                      <a:pt x="23" y="2153"/>
                    </a:cubicBezTo>
                    <a:cubicBezTo>
                      <a:pt x="1" y="2198"/>
                      <a:pt x="1" y="2266"/>
                      <a:pt x="1" y="2311"/>
                    </a:cubicBezTo>
                    <a:cubicBezTo>
                      <a:pt x="69" y="2289"/>
                      <a:pt x="114" y="2221"/>
                      <a:pt x="182" y="2198"/>
                    </a:cubicBezTo>
                    <a:cubicBezTo>
                      <a:pt x="318" y="2107"/>
                      <a:pt x="431" y="2085"/>
                      <a:pt x="544" y="2062"/>
                    </a:cubicBezTo>
                    <a:cubicBezTo>
                      <a:pt x="684" y="2042"/>
                      <a:pt x="819" y="2036"/>
                      <a:pt x="946" y="2036"/>
                    </a:cubicBezTo>
                    <a:cubicBezTo>
                      <a:pt x="1156" y="2036"/>
                      <a:pt x="1346" y="2053"/>
                      <a:pt x="1513" y="2053"/>
                    </a:cubicBezTo>
                    <a:cubicBezTo>
                      <a:pt x="1587" y="2053"/>
                      <a:pt x="1657" y="2049"/>
                      <a:pt x="1721" y="2040"/>
                    </a:cubicBezTo>
                    <a:cubicBezTo>
                      <a:pt x="2241" y="1994"/>
                      <a:pt x="2604" y="1519"/>
                      <a:pt x="2830" y="817"/>
                    </a:cubicBezTo>
                    <a:cubicBezTo>
                      <a:pt x="2898" y="614"/>
                      <a:pt x="2943" y="410"/>
                      <a:pt x="2943" y="252"/>
                    </a:cubicBezTo>
                    <a:cubicBezTo>
                      <a:pt x="2943" y="79"/>
                      <a:pt x="2862" y="20"/>
                      <a:pt x="2712" y="20"/>
                    </a:cubicBezTo>
                    <a:cubicBezTo>
                      <a:pt x="2686" y="20"/>
                      <a:pt x="2657" y="22"/>
                      <a:pt x="2626" y="25"/>
                    </a:cubicBezTo>
                    <a:cubicBezTo>
                      <a:pt x="2513" y="48"/>
                      <a:pt x="2400" y="71"/>
                      <a:pt x="2309" y="71"/>
                    </a:cubicBezTo>
                    <a:cubicBezTo>
                      <a:pt x="2267" y="75"/>
                      <a:pt x="2225" y="77"/>
                      <a:pt x="2183" y="77"/>
                    </a:cubicBezTo>
                    <a:cubicBezTo>
                      <a:pt x="1923" y="77"/>
                      <a:pt x="1666" y="1"/>
                      <a:pt x="1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8"/>
              <p:cNvSpPr/>
              <p:nvPr/>
            </p:nvSpPr>
            <p:spPr>
              <a:xfrm>
                <a:off x="2178500" y="1263900"/>
                <a:ext cx="59425" cy="45875"/>
              </a:xfrm>
              <a:custGeom>
                <a:avLst/>
                <a:gdLst/>
                <a:ahLst/>
                <a:cxnLst/>
                <a:rect l="l" t="t" r="r" b="b"/>
                <a:pathLst>
                  <a:path w="2377" h="1835" extrusionOk="0">
                    <a:moveTo>
                      <a:pt x="1291" y="872"/>
                    </a:moveTo>
                    <a:cubicBezTo>
                      <a:pt x="1270" y="890"/>
                      <a:pt x="1258" y="913"/>
                      <a:pt x="1245" y="951"/>
                    </a:cubicBezTo>
                    <a:lnTo>
                      <a:pt x="1200" y="974"/>
                    </a:lnTo>
                    <a:cubicBezTo>
                      <a:pt x="1064" y="1132"/>
                      <a:pt x="905" y="1268"/>
                      <a:pt x="679" y="1314"/>
                    </a:cubicBezTo>
                    <a:cubicBezTo>
                      <a:pt x="842" y="1109"/>
                      <a:pt x="1080" y="979"/>
                      <a:pt x="1291" y="872"/>
                    </a:cubicBezTo>
                    <a:close/>
                    <a:moveTo>
                      <a:pt x="1743" y="1"/>
                    </a:moveTo>
                    <a:cubicBezTo>
                      <a:pt x="1267" y="295"/>
                      <a:pt x="588" y="340"/>
                      <a:pt x="113" y="1314"/>
                    </a:cubicBezTo>
                    <a:cubicBezTo>
                      <a:pt x="0" y="1540"/>
                      <a:pt x="23" y="1744"/>
                      <a:pt x="158" y="1766"/>
                    </a:cubicBezTo>
                    <a:cubicBezTo>
                      <a:pt x="249" y="1811"/>
                      <a:pt x="294" y="1811"/>
                      <a:pt x="362" y="1811"/>
                    </a:cubicBezTo>
                    <a:cubicBezTo>
                      <a:pt x="375" y="1811"/>
                      <a:pt x="388" y="1797"/>
                      <a:pt x="393" y="1797"/>
                    </a:cubicBezTo>
                    <a:cubicBezTo>
                      <a:pt x="396" y="1797"/>
                      <a:pt x="395" y="1805"/>
                      <a:pt x="385" y="1834"/>
                    </a:cubicBezTo>
                    <a:cubicBezTo>
                      <a:pt x="951" y="1834"/>
                      <a:pt x="1267" y="1721"/>
                      <a:pt x="1516" y="1427"/>
                    </a:cubicBezTo>
                    <a:lnTo>
                      <a:pt x="1539" y="1404"/>
                    </a:lnTo>
                    <a:cubicBezTo>
                      <a:pt x="1833" y="1087"/>
                      <a:pt x="2105" y="793"/>
                      <a:pt x="2376" y="295"/>
                    </a:cubicBezTo>
                    <a:cubicBezTo>
                      <a:pt x="2263" y="272"/>
                      <a:pt x="2173" y="227"/>
                      <a:pt x="2060" y="137"/>
                    </a:cubicBezTo>
                    <a:cubicBezTo>
                      <a:pt x="2037" y="182"/>
                      <a:pt x="1969" y="227"/>
                      <a:pt x="1946" y="272"/>
                    </a:cubicBezTo>
                    <a:cubicBezTo>
                      <a:pt x="1879" y="182"/>
                      <a:pt x="1811" y="69"/>
                      <a:pt x="1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8"/>
              <p:cNvSpPr/>
              <p:nvPr/>
            </p:nvSpPr>
            <p:spPr>
              <a:xfrm>
                <a:off x="2094750" y="1580725"/>
                <a:ext cx="60575" cy="75300"/>
              </a:xfrm>
              <a:custGeom>
                <a:avLst/>
                <a:gdLst/>
                <a:ahLst/>
                <a:cxnLst/>
                <a:rect l="l" t="t" r="r" b="b"/>
                <a:pathLst>
                  <a:path w="2423" h="3012" extrusionOk="0">
                    <a:moveTo>
                      <a:pt x="2032" y="514"/>
                    </a:moveTo>
                    <a:cubicBezTo>
                      <a:pt x="2050" y="514"/>
                      <a:pt x="2071" y="539"/>
                      <a:pt x="2105" y="590"/>
                    </a:cubicBezTo>
                    <a:cubicBezTo>
                      <a:pt x="2128" y="681"/>
                      <a:pt x="2105" y="726"/>
                      <a:pt x="2105" y="839"/>
                    </a:cubicBezTo>
                    <a:cubicBezTo>
                      <a:pt x="2037" y="1314"/>
                      <a:pt x="1811" y="1654"/>
                      <a:pt x="1358" y="1835"/>
                    </a:cubicBezTo>
                    <a:cubicBezTo>
                      <a:pt x="1087" y="1948"/>
                      <a:pt x="793" y="2061"/>
                      <a:pt x="476" y="2220"/>
                    </a:cubicBezTo>
                    <a:cubicBezTo>
                      <a:pt x="431" y="1609"/>
                      <a:pt x="702" y="1043"/>
                      <a:pt x="1019" y="884"/>
                    </a:cubicBezTo>
                    <a:cubicBezTo>
                      <a:pt x="1268" y="726"/>
                      <a:pt x="1607" y="726"/>
                      <a:pt x="1924" y="568"/>
                    </a:cubicBezTo>
                    <a:cubicBezTo>
                      <a:pt x="1947" y="568"/>
                      <a:pt x="1992" y="522"/>
                      <a:pt x="2015" y="522"/>
                    </a:cubicBezTo>
                    <a:cubicBezTo>
                      <a:pt x="2020" y="517"/>
                      <a:pt x="2026" y="514"/>
                      <a:pt x="2032" y="514"/>
                    </a:cubicBezTo>
                    <a:close/>
                    <a:moveTo>
                      <a:pt x="2193" y="1"/>
                    </a:moveTo>
                    <a:cubicBezTo>
                      <a:pt x="2144" y="1"/>
                      <a:pt x="2085" y="16"/>
                      <a:pt x="2015" y="47"/>
                    </a:cubicBezTo>
                    <a:cubicBezTo>
                      <a:pt x="1902" y="115"/>
                      <a:pt x="1811" y="160"/>
                      <a:pt x="1721" y="183"/>
                    </a:cubicBezTo>
                    <a:cubicBezTo>
                      <a:pt x="1358" y="364"/>
                      <a:pt x="906" y="296"/>
                      <a:pt x="634" y="522"/>
                    </a:cubicBezTo>
                    <a:cubicBezTo>
                      <a:pt x="204" y="726"/>
                      <a:pt x="1" y="1993"/>
                      <a:pt x="204" y="2853"/>
                    </a:cubicBezTo>
                    <a:cubicBezTo>
                      <a:pt x="204" y="2899"/>
                      <a:pt x="227" y="2967"/>
                      <a:pt x="227" y="3012"/>
                    </a:cubicBezTo>
                    <a:cubicBezTo>
                      <a:pt x="249" y="2967"/>
                      <a:pt x="317" y="2899"/>
                      <a:pt x="340" y="2853"/>
                    </a:cubicBezTo>
                    <a:cubicBezTo>
                      <a:pt x="453" y="2763"/>
                      <a:pt x="544" y="2672"/>
                      <a:pt x="657" y="2627"/>
                    </a:cubicBezTo>
                    <a:cubicBezTo>
                      <a:pt x="1087" y="2401"/>
                      <a:pt x="1494" y="2378"/>
                      <a:pt x="1743" y="2220"/>
                    </a:cubicBezTo>
                    <a:cubicBezTo>
                      <a:pt x="2241" y="2039"/>
                      <a:pt x="2422" y="1473"/>
                      <a:pt x="2422" y="726"/>
                    </a:cubicBezTo>
                    <a:cubicBezTo>
                      <a:pt x="2422" y="522"/>
                      <a:pt x="2422" y="296"/>
                      <a:pt x="2377" y="160"/>
                    </a:cubicBezTo>
                    <a:cubicBezTo>
                      <a:pt x="2347" y="56"/>
                      <a:pt x="2288" y="1"/>
                      <a:pt x="2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8"/>
              <p:cNvSpPr/>
              <p:nvPr/>
            </p:nvSpPr>
            <p:spPr>
              <a:xfrm>
                <a:off x="2102675" y="1587550"/>
                <a:ext cx="48125" cy="55475"/>
              </a:xfrm>
              <a:custGeom>
                <a:avLst/>
                <a:gdLst/>
                <a:ahLst/>
                <a:cxnLst/>
                <a:rect l="l" t="t" r="r" b="b"/>
                <a:pathLst>
                  <a:path w="1925" h="2219" extrusionOk="0">
                    <a:moveTo>
                      <a:pt x="1041" y="974"/>
                    </a:moveTo>
                    <a:cubicBezTo>
                      <a:pt x="1019" y="996"/>
                      <a:pt x="996" y="1041"/>
                      <a:pt x="974" y="1087"/>
                    </a:cubicBezTo>
                    <a:cubicBezTo>
                      <a:pt x="951" y="1087"/>
                      <a:pt x="951" y="1109"/>
                      <a:pt x="951" y="1109"/>
                    </a:cubicBezTo>
                    <a:cubicBezTo>
                      <a:pt x="838" y="1313"/>
                      <a:pt x="725" y="1471"/>
                      <a:pt x="544" y="1607"/>
                    </a:cubicBezTo>
                    <a:cubicBezTo>
                      <a:pt x="679" y="1336"/>
                      <a:pt x="838" y="1132"/>
                      <a:pt x="1041" y="974"/>
                    </a:cubicBezTo>
                    <a:close/>
                    <a:moveTo>
                      <a:pt x="1223" y="0"/>
                    </a:moveTo>
                    <a:cubicBezTo>
                      <a:pt x="838" y="453"/>
                      <a:pt x="227" y="679"/>
                      <a:pt x="46" y="1788"/>
                    </a:cubicBezTo>
                    <a:cubicBezTo>
                      <a:pt x="0" y="2060"/>
                      <a:pt x="91" y="2218"/>
                      <a:pt x="227" y="2218"/>
                    </a:cubicBezTo>
                    <a:cubicBezTo>
                      <a:pt x="272" y="2218"/>
                      <a:pt x="340" y="2218"/>
                      <a:pt x="385" y="2173"/>
                    </a:cubicBezTo>
                    <a:cubicBezTo>
                      <a:pt x="430" y="2150"/>
                      <a:pt x="453" y="2150"/>
                      <a:pt x="476" y="2128"/>
                    </a:cubicBezTo>
                    <a:cubicBezTo>
                      <a:pt x="1019" y="1992"/>
                      <a:pt x="1268" y="1788"/>
                      <a:pt x="1449" y="1426"/>
                    </a:cubicBezTo>
                    <a:cubicBezTo>
                      <a:pt x="1471" y="1426"/>
                      <a:pt x="1471" y="1381"/>
                      <a:pt x="1471" y="1381"/>
                    </a:cubicBezTo>
                    <a:cubicBezTo>
                      <a:pt x="1675" y="1041"/>
                      <a:pt x="1811" y="657"/>
                      <a:pt x="1924" y="114"/>
                    </a:cubicBezTo>
                    <a:cubicBezTo>
                      <a:pt x="1811" y="114"/>
                      <a:pt x="1675" y="91"/>
                      <a:pt x="1562" y="23"/>
                    </a:cubicBezTo>
                    <a:cubicBezTo>
                      <a:pt x="1562" y="91"/>
                      <a:pt x="1517" y="136"/>
                      <a:pt x="1494" y="204"/>
                    </a:cubicBezTo>
                    <a:cubicBezTo>
                      <a:pt x="1404" y="136"/>
                      <a:pt x="1290" y="91"/>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8"/>
              <p:cNvSpPr/>
              <p:nvPr/>
            </p:nvSpPr>
            <p:spPr>
              <a:xfrm>
                <a:off x="2031950" y="1737475"/>
                <a:ext cx="40750" cy="84900"/>
              </a:xfrm>
              <a:custGeom>
                <a:avLst/>
                <a:gdLst/>
                <a:ahLst/>
                <a:cxnLst/>
                <a:rect l="l" t="t" r="r" b="b"/>
                <a:pathLst>
                  <a:path w="1630" h="3396" fill="none" extrusionOk="0">
                    <a:moveTo>
                      <a:pt x="362" y="227"/>
                    </a:moveTo>
                    <a:cubicBezTo>
                      <a:pt x="430" y="182"/>
                      <a:pt x="453" y="91"/>
                      <a:pt x="521" y="69"/>
                    </a:cubicBezTo>
                    <a:cubicBezTo>
                      <a:pt x="679" y="1"/>
                      <a:pt x="838" y="24"/>
                      <a:pt x="996" y="91"/>
                    </a:cubicBezTo>
                    <a:cubicBezTo>
                      <a:pt x="1132" y="137"/>
                      <a:pt x="1177" y="250"/>
                      <a:pt x="1245" y="363"/>
                    </a:cubicBezTo>
                    <a:cubicBezTo>
                      <a:pt x="1517" y="884"/>
                      <a:pt x="1630" y="1449"/>
                      <a:pt x="1607" y="2015"/>
                    </a:cubicBezTo>
                    <a:cubicBezTo>
                      <a:pt x="1607" y="2490"/>
                      <a:pt x="1607" y="3056"/>
                      <a:pt x="1019" y="3396"/>
                    </a:cubicBezTo>
                    <a:cubicBezTo>
                      <a:pt x="362" y="2943"/>
                      <a:pt x="68" y="2128"/>
                      <a:pt x="23" y="1472"/>
                    </a:cubicBezTo>
                    <a:cubicBezTo>
                      <a:pt x="0" y="1087"/>
                      <a:pt x="114" y="635"/>
                      <a:pt x="362" y="227"/>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8"/>
              <p:cNvSpPr/>
              <p:nvPr/>
            </p:nvSpPr>
            <p:spPr>
              <a:xfrm>
                <a:off x="2090225" y="1282575"/>
                <a:ext cx="73575" cy="78100"/>
              </a:xfrm>
              <a:custGeom>
                <a:avLst/>
                <a:gdLst/>
                <a:ahLst/>
                <a:cxnLst/>
                <a:rect l="l" t="t" r="r" b="b"/>
                <a:pathLst>
                  <a:path w="2943" h="3124" fill="none" extrusionOk="0">
                    <a:moveTo>
                      <a:pt x="136" y="385"/>
                    </a:moveTo>
                    <a:cubicBezTo>
                      <a:pt x="272" y="114"/>
                      <a:pt x="770" y="1"/>
                      <a:pt x="1336" y="114"/>
                    </a:cubicBezTo>
                    <a:cubicBezTo>
                      <a:pt x="1992" y="227"/>
                      <a:pt x="2377" y="589"/>
                      <a:pt x="2558" y="906"/>
                    </a:cubicBezTo>
                    <a:cubicBezTo>
                      <a:pt x="2943" y="1540"/>
                      <a:pt x="2694" y="2422"/>
                      <a:pt x="2422" y="3033"/>
                    </a:cubicBezTo>
                    <a:cubicBezTo>
                      <a:pt x="2445" y="3124"/>
                      <a:pt x="2037" y="2717"/>
                      <a:pt x="1902" y="2671"/>
                    </a:cubicBezTo>
                    <a:cubicBezTo>
                      <a:pt x="1562" y="2400"/>
                      <a:pt x="1177" y="2106"/>
                      <a:pt x="657" y="1562"/>
                    </a:cubicBezTo>
                    <a:cubicBezTo>
                      <a:pt x="317" y="1223"/>
                      <a:pt x="0" y="838"/>
                      <a:pt x="91" y="521"/>
                    </a:cubicBezTo>
                    <a:cubicBezTo>
                      <a:pt x="68" y="431"/>
                      <a:pt x="91" y="408"/>
                      <a:pt x="136" y="385"/>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8"/>
              <p:cNvSpPr/>
              <p:nvPr/>
            </p:nvSpPr>
            <p:spPr>
              <a:xfrm>
                <a:off x="2172825" y="722450"/>
                <a:ext cx="49825" cy="60550"/>
              </a:xfrm>
              <a:custGeom>
                <a:avLst/>
                <a:gdLst/>
                <a:ahLst/>
                <a:cxnLst/>
                <a:rect l="l" t="t" r="r" b="b"/>
                <a:pathLst>
                  <a:path w="1993" h="2422" fill="none" extrusionOk="0">
                    <a:moveTo>
                      <a:pt x="69" y="634"/>
                    </a:moveTo>
                    <a:cubicBezTo>
                      <a:pt x="182" y="430"/>
                      <a:pt x="476" y="272"/>
                      <a:pt x="793" y="158"/>
                    </a:cubicBezTo>
                    <a:cubicBezTo>
                      <a:pt x="1155" y="0"/>
                      <a:pt x="1404" y="158"/>
                      <a:pt x="1585" y="385"/>
                    </a:cubicBezTo>
                    <a:cubicBezTo>
                      <a:pt x="1879" y="815"/>
                      <a:pt x="1992" y="1856"/>
                      <a:pt x="1766" y="2422"/>
                    </a:cubicBezTo>
                    <a:cubicBezTo>
                      <a:pt x="1743" y="2422"/>
                      <a:pt x="1178" y="2150"/>
                      <a:pt x="1087" y="2195"/>
                    </a:cubicBezTo>
                    <a:cubicBezTo>
                      <a:pt x="748" y="2105"/>
                      <a:pt x="499" y="1924"/>
                      <a:pt x="272" y="1539"/>
                    </a:cubicBezTo>
                    <a:cubicBezTo>
                      <a:pt x="114" y="1245"/>
                      <a:pt x="1" y="951"/>
                      <a:pt x="69" y="724"/>
                    </a:cubicBezTo>
                    <a:cubicBezTo>
                      <a:pt x="46" y="679"/>
                      <a:pt x="46" y="656"/>
                      <a:pt x="69" y="634"/>
                    </a:cubicBezTo>
                    <a:close/>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8"/>
              <p:cNvSpPr/>
              <p:nvPr/>
            </p:nvSpPr>
            <p:spPr>
              <a:xfrm>
                <a:off x="2173400" y="735450"/>
                <a:ext cx="45850" cy="39075"/>
              </a:xfrm>
              <a:custGeom>
                <a:avLst/>
                <a:gdLst/>
                <a:ahLst/>
                <a:cxnLst/>
                <a:rect l="l" t="t" r="r" b="b"/>
                <a:pathLst>
                  <a:path w="1834" h="1563" fill="none" extrusionOk="0">
                    <a:moveTo>
                      <a:pt x="0" y="566"/>
                    </a:moveTo>
                    <a:cubicBezTo>
                      <a:pt x="498" y="1132"/>
                      <a:pt x="1041" y="1291"/>
                      <a:pt x="1494" y="1517"/>
                    </a:cubicBezTo>
                    <a:cubicBezTo>
                      <a:pt x="1517" y="1562"/>
                      <a:pt x="1607" y="1562"/>
                      <a:pt x="1675" y="1494"/>
                    </a:cubicBezTo>
                    <a:cubicBezTo>
                      <a:pt x="1698" y="1472"/>
                      <a:pt x="1698" y="1449"/>
                      <a:pt x="1698" y="1404"/>
                    </a:cubicBezTo>
                    <a:cubicBezTo>
                      <a:pt x="1834" y="793"/>
                      <a:pt x="317" y="317"/>
                      <a:pt x="249" y="23"/>
                    </a:cubicBezTo>
                    <a:cubicBezTo>
                      <a:pt x="906" y="1"/>
                      <a:pt x="1245" y="23"/>
                      <a:pt x="1743" y="589"/>
                    </a:cubicBezTo>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9" name="Google Shape;2409;p8"/>
            <p:cNvGrpSpPr/>
            <p:nvPr/>
          </p:nvGrpSpPr>
          <p:grpSpPr>
            <a:xfrm>
              <a:off x="7979311" y="-99961"/>
              <a:ext cx="380199" cy="2861617"/>
              <a:chOff x="3345725" y="238675"/>
              <a:chExt cx="192975" cy="1452450"/>
            </a:xfrm>
          </p:grpSpPr>
          <p:sp>
            <p:nvSpPr>
              <p:cNvPr id="2410" name="Google Shape;2410;p8"/>
              <p:cNvSpPr/>
              <p:nvPr/>
            </p:nvSpPr>
            <p:spPr>
              <a:xfrm>
                <a:off x="3345725" y="250550"/>
                <a:ext cx="185625" cy="1427550"/>
              </a:xfrm>
              <a:custGeom>
                <a:avLst/>
                <a:gdLst/>
                <a:ahLst/>
                <a:cxnLst/>
                <a:rect l="l" t="t" r="r" b="b"/>
                <a:pathLst>
                  <a:path w="7425" h="57102" fill="none" extrusionOk="0">
                    <a:moveTo>
                      <a:pt x="4233" y="54635"/>
                    </a:moveTo>
                    <a:cubicBezTo>
                      <a:pt x="3599" y="54069"/>
                      <a:pt x="4346" y="53345"/>
                      <a:pt x="4957" y="53322"/>
                    </a:cubicBezTo>
                    <a:cubicBezTo>
                      <a:pt x="7424" y="53254"/>
                      <a:pt x="6293" y="56309"/>
                      <a:pt x="4708" y="56785"/>
                    </a:cubicBezTo>
                    <a:cubicBezTo>
                      <a:pt x="3690" y="57102"/>
                      <a:pt x="2445" y="56604"/>
                      <a:pt x="1993" y="55630"/>
                    </a:cubicBezTo>
                    <a:cubicBezTo>
                      <a:pt x="1744" y="55133"/>
                      <a:pt x="1744" y="54521"/>
                      <a:pt x="1811" y="53956"/>
                    </a:cubicBezTo>
                    <a:cubicBezTo>
                      <a:pt x="2015" y="52801"/>
                      <a:pt x="2581" y="51783"/>
                      <a:pt x="3102" y="50742"/>
                    </a:cubicBezTo>
                    <a:cubicBezTo>
                      <a:pt x="3667" y="49610"/>
                      <a:pt x="4278" y="48479"/>
                      <a:pt x="4618" y="47234"/>
                    </a:cubicBezTo>
                    <a:cubicBezTo>
                      <a:pt x="4957" y="45921"/>
                      <a:pt x="4754" y="44450"/>
                      <a:pt x="4029" y="43319"/>
                    </a:cubicBezTo>
                    <a:cubicBezTo>
                      <a:pt x="3283" y="42164"/>
                      <a:pt x="2038" y="41327"/>
                      <a:pt x="1427" y="40082"/>
                    </a:cubicBezTo>
                    <a:cubicBezTo>
                      <a:pt x="1" y="37208"/>
                      <a:pt x="2898" y="34605"/>
                      <a:pt x="4075" y="32229"/>
                    </a:cubicBezTo>
                    <a:cubicBezTo>
                      <a:pt x="5387" y="29672"/>
                      <a:pt x="5501" y="26526"/>
                      <a:pt x="4392" y="23855"/>
                    </a:cubicBezTo>
                    <a:cubicBezTo>
                      <a:pt x="3350" y="21320"/>
                      <a:pt x="1223" y="19102"/>
                      <a:pt x="1133" y="16364"/>
                    </a:cubicBezTo>
                    <a:cubicBezTo>
                      <a:pt x="997" y="13150"/>
                      <a:pt x="3622" y="10525"/>
                      <a:pt x="4686" y="7469"/>
                    </a:cubicBezTo>
                    <a:cubicBezTo>
                      <a:pt x="5501" y="5048"/>
                      <a:pt x="5206" y="2241"/>
                      <a:pt x="3962" y="1"/>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8"/>
              <p:cNvSpPr/>
              <p:nvPr/>
            </p:nvSpPr>
            <p:spPr>
              <a:xfrm>
                <a:off x="3360103" y="238675"/>
                <a:ext cx="143750" cy="1452450"/>
              </a:xfrm>
              <a:custGeom>
                <a:avLst/>
                <a:gdLst/>
                <a:ahLst/>
                <a:cxnLst/>
                <a:rect l="l" t="t" r="r" b="b"/>
                <a:pathLst>
                  <a:path w="5750" h="58098" fill="none" extrusionOk="0">
                    <a:moveTo>
                      <a:pt x="5749" y="56083"/>
                    </a:moveTo>
                    <a:cubicBezTo>
                      <a:pt x="5432" y="56694"/>
                      <a:pt x="5025" y="57373"/>
                      <a:pt x="4369" y="57667"/>
                    </a:cubicBezTo>
                    <a:cubicBezTo>
                      <a:pt x="3396" y="58029"/>
                      <a:pt x="1970" y="58097"/>
                      <a:pt x="1110" y="57418"/>
                    </a:cubicBezTo>
                    <a:cubicBezTo>
                      <a:pt x="974" y="57260"/>
                      <a:pt x="861" y="57101"/>
                      <a:pt x="748" y="56920"/>
                    </a:cubicBezTo>
                    <a:cubicBezTo>
                      <a:pt x="1" y="55630"/>
                      <a:pt x="612" y="54521"/>
                      <a:pt x="1291" y="53299"/>
                    </a:cubicBezTo>
                    <a:cubicBezTo>
                      <a:pt x="1857" y="52281"/>
                      <a:pt x="2694" y="51421"/>
                      <a:pt x="3305" y="50425"/>
                    </a:cubicBezTo>
                    <a:cubicBezTo>
                      <a:pt x="4618" y="48365"/>
                      <a:pt x="5251" y="45197"/>
                      <a:pt x="4120" y="42934"/>
                    </a:cubicBezTo>
                    <a:cubicBezTo>
                      <a:pt x="3282" y="41281"/>
                      <a:pt x="1359" y="40580"/>
                      <a:pt x="612" y="38905"/>
                    </a:cubicBezTo>
                    <a:cubicBezTo>
                      <a:pt x="46" y="37728"/>
                      <a:pt x="340" y="36280"/>
                      <a:pt x="906" y="35080"/>
                    </a:cubicBezTo>
                    <a:cubicBezTo>
                      <a:pt x="1494" y="33903"/>
                      <a:pt x="2332" y="32885"/>
                      <a:pt x="2943" y="31685"/>
                    </a:cubicBezTo>
                    <a:cubicBezTo>
                      <a:pt x="4142" y="29490"/>
                      <a:pt x="4437" y="26865"/>
                      <a:pt x="3826" y="24421"/>
                    </a:cubicBezTo>
                    <a:cubicBezTo>
                      <a:pt x="3509" y="23244"/>
                      <a:pt x="3011" y="22135"/>
                      <a:pt x="2671" y="20981"/>
                    </a:cubicBezTo>
                    <a:cubicBezTo>
                      <a:pt x="2106" y="19057"/>
                      <a:pt x="2015" y="16952"/>
                      <a:pt x="2400" y="15006"/>
                    </a:cubicBezTo>
                    <a:cubicBezTo>
                      <a:pt x="2739" y="13354"/>
                      <a:pt x="3373" y="11837"/>
                      <a:pt x="3803" y="10230"/>
                    </a:cubicBezTo>
                    <a:cubicBezTo>
                      <a:pt x="4278" y="8442"/>
                      <a:pt x="4074" y="6745"/>
                      <a:pt x="4142" y="4934"/>
                    </a:cubicBezTo>
                    <a:cubicBezTo>
                      <a:pt x="4188" y="3350"/>
                      <a:pt x="4029" y="1517"/>
                      <a:pt x="3418" y="1"/>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8"/>
              <p:cNvSpPr/>
              <p:nvPr/>
            </p:nvSpPr>
            <p:spPr>
              <a:xfrm>
                <a:off x="3471350" y="932250"/>
                <a:ext cx="67350" cy="65750"/>
              </a:xfrm>
              <a:custGeom>
                <a:avLst/>
                <a:gdLst/>
                <a:ahLst/>
                <a:cxnLst/>
                <a:rect l="l" t="t" r="r" b="b"/>
                <a:pathLst>
                  <a:path w="2694" h="2630" extrusionOk="0">
                    <a:moveTo>
                      <a:pt x="2218" y="502"/>
                    </a:moveTo>
                    <a:cubicBezTo>
                      <a:pt x="2263" y="502"/>
                      <a:pt x="2286" y="525"/>
                      <a:pt x="2286" y="593"/>
                    </a:cubicBezTo>
                    <a:cubicBezTo>
                      <a:pt x="2309" y="638"/>
                      <a:pt x="2286" y="729"/>
                      <a:pt x="2263" y="819"/>
                    </a:cubicBezTo>
                    <a:cubicBezTo>
                      <a:pt x="2105" y="1295"/>
                      <a:pt x="1833" y="1566"/>
                      <a:pt x="1358" y="1657"/>
                    </a:cubicBezTo>
                    <a:cubicBezTo>
                      <a:pt x="1041" y="1725"/>
                      <a:pt x="747" y="1770"/>
                      <a:pt x="408" y="1883"/>
                    </a:cubicBezTo>
                    <a:cubicBezTo>
                      <a:pt x="476" y="1295"/>
                      <a:pt x="838" y="774"/>
                      <a:pt x="1200" y="706"/>
                    </a:cubicBezTo>
                    <a:cubicBezTo>
                      <a:pt x="1471" y="593"/>
                      <a:pt x="1811" y="638"/>
                      <a:pt x="2150" y="525"/>
                    </a:cubicBezTo>
                    <a:cubicBezTo>
                      <a:pt x="2173" y="525"/>
                      <a:pt x="2196" y="502"/>
                      <a:pt x="2218" y="502"/>
                    </a:cubicBezTo>
                    <a:close/>
                    <a:moveTo>
                      <a:pt x="2473" y="1"/>
                    </a:moveTo>
                    <a:cubicBezTo>
                      <a:pt x="2432" y="1"/>
                      <a:pt x="2385" y="9"/>
                      <a:pt x="2331" y="27"/>
                    </a:cubicBezTo>
                    <a:cubicBezTo>
                      <a:pt x="2218" y="50"/>
                      <a:pt x="2105" y="72"/>
                      <a:pt x="2037" y="95"/>
                    </a:cubicBezTo>
                    <a:cubicBezTo>
                      <a:pt x="1607" y="208"/>
                      <a:pt x="1177" y="72"/>
                      <a:pt x="860" y="253"/>
                    </a:cubicBezTo>
                    <a:cubicBezTo>
                      <a:pt x="385" y="367"/>
                      <a:pt x="0" y="1566"/>
                      <a:pt x="23" y="2449"/>
                    </a:cubicBezTo>
                    <a:lnTo>
                      <a:pt x="23" y="2630"/>
                    </a:lnTo>
                    <a:cubicBezTo>
                      <a:pt x="68" y="2562"/>
                      <a:pt x="113" y="2494"/>
                      <a:pt x="159" y="2471"/>
                    </a:cubicBezTo>
                    <a:cubicBezTo>
                      <a:pt x="272" y="2404"/>
                      <a:pt x="385" y="2336"/>
                      <a:pt x="498" y="2313"/>
                    </a:cubicBezTo>
                    <a:cubicBezTo>
                      <a:pt x="973" y="2177"/>
                      <a:pt x="1381" y="2222"/>
                      <a:pt x="1720" y="2109"/>
                    </a:cubicBezTo>
                    <a:cubicBezTo>
                      <a:pt x="2218" y="1996"/>
                      <a:pt x="2512" y="1498"/>
                      <a:pt x="2648" y="751"/>
                    </a:cubicBezTo>
                    <a:cubicBezTo>
                      <a:pt x="2671" y="548"/>
                      <a:pt x="2693" y="367"/>
                      <a:pt x="2671" y="186"/>
                    </a:cubicBezTo>
                    <a:cubicBezTo>
                      <a:pt x="2654" y="69"/>
                      <a:pt x="2588" y="1"/>
                      <a:pt x="2473"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8"/>
              <p:cNvSpPr/>
              <p:nvPr/>
            </p:nvSpPr>
            <p:spPr>
              <a:xfrm>
                <a:off x="3475875" y="936300"/>
                <a:ext cx="55475" cy="50400"/>
              </a:xfrm>
              <a:custGeom>
                <a:avLst/>
                <a:gdLst/>
                <a:ahLst/>
                <a:cxnLst/>
                <a:rect l="l" t="t" r="r" b="b"/>
                <a:pathLst>
                  <a:path w="2219" h="2016" extrusionOk="0">
                    <a:moveTo>
                      <a:pt x="1239" y="938"/>
                    </a:moveTo>
                    <a:cubicBezTo>
                      <a:pt x="1211" y="967"/>
                      <a:pt x="1200" y="1004"/>
                      <a:pt x="1200" y="1019"/>
                    </a:cubicBezTo>
                    <a:lnTo>
                      <a:pt x="1177" y="1042"/>
                    </a:lnTo>
                    <a:cubicBezTo>
                      <a:pt x="1019" y="1223"/>
                      <a:pt x="860" y="1381"/>
                      <a:pt x="657" y="1472"/>
                    </a:cubicBezTo>
                    <a:cubicBezTo>
                      <a:pt x="845" y="1242"/>
                      <a:pt x="1033" y="1070"/>
                      <a:pt x="1239" y="938"/>
                    </a:cubicBezTo>
                    <a:close/>
                    <a:moveTo>
                      <a:pt x="1539" y="1"/>
                    </a:moveTo>
                    <a:cubicBezTo>
                      <a:pt x="1109" y="363"/>
                      <a:pt x="453" y="476"/>
                      <a:pt x="91" y="1517"/>
                    </a:cubicBezTo>
                    <a:cubicBezTo>
                      <a:pt x="0" y="1789"/>
                      <a:pt x="68" y="1947"/>
                      <a:pt x="204" y="1970"/>
                    </a:cubicBezTo>
                    <a:cubicBezTo>
                      <a:pt x="234" y="1985"/>
                      <a:pt x="259" y="1990"/>
                      <a:pt x="282" y="1990"/>
                    </a:cubicBezTo>
                    <a:cubicBezTo>
                      <a:pt x="327" y="1990"/>
                      <a:pt x="362" y="1970"/>
                      <a:pt x="408" y="1970"/>
                    </a:cubicBezTo>
                    <a:cubicBezTo>
                      <a:pt x="453" y="1970"/>
                      <a:pt x="498" y="1970"/>
                      <a:pt x="453" y="2015"/>
                    </a:cubicBezTo>
                    <a:cubicBezTo>
                      <a:pt x="1019" y="1947"/>
                      <a:pt x="1313" y="1789"/>
                      <a:pt x="1539" y="1472"/>
                    </a:cubicBezTo>
                    <a:lnTo>
                      <a:pt x="1562" y="1449"/>
                    </a:lnTo>
                    <a:cubicBezTo>
                      <a:pt x="1788" y="1133"/>
                      <a:pt x="2015" y="770"/>
                      <a:pt x="2218" y="250"/>
                    </a:cubicBezTo>
                    <a:cubicBezTo>
                      <a:pt x="2105" y="227"/>
                      <a:pt x="1992" y="205"/>
                      <a:pt x="1879" y="114"/>
                    </a:cubicBezTo>
                    <a:cubicBezTo>
                      <a:pt x="1856" y="159"/>
                      <a:pt x="1811" y="205"/>
                      <a:pt x="1788" y="250"/>
                    </a:cubicBezTo>
                    <a:lnTo>
                      <a:pt x="1539" y="1"/>
                    </a:ln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8"/>
              <p:cNvSpPr/>
              <p:nvPr/>
            </p:nvSpPr>
            <p:spPr>
              <a:xfrm>
                <a:off x="3435700" y="1260450"/>
                <a:ext cx="58875" cy="81000"/>
              </a:xfrm>
              <a:custGeom>
                <a:avLst/>
                <a:gdLst/>
                <a:ahLst/>
                <a:cxnLst/>
                <a:rect l="l" t="t" r="r" b="b"/>
                <a:pathLst>
                  <a:path w="2355" h="3240" extrusionOk="0">
                    <a:moveTo>
                      <a:pt x="1834" y="546"/>
                    </a:moveTo>
                    <a:cubicBezTo>
                      <a:pt x="1879" y="546"/>
                      <a:pt x="1902" y="569"/>
                      <a:pt x="1924" y="614"/>
                    </a:cubicBezTo>
                    <a:cubicBezTo>
                      <a:pt x="1947" y="659"/>
                      <a:pt x="1947" y="727"/>
                      <a:pt x="1947" y="840"/>
                    </a:cubicBezTo>
                    <a:cubicBezTo>
                      <a:pt x="1992" y="1338"/>
                      <a:pt x="1788" y="1678"/>
                      <a:pt x="1358" y="1904"/>
                    </a:cubicBezTo>
                    <a:cubicBezTo>
                      <a:pt x="1109" y="2085"/>
                      <a:pt x="815" y="2221"/>
                      <a:pt x="544" y="2425"/>
                    </a:cubicBezTo>
                    <a:cubicBezTo>
                      <a:pt x="408" y="1836"/>
                      <a:pt x="589" y="1225"/>
                      <a:pt x="906" y="1067"/>
                    </a:cubicBezTo>
                    <a:cubicBezTo>
                      <a:pt x="1132" y="863"/>
                      <a:pt x="1472" y="840"/>
                      <a:pt x="1766" y="614"/>
                    </a:cubicBezTo>
                    <a:cubicBezTo>
                      <a:pt x="1788" y="569"/>
                      <a:pt x="1811" y="546"/>
                      <a:pt x="1834" y="546"/>
                    </a:cubicBezTo>
                    <a:close/>
                    <a:moveTo>
                      <a:pt x="1942" y="0"/>
                    </a:moveTo>
                    <a:cubicBezTo>
                      <a:pt x="1890" y="0"/>
                      <a:pt x="1832" y="24"/>
                      <a:pt x="1766" y="71"/>
                    </a:cubicBezTo>
                    <a:lnTo>
                      <a:pt x="1494" y="252"/>
                    </a:lnTo>
                    <a:cubicBezTo>
                      <a:pt x="1155" y="456"/>
                      <a:pt x="702" y="433"/>
                      <a:pt x="453" y="727"/>
                    </a:cubicBezTo>
                    <a:cubicBezTo>
                      <a:pt x="23" y="976"/>
                      <a:pt x="0" y="2244"/>
                      <a:pt x="317" y="3081"/>
                    </a:cubicBezTo>
                    <a:cubicBezTo>
                      <a:pt x="340" y="3126"/>
                      <a:pt x="340" y="3194"/>
                      <a:pt x="363" y="3239"/>
                    </a:cubicBezTo>
                    <a:lnTo>
                      <a:pt x="453" y="3081"/>
                    </a:lnTo>
                    <a:cubicBezTo>
                      <a:pt x="544" y="2923"/>
                      <a:pt x="657" y="2855"/>
                      <a:pt x="747" y="2787"/>
                    </a:cubicBezTo>
                    <a:cubicBezTo>
                      <a:pt x="1132" y="2538"/>
                      <a:pt x="1562" y="2447"/>
                      <a:pt x="1788" y="2244"/>
                    </a:cubicBezTo>
                    <a:cubicBezTo>
                      <a:pt x="2241" y="1995"/>
                      <a:pt x="2354" y="1406"/>
                      <a:pt x="2264" y="659"/>
                    </a:cubicBezTo>
                    <a:cubicBezTo>
                      <a:pt x="2241" y="501"/>
                      <a:pt x="2218" y="275"/>
                      <a:pt x="2128" y="139"/>
                    </a:cubicBezTo>
                    <a:cubicBezTo>
                      <a:pt x="2075" y="46"/>
                      <a:pt x="2015" y="0"/>
                      <a:pt x="19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8"/>
              <p:cNvSpPr/>
              <p:nvPr/>
            </p:nvSpPr>
            <p:spPr>
              <a:xfrm>
                <a:off x="3444750" y="1270125"/>
                <a:ext cx="41325" cy="57250"/>
              </a:xfrm>
              <a:custGeom>
                <a:avLst/>
                <a:gdLst/>
                <a:ahLst/>
                <a:cxnLst/>
                <a:rect l="l" t="t" r="r" b="b"/>
                <a:pathLst>
                  <a:path w="1653" h="2290" extrusionOk="0">
                    <a:moveTo>
                      <a:pt x="883" y="929"/>
                    </a:moveTo>
                    <a:cubicBezTo>
                      <a:pt x="883" y="997"/>
                      <a:pt x="861" y="1019"/>
                      <a:pt x="793" y="1065"/>
                    </a:cubicBezTo>
                    <a:lnTo>
                      <a:pt x="793" y="1087"/>
                    </a:lnTo>
                    <a:cubicBezTo>
                      <a:pt x="725" y="1291"/>
                      <a:pt x="634" y="1495"/>
                      <a:pt x="453" y="1630"/>
                    </a:cubicBezTo>
                    <a:cubicBezTo>
                      <a:pt x="566" y="1359"/>
                      <a:pt x="725" y="1132"/>
                      <a:pt x="883" y="929"/>
                    </a:cubicBezTo>
                    <a:close/>
                    <a:moveTo>
                      <a:pt x="906" y="1"/>
                    </a:moveTo>
                    <a:cubicBezTo>
                      <a:pt x="634" y="476"/>
                      <a:pt x="46" y="793"/>
                      <a:pt x="1" y="1902"/>
                    </a:cubicBezTo>
                    <a:cubicBezTo>
                      <a:pt x="1" y="2154"/>
                      <a:pt x="79" y="2289"/>
                      <a:pt x="198" y="2289"/>
                    </a:cubicBezTo>
                    <a:cubicBezTo>
                      <a:pt x="208" y="2289"/>
                      <a:pt x="217" y="2288"/>
                      <a:pt x="227" y="2287"/>
                    </a:cubicBezTo>
                    <a:cubicBezTo>
                      <a:pt x="295" y="2287"/>
                      <a:pt x="340" y="2264"/>
                      <a:pt x="408" y="2241"/>
                    </a:cubicBezTo>
                    <a:cubicBezTo>
                      <a:pt x="431" y="2196"/>
                      <a:pt x="453" y="2196"/>
                      <a:pt x="521" y="2196"/>
                    </a:cubicBezTo>
                    <a:cubicBezTo>
                      <a:pt x="1019" y="1970"/>
                      <a:pt x="1245" y="1743"/>
                      <a:pt x="1358" y="1381"/>
                    </a:cubicBezTo>
                    <a:lnTo>
                      <a:pt x="1358" y="1359"/>
                    </a:lnTo>
                    <a:cubicBezTo>
                      <a:pt x="1494" y="997"/>
                      <a:pt x="1607" y="589"/>
                      <a:pt x="1653" y="23"/>
                    </a:cubicBezTo>
                    <a:lnTo>
                      <a:pt x="1653" y="23"/>
                    </a:lnTo>
                    <a:cubicBezTo>
                      <a:pt x="1620" y="30"/>
                      <a:pt x="1586" y="33"/>
                      <a:pt x="1552" y="33"/>
                    </a:cubicBezTo>
                    <a:cubicBezTo>
                      <a:pt x="1469" y="33"/>
                      <a:pt x="1380" y="17"/>
                      <a:pt x="1268" y="1"/>
                    </a:cubicBezTo>
                    <a:cubicBezTo>
                      <a:pt x="1245" y="46"/>
                      <a:pt x="1245" y="114"/>
                      <a:pt x="1223" y="159"/>
                    </a:cubicBezTo>
                    <a:cubicBezTo>
                      <a:pt x="1110" y="114"/>
                      <a:pt x="1019" y="46"/>
                      <a:pt x="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8"/>
              <p:cNvSpPr/>
              <p:nvPr/>
            </p:nvSpPr>
            <p:spPr>
              <a:xfrm>
                <a:off x="3390425" y="1428550"/>
                <a:ext cx="47550" cy="82650"/>
              </a:xfrm>
              <a:custGeom>
                <a:avLst/>
                <a:gdLst/>
                <a:ahLst/>
                <a:cxnLst/>
                <a:rect l="l" t="t" r="r" b="b"/>
                <a:pathLst>
                  <a:path w="1902" h="3306" fill="none" extrusionOk="0">
                    <a:moveTo>
                      <a:pt x="295" y="272"/>
                    </a:moveTo>
                    <a:cubicBezTo>
                      <a:pt x="318" y="227"/>
                      <a:pt x="363" y="137"/>
                      <a:pt x="431" y="91"/>
                    </a:cubicBezTo>
                    <a:cubicBezTo>
                      <a:pt x="544" y="1"/>
                      <a:pt x="748" y="1"/>
                      <a:pt x="884" y="46"/>
                    </a:cubicBezTo>
                    <a:cubicBezTo>
                      <a:pt x="1019" y="114"/>
                      <a:pt x="1110" y="204"/>
                      <a:pt x="1155" y="318"/>
                    </a:cubicBezTo>
                    <a:cubicBezTo>
                      <a:pt x="1495" y="793"/>
                      <a:pt x="1676" y="1336"/>
                      <a:pt x="1766" y="1857"/>
                    </a:cubicBezTo>
                    <a:cubicBezTo>
                      <a:pt x="1811" y="2355"/>
                      <a:pt x="1902" y="2920"/>
                      <a:pt x="1359" y="3305"/>
                    </a:cubicBezTo>
                    <a:cubicBezTo>
                      <a:pt x="657" y="2943"/>
                      <a:pt x="250" y="2151"/>
                      <a:pt x="114" y="1517"/>
                    </a:cubicBezTo>
                    <a:cubicBezTo>
                      <a:pt x="1" y="1155"/>
                      <a:pt x="69" y="702"/>
                      <a:pt x="295" y="272"/>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8"/>
              <p:cNvSpPr/>
              <p:nvPr/>
            </p:nvSpPr>
            <p:spPr>
              <a:xfrm>
                <a:off x="3395525" y="1432525"/>
                <a:ext cx="39075" cy="72450"/>
              </a:xfrm>
              <a:custGeom>
                <a:avLst/>
                <a:gdLst/>
                <a:ahLst/>
                <a:cxnLst/>
                <a:rect l="l" t="t" r="r" b="b"/>
                <a:pathLst>
                  <a:path w="1563" h="2898" fill="none" extrusionOk="0">
                    <a:moveTo>
                      <a:pt x="1" y="294"/>
                    </a:moveTo>
                    <a:cubicBezTo>
                      <a:pt x="227" y="1087"/>
                      <a:pt x="566" y="2014"/>
                      <a:pt x="1042" y="2761"/>
                    </a:cubicBezTo>
                    <a:cubicBezTo>
                      <a:pt x="1064" y="2807"/>
                      <a:pt x="1155" y="2897"/>
                      <a:pt x="1245" y="2829"/>
                    </a:cubicBezTo>
                    <a:cubicBezTo>
                      <a:pt x="1291" y="2807"/>
                      <a:pt x="1291" y="2784"/>
                      <a:pt x="1313" y="2761"/>
                    </a:cubicBezTo>
                    <a:cubicBezTo>
                      <a:pt x="1562" y="2263"/>
                      <a:pt x="1268" y="1811"/>
                      <a:pt x="996" y="1403"/>
                    </a:cubicBezTo>
                    <a:cubicBezTo>
                      <a:pt x="725" y="973"/>
                      <a:pt x="476" y="498"/>
                      <a:pt x="317" y="0"/>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8"/>
              <p:cNvSpPr/>
              <p:nvPr/>
            </p:nvSpPr>
            <p:spPr>
              <a:xfrm>
                <a:off x="3389300" y="970250"/>
                <a:ext cx="75275" cy="71325"/>
              </a:xfrm>
              <a:custGeom>
                <a:avLst/>
                <a:gdLst/>
                <a:ahLst/>
                <a:cxnLst/>
                <a:rect l="l" t="t" r="r" b="b"/>
                <a:pathLst>
                  <a:path w="3011" h="2853" fill="none" extrusionOk="0">
                    <a:moveTo>
                      <a:pt x="68" y="453"/>
                    </a:moveTo>
                    <a:cubicBezTo>
                      <a:pt x="182" y="182"/>
                      <a:pt x="702" y="1"/>
                      <a:pt x="1245" y="23"/>
                    </a:cubicBezTo>
                    <a:cubicBezTo>
                      <a:pt x="1924" y="46"/>
                      <a:pt x="2332" y="363"/>
                      <a:pt x="2535" y="657"/>
                    </a:cubicBezTo>
                    <a:cubicBezTo>
                      <a:pt x="3011" y="1223"/>
                      <a:pt x="2875" y="2128"/>
                      <a:pt x="2649" y="2762"/>
                    </a:cubicBezTo>
                    <a:cubicBezTo>
                      <a:pt x="2671" y="2852"/>
                      <a:pt x="2219" y="2513"/>
                      <a:pt x="2105" y="2468"/>
                    </a:cubicBezTo>
                    <a:cubicBezTo>
                      <a:pt x="1743" y="2241"/>
                      <a:pt x="1291" y="1970"/>
                      <a:pt x="725" y="1517"/>
                    </a:cubicBezTo>
                    <a:cubicBezTo>
                      <a:pt x="363" y="1246"/>
                      <a:pt x="1" y="884"/>
                      <a:pt x="23" y="567"/>
                    </a:cubicBezTo>
                    <a:cubicBezTo>
                      <a:pt x="46" y="499"/>
                      <a:pt x="46" y="476"/>
                      <a:pt x="68"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8"/>
              <p:cNvSpPr/>
              <p:nvPr/>
            </p:nvSpPr>
            <p:spPr>
              <a:xfrm>
                <a:off x="3399475" y="403900"/>
                <a:ext cx="52650" cy="57725"/>
              </a:xfrm>
              <a:custGeom>
                <a:avLst/>
                <a:gdLst/>
                <a:ahLst/>
                <a:cxnLst/>
                <a:rect l="l" t="t" r="r" b="b"/>
                <a:pathLst>
                  <a:path w="2106" h="2309" fill="none" extrusionOk="0">
                    <a:moveTo>
                      <a:pt x="46" y="724"/>
                    </a:moveTo>
                    <a:cubicBezTo>
                      <a:pt x="114" y="521"/>
                      <a:pt x="386" y="294"/>
                      <a:pt x="657" y="159"/>
                    </a:cubicBezTo>
                    <a:cubicBezTo>
                      <a:pt x="997" y="0"/>
                      <a:pt x="1291" y="68"/>
                      <a:pt x="1472" y="294"/>
                    </a:cubicBezTo>
                    <a:cubicBezTo>
                      <a:pt x="1857" y="702"/>
                      <a:pt x="2106" y="1720"/>
                      <a:pt x="1925" y="2309"/>
                    </a:cubicBezTo>
                    <a:cubicBezTo>
                      <a:pt x="1902" y="2309"/>
                      <a:pt x="1314" y="2150"/>
                      <a:pt x="1246" y="2195"/>
                    </a:cubicBezTo>
                    <a:cubicBezTo>
                      <a:pt x="906" y="2173"/>
                      <a:pt x="635" y="2037"/>
                      <a:pt x="340" y="1652"/>
                    </a:cubicBezTo>
                    <a:cubicBezTo>
                      <a:pt x="159" y="1403"/>
                      <a:pt x="1" y="1087"/>
                      <a:pt x="46" y="860"/>
                    </a:cubicBezTo>
                    <a:cubicBezTo>
                      <a:pt x="1" y="792"/>
                      <a:pt x="46" y="747"/>
                      <a:pt x="46" y="724"/>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8"/>
              <p:cNvSpPr/>
              <p:nvPr/>
            </p:nvSpPr>
            <p:spPr>
              <a:xfrm>
                <a:off x="3401175" y="416350"/>
                <a:ext cx="47550" cy="36800"/>
              </a:xfrm>
              <a:custGeom>
                <a:avLst/>
                <a:gdLst/>
                <a:ahLst/>
                <a:cxnLst/>
                <a:rect l="l" t="t" r="r" b="b"/>
                <a:pathLst>
                  <a:path w="1902" h="1472" fill="none" extrusionOk="0">
                    <a:moveTo>
                      <a:pt x="1" y="679"/>
                    </a:moveTo>
                    <a:cubicBezTo>
                      <a:pt x="589" y="1154"/>
                      <a:pt x="1132" y="1267"/>
                      <a:pt x="1608" y="1449"/>
                    </a:cubicBezTo>
                    <a:cubicBezTo>
                      <a:pt x="1630" y="1449"/>
                      <a:pt x="1721" y="1471"/>
                      <a:pt x="1789" y="1381"/>
                    </a:cubicBezTo>
                    <a:cubicBezTo>
                      <a:pt x="1811" y="1358"/>
                      <a:pt x="1811" y="1335"/>
                      <a:pt x="1811" y="1313"/>
                    </a:cubicBezTo>
                    <a:cubicBezTo>
                      <a:pt x="1902" y="679"/>
                      <a:pt x="272" y="407"/>
                      <a:pt x="205" y="113"/>
                    </a:cubicBezTo>
                    <a:cubicBezTo>
                      <a:pt x="816" y="0"/>
                      <a:pt x="1155" y="0"/>
                      <a:pt x="1744" y="475"/>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1" name="Google Shape;2421;p8"/>
            <p:cNvGrpSpPr/>
            <p:nvPr/>
          </p:nvGrpSpPr>
          <p:grpSpPr>
            <a:xfrm>
              <a:off x="4881743" y="156705"/>
              <a:ext cx="237508" cy="247359"/>
              <a:chOff x="2650925" y="4637475"/>
              <a:chExt cx="120550" cy="125550"/>
            </a:xfrm>
          </p:grpSpPr>
          <p:sp>
            <p:nvSpPr>
              <p:cNvPr id="2422" name="Google Shape;2422;p8"/>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8"/>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4" name="Google Shape;2424;p8"/>
            <p:cNvGrpSpPr/>
            <p:nvPr/>
          </p:nvGrpSpPr>
          <p:grpSpPr>
            <a:xfrm>
              <a:off x="5794189" y="-85831"/>
              <a:ext cx="949833" cy="732422"/>
              <a:chOff x="4866600" y="2956225"/>
              <a:chExt cx="482100" cy="371750"/>
            </a:xfrm>
          </p:grpSpPr>
          <p:sp>
            <p:nvSpPr>
              <p:cNvPr id="2425" name="Google Shape;2425;p8"/>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8"/>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8"/>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8"/>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8"/>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8"/>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8"/>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8"/>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3" name="Google Shape;2433;p8"/>
            <p:cNvGrpSpPr/>
            <p:nvPr/>
          </p:nvGrpSpPr>
          <p:grpSpPr>
            <a:xfrm>
              <a:off x="5491709" y="-152407"/>
              <a:ext cx="3804702" cy="3830266"/>
              <a:chOff x="3667100" y="238125"/>
              <a:chExt cx="1931125" cy="1944100"/>
            </a:xfrm>
          </p:grpSpPr>
          <p:sp>
            <p:nvSpPr>
              <p:cNvPr id="2434" name="Google Shape;2434;p8"/>
              <p:cNvSpPr/>
              <p:nvPr/>
            </p:nvSpPr>
            <p:spPr>
              <a:xfrm>
                <a:off x="5226450" y="255075"/>
                <a:ext cx="321975" cy="980575"/>
              </a:xfrm>
              <a:custGeom>
                <a:avLst/>
                <a:gdLst/>
                <a:ahLst/>
                <a:cxnLst/>
                <a:rect l="l" t="t" r="r" b="b"/>
                <a:pathLst>
                  <a:path w="12879" h="39223" fill="none" extrusionOk="0">
                    <a:moveTo>
                      <a:pt x="6677" y="1"/>
                    </a:moveTo>
                    <a:cubicBezTo>
                      <a:pt x="1811" y="12358"/>
                      <a:pt x="1" y="31663"/>
                      <a:pt x="12878" y="39222"/>
                    </a:cubicBezTo>
                  </a:path>
                </a:pathLst>
              </a:custGeom>
              <a:noFill/>
              <a:ln w="5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8"/>
              <p:cNvSpPr/>
              <p:nvPr/>
            </p:nvSpPr>
            <p:spPr>
              <a:xfrm>
                <a:off x="5142150" y="238125"/>
                <a:ext cx="49250" cy="170325"/>
              </a:xfrm>
              <a:custGeom>
                <a:avLst/>
                <a:gdLst/>
                <a:ahLst/>
                <a:cxnLst/>
                <a:rect l="l" t="t" r="r" b="b"/>
                <a:pathLst>
                  <a:path w="1970" h="6813" fill="none" extrusionOk="0">
                    <a:moveTo>
                      <a:pt x="1" y="0"/>
                    </a:moveTo>
                    <a:cubicBezTo>
                      <a:pt x="159" y="2014"/>
                      <a:pt x="499" y="5454"/>
                      <a:pt x="1970" y="6812"/>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8"/>
              <p:cNvSpPr/>
              <p:nvPr/>
            </p:nvSpPr>
            <p:spPr>
              <a:xfrm>
                <a:off x="4463200" y="263575"/>
                <a:ext cx="684075" cy="737825"/>
              </a:xfrm>
              <a:custGeom>
                <a:avLst/>
                <a:gdLst/>
                <a:ahLst/>
                <a:cxnLst/>
                <a:rect l="l" t="t" r="r" b="b"/>
                <a:pathLst>
                  <a:path w="27363" h="29513" fill="none" extrusionOk="0">
                    <a:moveTo>
                      <a:pt x="20754" y="0"/>
                    </a:moveTo>
                    <a:cubicBezTo>
                      <a:pt x="18943" y="14734"/>
                      <a:pt x="25914" y="28494"/>
                      <a:pt x="27362" y="29513"/>
                    </a:cubicBezTo>
                    <a:cubicBezTo>
                      <a:pt x="24081" y="27793"/>
                      <a:pt x="17631" y="25416"/>
                      <a:pt x="14077" y="24443"/>
                    </a:cubicBezTo>
                    <a:cubicBezTo>
                      <a:pt x="5024" y="21976"/>
                      <a:pt x="2490" y="22429"/>
                      <a:pt x="0" y="20958"/>
                    </a:cubicBezTo>
                  </a:path>
                </a:pathLst>
              </a:custGeom>
              <a:solidFill>
                <a:schemeClr val="dk1"/>
              </a:solidFill>
              <a:ln w="5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8"/>
              <p:cNvSpPr/>
              <p:nvPr/>
            </p:nvSpPr>
            <p:spPr>
              <a:xfrm>
                <a:off x="4436600" y="875200"/>
                <a:ext cx="1131050" cy="1307025"/>
              </a:xfrm>
              <a:custGeom>
                <a:avLst/>
                <a:gdLst/>
                <a:ahLst/>
                <a:cxnLst/>
                <a:rect l="l" t="t" r="r" b="b"/>
                <a:pathLst>
                  <a:path w="45242" h="52281" fill="none" extrusionOk="0">
                    <a:moveTo>
                      <a:pt x="0" y="1"/>
                    </a:moveTo>
                    <a:cubicBezTo>
                      <a:pt x="1856" y="1924"/>
                      <a:pt x="3735" y="3486"/>
                      <a:pt x="5545" y="4301"/>
                    </a:cubicBezTo>
                    <a:cubicBezTo>
                      <a:pt x="9393" y="6089"/>
                      <a:pt x="26933" y="15730"/>
                      <a:pt x="30757" y="18174"/>
                    </a:cubicBezTo>
                    <a:cubicBezTo>
                      <a:pt x="32613" y="19351"/>
                      <a:pt x="34401" y="20822"/>
                      <a:pt x="35623" y="22723"/>
                    </a:cubicBezTo>
                    <a:cubicBezTo>
                      <a:pt x="36981" y="24828"/>
                      <a:pt x="37162" y="27838"/>
                      <a:pt x="37728" y="30282"/>
                    </a:cubicBezTo>
                    <a:cubicBezTo>
                      <a:pt x="39493" y="37841"/>
                      <a:pt x="41213" y="45604"/>
                      <a:pt x="45242" y="52281"/>
                    </a:cubicBezTo>
                  </a:path>
                </a:pathLst>
              </a:custGeom>
              <a:noFill/>
              <a:ln w="5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8"/>
              <p:cNvSpPr/>
              <p:nvPr/>
            </p:nvSpPr>
            <p:spPr>
              <a:xfrm>
                <a:off x="3814225" y="252250"/>
                <a:ext cx="482075" cy="458325"/>
              </a:xfrm>
              <a:custGeom>
                <a:avLst/>
                <a:gdLst/>
                <a:ahLst/>
                <a:cxnLst/>
                <a:rect l="l" t="t" r="r" b="b"/>
                <a:pathLst>
                  <a:path w="19283" h="18333" fill="none" extrusionOk="0">
                    <a:moveTo>
                      <a:pt x="0" y="1"/>
                    </a:moveTo>
                    <a:cubicBezTo>
                      <a:pt x="3508" y="1449"/>
                      <a:pt x="7356" y="4889"/>
                      <a:pt x="10117" y="7447"/>
                    </a:cubicBezTo>
                    <a:cubicBezTo>
                      <a:pt x="12946" y="10049"/>
                      <a:pt x="16069" y="14259"/>
                      <a:pt x="19283" y="1833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8"/>
              <p:cNvSpPr/>
              <p:nvPr/>
            </p:nvSpPr>
            <p:spPr>
              <a:xfrm>
                <a:off x="3667100" y="252825"/>
                <a:ext cx="1900550" cy="1916950"/>
              </a:xfrm>
              <a:custGeom>
                <a:avLst/>
                <a:gdLst/>
                <a:ahLst/>
                <a:cxnLst/>
                <a:rect l="l" t="t" r="r" b="b"/>
                <a:pathLst>
                  <a:path w="76022" h="76678" extrusionOk="0">
                    <a:moveTo>
                      <a:pt x="52643" y="0"/>
                    </a:moveTo>
                    <a:lnTo>
                      <a:pt x="52643" y="1539"/>
                    </a:lnTo>
                    <a:cubicBezTo>
                      <a:pt x="52711" y="5862"/>
                      <a:pt x="53186" y="10185"/>
                      <a:pt x="53933" y="14462"/>
                    </a:cubicBezTo>
                    <a:cubicBezTo>
                      <a:pt x="54408" y="16974"/>
                      <a:pt x="54974" y="19464"/>
                      <a:pt x="55676" y="21908"/>
                    </a:cubicBezTo>
                    <a:cubicBezTo>
                      <a:pt x="56038" y="23176"/>
                      <a:pt x="56445" y="24420"/>
                      <a:pt x="56898" y="25643"/>
                    </a:cubicBezTo>
                    <a:cubicBezTo>
                      <a:pt x="57147" y="26321"/>
                      <a:pt x="58210" y="28019"/>
                      <a:pt x="57169" y="28449"/>
                    </a:cubicBezTo>
                    <a:cubicBezTo>
                      <a:pt x="57019" y="28509"/>
                      <a:pt x="56865" y="28529"/>
                      <a:pt x="56708" y="28529"/>
                    </a:cubicBezTo>
                    <a:cubicBezTo>
                      <a:pt x="56510" y="28529"/>
                      <a:pt x="56308" y="28497"/>
                      <a:pt x="56106" y="28472"/>
                    </a:cubicBezTo>
                    <a:cubicBezTo>
                      <a:pt x="55925" y="28449"/>
                      <a:pt x="55721" y="28404"/>
                      <a:pt x="55563" y="28358"/>
                    </a:cubicBezTo>
                    <a:cubicBezTo>
                      <a:pt x="48411" y="26367"/>
                      <a:pt x="41327" y="23809"/>
                      <a:pt x="34221" y="21614"/>
                    </a:cubicBezTo>
                    <a:cubicBezTo>
                      <a:pt x="29626" y="20211"/>
                      <a:pt x="17201" y="9845"/>
                      <a:pt x="11475" y="3780"/>
                    </a:cubicBezTo>
                    <a:cubicBezTo>
                      <a:pt x="10004" y="2218"/>
                      <a:pt x="8081" y="996"/>
                      <a:pt x="6021" y="46"/>
                    </a:cubicBezTo>
                    <a:lnTo>
                      <a:pt x="1" y="46"/>
                    </a:lnTo>
                    <a:cubicBezTo>
                      <a:pt x="13625" y="6179"/>
                      <a:pt x="21184" y="22497"/>
                      <a:pt x="32591" y="27453"/>
                    </a:cubicBezTo>
                    <a:cubicBezTo>
                      <a:pt x="38181" y="29875"/>
                      <a:pt x="42979" y="32115"/>
                      <a:pt x="46646" y="33813"/>
                    </a:cubicBezTo>
                    <a:cubicBezTo>
                      <a:pt x="59387" y="39674"/>
                      <a:pt x="64321" y="45355"/>
                      <a:pt x="66335" y="49610"/>
                    </a:cubicBezTo>
                    <a:cubicBezTo>
                      <a:pt x="73261" y="64230"/>
                      <a:pt x="76022" y="76678"/>
                      <a:pt x="76022" y="76678"/>
                    </a:cubicBezTo>
                    <a:lnTo>
                      <a:pt x="76022" y="76316"/>
                    </a:lnTo>
                    <a:lnTo>
                      <a:pt x="76022" y="64954"/>
                    </a:lnTo>
                    <a:lnTo>
                      <a:pt x="76022" y="47935"/>
                    </a:lnTo>
                    <a:cubicBezTo>
                      <a:pt x="76022" y="45016"/>
                      <a:pt x="75863" y="42028"/>
                      <a:pt x="76022" y="39109"/>
                    </a:cubicBezTo>
                    <a:cubicBezTo>
                      <a:pt x="74958" y="38543"/>
                      <a:pt x="74506" y="37524"/>
                      <a:pt x="74528" y="36280"/>
                    </a:cubicBezTo>
                    <a:cubicBezTo>
                      <a:pt x="74528" y="35284"/>
                      <a:pt x="74754" y="34243"/>
                      <a:pt x="74528" y="33247"/>
                    </a:cubicBezTo>
                    <a:cubicBezTo>
                      <a:pt x="74506" y="33134"/>
                      <a:pt x="74483" y="33021"/>
                      <a:pt x="74392" y="32930"/>
                    </a:cubicBezTo>
                    <a:cubicBezTo>
                      <a:pt x="74302" y="32862"/>
                      <a:pt x="74189" y="32794"/>
                      <a:pt x="74121" y="32772"/>
                    </a:cubicBezTo>
                    <a:cubicBezTo>
                      <a:pt x="73555" y="32545"/>
                      <a:pt x="72944" y="32342"/>
                      <a:pt x="72355" y="32206"/>
                    </a:cubicBezTo>
                    <a:cubicBezTo>
                      <a:pt x="72262" y="32190"/>
                      <a:pt x="72168" y="32164"/>
                      <a:pt x="72067" y="32164"/>
                    </a:cubicBezTo>
                    <a:cubicBezTo>
                      <a:pt x="72022" y="32164"/>
                      <a:pt x="71975" y="32169"/>
                      <a:pt x="71925" y="32183"/>
                    </a:cubicBezTo>
                    <a:cubicBezTo>
                      <a:pt x="71790" y="32206"/>
                      <a:pt x="71677" y="32319"/>
                      <a:pt x="71563" y="32410"/>
                    </a:cubicBezTo>
                    <a:cubicBezTo>
                      <a:pt x="70952" y="32975"/>
                      <a:pt x="70409" y="33609"/>
                      <a:pt x="69957" y="34333"/>
                    </a:cubicBezTo>
                    <a:cubicBezTo>
                      <a:pt x="69640" y="33903"/>
                      <a:pt x="69323" y="33541"/>
                      <a:pt x="69029" y="33134"/>
                    </a:cubicBezTo>
                    <a:cubicBezTo>
                      <a:pt x="63936" y="26435"/>
                      <a:pt x="63416" y="15617"/>
                      <a:pt x="66222" y="7922"/>
                    </a:cubicBezTo>
                    <a:cubicBezTo>
                      <a:pt x="66494" y="7197"/>
                      <a:pt x="68870" y="46"/>
                      <a:pt x="69821" y="46"/>
                    </a:cubicBezTo>
                    <a:lnTo>
                      <a:pt x="63054" y="46"/>
                    </a:lnTo>
                    <a:cubicBezTo>
                      <a:pt x="61900" y="1517"/>
                      <a:pt x="61334" y="3554"/>
                      <a:pt x="60994" y="4685"/>
                    </a:cubicBezTo>
                    <a:cubicBezTo>
                      <a:pt x="60795" y="5329"/>
                      <a:pt x="60548" y="5640"/>
                      <a:pt x="60318" y="5640"/>
                    </a:cubicBezTo>
                    <a:cubicBezTo>
                      <a:pt x="60103" y="5640"/>
                      <a:pt x="59903" y="5368"/>
                      <a:pt x="59772" y="4844"/>
                    </a:cubicBezTo>
                    <a:cubicBezTo>
                      <a:pt x="59297" y="3010"/>
                      <a:pt x="59319" y="725"/>
                      <a:pt x="593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8"/>
              <p:cNvSpPr/>
              <p:nvPr/>
            </p:nvSpPr>
            <p:spPr>
              <a:xfrm>
                <a:off x="5176100" y="253950"/>
                <a:ext cx="106950" cy="171300"/>
              </a:xfrm>
              <a:custGeom>
                <a:avLst/>
                <a:gdLst/>
                <a:ahLst/>
                <a:cxnLst/>
                <a:rect l="l" t="t" r="r" b="b"/>
                <a:pathLst>
                  <a:path w="4278" h="6852" extrusionOk="0">
                    <a:moveTo>
                      <a:pt x="4278" y="1"/>
                    </a:moveTo>
                    <a:cubicBezTo>
                      <a:pt x="3373" y="1"/>
                      <a:pt x="2716" y="1"/>
                      <a:pt x="2762" y="23"/>
                    </a:cubicBezTo>
                    <a:cubicBezTo>
                      <a:pt x="1766" y="1291"/>
                      <a:pt x="770" y="4188"/>
                      <a:pt x="431" y="5342"/>
                    </a:cubicBezTo>
                    <a:cubicBezTo>
                      <a:pt x="1" y="5659"/>
                      <a:pt x="182" y="5840"/>
                      <a:pt x="227" y="6066"/>
                    </a:cubicBezTo>
                    <a:cubicBezTo>
                      <a:pt x="368" y="6585"/>
                      <a:pt x="643" y="6851"/>
                      <a:pt x="934" y="6851"/>
                    </a:cubicBezTo>
                    <a:cubicBezTo>
                      <a:pt x="1251" y="6851"/>
                      <a:pt x="1588" y="6535"/>
                      <a:pt x="1788" y="5885"/>
                    </a:cubicBezTo>
                    <a:cubicBezTo>
                      <a:pt x="2128" y="4753"/>
                      <a:pt x="3124" y="1494"/>
                      <a:pt x="4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8"/>
              <p:cNvSpPr/>
              <p:nvPr/>
            </p:nvSpPr>
            <p:spPr>
              <a:xfrm>
                <a:off x="4536175" y="252825"/>
                <a:ext cx="626925" cy="727375"/>
              </a:xfrm>
              <a:custGeom>
                <a:avLst/>
                <a:gdLst/>
                <a:ahLst/>
                <a:cxnLst/>
                <a:rect l="l" t="t" r="r" b="b"/>
                <a:pathLst>
                  <a:path w="25077" h="29095" extrusionOk="0">
                    <a:moveTo>
                      <a:pt x="17903" y="0"/>
                    </a:moveTo>
                    <a:lnTo>
                      <a:pt x="17903" y="1539"/>
                    </a:lnTo>
                    <a:cubicBezTo>
                      <a:pt x="17971" y="5885"/>
                      <a:pt x="18423" y="10207"/>
                      <a:pt x="19215" y="14485"/>
                    </a:cubicBezTo>
                    <a:cubicBezTo>
                      <a:pt x="19668" y="16997"/>
                      <a:pt x="20234" y="19487"/>
                      <a:pt x="20935" y="21931"/>
                    </a:cubicBezTo>
                    <a:cubicBezTo>
                      <a:pt x="21297" y="23198"/>
                      <a:pt x="21705" y="24443"/>
                      <a:pt x="22157" y="25665"/>
                    </a:cubicBezTo>
                    <a:cubicBezTo>
                      <a:pt x="22406" y="26344"/>
                      <a:pt x="23515" y="28042"/>
                      <a:pt x="22429" y="28472"/>
                    </a:cubicBezTo>
                    <a:cubicBezTo>
                      <a:pt x="22279" y="28532"/>
                      <a:pt x="22125" y="28552"/>
                      <a:pt x="21968" y="28552"/>
                    </a:cubicBezTo>
                    <a:cubicBezTo>
                      <a:pt x="21770" y="28552"/>
                      <a:pt x="21567" y="28519"/>
                      <a:pt x="21365" y="28494"/>
                    </a:cubicBezTo>
                    <a:cubicBezTo>
                      <a:pt x="21184" y="28472"/>
                      <a:pt x="21003" y="28426"/>
                      <a:pt x="20822" y="28381"/>
                    </a:cubicBezTo>
                    <a:cubicBezTo>
                      <a:pt x="13829" y="26435"/>
                      <a:pt x="6926" y="23945"/>
                      <a:pt x="1" y="21795"/>
                    </a:cubicBezTo>
                    <a:lnTo>
                      <a:pt x="1" y="21795"/>
                    </a:lnTo>
                    <a:cubicBezTo>
                      <a:pt x="408" y="21954"/>
                      <a:pt x="748" y="22089"/>
                      <a:pt x="1042" y="22180"/>
                    </a:cubicBezTo>
                    <a:cubicBezTo>
                      <a:pt x="8148" y="24353"/>
                      <a:pt x="15232" y="26933"/>
                      <a:pt x="22384" y="28924"/>
                    </a:cubicBezTo>
                    <a:cubicBezTo>
                      <a:pt x="22542" y="28969"/>
                      <a:pt x="22746" y="29015"/>
                      <a:pt x="22927" y="29037"/>
                    </a:cubicBezTo>
                    <a:cubicBezTo>
                      <a:pt x="23129" y="29063"/>
                      <a:pt x="23331" y="29095"/>
                      <a:pt x="23529" y="29095"/>
                    </a:cubicBezTo>
                    <a:cubicBezTo>
                      <a:pt x="23686" y="29095"/>
                      <a:pt x="23841" y="29075"/>
                      <a:pt x="23991" y="29015"/>
                    </a:cubicBezTo>
                    <a:cubicBezTo>
                      <a:pt x="25077" y="28585"/>
                      <a:pt x="23968" y="26887"/>
                      <a:pt x="23742" y="26231"/>
                    </a:cubicBezTo>
                    <a:cubicBezTo>
                      <a:pt x="23289" y="24986"/>
                      <a:pt x="22882" y="23741"/>
                      <a:pt x="22520" y="22497"/>
                    </a:cubicBezTo>
                    <a:cubicBezTo>
                      <a:pt x="21818" y="20030"/>
                      <a:pt x="21252" y="17563"/>
                      <a:pt x="20800" y="15051"/>
                    </a:cubicBezTo>
                    <a:cubicBezTo>
                      <a:pt x="20030" y="10773"/>
                      <a:pt x="19555" y="6428"/>
                      <a:pt x="19487" y="2105"/>
                    </a:cubicBezTo>
                    <a:cubicBezTo>
                      <a:pt x="19464" y="1834"/>
                      <a:pt x="19487" y="906"/>
                      <a:pt x="195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8"/>
              <p:cNvSpPr/>
              <p:nvPr/>
            </p:nvSpPr>
            <p:spPr>
              <a:xfrm>
                <a:off x="3667675" y="253950"/>
                <a:ext cx="1930550" cy="1915825"/>
              </a:xfrm>
              <a:custGeom>
                <a:avLst/>
                <a:gdLst/>
                <a:ahLst/>
                <a:cxnLst/>
                <a:rect l="l" t="t" r="r" b="b"/>
                <a:pathLst>
                  <a:path w="77222" h="76633" extrusionOk="0">
                    <a:moveTo>
                      <a:pt x="1" y="1"/>
                    </a:moveTo>
                    <a:cubicBezTo>
                      <a:pt x="13625" y="6134"/>
                      <a:pt x="21184" y="22452"/>
                      <a:pt x="32591" y="27408"/>
                    </a:cubicBezTo>
                    <a:cubicBezTo>
                      <a:pt x="38203" y="29830"/>
                      <a:pt x="43001" y="32093"/>
                      <a:pt x="46645" y="33768"/>
                    </a:cubicBezTo>
                    <a:cubicBezTo>
                      <a:pt x="59387" y="39629"/>
                      <a:pt x="64343" y="45310"/>
                      <a:pt x="66335" y="49565"/>
                    </a:cubicBezTo>
                    <a:cubicBezTo>
                      <a:pt x="73260" y="64163"/>
                      <a:pt x="76022" y="76633"/>
                      <a:pt x="76022" y="76633"/>
                    </a:cubicBezTo>
                    <a:lnTo>
                      <a:pt x="76022" y="76271"/>
                    </a:lnTo>
                    <a:lnTo>
                      <a:pt x="76022" y="74573"/>
                    </a:lnTo>
                    <a:cubicBezTo>
                      <a:pt x="76022" y="74573"/>
                      <a:pt x="77221" y="65656"/>
                      <a:pt x="67263" y="48094"/>
                    </a:cubicBezTo>
                    <a:cubicBezTo>
                      <a:pt x="64954" y="43975"/>
                      <a:pt x="59387" y="37570"/>
                      <a:pt x="46645" y="31708"/>
                    </a:cubicBezTo>
                    <a:cubicBezTo>
                      <a:pt x="42979" y="30033"/>
                      <a:pt x="38203" y="27770"/>
                      <a:pt x="32591" y="25349"/>
                    </a:cubicBezTo>
                    <a:cubicBezTo>
                      <a:pt x="22293" y="20867"/>
                      <a:pt x="15141" y="7152"/>
                      <a:pt x="38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8"/>
              <p:cNvSpPr/>
              <p:nvPr/>
            </p:nvSpPr>
            <p:spPr>
              <a:xfrm>
                <a:off x="5172700" y="304875"/>
                <a:ext cx="355350" cy="1023000"/>
              </a:xfrm>
              <a:custGeom>
                <a:avLst/>
                <a:gdLst/>
                <a:ahLst/>
                <a:cxnLst/>
                <a:rect l="l" t="t" r="r" b="b"/>
                <a:pathLst>
                  <a:path w="14214" h="40920" extrusionOk="0">
                    <a:moveTo>
                      <a:pt x="4821" y="1"/>
                    </a:moveTo>
                    <a:lnTo>
                      <a:pt x="4821" y="1"/>
                    </a:lnTo>
                    <a:cubicBezTo>
                      <a:pt x="3690" y="1585"/>
                      <a:pt x="2807" y="3305"/>
                      <a:pt x="2015" y="5161"/>
                    </a:cubicBezTo>
                    <a:cubicBezTo>
                      <a:pt x="1313" y="6971"/>
                      <a:pt x="793" y="8872"/>
                      <a:pt x="453" y="10796"/>
                    </a:cubicBezTo>
                    <a:cubicBezTo>
                      <a:pt x="114" y="12720"/>
                      <a:pt x="1" y="14689"/>
                      <a:pt x="23" y="16658"/>
                    </a:cubicBezTo>
                    <a:cubicBezTo>
                      <a:pt x="91" y="18604"/>
                      <a:pt x="340" y="20550"/>
                      <a:pt x="770" y="22474"/>
                    </a:cubicBezTo>
                    <a:cubicBezTo>
                      <a:pt x="1223" y="24398"/>
                      <a:pt x="1834" y="26276"/>
                      <a:pt x="2671" y="28064"/>
                    </a:cubicBezTo>
                    <a:cubicBezTo>
                      <a:pt x="3509" y="29830"/>
                      <a:pt x="4505" y="31550"/>
                      <a:pt x="5659" y="33111"/>
                    </a:cubicBezTo>
                    <a:cubicBezTo>
                      <a:pt x="6813" y="34673"/>
                      <a:pt x="8126" y="36144"/>
                      <a:pt x="9574" y="37434"/>
                    </a:cubicBezTo>
                    <a:cubicBezTo>
                      <a:pt x="11045" y="38724"/>
                      <a:pt x="12562" y="39901"/>
                      <a:pt x="14214" y="40919"/>
                    </a:cubicBezTo>
                    <a:cubicBezTo>
                      <a:pt x="12765" y="39652"/>
                      <a:pt x="11339" y="38362"/>
                      <a:pt x="10072" y="36936"/>
                    </a:cubicBezTo>
                    <a:lnTo>
                      <a:pt x="9144" y="35850"/>
                    </a:lnTo>
                    <a:lnTo>
                      <a:pt x="8239" y="34763"/>
                    </a:lnTo>
                    <a:cubicBezTo>
                      <a:pt x="7673" y="33994"/>
                      <a:pt x="7107" y="33224"/>
                      <a:pt x="6587" y="32432"/>
                    </a:cubicBezTo>
                    <a:cubicBezTo>
                      <a:pt x="5568" y="30848"/>
                      <a:pt x="4663" y="29196"/>
                      <a:pt x="3939" y="27453"/>
                    </a:cubicBezTo>
                    <a:cubicBezTo>
                      <a:pt x="3169" y="25733"/>
                      <a:pt x="2581" y="23945"/>
                      <a:pt x="2173" y="22112"/>
                    </a:cubicBezTo>
                    <a:cubicBezTo>
                      <a:pt x="1766" y="20279"/>
                      <a:pt x="1494" y="18400"/>
                      <a:pt x="1427" y="16545"/>
                    </a:cubicBezTo>
                    <a:cubicBezTo>
                      <a:pt x="1336" y="14666"/>
                      <a:pt x="1427" y="12788"/>
                      <a:pt x="1608" y="10909"/>
                    </a:cubicBezTo>
                    <a:cubicBezTo>
                      <a:pt x="1834" y="9008"/>
                      <a:pt x="2219" y="7152"/>
                      <a:pt x="2739" y="5342"/>
                    </a:cubicBezTo>
                    <a:cubicBezTo>
                      <a:pt x="3260" y="3509"/>
                      <a:pt x="3961" y="1721"/>
                      <a:pt x="4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8"/>
              <p:cNvSpPr/>
              <p:nvPr/>
            </p:nvSpPr>
            <p:spPr>
              <a:xfrm>
                <a:off x="5042000" y="299225"/>
                <a:ext cx="81500" cy="472475"/>
              </a:xfrm>
              <a:custGeom>
                <a:avLst/>
                <a:gdLst/>
                <a:ahLst/>
                <a:cxnLst/>
                <a:rect l="l" t="t" r="r" b="b"/>
                <a:pathLst>
                  <a:path w="3260" h="18899" extrusionOk="0">
                    <a:moveTo>
                      <a:pt x="431" y="0"/>
                    </a:moveTo>
                    <a:cubicBezTo>
                      <a:pt x="91" y="1607"/>
                      <a:pt x="1" y="3214"/>
                      <a:pt x="1" y="4821"/>
                    </a:cubicBezTo>
                    <a:cubicBezTo>
                      <a:pt x="1" y="6450"/>
                      <a:pt x="114" y="8080"/>
                      <a:pt x="363" y="9664"/>
                    </a:cubicBezTo>
                    <a:cubicBezTo>
                      <a:pt x="612" y="11248"/>
                      <a:pt x="951" y="12833"/>
                      <a:pt x="1449" y="14394"/>
                    </a:cubicBezTo>
                    <a:cubicBezTo>
                      <a:pt x="1902" y="15956"/>
                      <a:pt x="2490" y="17450"/>
                      <a:pt x="3260" y="18898"/>
                    </a:cubicBezTo>
                    <a:cubicBezTo>
                      <a:pt x="3056" y="17269"/>
                      <a:pt x="2762" y="15684"/>
                      <a:pt x="2513" y="14145"/>
                    </a:cubicBezTo>
                    <a:cubicBezTo>
                      <a:pt x="2264" y="12561"/>
                      <a:pt x="2015" y="10999"/>
                      <a:pt x="1766" y="9438"/>
                    </a:cubicBezTo>
                    <a:cubicBezTo>
                      <a:pt x="1517" y="7876"/>
                      <a:pt x="1336" y="6337"/>
                      <a:pt x="1110" y="4753"/>
                    </a:cubicBezTo>
                    <a:cubicBezTo>
                      <a:pt x="906" y="3146"/>
                      <a:pt x="702" y="1607"/>
                      <a:pt x="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8"/>
              <p:cNvSpPr/>
              <p:nvPr/>
            </p:nvSpPr>
            <p:spPr>
              <a:xfrm>
                <a:off x="5200425" y="1125300"/>
                <a:ext cx="299900" cy="658050"/>
              </a:xfrm>
              <a:custGeom>
                <a:avLst/>
                <a:gdLst/>
                <a:ahLst/>
                <a:cxnLst/>
                <a:rect l="l" t="t" r="r" b="b"/>
                <a:pathLst>
                  <a:path w="11996" h="26322" extrusionOk="0">
                    <a:moveTo>
                      <a:pt x="1" y="0"/>
                    </a:moveTo>
                    <a:lnTo>
                      <a:pt x="1" y="0"/>
                    </a:lnTo>
                    <a:cubicBezTo>
                      <a:pt x="1359" y="2060"/>
                      <a:pt x="2649" y="4096"/>
                      <a:pt x="3871" y="6156"/>
                    </a:cubicBezTo>
                    <a:cubicBezTo>
                      <a:pt x="5093" y="8283"/>
                      <a:pt x="6179" y="10411"/>
                      <a:pt x="7175" y="12606"/>
                    </a:cubicBezTo>
                    <a:cubicBezTo>
                      <a:pt x="8193" y="14824"/>
                      <a:pt x="9076" y="17042"/>
                      <a:pt x="9868" y="19350"/>
                    </a:cubicBezTo>
                    <a:cubicBezTo>
                      <a:pt x="10660" y="21636"/>
                      <a:pt x="11339" y="23945"/>
                      <a:pt x="11996" y="26321"/>
                    </a:cubicBezTo>
                    <a:cubicBezTo>
                      <a:pt x="11905" y="23877"/>
                      <a:pt x="11520" y="21433"/>
                      <a:pt x="10909" y="19034"/>
                    </a:cubicBezTo>
                    <a:cubicBezTo>
                      <a:pt x="10321" y="16657"/>
                      <a:pt x="9484" y="14303"/>
                      <a:pt x="8442" y="12040"/>
                    </a:cubicBezTo>
                    <a:cubicBezTo>
                      <a:pt x="7447" y="9777"/>
                      <a:pt x="6225" y="7627"/>
                      <a:pt x="4799" y="5590"/>
                    </a:cubicBezTo>
                    <a:cubicBezTo>
                      <a:pt x="3396" y="3576"/>
                      <a:pt x="1811" y="1652"/>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8"/>
              <p:cNvSpPr/>
              <p:nvPr/>
            </p:nvSpPr>
            <p:spPr>
              <a:xfrm>
                <a:off x="3802325" y="289025"/>
                <a:ext cx="745200" cy="615050"/>
              </a:xfrm>
              <a:custGeom>
                <a:avLst/>
                <a:gdLst/>
                <a:ahLst/>
                <a:cxnLst/>
                <a:rect l="l" t="t" r="r" b="b"/>
                <a:pathLst>
                  <a:path w="29808" h="24602" extrusionOk="0">
                    <a:moveTo>
                      <a:pt x="1" y="1"/>
                    </a:moveTo>
                    <a:lnTo>
                      <a:pt x="1" y="1"/>
                    </a:lnTo>
                    <a:cubicBezTo>
                      <a:pt x="2581" y="1993"/>
                      <a:pt x="4912" y="4210"/>
                      <a:pt x="7153" y="6587"/>
                    </a:cubicBezTo>
                    <a:cubicBezTo>
                      <a:pt x="9348" y="8941"/>
                      <a:pt x="11453" y="11430"/>
                      <a:pt x="13671" y="13806"/>
                    </a:cubicBezTo>
                    <a:cubicBezTo>
                      <a:pt x="15889" y="16183"/>
                      <a:pt x="18265" y="18491"/>
                      <a:pt x="20958" y="20415"/>
                    </a:cubicBezTo>
                    <a:cubicBezTo>
                      <a:pt x="23606" y="22339"/>
                      <a:pt x="26616" y="23923"/>
                      <a:pt x="29807" y="24602"/>
                    </a:cubicBezTo>
                    <a:cubicBezTo>
                      <a:pt x="26820" y="23380"/>
                      <a:pt x="24104" y="21592"/>
                      <a:pt x="21637" y="19555"/>
                    </a:cubicBezTo>
                    <a:cubicBezTo>
                      <a:pt x="19170" y="17495"/>
                      <a:pt x="16907" y="15187"/>
                      <a:pt x="14667" y="12833"/>
                    </a:cubicBezTo>
                    <a:cubicBezTo>
                      <a:pt x="12471" y="10480"/>
                      <a:pt x="10276" y="8035"/>
                      <a:pt x="7877" y="5795"/>
                    </a:cubicBezTo>
                    <a:cubicBezTo>
                      <a:pt x="5501" y="3577"/>
                      <a:pt x="2898" y="147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8"/>
              <p:cNvSpPr/>
              <p:nvPr/>
            </p:nvSpPr>
            <p:spPr>
              <a:xfrm>
                <a:off x="4529950" y="835025"/>
                <a:ext cx="582250" cy="256350"/>
              </a:xfrm>
              <a:custGeom>
                <a:avLst/>
                <a:gdLst/>
                <a:ahLst/>
                <a:cxnLst/>
                <a:rect l="l" t="t" r="r" b="b"/>
                <a:pathLst>
                  <a:path w="23290" h="10254" extrusionOk="0">
                    <a:moveTo>
                      <a:pt x="1" y="1"/>
                    </a:moveTo>
                    <a:lnTo>
                      <a:pt x="1" y="1"/>
                    </a:lnTo>
                    <a:cubicBezTo>
                      <a:pt x="1676" y="1336"/>
                      <a:pt x="3554" y="2377"/>
                      <a:pt x="5523" y="3260"/>
                    </a:cubicBezTo>
                    <a:cubicBezTo>
                      <a:pt x="7447" y="4165"/>
                      <a:pt x="9438" y="4957"/>
                      <a:pt x="11430" y="5681"/>
                    </a:cubicBezTo>
                    <a:lnTo>
                      <a:pt x="17405" y="7877"/>
                    </a:lnTo>
                    <a:cubicBezTo>
                      <a:pt x="19374" y="8601"/>
                      <a:pt x="21320" y="9393"/>
                      <a:pt x="23289" y="10253"/>
                    </a:cubicBezTo>
                    <a:cubicBezTo>
                      <a:pt x="21614" y="8895"/>
                      <a:pt x="19736" y="7809"/>
                      <a:pt x="17812" y="6858"/>
                    </a:cubicBezTo>
                    <a:cubicBezTo>
                      <a:pt x="15888" y="5908"/>
                      <a:pt x="13897" y="5116"/>
                      <a:pt x="11905" y="4391"/>
                    </a:cubicBezTo>
                    <a:cubicBezTo>
                      <a:pt x="9936" y="3645"/>
                      <a:pt x="7922" y="2966"/>
                      <a:pt x="5930" y="2264"/>
                    </a:cubicBezTo>
                    <a:cubicBezTo>
                      <a:pt x="3961" y="1562"/>
                      <a:pt x="1970" y="81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8"/>
              <p:cNvSpPr/>
              <p:nvPr/>
            </p:nvSpPr>
            <p:spPr>
              <a:xfrm>
                <a:off x="4838875" y="1047200"/>
                <a:ext cx="400625" cy="248975"/>
              </a:xfrm>
              <a:custGeom>
                <a:avLst/>
                <a:gdLst/>
                <a:ahLst/>
                <a:cxnLst/>
                <a:rect l="l" t="t" r="r" b="b"/>
                <a:pathLst>
                  <a:path w="16025" h="9959" extrusionOk="0">
                    <a:moveTo>
                      <a:pt x="1" y="1"/>
                    </a:moveTo>
                    <a:cubicBezTo>
                      <a:pt x="1313" y="929"/>
                      <a:pt x="2739" y="1676"/>
                      <a:pt x="4165" y="2445"/>
                    </a:cubicBezTo>
                    <a:cubicBezTo>
                      <a:pt x="5614" y="3147"/>
                      <a:pt x="7017" y="3826"/>
                      <a:pt x="8397" y="4527"/>
                    </a:cubicBezTo>
                    <a:cubicBezTo>
                      <a:pt x="9801" y="5274"/>
                      <a:pt x="11158" y="6021"/>
                      <a:pt x="12426" y="6904"/>
                    </a:cubicBezTo>
                    <a:cubicBezTo>
                      <a:pt x="13693" y="7786"/>
                      <a:pt x="14893" y="8805"/>
                      <a:pt x="16024" y="9959"/>
                    </a:cubicBezTo>
                    <a:cubicBezTo>
                      <a:pt x="15391" y="8465"/>
                      <a:pt x="14350" y="7130"/>
                      <a:pt x="13127" y="6021"/>
                    </a:cubicBezTo>
                    <a:cubicBezTo>
                      <a:pt x="11905" y="4889"/>
                      <a:pt x="10525" y="3984"/>
                      <a:pt x="9076" y="3260"/>
                    </a:cubicBezTo>
                    <a:cubicBezTo>
                      <a:pt x="7605" y="2513"/>
                      <a:pt x="6111" y="1925"/>
                      <a:pt x="4618" y="1381"/>
                    </a:cubicBezTo>
                    <a:cubicBezTo>
                      <a:pt x="3079" y="883"/>
                      <a:pt x="1562" y="43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8"/>
              <p:cNvSpPr/>
              <p:nvPr/>
            </p:nvSpPr>
            <p:spPr>
              <a:xfrm>
                <a:off x="5379800" y="1270125"/>
                <a:ext cx="169200" cy="388750"/>
              </a:xfrm>
              <a:custGeom>
                <a:avLst/>
                <a:gdLst/>
                <a:ahLst/>
                <a:cxnLst/>
                <a:rect l="l" t="t" r="r" b="b"/>
                <a:pathLst>
                  <a:path w="6768" h="15550" extrusionOk="0">
                    <a:moveTo>
                      <a:pt x="0" y="1"/>
                    </a:moveTo>
                    <a:lnTo>
                      <a:pt x="0" y="1"/>
                    </a:lnTo>
                    <a:cubicBezTo>
                      <a:pt x="724" y="1268"/>
                      <a:pt x="1426" y="2513"/>
                      <a:pt x="2082" y="3758"/>
                    </a:cubicBezTo>
                    <a:cubicBezTo>
                      <a:pt x="2716" y="5003"/>
                      <a:pt x="3327" y="6270"/>
                      <a:pt x="3847" y="7560"/>
                    </a:cubicBezTo>
                    <a:cubicBezTo>
                      <a:pt x="4391" y="8827"/>
                      <a:pt x="4866" y="10163"/>
                      <a:pt x="5319" y="11475"/>
                    </a:cubicBezTo>
                    <a:cubicBezTo>
                      <a:pt x="5771" y="12811"/>
                      <a:pt x="6179" y="14168"/>
                      <a:pt x="6654" y="15549"/>
                    </a:cubicBezTo>
                    <a:cubicBezTo>
                      <a:pt x="6767" y="14078"/>
                      <a:pt x="6654" y="12652"/>
                      <a:pt x="6405" y="11204"/>
                    </a:cubicBezTo>
                    <a:cubicBezTo>
                      <a:pt x="6156" y="9755"/>
                      <a:pt x="5726" y="8352"/>
                      <a:pt x="5160" y="6994"/>
                    </a:cubicBezTo>
                    <a:cubicBezTo>
                      <a:pt x="4594" y="5659"/>
                      <a:pt x="3847" y="4346"/>
                      <a:pt x="3010" y="3169"/>
                    </a:cubicBezTo>
                    <a:cubicBezTo>
                      <a:pt x="2127" y="1970"/>
                      <a:pt x="1132" y="90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8"/>
              <p:cNvSpPr/>
              <p:nvPr/>
            </p:nvSpPr>
            <p:spPr>
              <a:xfrm>
                <a:off x="5181750" y="304875"/>
                <a:ext cx="346875" cy="1021875"/>
              </a:xfrm>
              <a:custGeom>
                <a:avLst/>
                <a:gdLst/>
                <a:ahLst/>
                <a:cxnLst/>
                <a:rect l="l" t="t" r="r" b="b"/>
                <a:pathLst>
                  <a:path w="13875" h="40875" extrusionOk="0">
                    <a:moveTo>
                      <a:pt x="4459" y="1"/>
                    </a:moveTo>
                    <a:cubicBezTo>
                      <a:pt x="3441" y="1630"/>
                      <a:pt x="2604" y="3395"/>
                      <a:pt x="1970" y="5206"/>
                    </a:cubicBezTo>
                    <a:cubicBezTo>
                      <a:pt x="1314" y="7017"/>
                      <a:pt x="861" y="8895"/>
                      <a:pt x="567" y="10796"/>
                    </a:cubicBezTo>
                    <a:cubicBezTo>
                      <a:pt x="1" y="14621"/>
                      <a:pt x="159" y="18559"/>
                      <a:pt x="997" y="22316"/>
                    </a:cubicBezTo>
                    <a:cubicBezTo>
                      <a:pt x="1879" y="26073"/>
                      <a:pt x="3464" y="29671"/>
                      <a:pt x="5704" y="32817"/>
                    </a:cubicBezTo>
                    <a:cubicBezTo>
                      <a:pt x="6790" y="34356"/>
                      <a:pt x="8035" y="35872"/>
                      <a:pt x="9438" y="37185"/>
                    </a:cubicBezTo>
                    <a:cubicBezTo>
                      <a:pt x="10819" y="38520"/>
                      <a:pt x="12313" y="39742"/>
                      <a:pt x="13874" y="40874"/>
                    </a:cubicBezTo>
                    <a:cubicBezTo>
                      <a:pt x="10819" y="38543"/>
                      <a:pt x="8035" y="35827"/>
                      <a:pt x="5885" y="32659"/>
                    </a:cubicBezTo>
                    <a:cubicBezTo>
                      <a:pt x="3712" y="29535"/>
                      <a:pt x="2128" y="25960"/>
                      <a:pt x="1291" y="22225"/>
                    </a:cubicBezTo>
                    <a:cubicBezTo>
                      <a:pt x="408" y="18491"/>
                      <a:pt x="272" y="14621"/>
                      <a:pt x="793" y="10819"/>
                    </a:cubicBezTo>
                    <a:cubicBezTo>
                      <a:pt x="1336" y="7039"/>
                      <a:pt x="2536" y="3327"/>
                      <a:pt x="4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8"/>
              <p:cNvSpPr/>
              <p:nvPr/>
            </p:nvSpPr>
            <p:spPr>
              <a:xfrm>
                <a:off x="5050500" y="299225"/>
                <a:ext cx="73575" cy="471325"/>
              </a:xfrm>
              <a:custGeom>
                <a:avLst/>
                <a:gdLst/>
                <a:ahLst/>
                <a:cxnLst/>
                <a:rect l="l" t="t" r="r" b="b"/>
                <a:pathLst>
                  <a:path w="2943" h="18853" extrusionOk="0">
                    <a:moveTo>
                      <a:pt x="91" y="0"/>
                    </a:moveTo>
                    <a:cubicBezTo>
                      <a:pt x="0" y="1607"/>
                      <a:pt x="0" y="3191"/>
                      <a:pt x="113" y="4798"/>
                    </a:cubicBezTo>
                    <a:cubicBezTo>
                      <a:pt x="204" y="6405"/>
                      <a:pt x="362" y="7989"/>
                      <a:pt x="589" y="9574"/>
                    </a:cubicBezTo>
                    <a:cubicBezTo>
                      <a:pt x="838" y="11135"/>
                      <a:pt x="1132" y="12719"/>
                      <a:pt x="1517" y="14281"/>
                    </a:cubicBezTo>
                    <a:lnTo>
                      <a:pt x="1833" y="15435"/>
                    </a:lnTo>
                    <a:lnTo>
                      <a:pt x="2173" y="16590"/>
                    </a:lnTo>
                    <a:lnTo>
                      <a:pt x="2535" y="17721"/>
                    </a:lnTo>
                    <a:lnTo>
                      <a:pt x="2942" y="18853"/>
                    </a:lnTo>
                    <a:lnTo>
                      <a:pt x="2626" y="17699"/>
                    </a:lnTo>
                    <a:lnTo>
                      <a:pt x="2309" y="16544"/>
                    </a:lnTo>
                    <a:lnTo>
                      <a:pt x="2037" y="15390"/>
                    </a:lnTo>
                    <a:lnTo>
                      <a:pt x="1788" y="14213"/>
                    </a:lnTo>
                    <a:cubicBezTo>
                      <a:pt x="1426" y="12674"/>
                      <a:pt x="1132" y="11113"/>
                      <a:pt x="905" y="9528"/>
                    </a:cubicBezTo>
                    <a:cubicBezTo>
                      <a:pt x="657" y="7944"/>
                      <a:pt x="475" y="6360"/>
                      <a:pt x="340" y="4776"/>
                    </a:cubicBezTo>
                    <a:cubicBezTo>
                      <a:pt x="204" y="3191"/>
                      <a:pt x="113" y="1585"/>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8"/>
              <p:cNvSpPr/>
              <p:nvPr/>
            </p:nvSpPr>
            <p:spPr>
              <a:xfrm>
                <a:off x="5200425" y="1125300"/>
                <a:ext cx="299900" cy="659725"/>
              </a:xfrm>
              <a:custGeom>
                <a:avLst/>
                <a:gdLst/>
                <a:ahLst/>
                <a:cxnLst/>
                <a:rect l="l" t="t" r="r" b="b"/>
                <a:pathLst>
                  <a:path w="11996" h="26389" extrusionOk="0">
                    <a:moveTo>
                      <a:pt x="1" y="0"/>
                    </a:moveTo>
                    <a:cubicBezTo>
                      <a:pt x="1517" y="1878"/>
                      <a:pt x="2965" y="3893"/>
                      <a:pt x="4233" y="5952"/>
                    </a:cubicBezTo>
                    <a:cubicBezTo>
                      <a:pt x="5546" y="8034"/>
                      <a:pt x="6700" y="10184"/>
                      <a:pt x="7696" y="12402"/>
                    </a:cubicBezTo>
                    <a:cubicBezTo>
                      <a:pt x="8714" y="14643"/>
                      <a:pt x="9574" y="16929"/>
                      <a:pt x="10298" y="19260"/>
                    </a:cubicBezTo>
                    <a:lnTo>
                      <a:pt x="10796" y="21003"/>
                    </a:lnTo>
                    <a:lnTo>
                      <a:pt x="11249" y="22790"/>
                    </a:lnTo>
                    <a:lnTo>
                      <a:pt x="11656" y="24578"/>
                    </a:lnTo>
                    <a:lnTo>
                      <a:pt x="11996" y="26389"/>
                    </a:lnTo>
                    <a:lnTo>
                      <a:pt x="11724" y="24578"/>
                    </a:lnTo>
                    <a:lnTo>
                      <a:pt x="11385" y="22768"/>
                    </a:lnTo>
                    <a:lnTo>
                      <a:pt x="10977" y="20980"/>
                    </a:lnTo>
                    <a:lnTo>
                      <a:pt x="10479" y="19192"/>
                    </a:lnTo>
                    <a:cubicBezTo>
                      <a:pt x="9823" y="16816"/>
                      <a:pt x="8940" y="14530"/>
                      <a:pt x="7945" y="12289"/>
                    </a:cubicBezTo>
                    <a:cubicBezTo>
                      <a:pt x="6926" y="10071"/>
                      <a:pt x="5772" y="7921"/>
                      <a:pt x="4437" y="5839"/>
                    </a:cubicBezTo>
                    <a:cubicBezTo>
                      <a:pt x="3101" y="3780"/>
                      <a:pt x="1608" y="183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8"/>
              <p:cNvSpPr/>
              <p:nvPr/>
            </p:nvSpPr>
            <p:spPr>
              <a:xfrm>
                <a:off x="3802325" y="289025"/>
                <a:ext cx="745750" cy="615625"/>
              </a:xfrm>
              <a:custGeom>
                <a:avLst/>
                <a:gdLst/>
                <a:ahLst/>
                <a:cxnLst/>
                <a:rect l="l" t="t" r="r" b="b"/>
                <a:pathLst>
                  <a:path w="29830" h="24625" extrusionOk="0">
                    <a:moveTo>
                      <a:pt x="1" y="1"/>
                    </a:moveTo>
                    <a:lnTo>
                      <a:pt x="1" y="1"/>
                    </a:lnTo>
                    <a:cubicBezTo>
                      <a:pt x="2739" y="1789"/>
                      <a:pt x="5161" y="3961"/>
                      <a:pt x="7470" y="6247"/>
                    </a:cubicBezTo>
                    <a:cubicBezTo>
                      <a:pt x="9755" y="8578"/>
                      <a:pt x="11905" y="11045"/>
                      <a:pt x="14101" y="13422"/>
                    </a:cubicBezTo>
                    <a:cubicBezTo>
                      <a:pt x="16319" y="15753"/>
                      <a:pt x="18627" y="18084"/>
                      <a:pt x="21230" y="20053"/>
                    </a:cubicBezTo>
                    <a:cubicBezTo>
                      <a:pt x="22542" y="21049"/>
                      <a:pt x="23900" y="21954"/>
                      <a:pt x="25349" y="22746"/>
                    </a:cubicBezTo>
                    <a:cubicBezTo>
                      <a:pt x="26775" y="23516"/>
                      <a:pt x="28291" y="24172"/>
                      <a:pt x="29830" y="24625"/>
                    </a:cubicBezTo>
                    <a:cubicBezTo>
                      <a:pt x="26752" y="23606"/>
                      <a:pt x="23923" y="21909"/>
                      <a:pt x="21388" y="19894"/>
                    </a:cubicBezTo>
                    <a:cubicBezTo>
                      <a:pt x="18831" y="17880"/>
                      <a:pt x="16522" y="15594"/>
                      <a:pt x="14304" y="13218"/>
                    </a:cubicBezTo>
                    <a:cubicBezTo>
                      <a:pt x="12064" y="10864"/>
                      <a:pt x="9914" y="8397"/>
                      <a:pt x="7605" y="6112"/>
                    </a:cubicBezTo>
                    <a:cubicBezTo>
                      <a:pt x="6451" y="4980"/>
                      <a:pt x="5229" y="3871"/>
                      <a:pt x="3984" y="2830"/>
                    </a:cubicBezTo>
                    <a:cubicBezTo>
                      <a:pt x="2717" y="1811"/>
                      <a:pt x="1382" y="83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8"/>
              <p:cNvSpPr/>
              <p:nvPr/>
            </p:nvSpPr>
            <p:spPr>
              <a:xfrm>
                <a:off x="4529950" y="835025"/>
                <a:ext cx="582800" cy="257475"/>
              </a:xfrm>
              <a:custGeom>
                <a:avLst/>
                <a:gdLst/>
                <a:ahLst/>
                <a:cxnLst/>
                <a:rect l="l" t="t" r="r" b="b"/>
                <a:pathLst>
                  <a:path w="23312" h="10299" extrusionOk="0">
                    <a:moveTo>
                      <a:pt x="1" y="1"/>
                    </a:moveTo>
                    <a:lnTo>
                      <a:pt x="1381" y="861"/>
                    </a:lnTo>
                    <a:lnTo>
                      <a:pt x="2807" y="1585"/>
                    </a:lnTo>
                    <a:lnTo>
                      <a:pt x="4233" y="2264"/>
                    </a:lnTo>
                    <a:lnTo>
                      <a:pt x="5704" y="2920"/>
                    </a:lnTo>
                    <a:cubicBezTo>
                      <a:pt x="7673" y="3758"/>
                      <a:pt x="9665" y="4505"/>
                      <a:pt x="11656" y="5229"/>
                    </a:cubicBezTo>
                    <a:cubicBezTo>
                      <a:pt x="13670" y="5976"/>
                      <a:pt x="15639" y="6700"/>
                      <a:pt x="17586" y="7537"/>
                    </a:cubicBezTo>
                    <a:lnTo>
                      <a:pt x="19057" y="8148"/>
                    </a:lnTo>
                    <a:lnTo>
                      <a:pt x="20505" y="8827"/>
                    </a:lnTo>
                    <a:lnTo>
                      <a:pt x="21931" y="9529"/>
                    </a:lnTo>
                    <a:lnTo>
                      <a:pt x="23312" y="10298"/>
                    </a:lnTo>
                    <a:lnTo>
                      <a:pt x="21954" y="9461"/>
                    </a:lnTo>
                    <a:lnTo>
                      <a:pt x="20573" y="8691"/>
                    </a:lnTo>
                    <a:lnTo>
                      <a:pt x="19125" y="7990"/>
                    </a:lnTo>
                    <a:lnTo>
                      <a:pt x="17676" y="7311"/>
                    </a:lnTo>
                    <a:cubicBezTo>
                      <a:pt x="15730" y="6451"/>
                      <a:pt x="13716" y="5681"/>
                      <a:pt x="11747" y="4957"/>
                    </a:cubicBezTo>
                    <a:cubicBezTo>
                      <a:pt x="9733" y="4210"/>
                      <a:pt x="7741" y="3486"/>
                      <a:pt x="5772" y="2694"/>
                    </a:cubicBezTo>
                    <a:cubicBezTo>
                      <a:pt x="3780" y="1902"/>
                      <a:pt x="1857" y="101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8"/>
              <p:cNvSpPr/>
              <p:nvPr/>
            </p:nvSpPr>
            <p:spPr>
              <a:xfrm>
                <a:off x="4838875" y="1047200"/>
                <a:ext cx="401175" cy="248425"/>
              </a:xfrm>
              <a:custGeom>
                <a:avLst/>
                <a:gdLst/>
                <a:ahLst/>
                <a:cxnLst/>
                <a:rect l="l" t="t" r="r" b="b"/>
                <a:pathLst>
                  <a:path w="16047" h="9937" extrusionOk="0">
                    <a:moveTo>
                      <a:pt x="1" y="1"/>
                    </a:moveTo>
                    <a:lnTo>
                      <a:pt x="1" y="1"/>
                    </a:lnTo>
                    <a:cubicBezTo>
                      <a:pt x="1427" y="702"/>
                      <a:pt x="2898" y="1359"/>
                      <a:pt x="4391" y="2015"/>
                    </a:cubicBezTo>
                    <a:cubicBezTo>
                      <a:pt x="5863" y="2671"/>
                      <a:pt x="7311" y="3282"/>
                      <a:pt x="8714" y="4029"/>
                    </a:cubicBezTo>
                    <a:cubicBezTo>
                      <a:pt x="10140" y="4731"/>
                      <a:pt x="11498" y="5568"/>
                      <a:pt x="12743" y="6541"/>
                    </a:cubicBezTo>
                    <a:cubicBezTo>
                      <a:pt x="13987" y="7492"/>
                      <a:pt x="15119" y="8624"/>
                      <a:pt x="16047" y="9936"/>
                    </a:cubicBezTo>
                    <a:cubicBezTo>
                      <a:pt x="15617" y="9257"/>
                      <a:pt x="15142" y="8601"/>
                      <a:pt x="14598" y="8013"/>
                    </a:cubicBezTo>
                    <a:cubicBezTo>
                      <a:pt x="14055" y="7424"/>
                      <a:pt x="13467" y="6881"/>
                      <a:pt x="12856" y="6360"/>
                    </a:cubicBezTo>
                    <a:cubicBezTo>
                      <a:pt x="11634" y="5342"/>
                      <a:pt x="10253" y="4505"/>
                      <a:pt x="8827" y="3758"/>
                    </a:cubicBezTo>
                    <a:cubicBezTo>
                      <a:pt x="7379" y="3056"/>
                      <a:pt x="5908" y="2400"/>
                      <a:pt x="4437" y="1811"/>
                    </a:cubicBezTo>
                    <a:cubicBezTo>
                      <a:pt x="2943" y="1200"/>
                      <a:pt x="1472" y="63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8"/>
              <p:cNvSpPr/>
              <p:nvPr/>
            </p:nvSpPr>
            <p:spPr>
              <a:xfrm>
                <a:off x="5379800" y="1270125"/>
                <a:ext cx="166350" cy="388175"/>
              </a:xfrm>
              <a:custGeom>
                <a:avLst/>
                <a:gdLst/>
                <a:ahLst/>
                <a:cxnLst/>
                <a:rect l="l" t="t" r="r" b="b"/>
                <a:pathLst>
                  <a:path w="6654" h="15527" extrusionOk="0">
                    <a:moveTo>
                      <a:pt x="0" y="1"/>
                    </a:moveTo>
                    <a:lnTo>
                      <a:pt x="0" y="1"/>
                    </a:lnTo>
                    <a:cubicBezTo>
                      <a:pt x="883" y="1132"/>
                      <a:pt x="1697" y="2287"/>
                      <a:pt x="2467" y="3464"/>
                    </a:cubicBezTo>
                    <a:cubicBezTo>
                      <a:pt x="3214" y="4731"/>
                      <a:pt x="3847" y="5976"/>
                      <a:pt x="4391" y="7288"/>
                    </a:cubicBezTo>
                    <a:cubicBezTo>
                      <a:pt x="4956" y="8601"/>
                      <a:pt x="5409" y="9959"/>
                      <a:pt x="5771" y="11339"/>
                    </a:cubicBezTo>
                    <a:cubicBezTo>
                      <a:pt x="5862" y="11679"/>
                      <a:pt x="5952" y="12041"/>
                      <a:pt x="6043" y="12381"/>
                    </a:cubicBezTo>
                    <a:cubicBezTo>
                      <a:pt x="6111" y="12720"/>
                      <a:pt x="6201" y="13105"/>
                      <a:pt x="6269" y="13422"/>
                    </a:cubicBezTo>
                    <a:cubicBezTo>
                      <a:pt x="6428" y="14123"/>
                      <a:pt x="6518" y="14825"/>
                      <a:pt x="6654" y="15526"/>
                    </a:cubicBezTo>
                    <a:cubicBezTo>
                      <a:pt x="6609" y="14825"/>
                      <a:pt x="6518" y="14123"/>
                      <a:pt x="6405" y="13399"/>
                    </a:cubicBezTo>
                    <a:cubicBezTo>
                      <a:pt x="6337" y="13060"/>
                      <a:pt x="6292" y="12697"/>
                      <a:pt x="6201" y="12358"/>
                    </a:cubicBezTo>
                    <a:cubicBezTo>
                      <a:pt x="6111" y="12018"/>
                      <a:pt x="6065" y="11656"/>
                      <a:pt x="5975" y="11317"/>
                    </a:cubicBezTo>
                    <a:cubicBezTo>
                      <a:pt x="5635" y="9891"/>
                      <a:pt x="5183" y="8533"/>
                      <a:pt x="4640" y="7220"/>
                    </a:cubicBezTo>
                    <a:cubicBezTo>
                      <a:pt x="4074" y="5885"/>
                      <a:pt x="3440" y="4618"/>
                      <a:pt x="2648" y="3396"/>
                    </a:cubicBezTo>
                    <a:cubicBezTo>
                      <a:pt x="2241" y="2807"/>
                      <a:pt x="1811" y="2196"/>
                      <a:pt x="1403" y="1630"/>
                    </a:cubicBezTo>
                    <a:cubicBezTo>
                      <a:pt x="951" y="1065"/>
                      <a:pt x="498" y="54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7" name="Google Shape;2457;p8"/>
            <p:cNvGrpSpPr/>
            <p:nvPr/>
          </p:nvGrpSpPr>
          <p:grpSpPr>
            <a:xfrm>
              <a:off x="8222027" y="-85850"/>
              <a:ext cx="950917" cy="732471"/>
              <a:chOff x="4850200" y="2392675"/>
              <a:chExt cx="482650" cy="371775"/>
            </a:xfrm>
          </p:grpSpPr>
          <p:sp>
            <p:nvSpPr>
              <p:cNvPr id="2458" name="Google Shape;2458;p8"/>
              <p:cNvSpPr/>
              <p:nvPr/>
            </p:nvSpPr>
            <p:spPr>
              <a:xfrm>
                <a:off x="4913000" y="2407950"/>
                <a:ext cx="419850" cy="314050"/>
              </a:xfrm>
              <a:custGeom>
                <a:avLst/>
                <a:gdLst/>
                <a:ahLst/>
                <a:cxnLst/>
                <a:rect l="l" t="t" r="r" b="b"/>
                <a:pathLst>
                  <a:path w="16794" h="12562" fill="none" extrusionOk="0">
                    <a:moveTo>
                      <a:pt x="227" y="1"/>
                    </a:moveTo>
                    <a:cubicBezTo>
                      <a:pt x="69" y="3034"/>
                      <a:pt x="1" y="6247"/>
                      <a:pt x="1630" y="8827"/>
                    </a:cubicBezTo>
                    <a:cubicBezTo>
                      <a:pt x="2807" y="10706"/>
                      <a:pt x="4844" y="11996"/>
                      <a:pt x="7017" y="12290"/>
                    </a:cubicBezTo>
                    <a:cubicBezTo>
                      <a:pt x="9212" y="12562"/>
                      <a:pt x="11520" y="11837"/>
                      <a:pt x="13172" y="10366"/>
                    </a:cubicBezTo>
                    <a:cubicBezTo>
                      <a:pt x="15843" y="7899"/>
                      <a:pt x="16386" y="3939"/>
                      <a:pt x="16794" y="318"/>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8"/>
              <p:cNvSpPr/>
              <p:nvPr/>
            </p:nvSpPr>
            <p:spPr>
              <a:xfrm>
                <a:off x="4892075" y="2392675"/>
                <a:ext cx="419275" cy="314050"/>
              </a:xfrm>
              <a:custGeom>
                <a:avLst/>
                <a:gdLst/>
                <a:ahLst/>
                <a:cxnLst/>
                <a:rect l="l" t="t" r="r" b="b"/>
                <a:pathLst>
                  <a:path w="16771" h="12562" fill="none" extrusionOk="0">
                    <a:moveTo>
                      <a:pt x="227" y="1"/>
                    </a:moveTo>
                    <a:cubicBezTo>
                      <a:pt x="46" y="3011"/>
                      <a:pt x="0" y="6247"/>
                      <a:pt x="1607" y="8827"/>
                    </a:cubicBezTo>
                    <a:cubicBezTo>
                      <a:pt x="2807" y="10683"/>
                      <a:pt x="4844" y="11996"/>
                      <a:pt x="7016" y="12267"/>
                    </a:cubicBezTo>
                    <a:cubicBezTo>
                      <a:pt x="9189" y="12562"/>
                      <a:pt x="11520" y="11815"/>
                      <a:pt x="13149" y="10344"/>
                    </a:cubicBezTo>
                    <a:cubicBezTo>
                      <a:pt x="15843" y="7877"/>
                      <a:pt x="16386" y="3916"/>
                      <a:pt x="16771" y="295"/>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8"/>
              <p:cNvSpPr/>
              <p:nvPr/>
            </p:nvSpPr>
            <p:spPr>
              <a:xfrm>
                <a:off x="5184600" y="2665975"/>
                <a:ext cx="65075" cy="98475"/>
              </a:xfrm>
              <a:custGeom>
                <a:avLst/>
                <a:gdLst/>
                <a:ahLst/>
                <a:cxnLst/>
                <a:rect l="l" t="t" r="r" b="b"/>
                <a:pathLst>
                  <a:path w="2603" h="3939" fill="none" extrusionOk="0">
                    <a:moveTo>
                      <a:pt x="611" y="3848"/>
                    </a:moveTo>
                    <a:cubicBezTo>
                      <a:pt x="521" y="3915"/>
                      <a:pt x="430" y="3938"/>
                      <a:pt x="339" y="3938"/>
                    </a:cubicBezTo>
                    <a:cubicBezTo>
                      <a:pt x="204" y="3938"/>
                      <a:pt x="68" y="3802"/>
                      <a:pt x="45" y="3666"/>
                    </a:cubicBezTo>
                    <a:cubicBezTo>
                      <a:pt x="0" y="3508"/>
                      <a:pt x="0" y="3350"/>
                      <a:pt x="68" y="3214"/>
                    </a:cubicBezTo>
                    <a:cubicBezTo>
                      <a:pt x="226" y="2490"/>
                      <a:pt x="566" y="1811"/>
                      <a:pt x="973" y="1200"/>
                    </a:cubicBezTo>
                    <a:cubicBezTo>
                      <a:pt x="1335" y="656"/>
                      <a:pt x="1765" y="23"/>
                      <a:pt x="2444" y="0"/>
                    </a:cubicBezTo>
                    <a:cubicBezTo>
                      <a:pt x="2603" y="860"/>
                      <a:pt x="2218" y="1924"/>
                      <a:pt x="1788" y="2671"/>
                    </a:cubicBezTo>
                    <a:cubicBezTo>
                      <a:pt x="1516" y="3146"/>
                      <a:pt x="1109" y="3576"/>
                      <a:pt x="611"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8"/>
              <p:cNvSpPr/>
              <p:nvPr/>
            </p:nvSpPr>
            <p:spPr>
              <a:xfrm>
                <a:off x="4850200" y="2520550"/>
                <a:ext cx="90550" cy="76975"/>
              </a:xfrm>
              <a:custGeom>
                <a:avLst/>
                <a:gdLst/>
                <a:ahLst/>
                <a:cxnLst/>
                <a:rect l="l" t="t" r="r" b="b"/>
                <a:pathLst>
                  <a:path w="3622" h="3079" fill="none" extrusionOk="0">
                    <a:moveTo>
                      <a:pt x="68" y="544"/>
                    </a:moveTo>
                    <a:cubicBezTo>
                      <a:pt x="23" y="453"/>
                      <a:pt x="0" y="363"/>
                      <a:pt x="23" y="250"/>
                    </a:cubicBezTo>
                    <a:cubicBezTo>
                      <a:pt x="68" y="114"/>
                      <a:pt x="227" y="1"/>
                      <a:pt x="363" y="1"/>
                    </a:cubicBezTo>
                    <a:cubicBezTo>
                      <a:pt x="521" y="1"/>
                      <a:pt x="679" y="23"/>
                      <a:pt x="815" y="114"/>
                    </a:cubicBezTo>
                    <a:cubicBezTo>
                      <a:pt x="1494" y="385"/>
                      <a:pt x="2105" y="838"/>
                      <a:pt x="2626" y="1381"/>
                    </a:cubicBezTo>
                    <a:cubicBezTo>
                      <a:pt x="3078" y="1834"/>
                      <a:pt x="3622" y="2377"/>
                      <a:pt x="3531" y="3056"/>
                    </a:cubicBezTo>
                    <a:cubicBezTo>
                      <a:pt x="2648" y="3079"/>
                      <a:pt x="1675" y="2490"/>
                      <a:pt x="1042" y="1924"/>
                    </a:cubicBezTo>
                    <a:cubicBezTo>
                      <a:pt x="589" y="1562"/>
                      <a:pt x="249" y="1064"/>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8"/>
              <p:cNvSpPr/>
              <p:nvPr/>
            </p:nvSpPr>
            <p:spPr>
              <a:xfrm>
                <a:off x="4853025" y="2526775"/>
                <a:ext cx="79800" cy="61700"/>
              </a:xfrm>
              <a:custGeom>
                <a:avLst/>
                <a:gdLst/>
                <a:ahLst/>
                <a:cxnLst/>
                <a:rect l="l" t="t" r="r" b="b"/>
                <a:pathLst>
                  <a:path w="3192" h="2468" fill="none" extrusionOk="0">
                    <a:moveTo>
                      <a:pt x="1" y="476"/>
                    </a:moveTo>
                    <a:cubicBezTo>
                      <a:pt x="861" y="1155"/>
                      <a:pt x="1924" y="1924"/>
                      <a:pt x="2920" y="2400"/>
                    </a:cubicBezTo>
                    <a:cubicBezTo>
                      <a:pt x="3011" y="2445"/>
                      <a:pt x="3124" y="2467"/>
                      <a:pt x="3169" y="2377"/>
                    </a:cubicBezTo>
                    <a:cubicBezTo>
                      <a:pt x="3192" y="2354"/>
                      <a:pt x="3169" y="2286"/>
                      <a:pt x="3169" y="2241"/>
                    </a:cubicBezTo>
                    <a:cubicBezTo>
                      <a:pt x="2943" y="1607"/>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8"/>
              <p:cNvSpPr/>
              <p:nvPr/>
            </p:nvSpPr>
            <p:spPr>
              <a:xfrm>
                <a:off x="5036350" y="2649000"/>
                <a:ext cx="79225" cy="53775"/>
              </a:xfrm>
              <a:custGeom>
                <a:avLst/>
                <a:gdLst/>
                <a:ahLst/>
                <a:cxnLst/>
                <a:rect l="l" t="t" r="r" b="b"/>
                <a:pathLst>
                  <a:path w="3169" h="2151" fill="none" extrusionOk="0">
                    <a:moveTo>
                      <a:pt x="2762" y="204"/>
                    </a:moveTo>
                    <a:cubicBezTo>
                      <a:pt x="2988" y="385"/>
                      <a:pt x="3169" y="679"/>
                      <a:pt x="3101" y="973"/>
                    </a:cubicBezTo>
                    <a:cubicBezTo>
                      <a:pt x="3033" y="1313"/>
                      <a:pt x="2716" y="1539"/>
                      <a:pt x="2399" y="1675"/>
                    </a:cubicBezTo>
                    <a:cubicBezTo>
                      <a:pt x="1788" y="1969"/>
                      <a:pt x="770" y="2150"/>
                      <a:pt x="91" y="1879"/>
                    </a:cubicBezTo>
                    <a:cubicBezTo>
                      <a:pt x="0" y="1856"/>
                      <a:pt x="544" y="1019"/>
                      <a:pt x="566" y="973"/>
                    </a:cubicBezTo>
                    <a:cubicBezTo>
                      <a:pt x="883" y="566"/>
                      <a:pt x="1177" y="294"/>
                      <a:pt x="1675" y="113"/>
                    </a:cubicBezTo>
                    <a:cubicBezTo>
                      <a:pt x="1969" y="0"/>
                      <a:pt x="2332" y="0"/>
                      <a:pt x="2648" y="159"/>
                    </a:cubicBezTo>
                    <a:cubicBezTo>
                      <a:pt x="2694" y="159"/>
                      <a:pt x="2739" y="181"/>
                      <a:pt x="2762"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8"/>
              <p:cNvSpPr/>
              <p:nvPr/>
            </p:nvSpPr>
            <p:spPr>
              <a:xfrm>
                <a:off x="5048800" y="2649000"/>
                <a:ext cx="59425" cy="46400"/>
              </a:xfrm>
              <a:custGeom>
                <a:avLst/>
                <a:gdLst/>
                <a:ahLst/>
                <a:cxnLst/>
                <a:rect l="l" t="t" r="r" b="b"/>
                <a:pathLst>
                  <a:path w="2377" h="1856" fill="none" extrusionOk="0">
                    <a:moveTo>
                      <a:pt x="1743" y="0"/>
                    </a:moveTo>
                    <a:cubicBezTo>
                      <a:pt x="1200" y="430"/>
                      <a:pt x="453" y="951"/>
                      <a:pt x="68" y="1539"/>
                    </a:cubicBezTo>
                    <a:cubicBezTo>
                      <a:pt x="46" y="1584"/>
                      <a:pt x="0" y="1675"/>
                      <a:pt x="68" y="1720"/>
                    </a:cubicBezTo>
                    <a:cubicBezTo>
                      <a:pt x="91" y="1765"/>
                      <a:pt x="113" y="1765"/>
                      <a:pt x="159" y="1788"/>
                    </a:cubicBezTo>
                    <a:cubicBezTo>
                      <a:pt x="611" y="1833"/>
                      <a:pt x="2105" y="317"/>
                      <a:pt x="2377" y="407"/>
                    </a:cubicBezTo>
                    <a:cubicBezTo>
                      <a:pt x="2241" y="1019"/>
                      <a:pt x="1788" y="1245"/>
                      <a:pt x="1087" y="1856"/>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5" name="Google Shape;2465;p8"/>
            <p:cNvGrpSpPr/>
            <p:nvPr/>
          </p:nvGrpSpPr>
          <p:grpSpPr>
            <a:xfrm>
              <a:off x="7087248" y="-86402"/>
              <a:ext cx="950917" cy="733555"/>
              <a:chOff x="2920825" y="1027400"/>
              <a:chExt cx="482650" cy="372325"/>
            </a:xfrm>
          </p:grpSpPr>
          <p:sp>
            <p:nvSpPr>
              <p:cNvPr id="2466" name="Google Shape;2466;p8"/>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8"/>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8"/>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8"/>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8"/>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8"/>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8"/>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3" name="Google Shape;2473;p8"/>
            <p:cNvGrpSpPr/>
            <p:nvPr/>
          </p:nvGrpSpPr>
          <p:grpSpPr>
            <a:xfrm>
              <a:off x="4700366" y="4156978"/>
              <a:ext cx="768082" cy="1156015"/>
              <a:chOff x="4700366" y="4156978"/>
              <a:chExt cx="768082" cy="1156015"/>
            </a:xfrm>
          </p:grpSpPr>
          <p:sp>
            <p:nvSpPr>
              <p:cNvPr id="2474" name="Google Shape;2474;p8"/>
              <p:cNvSpPr/>
              <p:nvPr/>
            </p:nvSpPr>
            <p:spPr>
              <a:xfrm>
                <a:off x="5084949"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8"/>
              <p:cNvSpPr/>
              <p:nvPr/>
            </p:nvSpPr>
            <p:spPr>
              <a:xfrm>
                <a:off x="5109478"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8"/>
              <p:cNvSpPr/>
              <p:nvPr/>
            </p:nvSpPr>
            <p:spPr>
              <a:xfrm>
                <a:off x="492107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8"/>
              <p:cNvSpPr/>
              <p:nvPr/>
            </p:nvSpPr>
            <p:spPr>
              <a:xfrm>
                <a:off x="4956739"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8"/>
              <p:cNvSpPr/>
              <p:nvPr/>
            </p:nvSpPr>
            <p:spPr>
              <a:xfrm>
                <a:off x="5059288"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8"/>
              <p:cNvSpPr/>
              <p:nvPr/>
            </p:nvSpPr>
            <p:spPr>
              <a:xfrm>
                <a:off x="5055938"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8"/>
              <p:cNvSpPr/>
              <p:nvPr/>
            </p:nvSpPr>
            <p:spPr>
              <a:xfrm>
                <a:off x="5101647"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8"/>
              <p:cNvSpPr/>
              <p:nvPr/>
            </p:nvSpPr>
            <p:spPr>
              <a:xfrm>
                <a:off x="4816313"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8"/>
              <p:cNvSpPr/>
              <p:nvPr/>
            </p:nvSpPr>
            <p:spPr>
              <a:xfrm>
                <a:off x="4831877"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8"/>
              <p:cNvSpPr/>
              <p:nvPr/>
            </p:nvSpPr>
            <p:spPr>
              <a:xfrm>
                <a:off x="4769471"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8"/>
              <p:cNvSpPr/>
              <p:nvPr/>
            </p:nvSpPr>
            <p:spPr>
              <a:xfrm>
                <a:off x="4810698"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8"/>
              <p:cNvSpPr/>
              <p:nvPr/>
            </p:nvSpPr>
            <p:spPr>
              <a:xfrm>
                <a:off x="4795133"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8"/>
              <p:cNvSpPr/>
              <p:nvPr/>
            </p:nvSpPr>
            <p:spPr>
              <a:xfrm>
                <a:off x="4700366"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8"/>
              <p:cNvSpPr/>
              <p:nvPr/>
            </p:nvSpPr>
            <p:spPr>
              <a:xfrm>
                <a:off x="497122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8"/>
              <p:cNvSpPr/>
              <p:nvPr/>
            </p:nvSpPr>
            <p:spPr>
              <a:xfrm>
                <a:off x="5065986"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8"/>
              <p:cNvSpPr/>
              <p:nvPr/>
            </p:nvSpPr>
            <p:spPr>
              <a:xfrm>
                <a:off x="4894333"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8"/>
              <p:cNvSpPr/>
              <p:nvPr/>
            </p:nvSpPr>
            <p:spPr>
              <a:xfrm>
                <a:off x="4830794"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8"/>
              <p:cNvSpPr/>
              <p:nvPr/>
            </p:nvSpPr>
            <p:spPr>
              <a:xfrm>
                <a:off x="5087166"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8"/>
              <p:cNvSpPr/>
              <p:nvPr/>
            </p:nvSpPr>
            <p:spPr>
              <a:xfrm>
                <a:off x="4908814"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3" name="Google Shape;2493;p8"/>
            <p:cNvGrpSpPr/>
            <p:nvPr/>
          </p:nvGrpSpPr>
          <p:grpSpPr>
            <a:xfrm>
              <a:off x="1838400" y="4151553"/>
              <a:ext cx="766999" cy="1154931"/>
              <a:chOff x="1838400" y="4151553"/>
              <a:chExt cx="766999" cy="1154931"/>
            </a:xfrm>
          </p:grpSpPr>
          <p:sp>
            <p:nvSpPr>
              <p:cNvPr id="2494" name="Google Shape;2494;p8"/>
              <p:cNvSpPr/>
              <p:nvPr/>
            </p:nvSpPr>
            <p:spPr>
              <a:xfrm>
                <a:off x="1921986" y="4546185"/>
                <a:ext cx="299914" cy="395764"/>
              </a:xfrm>
              <a:custGeom>
                <a:avLst/>
                <a:gdLst/>
                <a:ahLst/>
                <a:cxnLst/>
                <a:rect l="l" t="t" r="r" b="b"/>
                <a:pathLst>
                  <a:path w="6089" h="8035" fill="none" extrusionOk="0">
                    <a:moveTo>
                      <a:pt x="137" y="2377"/>
                    </a:moveTo>
                    <a:cubicBezTo>
                      <a:pt x="227" y="2874"/>
                      <a:pt x="431" y="3327"/>
                      <a:pt x="612" y="3734"/>
                    </a:cubicBezTo>
                    <a:cubicBezTo>
                      <a:pt x="1042" y="4572"/>
                      <a:pt x="1698" y="5273"/>
                      <a:pt x="2377" y="5885"/>
                    </a:cubicBezTo>
                    <a:cubicBezTo>
                      <a:pt x="3373" y="6790"/>
                      <a:pt x="4437" y="7740"/>
                      <a:pt x="5795" y="8012"/>
                    </a:cubicBezTo>
                    <a:cubicBezTo>
                      <a:pt x="5930" y="8035"/>
                      <a:pt x="5998" y="7650"/>
                      <a:pt x="6044" y="7514"/>
                    </a:cubicBezTo>
                    <a:cubicBezTo>
                      <a:pt x="6089" y="7424"/>
                      <a:pt x="6044" y="7333"/>
                      <a:pt x="5998" y="7242"/>
                    </a:cubicBezTo>
                    <a:cubicBezTo>
                      <a:pt x="5455" y="6111"/>
                      <a:pt x="5116" y="5477"/>
                      <a:pt x="4527" y="4368"/>
                    </a:cubicBezTo>
                    <a:cubicBezTo>
                      <a:pt x="3893" y="3214"/>
                      <a:pt x="3011" y="2263"/>
                      <a:pt x="2241" y="1222"/>
                    </a:cubicBezTo>
                    <a:cubicBezTo>
                      <a:pt x="2038" y="973"/>
                      <a:pt x="1743" y="747"/>
                      <a:pt x="1472" y="566"/>
                    </a:cubicBezTo>
                    <a:cubicBezTo>
                      <a:pt x="1178" y="430"/>
                      <a:pt x="861" y="227"/>
                      <a:pt x="567" y="159"/>
                    </a:cubicBezTo>
                    <a:cubicBezTo>
                      <a:pt x="1" y="0"/>
                      <a:pt x="23" y="1200"/>
                      <a:pt x="23" y="1471"/>
                    </a:cubicBezTo>
                    <a:cubicBezTo>
                      <a:pt x="46"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8"/>
              <p:cNvSpPr/>
              <p:nvPr/>
            </p:nvSpPr>
            <p:spPr>
              <a:xfrm>
                <a:off x="1929817" y="4570714"/>
                <a:ext cx="267553" cy="362320"/>
              </a:xfrm>
              <a:custGeom>
                <a:avLst/>
                <a:gdLst/>
                <a:ahLst/>
                <a:cxnLst/>
                <a:rect l="l" t="t" r="r" b="b"/>
                <a:pathLst>
                  <a:path w="5432" h="7356" fill="none" extrusionOk="0">
                    <a:moveTo>
                      <a:pt x="0" y="1833"/>
                    </a:moveTo>
                    <a:cubicBezTo>
                      <a:pt x="181" y="1200"/>
                      <a:pt x="430" y="566"/>
                      <a:pt x="792" y="0"/>
                    </a:cubicBezTo>
                    <a:cubicBezTo>
                      <a:pt x="543" y="905"/>
                      <a:pt x="430" y="1856"/>
                      <a:pt x="453" y="2784"/>
                    </a:cubicBezTo>
                    <a:cubicBezTo>
                      <a:pt x="679" y="1879"/>
                      <a:pt x="973" y="973"/>
                      <a:pt x="1313" y="113"/>
                    </a:cubicBezTo>
                    <a:cubicBezTo>
                      <a:pt x="1313" y="521"/>
                      <a:pt x="1177" y="951"/>
                      <a:pt x="1087" y="1381"/>
                    </a:cubicBezTo>
                    <a:cubicBezTo>
                      <a:pt x="905" y="2150"/>
                      <a:pt x="838" y="2965"/>
                      <a:pt x="838" y="3757"/>
                    </a:cubicBezTo>
                    <a:cubicBezTo>
                      <a:pt x="905" y="3734"/>
                      <a:pt x="951" y="3621"/>
                      <a:pt x="973" y="3531"/>
                    </a:cubicBezTo>
                    <a:cubicBezTo>
                      <a:pt x="1245" y="2558"/>
                      <a:pt x="1517" y="1607"/>
                      <a:pt x="1698" y="634"/>
                    </a:cubicBezTo>
                    <a:cubicBezTo>
                      <a:pt x="1652" y="951"/>
                      <a:pt x="1698" y="1313"/>
                      <a:pt x="1652" y="1652"/>
                    </a:cubicBezTo>
                    <a:cubicBezTo>
                      <a:pt x="1630" y="1946"/>
                      <a:pt x="1584" y="2173"/>
                      <a:pt x="1584" y="2490"/>
                    </a:cubicBezTo>
                    <a:cubicBezTo>
                      <a:pt x="1630" y="3214"/>
                      <a:pt x="1517" y="3983"/>
                      <a:pt x="1426" y="4708"/>
                    </a:cubicBezTo>
                    <a:cubicBezTo>
                      <a:pt x="1811" y="3621"/>
                      <a:pt x="2128" y="2512"/>
                      <a:pt x="2331" y="1381"/>
                    </a:cubicBezTo>
                    <a:cubicBezTo>
                      <a:pt x="2422" y="2037"/>
                      <a:pt x="2354" y="2671"/>
                      <a:pt x="2309" y="3327"/>
                    </a:cubicBezTo>
                    <a:cubicBezTo>
                      <a:pt x="2241" y="4074"/>
                      <a:pt x="2196" y="4821"/>
                      <a:pt x="2128" y="5568"/>
                    </a:cubicBezTo>
                    <a:cubicBezTo>
                      <a:pt x="2128" y="5273"/>
                      <a:pt x="2354" y="4934"/>
                      <a:pt x="2444" y="4685"/>
                    </a:cubicBezTo>
                    <a:cubicBezTo>
                      <a:pt x="2490" y="4436"/>
                      <a:pt x="2535" y="4187"/>
                      <a:pt x="2580" y="3915"/>
                    </a:cubicBezTo>
                    <a:cubicBezTo>
                      <a:pt x="2716" y="3350"/>
                      <a:pt x="2920" y="2761"/>
                      <a:pt x="3259" y="2286"/>
                    </a:cubicBezTo>
                    <a:cubicBezTo>
                      <a:pt x="3033" y="3485"/>
                      <a:pt x="2784" y="4685"/>
                      <a:pt x="2558" y="5907"/>
                    </a:cubicBezTo>
                    <a:cubicBezTo>
                      <a:pt x="2874" y="4934"/>
                      <a:pt x="3169" y="3938"/>
                      <a:pt x="3486" y="2988"/>
                    </a:cubicBezTo>
                    <a:cubicBezTo>
                      <a:pt x="3440" y="4119"/>
                      <a:pt x="3372" y="5273"/>
                      <a:pt x="3350" y="6405"/>
                    </a:cubicBezTo>
                    <a:cubicBezTo>
                      <a:pt x="3553" y="5477"/>
                      <a:pt x="3734" y="4549"/>
                      <a:pt x="3961" y="3621"/>
                    </a:cubicBezTo>
                    <a:cubicBezTo>
                      <a:pt x="3916" y="4708"/>
                      <a:pt x="3893" y="5794"/>
                      <a:pt x="3825" y="6903"/>
                    </a:cubicBezTo>
                    <a:cubicBezTo>
                      <a:pt x="4006" y="6518"/>
                      <a:pt x="4142" y="6133"/>
                      <a:pt x="4255" y="5726"/>
                    </a:cubicBezTo>
                    <a:cubicBezTo>
                      <a:pt x="4368" y="5387"/>
                      <a:pt x="4391" y="4866"/>
                      <a:pt x="4594" y="4594"/>
                    </a:cubicBezTo>
                    <a:cubicBezTo>
                      <a:pt x="4753" y="5500"/>
                      <a:pt x="4798" y="6450"/>
                      <a:pt x="4979" y="7356"/>
                    </a:cubicBezTo>
                    <a:cubicBezTo>
                      <a:pt x="5206" y="7039"/>
                      <a:pt x="5364" y="6699"/>
                      <a:pt x="5432"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8"/>
              <p:cNvSpPr/>
              <p:nvPr/>
            </p:nvSpPr>
            <p:spPr>
              <a:xfrm>
                <a:off x="2243030" y="4151553"/>
                <a:ext cx="142741" cy="431474"/>
              </a:xfrm>
              <a:custGeom>
                <a:avLst/>
                <a:gdLst/>
                <a:ahLst/>
                <a:cxnLst/>
                <a:rect l="l" t="t" r="r" b="b"/>
                <a:pathLst>
                  <a:path w="2898" h="8760" fill="none" extrusionOk="0">
                    <a:moveTo>
                      <a:pt x="2852" y="2920"/>
                    </a:moveTo>
                    <a:cubicBezTo>
                      <a:pt x="2898" y="2083"/>
                      <a:pt x="2852" y="1200"/>
                      <a:pt x="2739" y="363"/>
                    </a:cubicBezTo>
                    <a:cubicBezTo>
                      <a:pt x="2694" y="249"/>
                      <a:pt x="2671" y="68"/>
                      <a:pt x="2558" y="46"/>
                    </a:cubicBezTo>
                    <a:cubicBezTo>
                      <a:pt x="2445" y="0"/>
                      <a:pt x="2332" y="91"/>
                      <a:pt x="2241" y="182"/>
                    </a:cubicBezTo>
                    <a:cubicBezTo>
                      <a:pt x="1540" y="1245"/>
                      <a:pt x="974" y="2332"/>
                      <a:pt x="612" y="3576"/>
                    </a:cubicBezTo>
                    <a:cubicBezTo>
                      <a:pt x="295" y="4595"/>
                      <a:pt x="182" y="5613"/>
                      <a:pt x="159" y="6654"/>
                    </a:cubicBezTo>
                    <a:cubicBezTo>
                      <a:pt x="159" y="7152"/>
                      <a:pt x="91" y="7650"/>
                      <a:pt x="46" y="8125"/>
                    </a:cubicBezTo>
                    <a:cubicBezTo>
                      <a:pt x="1" y="8442"/>
                      <a:pt x="46" y="8759"/>
                      <a:pt x="408" y="8352"/>
                    </a:cubicBezTo>
                    <a:cubicBezTo>
                      <a:pt x="702" y="8080"/>
                      <a:pt x="951" y="7786"/>
                      <a:pt x="1178" y="7469"/>
                    </a:cubicBezTo>
                    <a:cubicBezTo>
                      <a:pt x="1947" y="6518"/>
                      <a:pt x="2513" y="5477"/>
                      <a:pt x="2694" y="4187"/>
                    </a:cubicBezTo>
                    <a:cubicBezTo>
                      <a:pt x="2898" y="2897"/>
                      <a:pt x="2671" y="1698"/>
                      <a:pt x="2196" y="453"/>
                    </a:cubicBezTo>
                    <a:lnTo>
                      <a:pt x="2355" y="5545"/>
                    </a:lnTo>
                    <a:cubicBezTo>
                      <a:pt x="1970" y="4346"/>
                      <a:pt x="1630" y="3124"/>
                      <a:pt x="1313" y="1879"/>
                    </a:cubicBezTo>
                    <a:lnTo>
                      <a:pt x="1065" y="7469"/>
                    </a:lnTo>
                    <a:cubicBezTo>
                      <a:pt x="657" y="6609"/>
                      <a:pt x="408" y="5658"/>
                      <a:pt x="272" y="4708"/>
                    </a:cubicBezTo>
                    <a:cubicBezTo>
                      <a:pt x="408" y="5817"/>
                      <a:pt x="408" y="6949"/>
                      <a:pt x="318"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8"/>
              <p:cNvSpPr/>
              <p:nvPr/>
            </p:nvSpPr>
            <p:spPr>
              <a:xfrm>
                <a:off x="2235247" y="4177215"/>
                <a:ext cx="114863" cy="361187"/>
              </a:xfrm>
              <a:custGeom>
                <a:avLst/>
                <a:gdLst/>
                <a:ahLst/>
                <a:cxnLst/>
                <a:rect l="l" t="t" r="r" b="b"/>
                <a:pathLst>
                  <a:path w="2332" h="7333" fill="none" extrusionOk="0">
                    <a:moveTo>
                      <a:pt x="2331" y="0"/>
                    </a:moveTo>
                    <a:lnTo>
                      <a:pt x="1992" y="430"/>
                    </a:lnTo>
                    <a:cubicBezTo>
                      <a:pt x="1585" y="905"/>
                      <a:pt x="1200" y="1426"/>
                      <a:pt x="883" y="1992"/>
                    </a:cubicBezTo>
                    <a:cubicBezTo>
                      <a:pt x="0" y="3598"/>
                      <a:pt x="68" y="5545"/>
                      <a:pt x="430"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8"/>
              <p:cNvSpPr/>
              <p:nvPr/>
            </p:nvSpPr>
            <p:spPr>
              <a:xfrm>
                <a:off x="2041281" y="4345520"/>
                <a:ext cx="208496" cy="394680"/>
              </a:xfrm>
              <a:custGeom>
                <a:avLst/>
                <a:gdLst/>
                <a:ahLst/>
                <a:cxnLst/>
                <a:rect l="l" t="t" r="r" b="b"/>
                <a:pathLst>
                  <a:path w="4233" h="8013" fill="none" extrusionOk="0">
                    <a:moveTo>
                      <a:pt x="4052" y="5658"/>
                    </a:moveTo>
                    <a:cubicBezTo>
                      <a:pt x="4029" y="6315"/>
                      <a:pt x="3803" y="6971"/>
                      <a:pt x="3395" y="7469"/>
                    </a:cubicBezTo>
                    <a:lnTo>
                      <a:pt x="3395" y="3395"/>
                    </a:lnTo>
                    <a:cubicBezTo>
                      <a:pt x="3395" y="3169"/>
                      <a:pt x="3350" y="2897"/>
                      <a:pt x="3124" y="2875"/>
                    </a:cubicBezTo>
                    <a:cubicBezTo>
                      <a:pt x="2807" y="3961"/>
                      <a:pt x="2535" y="5093"/>
                      <a:pt x="2218" y="6202"/>
                    </a:cubicBezTo>
                    <a:cubicBezTo>
                      <a:pt x="1879" y="4572"/>
                      <a:pt x="2671" y="2829"/>
                      <a:pt x="2331" y="1177"/>
                    </a:cubicBezTo>
                    <a:cubicBezTo>
                      <a:pt x="1901" y="2264"/>
                      <a:pt x="1562" y="3373"/>
                      <a:pt x="1290" y="4504"/>
                    </a:cubicBezTo>
                    <a:cubicBezTo>
                      <a:pt x="1336" y="3101"/>
                      <a:pt x="1358" y="1653"/>
                      <a:pt x="1290" y="227"/>
                    </a:cubicBezTo>
                    <a:cubicBezTo>
                      <a:pt x="906" y="770"/>
                      <a:pt x="544" y="1472"/>
                      <a:pt x="453" y="2128"/>
                    </a:cubicBezTo>
                    <a:cubicBezTo>
                      <a:pt x="385" y="2580"/>
                      <a:pt x="634" y="3124"/>
                      <a:pt x="793" y="3576"/>
                    </a:cubicBezTo>
                    <a:cubicBezTo>
                      <a:pt x="1132" y="4414"/>
                      <a:pt x="1471" y="5274"/>
                      <a:pt x="1992" y="6043"/>
                    </a:cubicBezTo>
                    <a:cubicBezTo>
                      <a:pt x="2196" y="6315"/>
                      <a:pt x="3622" y="8012"/>
                      <a:pt x="3893" y="7130"/>
                    </a:cubicBezTo>
                    <a:cubicBezTo>
                      <a:pt x="4187" y="6088"/>
                      <a:pt x="4233" y="5047"/>
                      <a:pt x="3916" y="4029"/>
                    </a:cubicBezTo>
                    <a:cubicBezTo>
                      <a:pt x="3735" y="3441"/>
                      <a:pt x="3486" y="2875"/>
                      <a:pt x="3146" y="2332"/>
                    </a:cubicBezTo>
                    <a:cubicBezTo>
                      <a:pt x="2716" y="1653"/>
                      <a:pt x="1585" y="0"/>
                      <a:pt x="611" y="181"/>
                    </a:cubicBezTo>
                    <a:cubicBezTo>
                      <a:pt x="0" y="295"/>
                      <a:pt x="114"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8"/>
              <p:cNvSpPr/>
              <p:nvPr/>
            </p:nvSpPr>
            <p:spPr>
              <a:xfrm>
                <a:off x="2026800" y="4381180"/>
                <a:ext cx="224110" cy="336707"/>
              </a:xfrm>
              <a:custGeom>
                <a:avLst/>
                <a:gdLst/>
                <a:ahLst/>
                <a:cxnLst/>
                <a:rect l="l" t="t" r="r" b="b"/>
                <a:pathLst>
                  <a:path w="4550" h="6836" fill="none" extrusionOk="0">
                    <a:moveTo>
                      <a:pt x="1154" y="3531"/>
                    </a:moveTo>
                    <a:cubicBezTo>
                      <a:pt x="1607" y="4708"/>
                      <a:pt x="2060" y="5930"/>
                      <a:pt x="3237" y="6587"/>
                    </a:cubicBezTo>
                    <a:cubicBezTo>
                      <a:pt x="3486" y="6722"/>
                      <a:pt x="3848" y="6836"/>
                      <a:pt x="4097" y="6632"/>
                    </a:cubicBezTo>
                    <a:cubicBezTo>
                      <a:pt x="4232" y="6519"/>
                      <a:pt x="4300" y="6292"/>
                      <a:pt x="4323" y="6134"/>
                    </a:cubicBezTo>
                    <a:cubicBezTo>
                      <a:pt x="4549" y="4753"/>
                      <a:pt x="4232" y="3463"/>
                      <a:pt x="3531" y="2309"/>
                    </a:cubicBezTo>
                    <a:cubicBezTo>
                      <a:pt x="3101" y="1630"/>
                      <a:pt x="1969" y="1"/>
                      <a:pt x="973" y="159"/>
                    </a:cubicBezTo>
                    <a:cubicBezTo>
                      <a:pt x="0" y="295"/>
                      <a:pt x="951" y="3056"/>
                      <a:pt x="1154"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8"/>
              <p:cNvSpPr/>
              <p:nvPr/>
            </p:nvSpPr>
            <p:spPr>
              <a:xfrm>
                <a:off x="1927551" y="4562882"/>
                <a:ext cx="299914" cy="400246"/>
              </a:xfrm>
              <a:custGeom>
                <a:avLst/>
                <a:gdLst/>
                <a:ahLst/>
                <a:cxnLst/>
                <a:rect l="l" t="t" r="r" b="b"/>
                <a:pathLst>
                  <a:path w="6089" h="8126" fill="none" extrusionOk="0">
                    <a:moveTo>
                      <a:pt x="1178" y="657"/>
                    </a:moveTo>
                    <a:cubicBezTo>
                      <a:pt x="1178" y="657"/>
                      <a:pt x="1155" y="1087"/>
                      <a:pt x="1133" y="1064"/>
                    </a:cubicBezTo>
                    <a:cubicBezTo>
                      <a:pt x="906" y="883"/>
                      <a:pt x="454" y="1"/>
                      <a:pt x="205" y="272"/>
                    </a:cubicBezTo>
                    <a:cubicBezTo>
                      <a:pt x="1" y="499"/>
                      <a:pt x="24" y="1132"/>
                      <a:pt x="24" y="1427"/>
                    </a:cubicBezTo>
                    <a:cubicBezTo>
                      <a:pt x="24" y="2219"/>
                      <a:pt x="250" y="3441"/>
                      <a:pt x="657" y="4120"/>
                    </a:cubicBezTo>
                    <a:cubicBezTo>
                      <a:pt x="1449" y="5500"/>
                      <a:pt x="2830" y="6519"/>
                      <a:pt x="4210" y="7220"/>
                    </a:cubicBezTo>
                    <a:cubicBezTo>
                      <a:pt x="4505" y="7356"/>
                      <a:pt x="6089" y="8126"/>
                      <a:pt x="5704" y="7288"/>
                    </a:cubicBezTo>
                    <a:cubicBezTo>
                      <a:pt x="5252" y="6224"/>
                      <a:pt x="4844" y="5138"/>
                      <a:pt x="4210" y="4188"/>
                    </a:cubicBezTo>
                    <a:cubicBezTo>
                      <a:pt x="3396" y="2988"/>
                      <a:pt x="2377" y="1472"/>
                      <a:pt x="1178"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8"/>
              <p:cNvSpPr/>
              <p:nvPr/>
            </p:nvSpPr>
            <p:spPr>
              <a:xfrm>
                <a:off x="1838400" y="48516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70" y="2490"/>
                      <a:pt x="1494" y="3192"/>
                    </a:cubicBezTo>
                    <a:cubicBezTo>
                      <a:pt x="1698" y="3395"/>
                      <a:pt x="1901" y="3576"/>
                      <a:pt x="2128" y="3735"/>
                    </a:cubicBezTo>
                    <a:cubicBezTo>
                      <a:pt x="2965" y="4368"/>
                      <a:pt x="3984" y="4957"/>
                      <a:pt x="4979" y="5296"/>
                    </a:cubicBezTo>
                    <a:cubicBezTo>
                      <a:pt x="5772" y="5545"/>
                      <a:pt x="6473" y="5907"/>
                      <a:pt x="7288" y="6088"/>
                    </a:cubicBezTo>
                    <a:lnTo>
                      <a:pt x="7378" y="6088"/>
                    </a:lnTo>
                    <a:cubicBezTo>
                      <a:pt x="7446" y="6043"/>
                      <a:pt x="7401" y="5998"/>
                      <a:pt x="7401" y="5953"/>
                    </a:cubicBezTo>
                    <a:cubicBezTo>
                      <a:pt x="6948" y="4640"/>
                      <a:pt x="5794" y="3124"/>
                      <a:pt x="4753" y="2196"/>
                    </a:cubicBezTo>
                    <a:cubicBezTo>
                      <a:pt x="3667"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8"/>
              <p:cNvSpPr/>
              <p:nvPr/>
            </p:nvSpPr>
            <p:spPr>
              <a:xfrm>
                <a:off x="2182840" y="4433588"/>
                <a:ext cx="307745" cy="278734"/>
              </a:xfrm>
              <a:custGeom>
                <a:avLst/>
                <a:gdLst/>
                <a:ahLst/>
                <a:cxnLst/>
                <a:rect l="l" t="t" r="r" b="b"/>
                <a:pathLst>
                  <a:path w="6248" h="5659" fill="none" extrusionOk="0">
                    <a:moveTo>
                      <a:pt x="5138" y="249"/>
                    </a:moveTo>
                    <a:cubicBezTo>
                      <a:pt x="5455" y="114"/>
                      <a:pt x="5885" y="0"/>
                      <a:pt x="6111" y="249"/>
                    </a:cubicBezTo>
                    <a:cubicBezTo>
                      <a:pt x="6247" y="430"/>
                      <a:pt x="6202" y="657"/>
                      <a:pt x="6179" y="860"/>
                    </a:cubicBezTo>
                    <a:cubicBezTo>
                      <a:pt x="6021" y="2015"/>
                      <a:pt x="5297" y="3056"/>
                      <a:pt x="4391" y="3848"/>
                    </a:cubicBezTo>
                    <a:cubicBezTo>
                      <a:pt x="3893" y="4278"/>
                      <a:pt x="3328" y="4640"/>
                      <a:pt x="2762" y="4934"/>
                    </a:cubicBezTo>
                    <a:cubicBezTo>
                      <a:pt x="2332" y="5115"/>
                      <a:pt x="1540" y="5658"/>
                      <a:pt x="1064" y="5545"/>
                    </a:cubicBezTo>
                    <a:cubicBezTo>
                      <a:pt x="1" y="5274"/>
                      <a:pt x="1585" y="3531"/>
                      <a:pt x="1879" y="3191"/>
                    </a:cubicBezTo>
                    <a:cubicBezTo>
                      <a:pt x="2852" y="2105"/>
                      <a:pt x="3803" y="928"/>
                      <a:pt x="5138"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8"/>
              <p:cNvSpPr/>
              <p:nvPr/>
            </p:nvSpPr>
            <p:spPr>
              <a:xfrm>
                <a:off x="2239680" y="44436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24" y="2648"/>
                      <a:pt x="2671" y="3938"/>
                    </a:cubicBezTo>
                    <a:cubicBezTo>
                      <a:pt x="3034" y="2829"/>
                      <a:pt x="3169" y="1697"/>
                      <a:pt x="3305" y="543"/>
                    </a:cubicBezTo>
                    <a:cubicBezTo>
                      <a:pt x="2671" y="1946"/>
                      <a:pt x="2106" y="3372"/>
                      <a:pt x="1608" y="4843"/>
                    </a:cubicBezTo>
                    <a:cubicBezTo>
                      <a:pt x="1789" y="3780"/>
                      <a:pt x="1925" y="2716"/>
                      <a:pt x="2083" y="1675"/>
                    </a:cubicBezTo>
                    <a:cubicBezTo>
                      <a:pt x="1630" y="2761"/>
                      <a:pt x="1155" y="3848"/>
                      <a:pt x="702" y="4956"/>
                    </a:cubicBezTo>
                    <a:cubicBezTo>
                      <a:pt x="951"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8"/>
              <p:cNvSpPr/>
              <p:nvPr/>
            </p:nvSpPr>
            <p:spPr>
              <a:xfrm>
                <a:off x="2197321" y="4693309"/>
                <a:ext cx="340057" cy="253121"/>
              </a:xfrm>
              <a:custGeom>
                <a:avLst/>
                <a:gdLst/>
                <a:ahLst/>
                <a:cxnLst/>
                <a:rect l="l" t="t" r="r" b="b"/>
                <a:pathLst>
                  <a:path w="6904" h="5139" fill="none" extrusionOk="0">
                    <a:moveTo>
                      <a:pt x="4935" y="408"/>
                    </a:moveTo>
                    <a:cubicBezTo>
                      <a:pt x="5252" y="295"/>
                      <a:pt x="5523" y="182"/>
                      <a:pt x="5840" y="69"/>
                    </a:cubicBezTo>
                    <a:cubicBezTo>
                      <a:pt x="5953" y="23"/>
                      <a:pt x="6089" y="1"/>
                      <a:pt x="6202" y="1"/>
                    </a:cubicBezTo>
                    <a:cubicBezTo>
                      <a:pt x="6904" y="1"/>
                      <a:pt x="6406" y="1064"/>
                      <a:pt x="6270" y="1381"/>
                    </a:cubicBezTo>
                    <a:cubicBezTo>
                      <a:pt x="5749" y="2309"/>
                      <a:pt x="5093" y="3101"/>
                      <a:pt x="4256" y="3758"/>
                    </a:cubicBezTo>
                    <a:cubicBezTo>
                      <a:pt x="3554" y="4278"/>
                      <a:pt x="2785" y="4731"/>
                      <a:pt x="1925" y="4957"/>
                    </a:cubicBezTo>
                    <a:cubicBezTo>
                      <a:pt x="1540" y="5070"/>
                      <a:pt x="1110" y="5115"/>
                      <a:pt x="680" y="5138"/>
                    </a:cubicBezTo>
                    <a:cubicBezTo>
                      <a:pt x="612" y="5138"/>
                      <a:pt x="499" y="5138"/>
                      <a:pt x="408" y="5115"/>
                    </a:cubicBezTo>
                    <a:cubicBezTo>
                      <a:pt x="272" y="5048"/>
                      <a:pt x="114" y="4799"/>
                      <a:pt x="91" y="4663"/>
                    </a:cubicBezTo>
                    <a:cubicBezTo>
                      <a:pt x="1" y="4233"/>
                      <a:pt x="340" y="3780"/>
                      <a:pt x="567" y="3463"/>
                    </a:cubicBezTo>
                    <a:cubicBezTo>
                      <a:pt x="838" y="3124"/>
                      <a:pt x="1178" y="2807"/>
                      <a:pt x="1517" y="2535"/>
                    </a:cubicBezTo>
                    <a:cubicBezTo>
                      <a:pt x="2015" y="2083"/>
                      <a:pt x="2536" y="1653"/>
                      <a:pt x="3124" y="1313"/>
                    </a:cubicBezTo>
                    <a:cubicBezTo>
                      <a:pt x="3713" y="951"/>
                      <a:pt x="4301" y="680"/>
                      <a:pt x="4935"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8"/>
              <p:cNvSpPr/>
              <p:nvPr/>
            </p:nvSpPr>
            <p:spPr>
              <a:xfrm>
                <a:off x="2221850" y="4694442"/>
                <a:ext cx="275385" cy="236375"/>
              </a:xfrm>
              <a:custGeom>
                <a:avLst/>
                <a:gdLst/>
                <a:ahLst/>
                <a:cxnLst/>
                <a:rect l="l" t="t" r="r" b="b"/>
                <a:pathLst>
                  <a:path w="5591" h="4799" fill="none" extrusionOk="0">
                    <a:moveTo>
                      <a:pt x="4686" y="2716"/>
                    </a:moveTo>
                    <a:cubicBezTo>
                      <a:pt x="5002" y="1811"/>
                      <a:pt x="5274" y="906"/>
                      <a:pt x="5591" y="0"/>
                    </a:cubicBezTo>
                    <a:cubicBezTo>
                      <a:pt x="5432" y="498"/>
                      <a:pt x="4935" y="1109"/>
                      <a:pt x="4663" y="1562"/>
                    </a:cubicBezTo>
                    <a:cubicBezTo>
                      <a:pt x="4301" y="2173"/>
                      <a:pt x="3961" y="2807"/>
                      <a:pt x="3667" y="3440"/>
                    </a:cubicBezTo>
                    <a:cubicBezTo>
                      <a:pt x="3961" y="2512"/>
                      <a:pt x="4233" y="1562"/>
                      <a:pt x="4210" y="566"/>
                    </a:cubicBezTo>
                    <a:cubicBezTo>
                      <a:pt x="3690" y="1856"/>
                      <a:pt x="3237" y="3169"/>
                      <a:pt x="2852" y="4527"/>
                    </a:cubicBezTo>
                    <a:cubicBezTo>
                      <a:pt x="3011" y="3372"/>
                      <a:pt x="3192" y="2241"/>
                      <a:pt x="3350" y="1064"/>
                    </a:cubicBezTo>
                    <a:cubicBezTo>
                      <a:pt x="3169" y="1630"/>
                      <a:pt x="2988" y="2196"/>
                      <a:pt x="2785" y="2739"/>
                    </a:cubicBezTo>
                    <a:cubicBezTo>
                      <a:pt x="2603" y="3327"/>
                      <a:pt x="2400" y="3961"/>
                      <a:pt x="2060" y="4504"/>
                    </a:cubicBezTo>
                    <a:lnTo>
                      <a:pt x="2898" y="1109"/>
                    </a:lnTo>
                    <a:cubicBezTo>
                      <a:pt x="2422" y="2354"/>
                      <a:pt x="1834" y="3553"/>
                      <a:pt x="1291" y="4798"/>
                    </a:cubicBezTo>
                    <a:cubicBezTo>
                      <a:pt x="1585" y="3825"/>
                      <a:pt x="1947" y="2807"/>
                      <a:pt x="2151" y="1788"/>
                    </a:cubicBezTo>
                    <a:cubicBezTo>
                      <a:pt x="1472" y="2761"/>
                      <a:pt x="748" y="3735"/>
                      <a:pt x="1" y="4662"/>
                    </a:cubicBezTo>
                    <a:cubicBezTo>
                      <a:pt x="250" y="4074"/>
                      <a:pt x="408"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8"/>
              <p:cNvSpPr/>
              <p:nvPr/>
            </p:nvSpPr>
            <p:spPr>
              <a:xfrm>
                <a:off x="2211851" y="4721188"/>
                <a:ext cx="299914" cy="230809"/>
              </a:xfrm>
              <a:custGeom>
                <a:avLst/>
                <a:gdLst/>
                <a:ahLst/>
                <a:cxnLst/>
                <a:rect l="l" t="t" r="r" b="b"/>
                <a:pathLst>
                  <a:path w="6089" h="4686" fill="none" extrusionOk="0">
                    <a:moveTo>
                      <a:pt x="6043" y="0"/>
                    </a:moveTo>
                    <a:cubicBezTo>
                      <a:pt x="6088" y="136"/>
                      <a:pt x="6020" y="295"/>
                      <a:pt x="5998" y="453"/>
                    </a:cubicBezTo>
                    <a:cubicBezTo>
                      <a:pt x="5884"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8"/>
              <p:cNvSpPr/>
              <p:nvPr/>
            </p:nvSpPr>
            <p:spPr>
              <a:xfrm>
                <a:off x="2180574" y="4896141"/>
                <a:ext cx="424824" cy="265632"/>
              </a:xfrm>
              <a:custGeom>
                <a:avLst/>
                <a:gdLst/>
                <a:ahLst/>
                <a:cxnLst/>
                <a:rect l="l" t="t" r="r" b="b"/>
                <a:pathLst>
                  <a:path w="8625" h="5393" extrusionOk="0">
                    <a:moveTo>
                      <a:pt x="8018" y="1"/>
                    </a:moveTo>
                    <a:cubicBezTo>
                      <a:pt x="7841" y="1"/>
                      <a:pt x="7660" y="26"/>
                      <a:pt x="7470" y="70"/>
                    </a:cubicBezTo>
                    <a:cubicBezTo>
                      <a:pt x="6497" y="228"/>
                      <a:pt x="5546" y="635"/>
                      <a:pt x="4664" y="1133"/>
                    </a:cubicBezTo>
                    <a:cubicBezTo>
                      <a:pt x="3871" y="1586"/>
                      <a:pt x="3170" y="2129"/>
                      <a:pt x="2468" y="2695"/>
                    </a:cubicBezTo>
                    <a:cubicBezTo>
                      <a:pt x="1835" y="3193"/>
                      <a:pt x="1042" y="3691"/>
                      <a:pt x="567" y="4324"/>
                    </a:cubicBezTo>
                    <a:cubicBezTo>
                      <a:pt x="222" y="4756"/>
                      <a:pt x="0" y="5393"/>
                      <a:pt x="686" y="5393"/>
                    </a:cubicBezTo>
                    <a:cubicBezTo>
                      <a:pt x="719" y="5393"/>
                      <a:pt x="755" y="5391"/>
                      <a:pt x="794" y="5388"/>
                    </a:cubicBezTo>
                    <a:cubicBezTo>
                      <a:pt x="1608" y="5320"/>
                      <a:pt x="2446" y="4981"/>
                      <a:pt x="3193" y="4664"/>
                    </a:cubicBezTo>
                    <a:cubicBezTo>
                      <a:pt x="3758" y="4438"/>
                      <a:pt x="4324" y="4211"/>
                      <a:pt x="4913" y="3962"/>
                    </a:cubicBezTo>
                    <a:cubicBezTo>
                      <a:pt x="5343" y="3759"/>
                      <a:pt x="5840" y="3532"/>
                      <a:pt x="6248" y="3238"/>
                    </a:cubicBezTo>
                    <a:cubicBezTo>
                      <a:pt x="7198" y="2582"/>
                      <a:pt x="7809" y="1586"/>
                      <a:pt x="8443" y="658"/>
                    </a:cubicBezTo>
                    <a:cubicBezTo>
                      <a:pt x="8556" y="522"/>
                      <a:pt x="8624" y="296"/>
                      <a:pt x="8511" y="137"/>
                    </a:cubicBezTo>
                    <a:cubicBezTo>
                      <a:pt x="8466" y="92"/>
                      <a:pt x="8375" y="70"/>
                      <a:pt x="8307" y="24"/>
                    </a:cubicBezTo>
                    <a:cubicBezTo>
                      <a:pt x="8211" y="8"/>
                      <a:pt x="8115" y="1"/>
                      <a:pt x="8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8"/>
              <p:cNvSpPr/>
              <p:nvPr/>
            </p:nvSpPr>
            <p:spPr>
              <a:xfrm>
                <a:off x="2197321" y="4261934"/>
                <a:ext cx="139392" cy="1044551"/>
              </a:xfrm>
              <a:custGeom>
                <a:avLst/>
                <a:gdLst/>
                <a:ahLst/>
                <a:cxnLst/>
                <a:rect l="l" t="t" r="r" b="b"/>
                <a:pathLst>
                  <a:path w="2830" h="21207" extrusionOk="0">
                    <a:moveTo>
                      <a:pt x="2830" y="0"/>
                    </a:moveTo>
                    <a:cubicBezTo>
                      <a:pt x="2106" y="1652"/>
                      <a:pt x="1585" y="3372"/>
                      <a:pt x="1200" y="5138"/>
                    </a:cubicBezTo>
                    <a:cubicBezTo>
                      <a:pt x="770" y="6880"/>
                      <a:pt x="454" y="8668"/>
                      <a:pt x="295" y="10456"/>
                    </a:cubicBezTo>
                    <a:cubicBezTo>
                      <a:pt x="114" y="12221"/>
                      <a:pt x="1" y="14032"/>
                      <a:pt x="69" y="15842"/>
                    </a:cubicBezTo>
                    <a:cubicBezTo>
                      <a:pt x="69" y="16725"/>
                      <a:pt x="159" y="17630"/>
                      <a:pt x="205" y="18536"/>
                    </a:cubicBezTo>
                    <a:cubicBezTo>
                      <a:pt x="227" y="18966"/>
                      <a:pt x="295" y="19418"/>
                      <a:pt x="340" y="19871"/>
                    </a:cubicBezTo>
                    <a:cubicBezTo>
                      <a:pt x="408" y="20324"/>
                      <a:pt x="454" y="20754"/>
                      <a:pt x="521" y="21206"/>
                    </a:cubicBezTo>
                    <a:cubicBezTo>
                      <a:pt x="454" y="19418"/>
                      <a:pt x="386" y="17608"/>
                      <a:pt x="431" y="15820"/>
                    </a:cubicBezTo>
                    <a:cubicBezTo>
                      <a:pt x="431" y="15390"/>
                      <a:pt x="431" y="14937"/>
                      <a:pt x="454" y="14485"/>
                    </a:cubicBezTo>
                    <a:lnTo>
                      <a:pt x="544" y="13172"/>
                    </a:lnTo>
                    <a:cubicBezTo>
                      <a:pt x="544" y="12719"/>
                      <a:pt x="612" y="12289"/>
                      <a:pt x="635" y="11837"/>
                    </a:cubicBezTo>
                    <a:cubicBezTo>
                      <a:pt x="657" y="11384"/>
                      <a:pt x="680" y="10954"/>
                      <a:pt x="748" y="10501"/>
                    </a:cubicBezTo>
                    <a:lnTo>
                      <a:pt x="884" y="9166"/>
                    </a:lnTo>
                    <a:lnTo>
                      <a:pt x="1087" y="7831"/>
                    </a:lnTo>
                    <a:cubicBezTo>
                      <a:pt x="1223" y="6971"/>
                      <a:pt x="1359" y="6088"/>
                      <a:pt x="1540" y="5205"/>
                    </a:cubicBezTo>
                    <a:cubicBezTo>
                      <a:pt x="1902" y="3463"/>
                      <a:pt x="2309"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8"/>
              <p:cNvSpPr/>
              <p:nvPr/>
            </p:nvSpPr>
            <p:spPr>
              <a:xfrm>
                <a:off x="2122650" y="4456984"/>
                <a:ext cx="119345" cy="238345"/>
              </a:xfrm>
              <a:custGeom>
                <a:avLst/>
                <a:gdLst/>
                <a:ahLst/>
                <a:cxnLst/>
                <a:rect l="l" t="t" r="r" b="b"/>
                <a:pathLst>
                  <a:path w="2423" h="4839" extrusionOk="0">
                    <a:moveTo>
                      <a:pt x="1" y="1"/>
                    </a:moveTo>
                    <a:lnTo>
                      <a:pt x="1" y="1"/>
                    </a:lnTo>
                    <a:cubicBezTo>
                      <a:pt x="770" y="1517"/>
                      <a:pt x="1404" y="3101"/>
                      <a:pt x="1924" y="4685"/>
                    </a:cubicBezTo>
                    <a:cubicBezTo>
                      <a:pt x="1958" y="4787"/>
                      <a:pt x="2069" y="4838"/>
                      <a:pt x="2169" y="4838"/>
                    </a:cubicBezTo>
                    <a:cubicBezTo>
                      <a:pt x="2203" y="4838"/>
                      <a:pt x="2235" y="4833"/>
                      <a:pt x="2264" y="4821"/>
                    </a:cubicBezTo>
                    <a:cubicBezTo>
                      <a:pt x="2377" y="4753"/>
                      <a:pt x="2422"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8"/>
              <p:cNvSpPr/>
              <p:nvPr/>
            </p:nvSpPr>
            <p:spPr>
              <a:xfrm>
                <a:off x="2219634" y="4520523"/>
                <a:ext cx="194015" cy="171703"/>
              </a:xfrm>
              <a:custGeom>
                <a:avLst/>
                <a:gdLst/>
                <a:ahLst/>
                <a:cxnLst/>
                <a:rect l="l" t="t" r="r" b="b"/>
                <a:pathLst>
                  <a:path w="3939" h="3486" extrusionOk="0">
                    <a:moveTo>
                      <a:pt x="3938" y="1"/>
                    </a:moveTo>
                    <a:lnTo>
                      <a:pt x="114" y="3056"/>
                    </a:lnTo>
                    <a:lnTo>
                      <a:pt x="91" y="3079"/>
                    </a:lnTo>
                    <a:cubicBezTo>
                      <a:pt x="1" y="3169"/>
                      <a:pt x="1" y="3328"/>
                      <a:pt x="91" y="3418"/>
                    </a:cubicBezTo>
                    <a:cubicBezTo>
                      <a:pt x="136" y="3463"/>
                      <a:pt x="199" y="3486"/>
                      <a:pt x="261" y="3486"/>
                    </a:cubicBezTo>
                    <a:cubicBezTo>
                      <a:pt x="323" y="3486"/>
                      <a:pt x="385" y="3463"/>
                      <a:pt x="431" y="3418"/>
                    </a:cubicBezTo>
                    <a:lnTo>
                      <a:pt x="3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8"/>
              <p:cNvSpPr/>
              <p:nvPr/>
            </p:nvSpPr>
            <p:spPr>
              <a:xfrm>
                <a:off x="2247512" y="4484862"/>
                <a:ext cx="230809" cy="214062"/>
              </a:xfrm>
              <a:custGeom>
                <a:avLst/>
                <a:gdLst/>
                <a:ahLst/>
                <a:cxnLst/>
                <a:rect l="l" t="t" r="r" b="b"/>
                <a:pathLst>
                  <a:path w="4686" h="4346" fill="none" extrusionOk="0">
                    <a:moveTo>
                      <a:pt x="4640" y="0"/>
                    </a:moveTo>
                    <a:cubicBezTo>
                      <a:pt x="4685" y="793"/>
                      <a:pt x="4391" y="1585"/>
                      <a:pt x="3938" y="2241"/>
                    </a:cubicBezTo>
                    <a:cubicBezTo>
                      <a:pt x="3010" y="3599"/>
                      <a:pt x="1652"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8"/>
              <p:cNvSpPr/>
              <p:nvPr/>
            </p:nvSpPr>
            <p:spPr>
              <a:xfrm>
                <a:off x="2023451" y="4705574"/>
                <a:ext cx="198448" cy="231154"/>
              </a:xfrm>
              <a:custGeom>
                <a:avLst/>
                <a:gdLst/>
                <a:ahLst/>
                <a:cxnLst/>
                <a:rect l="l" t="t" r="r" b="b"/>
                <a:pathLst>
                  <a:path w="4029" h="4693" extrusionOk="0">
                    <a:moveTo>
                      <a:pt x="0" y="1"/>
                    </a:moveTo>
                    <a:lnTo>
                      <a:pt x="0" y="1"/>
                    </a:lnTo>
                    <a:cubicBezTo>
                      <a:pt x="476" y="838"/>
                      <a:pt x="1019" y="1630"/>
                      <a:pt x="1607" y="2422"/>
                    </a:cubicBezTo>
                    <a:cubicBezTo>
                      <a:pt x="1924" y="2807"/>
                      <a:pt x="2241" y="3192"/>
                      <a:pt x="2558" y="3554"/>
                    </a:cubicBezTo>
                    <a:cubicBezTo>
                      <a:pt x="2852" y="3939"/>
                      <a:pt x="3191" y="4301"/>
                      <a:pt x="3576" y="4640"/>
                    </a:cubicBezTo>
                    <a:cubicBezTo>
                      <a:pt x="3624" y="4678"/>
                      <a:pt x="3676" y="4692"/>
                      <a:pt x="3728" y="4692"/>
                    </a:cubicBezTo>
                    <a:cubicBezTo>
                      <a:pt x="3800" y="4692"/>
                      <a:pt x="3873" y="4666"/>
                      <a:pt x="3938" y="4640"/>
                    </a:cubicBezTo>
                    <a:cubicBezTo>
                      <a:pt x="4029" y="4527"/>
                      <a:pt x="4029" y="4391"/>
                      <a:pt x="3916" y="4301"/>
                    </a:cubicBezTo>
                    <a:cubicBezTo>
                      <a:pt x="3531" y="4006"/>
                      <a:pt x="3169" y="3667"/>
                      <a:pt x="2829" y="3327"/>
                    </a:cubicBezTo>
                    <a:cubicBezTo>
                      <a:pt x="2467" y="2988"/>
                      <a:pt x="2128" y="2649"/>
                      <a:pt x="1811" y="2286"/>
                    </a:cubicBezTo>
                    <a:cubicBezTo>
                      <a:pt x="1155"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8"/>
              <p:cNvSpPr/>
              <p:nvPr/>
            </p:nvSpPr>
            <p:spPr>
              <a:xfrm>
                <a:off x="2197321" y="4807039"/>
                <a:ext cx="202931" cy="130476"/>
              </a:xfrm>
              <a:custGeom>
                <a:avLst/>
                <a:gdLst/>
                <a:ahLst/>
                <a:cxnLst/>
                <a:rect l="l" t="t" r="r" b="b"/>
                <a:pathLst>
                  <a:path w="4120" h="2649" extrusionOk="0">
                    <a:moveTo>
                      <a:pt x="4120" y="0"/>
                    </a:moveTo>
                    <a:lnTo>
                      <a:pt x="4120" y="0"/>
                    </a:lnTo>
                    <a:cubicBezTo>
                      <a:pt x="3509" y="521"/>
                      <a:pt x="2898" y="928"/>
                      <a:pt x="2264" y="1335"/>
                    </a:cubicBezTo>
                    <a:cubicBezTo>
                      <a:pt x="1630" y="1698"/>
                      <a:pt x="951" y="2014"/>
                      <a:pt x="227" y="2173"/>
                    </a:cubicBezTo>
                    <a:lnTo>
                      <a:pt x="205" y="2173"/>
                    </a:lnTo>
                    <a:cubicBezTo>
                      <a:pt x="91" y="2241"/>
                      <a:pt x="1" y="2376"/>
                      <a:pt x="69" y="2490"/>
                    </a:cubicBezTo>
                    <a:cubicBezTo>
                      <a:pt x="103" y="2576"/>
                      <a:pt x="203" y="2649"/>
                      <a:pt x="299" y="2649"/>
                    </a:cubicBezTo>
                    <a:cubicBezTo>
                      <a:pt x="329" y="2649"/>
                      <a:pt x="359" y="2642"/>
                      <a:pt x="386" y="2625"/>
                    </a:cubicBezTo>
                    <a:cubicBezTo>
                      <a:pt x="1110" y="2376"/>
                      <a:pt x="1789" y="1992"/>
                      <a:pt x="2423" y="1539"/>
                    </a:cubicBezTo>
                    <a:cubicBezTo>
                      <a:pt x="3011" y="1086"/>
                      <a:pt x="3599" y="566"/>
                      <a:pt x="4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4" name="Google Shape;2514;p8"/>
            <p:cNvGrpSpPr/>
            <p:nvPr/>
          </p:nvGrpSpPr>
          <p:grpSpPr>
            <a:xfrm>
              <a:off x="2733806" y="4380153"/>
              <a:ext cx="769215" cy="1154931"/>
              <a:chOff x="2733806" y="4380153"/>
              <a:chExt cx="769215" cy="1154931"/>
            </a:xfrm>
          </p:grpSpPr>
          <p:sp>
            <p:nvSpPr>
              <p:cNvPr id="2515" name="Google Shape;2515;p8"/>
              <p:cNvSpPr/>
              <p:nvPr/>
            </p:nvSpPr>
            <p:spPr>
              <a:xfrm>
                <a:off x="2817392" y="47747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8"/>
              <p:cNvSpPr/>
              <p:nvPr/>
            </p:nvSpPr>
            <p:spPr>
              <a:xfrm>
                <a:off x="2826307" y="47993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8"/>
              <p:cNvSpPr/>
              <p:nvPr/>
            </p:nvSpPr>
            <p:spPr>
              <a:xfrm>
                <a:off x="3140702" y="43801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8"/>
              <p:cNvSpPr/>
              <p:nvPr/>
            </p:nvSpPr>
            <p:spPr>
              <a:xfrm>
                <a:off x="3132870" y="44058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8"/>
              <p:cNvSpPr/>
              <p:nvPr/>
            </p:nvSpPr>
            <p:spPr>
              <a:xfrm>
                <a:off x="2937821" y="45741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8"/>
              <p:cNvSpPr/>
              <p:nvPr/>
            </p:nvSpPr>
            <p:spPr>
              <a:xfrm>
                <a:off x="2923290" y="46097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8"/>
              <p:cNvSpPr/>
              <p:nvPr/>
            </p:nvSpPr>
            <p:spPr>
              <a:xfrm>
                <a:off x="2823007" y="47914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8"/>
              <p:cNvSpPr/>
              <p:nvPr/>
            </p:nvSpPr>
            <p:spPr>
              <a:xfrm>
                <a:off x="2733806" y="50802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8"/>
              <p:cNvSpPr/>
              <p:nvPr/>
            </p:nvSpPr>
            <p:spPr>
              <a:xfrm>
                <a:off x="3079379" y="46621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8"/>
              <p:cNvSpPr/>
              <p:nvPr/>
            </p:nvSpPr>
            <p:spPr>
              <a:xfrm>
                <a:off x="3135087" y="46722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8"/>
              <p:cNvSpPr/>
              <p:nvPr/>
            </p:nvSpPr>
            <p:spPr>
              <a:xfrm>
                <a:off x="3094993" y="49219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8"/>
              <p:cNvSpPr/>
              <p:nvPr/>
            </p:nvSpPr>
            <p:spPr>
              <a:xfrm>
                <a:off x="3117257" y="49230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8"/>
              <p:cNvSpPr/>
              <p:nvPr/>
            </p:nvSpPr>
            <p:spPr>
              <a:xfrm>
                <a:off x="3107258" y="49497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8"/>
              <p:cNvSpPr/>
              <p:nvPr/>
            </p:nvSpPr>
            <p:spPr>
              <a:xfrm>
                <a:off x="3077212" y="51247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8"/>
              <p:cNvSpPr/>
              <p:nvPr/>
            </p:nvSpPr>
            <p:spPr>
              <a:xfrm>
                <a:off x="3093860" y="44905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8"/>
              <p:cNvSpPr/>
              <p:nvPr/>
            </p:nvSpPr>
            <p:spPr>
              <a:xfrm>
                <a:off x="3018057" y="46855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8"/>
              <p:cNvSpPr/>
              <p:nvPr/>
            </p:nvSpPr>
            <p:spPr>
              <a:xfrm>
                <a:off x="3116173" y="47491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8"/>
              <p:cNvSpPr/>
              <p:nvPr/>
            </p:nvSpPr>
            <p:spPr>
              <a:xfrm>
                <a:off x="3144051" y="47134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8"/>
              <p:cNvSpPr/>
              <p:nvPr/>
            </p:nvSpPr>
            <p:spPr>
              <a:xfrm>
                <a:off x="2918857" y="49341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8"/>
              <p:cNvSpPr/>
              <p:nvPr/>
            </p:nvSpPr>
            <p:spPr>
              <a:xfrm>
                <a:off x="3093860" y="50356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5" name="Google Shape;2535;p8"/>
            <p:cNvGrpSpPr/>
            <p:nvPr/>
          </p:nvGrpSpPr>
          <p:grpSpPr>
            <a:xfrm>
              <a:off x="3707629" y="4456362"/>
              <a:ext cx="788129" cy="1014456"/>
              <a:chOff x="3707629" y="4456362"/>
              <a:chExt cx="788129" cy="1014456"/>
            </a:xfrm>
          </p:grpSpPr>
          <p:sp>
            <p:nvSpPr>
              <p:cNvPr id="2536" name="Google Shape;2536;p8"/>
              <p:cNvSpPr/>
              <p:nvPr/>
            </p:nvSpPr>
            <p:spPr>
              <a:xfrm>
                <a:off x="3723194" y="50182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8"/>
              <p:cNvSpPr/>
              <p:nvPr/>
            </p:nvSpPr>
            <p:spPr>
              <a:xfrm>
                <a:off x="3771168" y="50249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8"/>
              <p:cNvSpPr/>
              <p:nvPr/>
            </p:nvSpPr>
            <p:spPr>
              <a:xfrm>
                <a:off x="3831358" y="44563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8"/>
              <p:cNvSpPr/>
              <p:nvPr/>
            </p:nvSpPr>
            <p:spPr>
              <a:xfrm>
                <a:off x="3835791" y="44898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8"/>
              <p:cNvSpPr/>
              <p:nvPr/>
            </p:nvSpPr>
            <p:spPr>
              <a:xfrm>
                <a:off x="3707629" y="47595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8"/>
              <p:cNvSpPr/>
              <p:nvPr/>
            </p:nvSpPr>
            <p:spPr>
              <a:xfrm>
                <a:off x="3713195" y="47863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8"/>
              <p:cNvSpPr/>
              <p:nvPr/>
            </p:nvSpPr>
            <p:spPr>
              <a:xfrm>
                <a:off x="3747723" y="50382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8"/>
              <p:cNvSpPr/>
              <p:nvPr/>
            </p:nvSpPr>
            <p:spPr>
              <a:xfrm>
                <a:off x="3842490" y="52804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8"/>
              <p:cNvSpPr/>
              <p:nvPr/>
            </p:nvSpPr>
            <p:spPr>
              <a:xfrm>
                <a:off x="4015276" y="46224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8"/>
              <p:cNvSpPr/>
              <p:nvPr/>
            </p:nvSpPr>
            <p:spPr>
              <a:xfrm>
                <a:off x="4029757" y="46280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8"/>
              <p:cNvSpPr/>
              <p:nvPr/>
            </p:nvSpPr>
            <p:spPr>
              <a:xfrm>
                <a:off x="4152402" y="47896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8"/>
              <p:cNvSpPr/>
              <p:nvPr/>
            </p:nvSpPr>
            <p:spPr>
              <a:xfrm>
                <a:off x="4155751" y="48153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8"/>
              <p:cNvSpPr/>
              <p:nvPr/>
            </p:nvSpPr>
            <p:spPr>
              <a:xfrm>
                <a:off x="4186930" y="48286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8"/>
              <p:cNvSpPr/>
              <p:nvPr/>
            </p:nvSpPr>
            <p:spPr>
              <a:xfrm>
                <a:off x="4287262" y="49186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8"/>
              <p:cNvSpPr/>
              <p:nvPr/>
            </p:nvSpPr>
            <p:spPr>
              <a:xfrm>
                <a:off x="3880416" y="45645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8"/>
              <p:cNvSpPr/>
              <p:nvPr/>
            </p:nvSpPr>
            <p:spPr>
              <a:xfrm>
                <a:off x="3825792" y="48509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8"/>
              <p:cNvSpPr/>
              <p:nvPr/>
            </p:nvSpPr>
            <p:spPr>
              <a:xfrm>
                <a:off x="4035323" y="47250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8"/>
              <p:cNvSpPr/>
              <p:nvPr/>
            </p:nvSpPr>
            <p:spPr>
              <a:xfrm>
                <a:off x="4072116" y="46615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8"/>
              <p:cNvSpPr/>
              <p:nvPr/>
            </p:nvSpPr>
            <p:spPr>
              <a:xfrm>
                <a:off x="3893764" y="51051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8"/>
              <p:cNvSpPr/>
              <p:nvPr/>
            </p:nvSpPr>
            <p:spPr>
              <a:xfrm>
                <a:off x="4164667" y="49635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6" name="Google Shape;2556;p8"/>
            <p:cNvGrpSpPr/>
            <p:nvPr/>
          </p:nvGrpSpPr>
          <p:grpSpPr>
            <a:xfrm>
              <a:off x="6499806" y="4156978"/>
              <a:ext cx="768082" cy="1156015"/>
              <a:chOff x="6499806" y="4156978"/>
              <a:chExt cx="768082" cy="1156015"/>
            </a:xfrm>
          </p:grpSpPr>
          <p:sp>
            <p:nvSpPr>
              <p:cNvPr id="2557" name="Google Shape;2557;p8"/>
              <p:cNvSpPr/>
              <p:nvPr/>
            </p:nvSpPr>
            <p:spPr>
              <a:xfrm flipH="1">
                <a:off x="6583391"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8"/>
              <p:cNvSpPr/>
              <p:nvPr/>
            </p:nvSpPr>
            <p:spPr>
              <a:xfrm flipH="1">
                <a:off x="6591223"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8"/>
              <p:cNvSpPr/>
              <p:nvPr/>
            </p:nvSpPr>
            <p:spPr>
              <a:xfrm flipH="1">
                <a:off x="690556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8"/>
              <p:cNvSpPr/>
              <p:nvPr/>
            </p:nvSpPr>
            <p:spPr>
              <a:xfrm flipH="1">
                <a:off x="6896653"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8"/>
              <p:cNvSpPr/>
              <p:nvPr/>
            </p:nvSpPr>
            <p:spPr>
              <a:xfrm flipH="1">
                <a:off x="6701554"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8"/>
              <p:cNvSpPr/>
              <p:nvPr/>
            </p:nvSpPr>
            <p:spPr>
              <a:xfrm flipH="1">
                <a:off x="6688206"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8"/>
              <p:cNvSpPr/>
              <p:nvPr/>
            </p:nvSpPr>
            <p:spPr>
              <a:xfrm flipH="1">
                <a:off x="6499806"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8"/>
              <p:cNvSpPr/>
              <p:nvPr/>
            </p:nvSpPr>
            <p:spPr>
              <a:xfrm flipH="1">
                <a:off x="6844246"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8"/>
              <p:cNvSpPr/>
              <p:nvPr/>
            </p:nvSpPr>
            <p:spPr>
              <a:xfrm flipH="1">
                <a:off x="6901086"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8"/>
              <p:cNvSpPr/>
              <p:nvPr/>
            </p:nvSpPr>
            <p:spPr>
              <a:xfrm flipH="1">
                <a:off x="6858727"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8"/>
              <p:cNvSpPr/>
              <p:nvPr/>
            </p:nvSpPr>
            <p:spPr>
              <a:xfrm flipH="1">
                <a:off x="6881039"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8"/>
              <p:cNvSpPr/>
              <p:nvPr/>
            </p:nvSpPr>
            <p:spPr>
              <a:xfrm flipH="1">
                <a:off x="6873208"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8"/>
              <p:cNvSpPr/>
              <p:nvPr/>
            </p:nvSpPr>
            <p:spPr>
              <a:xfrm flipH="1">
                <a:off x="6841980"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8"/>
              <p:cNvSpPr/>
              <p:nvPr/>
            </p:nvSpPr>
            <p:spPr>
              <a:xfrm flipH="1">
                <a:off x="685651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8"/>
              <p:cNvSpPr/>
              <p:nvPr/>
            </p:nvSpPr>
            <p:spPr>
              <a:xfrm flipH="1">
                <a:off x="6782923"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8"/>
              <p:cNvSpPr/>
              <p:nvPr/>
            </p:nvSpPr>
            <p:spPr>
              <a:xfrm flipH="1">
                <a:off x="6879906"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8"/>
              <p:cNvSpPr/>
              <p:nvPr/>
            </p:nvSpPr>
            <p:spPr>
              <a:xfrm flipH="1">
                <a:off x="6907785"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8"/>
              <p:cNvSpPr/>
              <p:nvPr/>
            </p:nvSpPr>
            <p:spPr>
              <a:xfrm flipH="1">
                <a:off x="6683724"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8"/>
              <p:cNvSpPr/>
              <p:nvPr/>
            </p:nvSpPr>
            <p:spPr>
              <a:xfrm flipH="1">
                <a:off x="6859860"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6" name="Google Shape;2576;p8"/>
            <p:cNvGrpSpPr/>
            <p:nvPr/>
          </p:nvGrpSpPr>
          <p:grpSpPr>
            <a:xfrm>
              <a:off x="5673057" y="4303953"/>
              <a:ext cx="769215" cy="1154931"/>
              <a:chOff x="5673057" y="4303953"/>
              <a:chExt cx="769215" cy="1154931"/>
            </a:xfrm>
          </p:grpSpPr>
          <p:sp>
            <p:nvSpPr>
              <p:cNvPr id="2577" name="Google Shape;2577;p8"/>
              <p:cNvSpPr/>
              <p:nvPr/>
            </p:nvSpPr>
            <p:spPr>
              <a:xfrm flipH="1">
                <a:off x="6058773" y="46985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8"/>
              <p:cNvSpPr/>
              <p:nvPr/>
            </p:nvSpPr>
            <p:spPr>
              <a:xfrm flipH="1">
                <a:off x="6082169" y="47231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8"/>
              <p:cNvSpPr/>
              <p:nvPr/>
            </p:nvSpPr>
            <p:spPr>
              <a:xfrm flipH="1">
                <a:off x="5892635" y="43039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8"/>
              <p:cNvSpPr/>
              <p:nvPr/>
            </p:nvSpPr>
            <p:spPr>
              <a:xfrm flipH="1">
                <a:off x="5929429" y="43296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8"/>
              <p:cNvSpPr/>
              <p:nvPr/>
            </p:nvSpPr>
            <p:spPr>
              <a:xfrm flipH="1">
                <a:off x="6030894" y="44979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8"/>
              <p:cNvSpPr/>
              <p:nvPr/>
            </p:nvSpPr>
            <p:spPr>
              <a:xfrm flipH="1">
                <a:off x="6029761" y="45335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8"/>
              <p:cNvSpPr/>
              <p:nvPr/>
            </p:nvSpPr>
            <p:spPr>
              <a:xfrm flipH="1">
                <a:off x="6053157" y="47152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8"/>
              <p:cNvSpPr/>
              <p:nvPr/>
            </p:nvSpPr>
            <p:spPr>
              <a:xfrm flipH="1">
                <a:off x="6075470" y="50040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8"/>
              <p:cNvSpPr/>
              <p:nvPr/>
            </p:nvSpPr>
            <p:spPr>
              <a:xfrm flipH="1">
                <a:off x="5789003" y="45859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8"/>
              <p:cNvSpPr/>
              <p:nvPr/>
            </p:nvSpPr>
            <p:spPr>
              <a:xfrm flipH="1">
                <a:off x="5805700" y="45960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8"/>
              <p:cNvSpPr/>
              <p:nvPr/>
            </p:nvSpPr>
            <p:spPr>
              <a:xfrm flipH="1">
                <a:off x="5741078" y="48457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8"/>
              <p:cNvSpPr/>
              <p:nvPr/>
            </p:nvSpPr>
            <p:spPr>
              <a:xfrm flipH="1">
                <a:off x="5783437" y="48468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8"/>
              <p:cNvSpPr/>
              <p:nvPr/>
            </p:nvSpPr>
            <p:spPr>
              <a:xfrm flipH="1">
                <a:off x="5768907" y="48735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8"/>
              <p:cNvSpPr/>
              <p:nvPr/>
            </p:nvSpPr>
            <p:spPr>
              <a:xfrm flipH="1">
                <a:off x="5673057" y="50485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8"/>
              <p:cNvSpPr/>
              <p:nvPr/>
            </p:nvSpPr>
            <p:spPr>
              <a:xfrm flipH="1">
                <a:off x="5942826" y="44143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8"/>
              <p:cNvSpPr/>
              <p:nvPr/>
            </p:nvSpPr>
            <p:spPr>
              <a:xfrm flipH="1">
                <a:off x="6037593" y="46093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8"/>
              <p:cNvSpPr/>
              <p:nvPr/>
            </p:nvSpPr>
            <p:spPr>
              <a:xfrm flipH="1">
                <a:off x="5867023" y="46729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8"/>
              <p:cNvSpPr/>
              <p:nvPr/>
            </p:nvSpPr>
            <p:spPr>
              <a:xfrm flipH="1">
                <a:off x="5802351" y="46372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8"/>
              <p:cNvSpPr/>
              <p:nvPr/>
            </p:nvSpPr>
            <p:spPr>
              <a:xfrm flipH="1">
                <a:off x="6058773" y="48579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8"/>
              <p:cNvSpPr/>
              <p:nvPr/>
            </p:nvSpPr>
            <p:spPr>
              <a:xfrm flipH="1">
                <a:off x="5880420" y="49594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7" name="Google Shape;2597;p8"/>
            <p:cNvGrpSpPr/>
            <p:nvPr/>
          </p:nvGrpSpPr>
          <p:grpSpPr>
            <a:xfrm>
              <a:off x="7396296" y="4303962"/>
              <a:ext cx="788129" cy="1014456"/>
              <a:chOff x="7396296" y="4303962"/>
              <a:chExt cx="788129" cy="1014456"/>
            </a:xfrm>
          </p:grpSpPr>
          <p:sp>
            <p:nvSpPr>
              <p:cNvPr id="2598" name="Google Shape;2598;p8"/>
              <p:cNvSpPr/>
              <p:nvPr/>
            </p:nvSpPr>
            <p:spPr>
              <a:xfrm flipH="1">
                <a:off x="7699460"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8"/>
              <p:cNvSpPr/>
              <p:nvPr/>
            </p:nvSpPr>
            <p:spPr>
              <a:xfrm flipH="1">
                <a:off x="7741820"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8"/>
              <p:cNvSpPr/>
              <p:nvPr/>
            </p:nvSpPr>
            <p:spPr>
              <a:xfrm flipH="1">
                <a:off x="7884511"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8"/>
              <p:cNvSpPr/>
              <p:nvPr/>
            </p:nvSpPr>
            <p:spPr>
              <a:xfrm flipH="1">
                <a:off x="7911306"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8"/>
              <p:cNvSpPr/>
              <p:nvPr/>
            </p:nvSpPr>
            <p:spPr>
              <a:xfrm flipH="1">
                <a:off x="7816539"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8"/>
              <p:cNvSpPr/>
              <p:nvPr/>
            </p:nvSpPr>
            <p:spPr>
              <a:xfrm flipH="1">
                <a:off x="7828804"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8"/>
              <p:cNvSpPr/>
              <p:nvPr/>
            </p:nvSpPr>
            <p:spPr>
              <a:xfrm flipH="1">
                <a:off x="7677197"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8"/>
              <p:cNvSpPr/>
              <p:nvPr/>
            </p:nvSpPr>
            <p:spPr>
              <a:xfrm flipH="1">
                <a:off x="7583563"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8"/>
              <p:cNvSpPr/>
              <p:nvPr/>
            </p:nvSpPr>
            <p:spPr>
              <a:xfrm flipH="1">
                <a:off x="7731821"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8"/>
              <p:cNvSpPr/>
              <p:nvPr/>
            </p:nvSpPr>
            <p:spPr>
              <a:xfrm flipH="1">
                <a:off x="7739603"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8"/>
              <p:cNvSpPr/>
              <p:nvPr/>
            </p:nvSpPr>
            <p:spPr>
              <a:xfrm flipH="1">
                <a:off x="7569082"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8"/>
              <p:cNvSpPr/>
              <p:nvPr/>
            </p:nvSpPr>
            <p:spPr>
              <a:xfrm flipH="1">
                <a:off x="7580214"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8"/>
              <p:cNvSpPr/>
              <p:nvPr/>
            </p:nvSpPr>
            <p:spPr>
              <a:xfrm flipH="1">
                <a:off x="7553468"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8"/>
              <p:cNvSpPr/>
              <p:nvPr/>
            </p:nvSpPr>
            <p:spPr>
              <a:xfrm flipH="1">
                <a:off x="7396296"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8"/>
              <p:cNvSpPr/>
              <p:nvPr/>
            </p:nvSpPr>
            <p:spPr>
              <a:xfrm flipH="1">
                <a:off x="7476532"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8"/>
              <p:cNvSpPr/>
              <p:nvPr/>
            </p:nvSpPr>
            <p:spPr>
              <a:xfrm flipH="1">
                <a:off x="7832153"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8"/>
              <p:cNvSpPr/>
              <p:nvPr/>
            </p:nvSpPr>
            <p:spPr>
              <a:xfrm flipH="1">
                <a:off x="7795360"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8"/>
              <p:cNvSpPr/>
              <p:nvPr/>
            </p:nvSpPr>
            <p:spPr>
              <a:xfrm flipH="1">
                <a:off x="7722906"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8"/>
              <p:cNvSpPr/>
              <p:nvPr/>
            </p:nvSpPr>
            <p:spPr>
              <a:xfrm flipH="1">
                <a:off x="7705075"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8"/>
              <p:cNvSpPr/>
              <p:nvPr/>
            </p:nvSpPr>
            <p:spPr>
              <a:xfrm flipH="1">
                <a:off x="7633705"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8" name="Google Shape;2618;p8"/>
            <p:cNvGrpSpPr/>
            <p:nvPr/>
          </p:nvGrpSpPr>
          <p:grpSpPr>
            <a:xfrm>
              <a:off x="992737" y="4303962"/>
              <a:ext cx="788129" cy="1014456"/>
              <a:chOff x="992737" y="4303962"/>
              <a:chExt cx="788129" cy="1014456"/>
            </a:xfrm>
          </p:grpSpPr>
          <p:sp>
            <p:nvSpPr>
              <p:cNvPr id="2619" name="Google Shape;2619;p8"/>
              <p:cNvSpPr/>
              <p:nvPr/>
            </p:nvSpPr>
            <p:spPr>
              <a:xfrm flipH="1">
                <a:off x="1295902"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8"/>
              <p:cNvSpPr/>
              <p:nvPr/>
            </p:nvSpPr>
            <p:spPr>
              <a:xfrm flipH="1">
                <a:off x="1338261"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8"/>
              <p:cNvSpPr/>
              <p:nvPr/>
            </p:nvSpPr>
            <p:spPr>
              <a:xfrm flipH="1">
                <a:off x="1480953"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8"/>
              <p:cNvSpPr/>
              <p:nvPr/>
            </p:nvSpPr>
            <p:spPr>
              <a:xfrm flipH="1">
                <a:off x="1507747"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8"/>
              <p:cNvSpPr/>
              <p:nvPr/>
            </p:nvSpPr>
            <p:spPr>
              <a:xfrm flipH="1">
                <a:off x="1412981"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8"/>
              <p:cNvSpPr/>
              <p:nvPr/>
            </p:nvSpPr>
            <p:spPr>
              <a:xfrm flipH="1">
                <a:off x="1425245"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8"/>
              <p:cNvSpPr/>
              <p:nvPr/>
            </p:nvSpPr>
            <p:spPr>
              <a:xfrm flipH="1">
                <a:off x="1273638"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8"/>
              <p:cNvSpPr/>
              <p:nvPr/>
            </p:nvSpPr>
            <p:spPr>
              <a:xfrm flipH="1">
                <a:off x="1180004"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8"/>
              <p:cNvSpPr/>
              <p:nvPr/>
            </p:nvSpPr>
            <p:spPr>
              <a:xfrm flipH="1">
                <a:off x="1328262"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8"/>
              <p:cNvSpPr/>
              <p:nvPr/>
            </p:nvSpPr>
            <p:spPr>
              <a:xfrm flipH="1">
                <a:off x="1336044"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8"/>
              <p:cNvSpPr/>
              <p:nvPr/>
            </p:nvSpPr>
            <p:spPr>
              <a:xfrm flipH="1">
                <a:off x="1165524"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8"/>
              <p:cNvSpPr/>
              <p:nvPr/>
            </p:nvSpPr>
            <p:spPr>
              <a:xfrm flipH="1">
                <a:off x="1176655"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8"/>
              <p:cNvSpPr/>
              <p:nvPr/>
            </p:nvSpPr>
            <p:spPr>
              <a:xfrm flipH="1">
                <a:off x="1149910"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8"/>
              <p:cNvSpPr/>
              <p:nvPr/>
            </p:nvSpPr>
            <p:spPr>
              <a:xfrm flipH="1">
                <a:off x="992737"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8"/>
              <p:cNvSpPr/>
              <p:nvPr/>
            </p:nvSpPr>
            <p:spPr>
              <a:xfrm flipH="1">
                <a:off x="1072973"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8"/>
              <p:cNvSpPr/>
              <p:nvPr/>
            </p:nvSpPr>
            <p:spPr>
              <a:xfrm flipH="1">
                <a:off x="1428594"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8"/>
              <p:cNvSpPr/>
              <p:nvPr/>
            </p:nvSpPr>
            <p:spPr>
              <a:xfrm flipH="1">
                <a:off x="1391801"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8"/>
              <p:cNvSpPr/>
              <p:nvPr/>
            </p:nvSpPr>
            <p:spPr>
              <a:xfrm flipH="1">
                <a:off x="1319347"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8"/>
              <p:cNvSpPr/>
              <p:nvPr/>
            </p:nvSpPr>
            <p:spPr>
              <a:xfrm flipH="1">
                <a:off x="1301517"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8"/>
              <p:cNvSpPr/>
              <p:nvPr/>
            </p:nvSpPr>
            <p:spPr>
              <a:xfrm flipH="1">
                <a:off x="1230146"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9" name="Google Shape;2639;p8"/>
            <p:cNvGrpSpPr/>
            <p:nvPr/>
          </p:nvGrpSpPr>
          <p:grpSpPr>
            <a:xfrm>
              <a:off x="0" y="4380162"/>
              <a:ext cx="788129" cy="1014456"/>
              <a:chOff x="0" y="4380162"/>
              <a:chExt cx="788129" cy="1014456"/>
            </a:xfrm>
          </p:grpSpPr>
          <p:sp>
            <p:nvSpPr>
              <p:cNvPr id="2640" name="Google Shape;2640;p8"/>
              <p:cNvSpPr/>
              <p:nvPr/>
            </p:nvSpPr>
            <p:spPr>
              <a:xfrm>
                <a:off x="15565" y="49420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8"/>
              <p:cNvSpPr/>
              <p:nvPr/>
            </p:nvSpPr>
            <p:spPr>
              <a:xfrm>
                <a:off x="63539" y="49487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8"/>
              <p:cNvSpPr/>
              <p:nvPr/>
            </p:nvSpPr>
            <p:spPr>
              <a:xfrm>
                <a:off x="123729" y="43801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8"/>
              <p:cNvSpPr/>
              <p:nvPr/>
            </p:nvSpPr>
            <p:spPr>
              <a:xfrm>
                <a:off x="128162" y="44136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8"/>
              <p:cNvSpPr/>
              <p:nvPr/>
            </p:nvSpPr>
            <p:spPr>
              <a:xfrm>
                <a:off x="0" y="46833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8"/>
              <p:cNvSpPr/>
              <p:nvPr/>
            </p:nvSpPr>
            <p:spPr>
              <a:xfrm>
                <a:off x="5566" y="47101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8"/>
              <p:cNvSpPr/>
              <p:nvPr/>
            </p:nvSpPr>
            <p:spPr>
              <a:xfrm>
                <a:off x="40094" y="49620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8"/>
              <p:cNvSpPr/>
              <p:nvPr/>
            </p:nvSpPr>
            <p:spPr>
              <a:xfrm>
                <a:off x="134860" y="52042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8"/>
              <p:cNvSpPr/>
              <p:nvPr/>
            </p:nvSpPr>
            <p:spPr>
              <a:xfrm>
                <a:off x="307647" y="45462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8"/>
              <p:cNvSpPr/>
              <p:nvPr/>
            </p:nvSpPr>
            <p:spPr>
              <a:xfrm>
                <a:off x="322128" y="45518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8"/>
              <p:cNvSpPr/>
              <p:nvPr/>
            </p:nvSpPr>
            <p:spPr>
              <a:xfrm>
                <a:off x="444773" y="47134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8"/>
              <p:cNvSpPr/>
              <p:nvPr/>
            </p:nvSpPr>
            <p:spPr>
              <a:xfrm>
                <a:off x="448122" y="47391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8"/>
              <p:cNvSpPr/>
              <p:nvPr/>
            </p:nvSpPr>
            <p:spPr>
              <a:xfrm>
                <a:off x="479300" y="47524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8"/>
              <p:cNvSpPr/>
              <p:nvPr/>
            </p:nvSpPr>
            <p:spPr>
              <a:xfrm>
                <a:off x="579633" y="48424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8"/>
              <p:cNvSpPr/>
              <p:nvPr/>
            </p:nvSpPr>
            <p:spPr>
              <a:xfrm>
                <a:off x="172787" y="44883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8"/>
              <p:cNvSpPr/>
              <p:nvPr/>
            </p:nvSpPr>
            <p:spPr>
              <a:xfrm>
                <a:off x="118163" y="47747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8"/>
              <p:cNvSpPr/>
              <p:nvPr/>
            </p:nvSpPr>
            <p:spPr>
              <a:xfrm>
                <a:off x="327694" y="46488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8"/>
              <p:cNvSpPr/>
              <p:nvPr/>
            </p:nvSpPr>
            <p:spPr>
              <a:xfrm>
                <a:off x="364487" y="45853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8"/>
              <p:cNvSpPr/>
              <p:nvPr/>
            </p:nvSpPr>
            <p:spPr>
              <a:xfrm>
                <a:off x="186135" y="50289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8"/>
              <p:cNvSpPr/>
              <p:nvPr/>
            </p:nvSpPr>
            <p:spPr>
              <a:xfrm>
                <a:off x="457037" y="48873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0" name="Google Shape;2660;p8"/>
            <p:cNvGrpSpPr/>
            <p:nvPr/>
          </p:nvGrpSpPr>
          <p:grpSpPr>
            <a:xfrm>
              <a:off x="8396815" y="4456353"/>
              <a:ext cx="769215" cy="1154931"/>
              <a:chOff x="8396815" y="4456353"/>
              <a:chExt cx="769215" cy="1154931"/>
            </a:xfrm>
          </p:grpSpPr>
          <p:sp>
            <p:nvSpPr>
              <p:cNvPr id="2661" name="Google Shape;2661;p8"/>
              <p:cNvSpPr/>
              <p:nvPr/>
            </p:nvSpPr>
            <p:spPr>
              <a:xfrm flipH="1">
                <a:off x="8782531" y="48509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8"/>
              <p:cNvSpPr/>
              <p:nvPr/>
            </p:nvSpPr>
            <p:spPr>
              <a:xfrm flipH="1">
                <a:off x="8805927" y="48755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8"/>
              <p:cNvSpPr/>
              <p:nvPr/>
            </p:nvSpPr>
            <p:spPr>
              <a:xfrm flipH="1">
                <a:off x="8616394" y="44563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8"/>
              <p:cNvSpPr/>
              <p:nvPr/>
            </p:nvSpPr>
            <p:spPr>
              <a:xfrm flipH="1">
                <a:off x="8653187" y="44820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8"/>
              <p:cNvSpPr/>
              <p:nvPr/>
            </p:nvSpPr>
            <p:spPr>
              <a:xfrm flipH="1">
                <a:off x="8754653" y="46503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8"/>
              <p:cNvSpPr/>
              <p:nvPr/>
            </p:nvSpPr>
            <p:spPr>
              <a:xfrm flipH="1">
                <a:off x="8753520" y="46859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8"/>
              <p:cNvSpPr/>
              <p:nvPr/>
            </p:nvSpPr>
            <p:spPr>
              <a:xfrm flipH="1">
                <a:off x="8776916" y="48676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8"/>
              <p:cNvSpPr/>
              <p:nvPr/>
            </p:nvSpPr>
            <p:spPr>
              <a:xfrm flipH="1">
                <a:off x="8799228" y="51564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8"/>
              <p:cNvSpPr/>
              <p:nvPr/>
            </p:nvSpPr>
            <p:spPr>
              <a:xfrm flipH="1">
                <a:off x="8512761" y="47383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8"/>
              <p:cNvSpPr/>
              <p:nvPr/>
            </p:nvSpPr>
            <p:spPr>
              <a:xfrm flipH="1">
                <a:off x="8529459" y="47484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8"/>
              <p:cNvSpPr/>
              <p:nvPr/>
            </p:nvSpPr>
            <p:spPr>
              <a:xfrm flipH="1">
                <a:off x="8464836" y="49981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8"/>
              <p:cNvSpPr/>
              <p:nvPr/>
            </p:nvSpPr>
            <p:spPr>
              <a:xfrm flipH="1">
                <a:off x="8507195" y="49992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8"/>
              <p:cNvSpPr/>
              <p:nvPr/>
            </p:nvSpPr>
            <p:spPr>
              <a:xfrm flipH="1">
                <a:off x="8492665" y="50259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8"/>
              <p:cNvSpPr/>
              <p:nvPr/>
            </p:nvSpPr>
            <p:spPr>
              <a:xfrm flipH="1">
                <a:off x="8396815" y="52009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8"/>
              <p:cNvSpPr/>
              <p:nvPr/>
            </p:nvSpPr>
            <p:spPr>
              <a:xfrm flipH="1">
                <a:off x="8666585" y="45667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8"/>
              <p:cNvSpPr/>
              <p:nvPr/>
            </p:nvSpPr>
            <p:spPr>
              <a:xfrm flipH="1">
                <a:off x="8761351" y="47617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8"/>
              <p:cNvSpPr/>
              <p:nvPr/>
            </p:nvSpPr>
            <p:spPr>
              <a:xfrm flipH="1">
                <a:off x="8590781" y="48253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8"/>
              <p:cNvSpPr/>
              <p:nvPr/>
            </p:nvSpPr>
            <p:spPr>
              <a:xfrm flipH="1">
                <a:off x="8526109" y="47896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8"/>
              <p:cNvSpPr/>
              <p:nvPr/>
            </p:nvSpPr>
            <p:spPr>
              <a:xfrm flipH="1">
                <a:off x="8782531" y="50103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8"/>
              <p:cNvSpPr/>
              <p:nvPr/>
            </p:nvSpPr>
            <p:spPr>
              <a:xfrm flipH="1">
                <a:off x="8604179" y="51118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1" name="Google Shape;2681;p8"/>
            <p:cNvGrpSpPr/>
            <p:nvPr/>
          </p:nvGrpSpPr>
          <p:grpSpPr>
            <a:xfrm>
              <a:off x="8303022" y="2094306"/>
              <a:ext cx="241941" cy="218741"/>
              <a:chOff x="2097025" y="4644575"/>
              <a:chExt cx="122800" cy="111025"/>
            </a:xfrm>
          </p:grpSpPr>
          <p:sp>
            <p:nvSpPr>
              <p:cNvPr id="2682" name="Google Shape;2682;p8"/>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8"/>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4" name="Google Shape;2684;p8"/>
            <p:cNvGrpSpPr/>
            <p:nvPr/>
          </p:nvGrpSpPr>
          <p:grpSpPr>
            <a:xfrm>
              <a:off x="5745847" y="646606"/>
              <a:ext cx="241941" cy="218741"/>
              <a:chOff x="2097025" y="4644575"/>
              <a:chExt cx="122800" cy="111025"/>
            </a:xfrm>
          </p:grpSpPr>
          <p:sp>
            <p:nvSpPr>
              <p:cNvPr id="2685" name="Google Shape;2685;p8"/>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8"/>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7" name="Google Shape;2687;p8"/>
            <p:cNvGrpSpPr/>
            <p:nvPr/>
          </p:nvGrpSpPr>
          <p:grpSpPr>
            <a:xfrm>
              <a:off x="6875457" y="564792"/>
              <a:ext cx="541806" cy="382373"/>
              <a:chOff x="674132" y="5262167"/>
              <a:chExt cx="541806" cy="382373"/>
            </a:xfrm>
          </p:grpSpPr>
          <p:sp>
            <p:nvSpPr>
              <p:cNvPr id="2688" name="Google Shape;2688;p8"/>
              <p:cNvSpPr/>
              <p:nvPr/>
            </p:nvSpPr>
            <p:spPr>
              <a:xfrm>
                <a:off x="967353" y="5622179"/>
                <a:ext cx="1133" cy="22362"/>
              </a:xfrm>
              <a:custGeom>
                <a:avLst/>
                <a:gdLst/>
                <a:ahLst/>
                <a:cxnLst/>
                <a:rect l="l" t="t" r="r" b="b"/>
                <a:pathLst>
                  <a:path w="23" h="454" fill="none" extrusionOk="0">
                    <a:moveTo>
                      <a:pt x="23" y="0"/>
                    </a:moveTo>
                    <a:lnTo>
                      <a:pt x="0" y="453"/>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8"/>
              <p:cNvSpPr/>
              <p:nvPr/>
            </p:nvSpPr>
            <p:spPr>
              <a:xfrm>
                <a:off x="912728" y="5618829"/>
                <a:ext cx="2266" cy="23445"/>
              </a:xfrm>
              <a:custGeom>
                <a:avLst/>
                <a:gdLst/>
                <a:ahLst/>
                <a:cxnLst/>
                <a:rect l="l" t="t" r="r" b="b"/>
                <a:pathLst>
                  <a:path w="46" h="476" fill="none" extrusionOk="0">
                    <a:moveTo>
                      <a:pt x="45" y="1"/>
                    </a:moveTo>
                    <a:lnTo>
                      <a:pt x="0" y="476"/>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8"/>
              <p:cNvSpPr/>
              <p:nvPr/>
            </p:nvSpPr>
            <p:spPr>
              <a:xfrm>
                <a:off x="674132" y="5406339"/>
                <a:ext cx="89250" cy="93240"/>
              </a:xfrm>
              <a:custGeom>
                <a:avLst/>
                <a:gdLst/>
                <a:ahLst/>
                <a:cxnLst/>
                <a:rect l="l" t="t" r="r" b="b"/>
                <a:pathLst>
                  <a:path w="1812" h="1893" extrusionOk="0">
                    <a:moveTo>
                      <a:pt x="1234" y="1"/>
                    </a:moveTo>
                    <a:cubicBezTo>
                      <a:pt x="1170" y="1"/>
                      <a:pt x="1098" y="16"/>
                      <a:pt x="1019" y="37"/>
                    </a:cubicBezTo>
                    <a:cubicBezTo>
                      <a:pt x="748" y="82"/>
                      <a:pt x="408" y="150"/>
                      <a:pt x="91" y="218"/>
                    </a:cubicBezTo>
                    <a:cubicBezTo>
                      <a:pt x="69" y="218"/>
                      <a:pt x="23" y="263"/>
                      <a:pt x="23" y="263"/>
                    </a:cubicBezTo>
                    <a:cubicBezTo>
                      <a:pt x="1" y="286"/>
                      <a:pt x="23" y="331"/>
                      <a:pt x="69" y="377"/>
                    </a:cubicBezTo>
                    <a:cubicBezTo>
                      <a:pt x="589" y="942"/>
                      <a:pt x="1223" y="1418"/>
                      <a:pt x="1811" y="1893"/>
                    </a:cubicBezTo>
                    <a:cubicBezTo>
                      <a:pt x="1766" y="1350"/>
                      <a:pt x="1676" y="829"/>
                      <a:pt x="1540" y="286"/>
                    </a:cubicBezTo>
                    <a:cubicBezTo>
                      <a:pt x="1478" y="69"/>
                      <a:pt x="1374" y="1"/>
                      <a:pt x="1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8"/>
              <p:cNvSpPr/>
              <p:nvPr/>
            </p:nvSpPr>
            <p:spPr>
              <a:xfrm>
                <a:off x="728757" y="5262167"/>
                <a:ext cx="487181" cy="346066"/>
              </a:xfrm>
              <a:custGeom>
                <a:avLst/>
                <a:gdLst/>
                <a:ahLst/>
                <a:cxnLst/>
                <a:rect l="l" t="t" r="r" b="b"/>
                <a:pathLst>
                  <a:path w="9891" h="7026" extrusionOk="0">
                    <a:moveTo>
                      <a:pt x="3039" y="0"/>
                    </a:moveTo>
                    <a:cubicBezTo>
                      <a:pt x="2713" y="0"/>
                      <a:pt x="2389" y="58"/>
                      <a:pt x="2083" y="180"/>
                    </a:cubicBezTo>
                    <a:cubicBezTo>
                      <a:pt x="2038" y="180"/>
                      <a:pt x="2015" y="226"/>
                      <a:pt x="1947" y="248"/>
                    </a:cubicBezTo>
                    <a:cubicBezTo>
                      <a:pt x="1336" y="565"/>
                      <a:pt x="770" y="1154"/>
                      <a:pt x="431" y="1719"/>
                    </a:cubicBezTo>
                    <a:cubicBezTo>
                      <a:pt x="227" y="2285"/>
                      <a:pt x="1" y="2693"/>
                      <a:pt x="46" y="3326"/>
                    </a:cubicBezTo>
                    <a:cubicBezTo>
                      <a:pt x="114" y="3869"/>
                      <a:pt x="318" y="4390"/>
                      <a:pt x="589" y="4888"/>
                    </a:cubicBezTo>
                    <a:cubicBezTo>
                      <a:pt x="1155" y="5884"/>
                      <a:pt x="1947" y="6495"/>
                      <a:pt x="3056" y="6789"/>
                    </a:cubicBezTo>
                    <a:cubicBezTo>
                      <a:pt x="3651" y="6943"/>
                      <a:pt x="4263" y="7025"/>
                      <a:pt x="4870" y="7025"/>
                    </a:cubicBezTo>
                    <a:cubicBezTo>
                      <a:pt x="6319" y="7025"/>
                      <a:pt x="7736" y="6554"/>
                      <a:pt x="8805" y="5454"/>
                    </a:cubicBezTo>
                    <a:cubicBezTo>
                      <a:pt x="9054" y="5205"/>
                      <a:pt x="9891" y="4231"/>
                      <a:pt x="9167" y="4141"/>
                    </a:cubicBezTo>
                    <a:cubicBezTo>
                      <a:pt x="8465" y="4096"/>
                      <a:pt x="7831" y="4209"/>
                      <a:pt x="7220" y="3779"/>
                    </a:cubicBezTo>
                    <a:cubicBezTo>
                      <a:pt x="6655" y="3417"/>
                      <a:pt x="6360" y="2738"/>
                      <a:pt x="6089" y="2104"/>
                    </a:cubicBezTo>
                    <a:cubicBezTo>
                      <a:pt x="5704" y="1267"/>
                      <a:pt x="5093" y="610"/>
                      <a:pt x="4210" y="248"/>
                    </a:cubicBezTo>
                    <a:cubicBezTo>
                      <a:pt x="3837" y="87"/>
                      <a:pt x="3437" y="0"/>
                      <a:pt x="30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8"/>
              <p:cNvSpPr/>
              <p:nvPr/>
            </p:nvSpPr>
            <p:spPr>
              <a:xfrm>
                <a:off x="731023" y="5266551"/>
                <a:ext cx="448171" cy="355670"/>
              </a:xfrm>
              <a:custGeom>
                <a:avLst/>
                <a:gdLst/>
                <a:ahLst/>
                <a:cxnLst/>
                <a:rect l="l" t="t" r="r" b="b"/>
                <a:pathLst>
                  <a:path w="9099" h="7221" fill="none" extrusionOk="0">
                    <a:moveTo>
                      <a:pt x="1901" y="408"/>
                    </a:moveTo>
                    <a:cubicBezTo>
                      <a:pt x="1969" y="386"/>
                      <a:pt x="1992" y="340"/>
                      <a:pt x="2037" y="340"/>
                    </a:cubicBezTo>
                    <a:cubicBezTo>
                      <a:pt x="2829" y="1"/>
                      <a:pt x="3780" y="159"/>
                      <a:pt x="4526" y="521"/>
                    </a:cubicBezTo>
                    <a:cubicBezTo>
                      <a:pt x="5160" y="838"/>
                      <a:pt x="5635" y="1336"/>
                      <a:pt x="6088" y="1857"/>
                    </a:cubicBezTo>
                    <a:cubicBezTo>
                      <a:pt x="6518" y="2355"/>
                      <a:pt x="6858" y="2988"/>
                      <a:pt x="7355" y="3373"/>
                    </a:cubicBezTo>
                    <a:cubicBezTo>
                      <a:pt x="7650" y="3599"/>
                      <a:pt x="8012" y="3735"/>
                      <a:pt x="8351" y="3939"/>
                    </a:cubicBezTo>
                    <a:cubicBezTo>
                      <a:pt x="8668" y="4120"/>
                      <a:pt x="9098" y="4256"/>
                      <a:pt x="8940" y="4663"/>
                    </a:cubicBezTo>
                    <a:cubicBezTo>
                      <a:pt x="8668" y="5365"/>
                      <a:pt x="8193" y="5998"/>
                      <a:pt x="7559" y="6406"/>
                    </a:cubicBezTo>
                    <a:cubicBezTo>
                      <a:pt x="6880" y="6836"/>
                      <a:pt x="6111" y="7107"/>
                      <a:pt x="5319" y="7175"/>
                    </a:cubicBezTo>
                    <a:cubicBezTo>
                      <a:pt x="4572" y="7220"/>
                      <a:pt x="3802" y="7153"/>
                      <a:pt x="3055" y="6949"/>
                    </a:cubicBezTo>
                    <a:cubicBezTo>
                      <a:pt x="1969" y="6655"/>
                      <a:pt x="1177" y="6044"/>
                      <a:pt x="611" y="5048"/>
                    </a:cubicBezTo>
                    <a:cubicBezTo>
                      <a:pt x="317" y="4572"/>
                      <a:pt x="113" y="4029"/>
                      <a:pt x="68" y="3486"/>
                    </a:cubicBezTo>
                    <a:cubicBezTo>
                      <a:pt x="0" y="2875"/>
                      <a:pt x="226" y="2445"/>
                      <a:pt x="430" y="1879"/>
                    </a:cubicBezTo>
                    <a:cubicBezTo>
                      <a:pt x="724" y="1313"/>
                      <a:pt x="1290" y="725"/>
                      <a:pt x="1901" y="408"/>
                    </a:cubicBezTo>
                    <a:close/>
                  </a:path>
                </a:pathLst>
              </a:custGeom>
              <a:noFill/>
              <a:ln w="51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8"/>
              <p:cNvSpPr/>
              <p:nvPr/>
            </p:nvSpPr>
            <p:spPr>
              <a:xfrm>
                <a:off x="865885" y="5389198"/>
                <a:ext cx="148307" cy="131560"/>
              </a:xfrm>
              <a:custGeom>
                <a:avLst/>
                <a:gdLst/>
                <a:ahLst/>
                <a:cxnLst/>
                <a:rect l="l" t="t" r="r" b="b"/>
                <a:pathLst>
                  <a:path w="3011" h="2671" extrusionOk="0">
                    <a:moveTo>
                      <a:pt x="1675" y="0"/>
                    </a:moveTo>
                    <a:lnTo>
                      <a:pt x="1675" y="0"/>
                    </a:lnTo>
                    <a:cubicBezTo>
                      <a:pt x="1743" y="476"/>
                      <a:pt x="1947" y="928"/>
                      <a:pt x="2218" y="1313"/>
                    </a:cubicBezTo>
                    <a:cubicBezTo>
                      <a:pt x="2354" y="1517"/>
                      <a:pt x="2558" y="1652"/>
                      <a:pt x="2648" y="1811"/>
                    </a:cubicBezTo>
                    <a:cubicBezTo>
                      <a:pt x="2762" y="1969"/>
                      <a:pt x="2716" y="2128"/>
                      <a:pt x="2581" y="2241"/>
                    </a:cubicBezTo>
                    <a:cubicBezTo>
                      <a:pt x="2445" y="2377"/>
                      <a:pt x="2241" y="2422"/>
                      <a:pt x="2015" y="2422"/>
                    </a:cubicBezTo>
                    <a:lnTo>
                      <a:pt x="1336" y="2422"/>
                    </a:lnTo>
                    <a:cubicBezTo>
                      <a:pt x="883" y="2422"/>
                      <a:pt x="431" y="2377"/>
                      <a:pt x="1" y="2196"/>
                    </a:cubicBezTo>
                    <a:lnTo>
                      <a:pt x="1" y="2196"/>
                    </a:lnTo>
                    <a:cubicBezTo>
                      <a:pt x="385" y="2467"/>
                      <a:pt x="861" y="2580"/>
                      <a:pt x="1313" y="2648"/>
                    </a:cubicBezTo>
                    <a:cubicBezTo>
                      <a:pt x="1562" y="2648"/>
                      <a:pt x="1788" y="2671"/>
                      <a:pt x="2015" y="2671"/>
                    </a:cubicBezTo>
                    <a:cubicBezTo>
                      <a:pt x="2241" y="2671"/>
                      <a:pt x="2535" y="2648"/>
                      <a:pt x="2762" y="2445"/>
                    </a:cubicBezTo>
                    <a:cubicBezTo>
                      <a:pt x="2875" y="2354"/>
                      <a:pt x="2943" y="2218"/>
                      <a:pt x="2988" y="2082"/>
                    </a:cubicBezTo>
                    <a:cubicBezTo>
                      <a:pt x="3011" y="1901"/>
                      <a:pt x="2965" y="1766"/>
                      <a:pt x="2875" y="1652"/>
                    </a:cubicBezTo>
                    <a:cubicBezTo>
                      <a:pt x="2739" y="1426"/>
                      <a:pt x="2535" y="1313"/>
                      <a:pt x="2400" y="1132"/>
                    </a:cubicBezTo>
                    <a:cubicBezTo>
                      <a:pt x="2105" y="838"/>
                      <a:pt x="1856" y="43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8"/>
              <p:cNvSpPr/>
              <p:nvPr/>
            </p:nvSpPr>
            <p:spPr>
              <a:xfrm>
                <a:off x="778949" y="5379150"/>
                <a:ext cx="29011" cy="27928"/>
              </a:xfrm>
              <a:custGeom>
                <a:avLst/>
                <a:gdLst/>
                <a:ahLst/>
                <a:cxnLst/>
                <a:rect l="l" t="t" r="r" b="b"/>
                <a:pathLst>
                  <a:path w="589" h="567" extrusionOk="0">
                    <a:moveTo>
                      <a:pt x="227" y="1"/>
                    </a:moveTo>
                    <a:cubicBezTo>
                      <a:pt x="0" y="114"/>
                      <a:pt x="0" y="566"/>
                      <a:pt x="317" y="566"/>
                    </a:cubicBezTo>
                    <a:cubicBezTo>
                      <a:pt x="430" y="566"/>
                      <a:pt x="498" y="499"/>
                      <a:pt x="543" y="408"/>
                    </a:cubicBezTo>
                    <a:cubicBezTo>
                      <a:pt x="589" y="340"/>
                      <a:pt x="589" y="204"/>
                      <a:pt x="543" y="159"/>
                    </a:cubicBezTo>
                    <a:cubicBezTo>
                      <a:pt x="498" y="136"/>
                      <a:pt x="498" y="114"/>
                      <a:pt x="475" y="69"/>
                    </a:cubicBezTo>
                    <a:cubicBezTo>
                      <a:pt x="453" y="23"/>
                      <a:pt x="362"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5" name="Google Shape;2695;p8"/>
            <p:cNvGrpSpPr/>
            <p:nvPr/>
          </p:nvGrpSpPr>
          <p:grpSpPr>
            <a:xfrm flipH="1">
              <a:off x="-136244" y="-12374"/>
              <a:ext cx="4270606" cy="1104740"/>
              <a:chOff x="2637925" y="3469400"/>
              <a:chExt cx="2167600" cy="560725"/>
            </a:xfrm>
          </p:grpSpPr>
          <p:sp>
            <p:nvSpPr>
              <p:cNvPr id="2696" name="Google Shape;2696;p8"/>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8"/>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8"/>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8"/>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8"/>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1" name="Google Shape;2701;p8"/>
            <p:cNvGrpSpPr/>
            <p:nvPr/>
          </p:nvGrpSpPr>
          <p:grpSpPr>
            <a:xfrm>
              <a:off x="2425489" y="-85831"/>
              <a:ext cx="949833" cy="732422"/>
              <a:chOff x="4866600" y="2956225"/>
              <a:chExt cx="482100" cy="371750"/>
            </a:xfrm>
          </p:grpSpPr>
          <p:sp>
            <p:nvSpPr>
              <p:cNvPr id="2702" name="Google Shape;2702;p8"/>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8"/>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8"/>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8"/>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8"/>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8"/>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8"/>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8"/>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0" name="Google Shape;2710;p8"/>
            <p:cNvGrpSpPr/>
            <p:nvPr/>
          </p:nvGrpSpPr>
          <p:grpSpPr>
            <a:xfrm flipH="1">
              <a:off x="720004" y="-203525"/>
              <a:ext cx="292131" cy="1327718"/>
              <a:chOff x="2806525" y="620025"/>
              <a:chExt cx="148275" cy="673900"/>
            </a:xfrm>
          </p:grpSpPr>
          <p:sp>
            <p:nvSpPr>
              <p:cNvPr id="2711" name="Google Shape;2711;p8"/>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8"/>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8"/>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8"/>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8"/>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8"/>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8"/>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8"/>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9" name="Google Shape;2719;p8"/>
            <p:cNvGrpSpPr/>
            <p:nvPr/>
          </p:nvGrpSpPr>
          <p:grpSpPr>
            <a:xfrm flipH="1">
              <a:off x="1032868" y="156705"/>
              <a:ext cx="237508" cy="247359"/>
              <a:chOff x="2650925" y="4637475"/>
              <a:chExt cx="120550" cy="125550"/>
            </a:xfrm>
          </p:grpSpPr>
          <p:sp>
            <p:nvSpPr>
              <p:cNvPr id="2720" name="Google Shape;2720;p8"/>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8"/>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2" name="Google Shape;2722;p8"/>
            <p:cNvGrpSpPr/>
            <p:nvPr/>
          </p:nvGrpSpPr>
          <p:grpSpPr>
            <a:xfrm>
              <a:off x="478047" y="1425306"/>
              <a:ext cx="241941" cy="218741"/>
              <a:chOff x="2097025" y="4644575"/>
              <a:chExt cx="122800" cy="111025"/>
            </a:xfrm>
          </p:grpSpPr>
          <p:sp>
            <p:nvSpPr>
              <p:cNvPr id="2723" name="Google Shape;2723;p8"/>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8"/>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5" name="Google Shape;2725;p8"/>
            <p:cNvGrpSpPr/>
            <p:nvPr/>
          </p:nvGrpSpPr>
          <p:grpSpPr>
            <a:xfrm>
              <a:off x="2939097" y="51031"/>
              <a:ext cx="241941" cy="218741"/>
              <a:chOff x="2097025" y="4644575"/>
              <a:chExt cx="122800" cy="111025"/>
            </a:xfrm>
          </p:grpSpPr>
          <p:sp>
            <p:nvSpPr>
              <p:cNvPr id="2726" name="Google Shape;2726;p8"/>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8"/>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8" name="Google Shape;2728;p8"/>
            <p:cNvGrpSpPr/>
            <p:nvPr/>
          </p:nvGrpSpPr>
          <p:grpSpPr>
            <a:xfrm>
              <a:off x="4424939" y="-85831"/>
              <a:ext cx="949833" cy="732422"/>
              <a:chOff x="4866600" y="2956225"/>
              <a:chExt cx="482100" cy="371750"/>
            </a:xfrm>
          </p:grpSpPr>
          <p:sp>
            <p:nvSpPr>
              <p:cNvPr id="2729" name="Google Shape;2729;p8"/>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8"/>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8"/>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8"/>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8"/>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8"/>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8"/>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8"/>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7" name="Google Shape;2737;p8"/>
            <p:cNvGrpSpPr/>
            <p:nvPr/>
          </p:nvGrpSpPr>
          <p:grpSpPr>
            <a:xfrm>
              <a:off x="1443523" y="-238802"/>
              <a:ext cx="950917" cy="733555"/>
              <a:chOff x="2920825" y="1027400"/>
              <a:chExt cx="482650" cy="372325"/>
            </a:xfrm>
          </p:grpSpPr>
          <p:sp>
            <p:nvSpPr>
              <p:cNvPr id="2738" name="Google Shape;2738;p8"/>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8"/>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8"/>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8"/>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8"/>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8"/>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8"/>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5" name="Google Shape;2745;p8"/>
            <p:cNvGrpSpPr/>
            <p:nvPr/>
          </p:nvGrpSpPr>
          <p:grpSpPr>
            <a:xfrm flipH="1">
              <a:off x="3375593" y="-531684"/>
              <a:ext cx="1362295" cy="1920846"/>
              <a:chOff x="4877350" y="4482750"/>
              <a:chExt cx="691450" cy="974950"/>
            </a:xfrm>
          </p:grpSpPr>
          <p:sp>
            <p:nvSpPr>
              <p:cNvPr id="2746" name="Google Shape;2746;p8"/>
              <p:cNvSpPr/>
              <p:nvPr/>
            </p:nvSpPr>
            <p:spPr>
              <a:xfrm>
                <a:off x="4877350" y="5100600"/>
                <a:ext cx="257475" cy="102025"/>
              </a:xfrm>
              <a:custGeom>
                <a:avLst/>
                <a:gdLst/>
                <a:ahLst/>
                <a:cxnLst/>
                <a:rect l="l" t="t" r="r" b="b"/>
                <a:pathLst>
                  <a:path w="10299" h="4081" extrusionOk="0">
                    <a:moveTo>
                      <a:pt x="1968" y="0"/>
                    </a:moveTo>
                    <a:cubicBezTo>
                      <a:pt x="1145" y="0"/>
                      <a:pt x="387" y="156"/>
                      <a:pt x="114" y="702"/>
                    </a:cubicBezTo>
                    <a:cubicBezTo>
                      <a:pt x="1" y="906"/>
                      <a:pt x="69" y="1178"/>
                      <a:pt x="205" y="1381"/>
                    </a:cubicBezTo>
                    <a:cubicBezTo>
                      <a:pt x="499" y="1811"/>
                      <a:pt x="997" y="2015"/>
                      <a:pt x="1495" y="2196"/>
                    </a:cubicBezTo>
                    <a:cubicBezTo>
                      <a:pt x="2875" y="2807"/>
                      <a:pt x="4346" y="3373"/>
                      <a:pt x="5840" y="3735"/>
                    </a:cubicBezTo>
                    <a:cubicBezTo>
                      <a:pt x="6474" y="3871"/>
                      <a:pt x="7085" y="3984"/>
                      <a:pt x="7741" y="4052"/>
                    </a:cubicBezTo>
                    <a:cubicBezTo>
                      <a:pt x="7944" y="4065"/>
                      <a:pt x="8147" y="4081"/>
                      <a:pt x="8345" y="4081"/>
                    </a:cubicBezTo>
                    <a:cubicBezTo>
                      <a:pt x="8808" y="4081"/>
                      <a:pt x="9241" y="3996"/>
                      <a:pt x="9574" y="3599"/>
                    </a:cubicBezTo>
                    <a:cubicBezTo>
                      <a:pt x="10298" y="2762"/>
                      <a:pt x="9755" y="2173"/>
                      <a:pt x="8918" y="1743"/>
                    </a:cubicBezTo>
                    <a:cubicBezTo>
                      <a:pt x="7492" y="997"/>
                      <a:pt x="5930" y="499"/>
                      <a:pt x="4324" y="250"/>
                    </a:cubicBezTo>
                    <a:cubicBezTo>
                      <a:pt x="3808" y="179"/>
                      <a:pt x="2851" y="0"/>
                      <a:pt x="1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8"/>
              <p:cNvSpPr/>
              <p:nvPr/>
            </p:nvSpPr>
            <p:spPr>
              <a:xfrm>
                <a:off x="4883025" y="5086450"/>
                <a:ext cx="258025" cy="114325"/>
              </a:xfrm>
              <a:custGeom>
                <a:avLst/>
                <a:gdLst/>
                <a:ahLst/>
                <a:cxnLst/>
                <a:rect l="l" t="t" r="r" b="b"/>
                <a:pathLst>
                  <a:path w="10321" h="4573" fill="none" extrusionOk="0">
                    <a:moveTo>
                      <a:pt x="5884" y="4165"/>
                    </a:moveTo>
                    <a:cubicBezTo>
                      <a:pt x="6496" y="4301"/>
                      <a:pt x="7129" y="4414"/>
                      <a:pt x="7763" y="4459"/>
                    </a:cubicBezTo>
                    <a:cubicBezTo>
                      <a:pt x="8442" y="4527"/>
                      <a:pt x="9121" y="4573"/>
                      <a:pt x="9619" y="4007"/>
                    </a:cubicBezTo>
                    <a:cubicBezTo>
                      <a:pt x="10320" y="3192"/>
                      <a:pt x="9800" y="2423"/>
                      <a:pt x="8962" y="2015"/>
                    </a:cubicBezTo>
                    <a:cubicBezTo>
                      <a:pt x="7514" y="1246"/>
                      <a:pt x="5930" y="816"/>
                      <a:pt x="4345" y="567"/>
                    </a:cubicBezTo>
                    <a:cubicBezTo>
                      <a:pt x="3350" y="431"/>
                      <a:pt x="702" y="1"/>
                      <a:pt x="113" y="1133"/>
                    </a:cubicBezTo>
                    <a:cubicBezTo>
                      <a:pt x="0" y="1336"/>
                      <a:pt x="68" y="1608"/>
                      <a:pt x="204" y="1811"/>
                    </a:cubicBezTo>
                    <a:cubicBezTo>
                      <a:pt x="498" y="2241"/>
                      <a:pt x="1019" y="2423"/>
                      <a:pt x="1494" y="2626"/>
                    </a:cubicBezTo>
                    <a:cubicBezTo>
                      <a:pt x="2897" y="3192"/>
                      <a:pt x="4368" y="3780"/>
                      <a:pt x="5884" y="416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8"/>
              <p:cNvSpPr/>
              <p:nvPr/>
            </p:nvSpPr>
            <p:spPr>
              <a:xfrm>
                <a:off x="5238350" y="4482875"/>
                <a:ext cx="321950" cy="527225"/>
              </a:xfrm>
              <a:custGeom>
                <a:avLst/>
                <a:gdLst/>
                <a:ahLst/>
                <a:cxnLst/>
                <a:rect l="l" t="t" r="r" b="b"/>
                <a:pathLst>
                  <a:path w="12878" h="21089" extrusionOk="0">
                    <a:moveTo>
                      <a:pt x="10759" y="1"/>
                    </a:moveTo>
                    <a:cubicBezTo>
                      <a:pt x="10638" y="1"/>
                      <a:pt x="10514" y="14"/>
                      <a:pt x="10388" y="41"/>
                    </a:cubicBezTo>
                    <a:cubicBezTo>
                      <a:pt x="8691" y="403"/>
                      <a:pt x="8125" y="2530"/>
                      <a:pt x="7808" y="4001"/>
                    </a:cubicBezTo>
                    <a:cubicBezTo>
                      <a:pt x="7242" y="6763"/>
                      <a:pt x="6858" y="9343"/>
                      <a:pt x="5545" y="11923"/>
                    </a:cubicBezTo>
                    <a:cubicBezTo>
                      <a:pt x="4278" y="14412"/>
                      <a:pt x="2557" y="16653"/>
                      <a:pt x="453" y="18463"/>
                    </a:cubicBezTo>
                    <a:cubicBezTo>
                      <a:pt x="0" y="18848"/>
                      <a:pt x="272" y="20296"/>
                      <a:pt x="294" y="20840"/>
                    </a:cubicBezTo>
                    <a:cubicBezTo>
                      <a:pt x="294" y="20953"/>
                      <a:pt x="317" y="21043"/>
                      <a:pt x="430" y="21089"/>
                    </a:cubicBezTo>
                    <a:cubicBezTo>
                      <a:pt x="475" y="21089"/>
                      <a:pt x="543" y="21043"/>
                      <a:pt x="611" y="20998"/>
                    </a:cubicBezTo>
                    <a:cubicBezTo>
                      <a:pt x="2784" y="19074"/>
                      <a:pt x="4640" y="16811"/>
                      <a:pt x="6111" y="14299"/>
                    </a:cubicBezTo>
                    <a:cubicBezTo>
                      <a:pt x="7197" y="12443"/>
                      <a:pt x="7989" y="10452"/>
                      <a:pt x="8600" y="8415"/>
                    </a:cubicBezTo>
                    <a:cubicBezTo>
                      <a:pt x="9166" y="6581"/>
                      <a:pt x="8872" y="4386"/>
                      <a:pt x="9913" y="2711"/>
                    </a:cubicBezTo>
                    <a:cubicBezTo>
                      <a:pt x="10071" y="2440"/>
                      <a:pt x="10343" y="2146"/>
                      <a:pt x="10614" y="2010"/>
                    </a:cubicBezTo>
                    <a:cubicBezTo>
                      <a:pt x="10799" y="1910"/>
                      <a:pt x="10970" y="1867"/>
                      <a:pt x="11128" y="1867"/>
                    </a:cubicBezTo>
                    <a:cubicBezTo>
                      <a:pt x="11475" y="1867"/>
                      <a:pt x="11762" y="2077"/>
                      <a:pt x="11995" y="2372"/>
                    </a:cubicBezTo>
                    <a:cubicBezTo>
                      <a:pt x="12186" y="2615"/>
                      <a:pt x="12361" y="2715"/>
                      <a:pt x="12503" y="2715"/>
                    </a:cubicBezTo>
                    <a:cubicBezTo>
                      <a:pt x="12732" y="2715"/>
                      <a:pt x="12878" y="2458"/>
                      <a:pt x="12878" y="2123"/>
                    </a:cubicBezTo>
                    <a:cubicBezTo>
                      <a:pt x="12878" y="2010"/>
                      <a:pt x="12878" y="1897"/>
                      <a:pt x="12832" y="1783"/>
                    </a:cubicBezTo>
                    <a:cubicBezTo>
                      <a:pt x="12550" y="856"/>
                      <a:pt x="11747" y="1"/>
                      <a:pt x="107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8"/>
              <p:cNvSpPr/>
              <p:nvPr/>
            </p:nvSpPr>
            <p:spPr>
              <a:xfrm>
                <a:off x="5242875" y="4482750"/>
                <a:ext cx="325925" cy="522825"/>
              </a:xfrm>
              <a:custGeom>
                <a:avLst/>
                <a:gdLst/>
                <a:ahLst/>
                <a:cxnLst/>
                <a:rect l="l" t="t" r="r" b="b"/>
                <a:pathLst>
                  <a:path w="13037" h="20913" fill="none" extrusionOk="0">
                    <a:moveTo>
                      <a:pt x="13036" y="2354"/>
                    </a:moveTo>
                    <a:cubicBezTo>
                      <a:pt x="13036" y="2241"/>
                      <a:pt x="13036" y="2128"/>
                      <a:pt x="12991" y="2015"/>
                    </a:cubicBezTo>
                    <a:cubicBezTo>
                      <a:pt x="12674" y="974"/>
                      <a:pt x="11701" y="1"/>
                      <a:pt x="10547" y="272"/>
                    </a:cubicBezTo>
                    <a:cubicBezTo>
                      <a:pt x="8849" y="634"/>
                      <a:pt x="7944" y="2648"/>
                      <a:pt x="7627" y="4120"/>
                    </a:cubicBezTo>
                    <a:cubicBezTo>
                      <a:pt x="7061" y="6881"/>
                      <a:pt x="6020" y="10162"/>
                      <a:pt x="4730" y="12742"/>
                    </a:cubicBezTo>
                    <a:cubicBezTo>
                      <a:pt x="3440" y="15232"/>
                      <a:pt x="2716" y="16884"/>
                      <a:pt x="589" y="18695"/>
                    </a:cubicBezTo>
                    <a:cubicBezTo>
                      <a:pt x="136" y="19079"/>
                      <a:pt x="0" y="20120"/>
                      <a:pt x="0" y="20664"/>
                    </a:cubicBezTo>
                    <a:cubicBezTo>
                      <a:pt x="0" y="20777"/>
                      <a:pt x="23" y="20890"/>
                      <a:pt x="136" y="20913"/>
                    </a:cubicBezTo>
                    <a:cubicBezTo>
                      <a:pt x="181" y="20913"/>
                      <a:pt x="249" y="20890"/>
                      <a:pt x="294" y="20845"/>
                    </a:cubicBezTo>
                    <a:cubicBezTo>
                      <a:pt x="2490" y="18921"/>
                      <a:pt x="4029" y="17382"/>
                      <a:pt x="5477" y="14870"/>
                    </a:cubicBezTo>
                    <a:cubicBezTo>
                      <a:pt x="6563" y="13014"/>
                      <a:pt x="7808" y="11407"/>
                      <a:pt x="8555" y="8691"/>
                    </a:cubicBezTo>
                    <a:cubicBezTo>
                      <a:pt x="9098" y="6858"/>
                      <a:pt x="8962" y="4663"/>
                      <a:pt x="10003" y="2988"/>
                    </a:cubicBezTo>
                    <a:cubicBezTo>
                      <a:pt x="10185" y="2694"/>
                      <a:pt x="10433" y="2422"/>
                      <a:pt x="10705" y="2264"/>
                    </a:cubicBezTo>
                    <a:cubicBezTo>
                      <a:pt x="11316" y="1970"/>
                      <a:pt x="11769" y="2196"/>
                      <a:pt x="12108" y="2648"/>
                    </a:cubicBezTo>
                    <a:cubicBezTo>
                      <a:pt x="12606" y="3237"/>
                      <a:pt x="13014" y="2897"/>
                      <a:pt x="13036" y="235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8"/>
              <p:cNvSpPr/>
              <p:nvPr/>
            </p:nvSpPr>
            <p:spPr>
              <a:xfrm>
                <a:off x="5395075" y="4886175"/>
                <a:ext cx="80925" cy="90550"/>
              </a:xfrm>
              <a:custGeom>
                <a:avLst/>
                <a:gdLst/>
                <a:ahLst/>
                <a:cxnLst/>
                <a:rect l="l" t="t" r="r" b="b"/>
                <a:pathLst>
                  <a:path w="3237" h="3622" fill="none" extrusionOk="0">
                    <a:moveTo>
                      <a:pt x="3169" y="1992"/>
                    </a:moveTo>
                    <a:cubicBezTo>
                      <a:pt x="3236" y="1607"/>
                      <a:pt x="3191" y="1200"/>
                      <a:pt x="2988" y="860"/>
                    </a:cubicBezTo>
                    <a:cubicBezTo>
                      <a:pt x="2490" y="0"/>
                      <a:pt x="1539" y="68"/>
                      <a:pt x="702" y="362"/>
                    </a:cubicBezTo>
                    <a:cubicBezTo>
                      <a:pt x="0" y="815"/>
                      <a:pt x="475" y="2558"/>
                      <a:pt x="928" y="3055"/>
                    </a:cubicBezTo>
                    <a:cubicBezTo>
                      <a:pt x="1426" y="3621"/>
                      <a:pt x="2218" y="3191"/>
                      <a:pt x="2671" y="2807"/>
                    </a:cubicBezTo>
                    <a:cubicBezTo>
                      <a:pt x="2897" y="2580"/>
                      <a:pt x="3078" y="2286"/>
                      <a:pt x="3169" y="1992"/>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8"/>
              <p:cNvSpPr/>
              <p:nvPr/>
            </p:nvSpPr>
            <p:spPr>
              <a:xfrm>
                <a:off x="5396200" y="4894475"/>
                <a:ext cx="81500" cy="79025"/>
              </a:xfrm>
              <a:custGeom>
                <a:avLst/>
                <a:gdLst/>
                <a:ahLst/>
                <a:cxnLst/>
                <a:rect l="l" t="t" r="r" b="b"/>
                <a:pathLst>
                  <a:path w="3260" h="3161" extrusionOk="0">
                    <a:moveTo>
                      <a:pt x="1741" y="1"/>
                    </a:moveTo>
                    <a:cubicBezTo>
                      <a:pt x="1404" y="1"/>
                      <a:pt x="1047" y="84"/>
                      <a:pt x="702" y="211"/>
                    </a:cubicBezTo>
                    <a:cubicBezTo>
                      <a:pt x="0" y="664"/>
                      <a:pt x="476" y="2384"/>
                      <a:pt x="928" y="2882"/>
                    </a:cubicBezTo>
                    <a:cubicBezTo>
                      <a:pt x="1112" y="3082"/>
                      <a:pt x="1330" y="3160"/>
                      <a:pt x="1554" y="3160"/>
                    </a:cubicBezTo>
                    <a:cubicBezTo>
                      <a:pt x="1966" y="3160"/>
                      <a:pt x="2401" y="2897"/>
                      <a:pt x="2694" y="2633"/>
                    </a:cubicBezTo>
                    <a:cubicBezTo>
                      <a:pt x="2943" y="2452"/>
                      <a:pt x="3124" y="2135"/>
                      <a:pt x="3169" y="1818"/>
                    </a:cubicBezTo>
                    <a:cubicBezTo>
                      <a:pt x="3259" y="1456"/>
                      <a:pt x="3191" y="1026"/>
                      <a:pt x="3010" y="687"/>
                    </a:cubicBezTo>
                    <a:cubicBezTo>
                      <a:pt x="2699" y="186"/>
                      <a:pt x="2242"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8"/>
              <p:cNvSpPr/>
              <p:nvPr/>
            </p:nvSpPr>
            <p:spPr>
              <a:xfrm>
                <a:off x="5200425" y="4798925"/>
                <a:ext cx="90000" cy="71875"/>
              </a:xfrm>
              <a:custGeom>
                <a:avLst/>
                <a:gdLst/>
                <a:ahLst/>
                <a:cxnLst/>
                <a:rect l="l" t="t" r="r" b="b"/>
                <a:pathLst>
                  <a:path w="3600" h="2875" extrusionOk="0">
                    <a:moveTo>
                      <a:pt x="1604" y="1"/>
                    </a:moveTo>
                    <a:cubicBezTo>
                      <a:pt x="1347" y="1"/>
                      <a:pt x="1088" y="62"/>
                      <a:pt x="838" y="209"/>
                    </a:cubicBezTo>
                    <a:cubicBezTo>
                      <a:pt x="1" y="729"/>
                      <a:pt x="23" y="1657"/>
                      <a:pt x="340" y="2494"/>
                    </a:cubicBezTo>
                    <a:cubicBezTo>
                      <a:pt x="504" y="2769"/>
                      <a:pt x="856" y="2875"/>
                      <a:pt x="1259" y="2875"/>
                    </a:cubicBezTo>
                    <a:cubicBezTo>
                      <a:pt x="1918" y="2875"/>
                      <a:pt x="2711" y="2594"/>
                      <a:pt x="3033" y="2313"/>
                    </a:cubicBezTo>
                    <a:cubicBezTo>
                      <a:pt x="3599" y="1793"/>
                      <a:pt x="3192" y="1001"/>
                      <a:pt x="2784" y="525"/>
                    </a:cubicBezTo>
                    <a:cubicBezTo>
                      <a:pt x="2603" y="299"/>
                      <a:pt x="2309" y="118"/>
                      <a:pt x="2015" y="50"/>
                    </a:cubicBezTo>
                    <a:cubicBezTo>
                      <a:pt x="1880" y="18"/>
                      <a:pt x="1742" y="1"/>
                      <a:pt x="1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8"/>
              <p:cNvSpPr/>
              <p:nvPr/>
            </p:nvSpPr>
            <p:spPr>
              <a:xfrm>
                <a:off x="5192500" y="4797900"/>
                <a:ext cx="90000" cy="81500"/>
              </a:xfrm>
              <a:custGeom>
                <a:avLst/>
                <a:gdLst/>
                <a:ahLst/>
                <a:cxnLst/>
                <a:rect l="l" t="t" r="r" b="b"/>
                <a:pathLst>
                  <a:path w="3600" h="3260" fill="none" extrusionOk="0">
                    <a:moveTo>
                      <a:pt x="2015" y="91"/>
                    </a:moveTo>
                    <a:cubicBezTo>
                      <a:pt x="1653" y="1"/>
                      <a:pt x="1223" y="23"/>
                      <a:pt x="838" y="250"/>
                    </a:cubicBezTo>
                    <a:cubicBezTo>
                      <a:pt x="1" y="770"/>
                      <a:pt x="23" y="1698"/>
                      <a:pt x="340" y="2535"/>
                    </a:cubicBezTo>
                    <a:cubicBezTo>
                      <a:pt x="770" y="3260"/>
                      <a:pt x="2513" y="2807"/>
                      <a:pt x="3034" y="2354"/>
                    </a:cubicBezTo>
                    <a:cubicBezTo>
                      <a:pt x="3599" y="1834"/>
                      <a:pt x="3192" y="1042"/>
                      <a:pt x="2807" y="566"/>
                    </a:cubicBezTo>
                    <a:cubicBezTo>
                      <a:pt x="2604" y="295"/>
                      <a:pt x="2332" y="136"/>
                      <a:pt x="2015" y="9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8"/>
              <p:cNvSpPr/>
              <p:nvPr/>
            </p:nvSpPr>
            <p:spPr>
              <a:xfrm>
                <a:off x="5146125" y="4806950"/>
                <a:ext cx="297050" cy="324800"/>
              </a:xfrm>
              <a:custGeom>
                <a:avLst/>
                <a:gdLst/>
                <a:ahLst/>
                <a:cxnLst/>
                <a:rect l="l" t="t" r="r" b="b"/>
                <a:pathLst>
                  <a:path w="11882" h="12992" fill="none" extrusionOk="0">
                    <a:moveTo>
                      <a:pt x="9324" y="2830"/>
                    </a:moveTo>
                    <a:cubicBezTo>
                      <a:pt x="9845" y="3577"/>
                      <a:pt x="10479" y="3871"/>
                      <a:pt x="11090" y="4482"/>
                    </a:cubicBezTo>
                    <a:cubicBezTo>
                      <a:pt x="11882" y="5229"/>
                      <a:pt x="11723" y="6519"/>
                      <a:pt x="11542" y="7469"/>
                    </a:cubicBezTo>
                    <a:cubicBezTo>
                      <a:pt x="11339" y="8442"/>
                      <a:pt x="10931" y="9370"/>
                      <a:pt x="10320" y="10140"/>
                    </a:cubicBezTo>
                    <a:cubicBezTo>
                      <a:pt x="9573" y="11045"/>
                      <a:pt x="8532" y="11452"/>
                      <a:pt x="7627" y="12109"/>
                    </a:cubicBezTo>
                    <a:cubicBezTo>
                      <a:pt x="6405" y="12991"/>
                      <a:pt x="4979" y="12810"/>
                      <a:pt x="3780" y="12018"/>
                    </a:cubicBezTo>
                    <a:cubicBezTo>
                      <a:pt x="1267" y="10389"/>
                      <a:pt x="0" y="6587"/>
                      <a:pt x="1335" y="3825"/>
                    </a:cubicBezTo>
                    <a:cubicBezTo>
                      <a:pt x="2739" y="1042"/>
                      <a:pt x="7378" y="1"/>
                      <a:pt x="9324" y="283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8"/>
              <p:cNvSpPr/>
              <p:nvPr/>
            </p:nvSpPr>
            <p:spPr>
              <a:xfrm>
                <a:off x="5143850" y="4841025"/>
                <a:ext cx="292550" cy="290750"/>
              </a:xfrm>
              <a:custGeom>
                <a:avLst/>
                <a:gdLst/>
                <a:ahLst/>
                <a:cxnLst/>
                <a:rect l="l" t="t" r="r" b="b"/>
                <a:pathLst>
                  <a:path w="11702" h="11630" extrusionOk="0">
                    <a:moveTo>
                      <a:pt x="5752" y="0"/>
                    </a:moveTo>
                    <a:cubicBezTo>
                      <a:pt x="5608" y="0"/>
                      <a:pt x="5465" y="6"/>
                      <a:pt x="5319" y="18"/>
                    </a:cubicBezTo>
                    <a:cubicBezTo>
                      <a:pt x="5228" y="18"/>
                      <a:pt x="5183" y="63"/>
                      <a:pt x="5093" y="63"/>
                    </a:cubicBezTo>
                    <a:cubicBezTo>
                      <a:pt x="4550" y="131"/>
                      <a:pt x="4074" y="312"/>
                      <a:pt x="3622" y="561"/>
                    </a:cubicBezTo>
                    <a:cubicBezTo>
                      <a:pt x="2694" y="1105"/>
                      <a:pt x="1924" y="1942"/>
                      <a:pt x="1449" y="2825"/>
                    </a:cubicBezTo>
                    <a:cubicBezTo>
                      <a:pt x="1" y="5495"/>
                      <a:pt x="928" y="9162"/>
                      <a:pt x="3644" y="10950"/>
                    </a:cubicBezTo>
                    <a:cubicBezTo>
                      <a:pt x="4311" y="11366"/>
                      <a:pt x="4978" y="11629"/>
                      <a:pt x="5676" y="11629"/>
                    </a:cubicBezTo>
                    <a:cubicBezTo>
                      <a:pt x="6115" y="11629"/>
                      <a:pt x="6567" y="11525"/>
                      <a:pt x="7039" y="11289"/>
                    </a:cubicBezTo>
                    <a:cubicBezTo>
                      <a:pt x="7605" y="10995"/>
                      <a:pt x="8080" y="10610"/>
                      <a:pt x="8533" y="10203"/>
                    </a:cubicBezTo>
                    <a:cubicBezTo>
                      <a:pt x="8985" y="9841"/>
                      <a:pt x="9438" y="9456"/>
                      <a:pt x="9845" y="9026"/>
                    </a:cubicBezTo>
                    <a:cubicBezTo>
                      <a:pt x="10909" y="7872"/>
                      <a:pt x="11701" y="6310"/>
                      <a:pt x="11656" y="4771"/>
                    </a:cubicBezTo>
                    <a:cubicBezTo>
                      <a:pt x="11633" y="3934"/>
                      <a:pt x="11317" y="3164"/>
                      <a:pt x="10773" y="2508"/>
                    </a:cubicBezTo>
                    <a:cubicBezTo>
                      <a:pt x="10683" y="2372"/>
                      <a:pt x="10615" y="2259"/>
                      <a:pt x="10502" y="2146"/>
                    </a:cubicBezTo>
                    <a:cubicBezTo>
                      <a:pt x="9981" y="1580"/>
                      <a:pt x="9302" y="1059"/>
                      <a:pt x="8578" y="697"/>
                    </a:cubicBezTo>
                    <a:cubicBezTo>
                      <a:pt x="8058" y="448"/>
                      <a:pt x="7492" y="222"/>
                      <a:pt x="6926" y="109"/>
                    </a:cubicBezTo>
                    <a:cubicBezTo>
                      <a:pt x="6528" y="42"/>
                      <a:pt x="6143" y="0"/>
                      <a:pt x="5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8"/>
              <p:cNvSpPr/>
              <p:nvPr/>
            </p:nvSpPr>
            <p:spPr>
              <a:xfrm>
                <a:off x="5266075" y="4840450"/>
                <a:ext cx="147675" cy="74225"/>
              </a:xfrm>
              <a:custGeom>
                <a:avLst/>
                <a:gdLst/>
                <a:ahLst/>
                <a:cxnLst/>
                <a:rect l="l" t="t" r="r" b="b"/>
                <a:pathLst>
                  <a:path w="5907" h="2969" extrusionOk="0">
                    <a:moveTo>
                      <a:pt x="863" y="1"/>
                    </a:moveTo>
                    <a:cubicBezTo>
                      <a:pt x="719" y="1"/>
                      <a:pt x="576" y="6"/>
                      <a:pt x="430" y="19"/>
                    </a:cubicBezTo>
                    <a:cubicBezTo>
                      <a:pt x="339" y="19"/>
                      <a:pt x="294" y="41"/>
                      <a:pt x="204" y="41"/>
                    </a:cubicBezTo>
                    <a:cubicBezTo>
                      <a:pt x="136" y="86"/>
                      <a:pt x="68" y="132"/>
                      <a:pt x="0" y="154"/>
                    </a:cubicBezTo>
                    <a:cubicBezTo>
                      <a:pt x="317" y="1128"/>
                      <a:pt x="1154" y="1920"/>
                      <a:pt x="2150" y="2418"/>
                    </a:cubicBezTo>
                    <a:cubicBezTo>
                      <a:pt x="2557" y="2621"/>
                      <a:pt x="2965" y="2802"/>
                      <a:pt x="3395" y="2870"/>
                    </a:cubicBezTo>
                    <a:cubicBezTo>
                      <a:pt x="3706" y="2939"/>
                      <a:pt x="4017" y="2969"/>
                      <a:pt x="4328" y="2969"/>
                    </a:cubicBezTo>
                    <a:cubicBezTo>
                      <a:pt x="4425" y="2969"/>
                      <a:pt x="4521" y="2966"/>
                      <a:pt x="4617" y="2961"/>
                    </a:cubicBezTo>
                    <a:cubicBezTo>
                      <a:pt x="5092" y="2916"/>
                      <a:pt x="5522" y="2757"/>
                      <a:pt x="5907" y="2531"/>
                    </a:cubicBezTo>
                    <a:cubicBezTo>
                      <a:pt x="5839" y="2395"/>
                      <a:pt x="5726" y="2282"/>
                      <a:pt x="5613" y="2146"/>
                    </a:cubicBezTo>
                    <a:cubicBezTo>
                      <a:pt x="5092" y="1580"/>
                      <a:pt x="4413" y="1060"/>
                      <a:pt x="3689" y="698"/>
                    </a:cubicBezTo>
                    <a:cubicBezTo>
                      <a:pt x="3169" y="449"/>
                      <a:pt x="2603" y="222"/>
                      <a:pt x="2037" y="109"/>
                    </a:cubicBezTo>
                    <a:cubicBezTo>
                      <a:pt x="1639" y="43"/>
                      <a:pt x="1254"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8"/>
              <p:cNvSpPr/>
              <p:nvPr/>
            </p:nvSpPr>
            <p:spPr>
              <a:xfrm>
                <a:off x="5241175" y="5175500"/>
                <a:ext cx="88850" cy="282200"/>
              </a:xfrm>
              <a:custGeom>
                <a:avLst/>
                <a:gdLst/>
                <a:ahLst/>
                <a:cxnLst/>
                <a:rect l="l" t="t" r="r" b="b"/>
                <a:pathLst>
                  <a:path w="3554" h="11288" extrusionOk="0">
                    <a:moveTo>
                      <a:pt x="1322" y="1"/>
                    </a:moveTo>
                    <a:cubicBezTo>
                      <a:pt x="459" y="1"/>
                      <a:pt x="222" y="1872"/>
                      <a:pt x="159" y="2753"/>
                    </a:cubicBezTo>
                    <a:cubicBezTo>
                      <a:pt x="0" y="4360"/>
                      <a:pt x="181" y="5990"/>
                      <a:pt x="611" y="7574"/>
                    </a:cubicBezTo>
                    <a:cubicBezTo>
                      <a:pt x="860" y="8547"/>
                      <a:pt x="1426" y="11172"/>
                      <a:pt x="2693" y="11286"/>
                    </a:cubicBezTo>
                    <a:cubicBezTo>
                      <a:pt x="2706" y="11287"/>
                      <a:pt x="2719" y="11287"/>
                      <a:pt x="2732" y="11287"/>
                    </a:cubicBezTo>
                    <a:cubicBezTo>
                      <a:pt x="2945" y="11287"/>
                      <a:pt x="3153" y="11115"/>
                      <a:pt x="3259" y="10923"/>
                    </a:cubicBezTo>
                    <a:cubicBezTo>
                      <a:pt x="3553" y="10493"/>
                      <a:pt x="3508" y="9950"/>
                      <a:pt x="3508" y="9452"/>
                    </a:cubicBezTo>
                    <a:cubicBezTo>
                      <a:pt x="3486" y="7891"/>
                      <a:pt x="3440" y="6306"/>
                      <a:pt x="3169" y="4790"/>
                    </a:cubicBezTo>
                    <a:cubicBezTo>
                      <a:pt x="3056" y="4156"/>
                      <a:pt x="2241" y="264"/>
                      <a:pt x="1539" y="37"/>
                    </a:cubicBezTo>
                    <a:cubicBezTo>
                      <a:pt x="1463" y="12"/>
                      <a:pt x="1390" y="1"/>
                      <a:pt x="1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8"/>
              <p:cNvSpPr/>
              <p:nvPr/>
            </p:nvSpPr>
            <p:spPr>
              <a:xfrm>
                <a:off x="5223625" y="5180950"/>
                <a:ext cx="101875" cy="271600"/>
              </a:xfrm>
              <a:custGeom>
                <a:avLst/>
                <a:gdLst/>
                <a:ahLst/>
                <a:cxnLst/>
                <a:rect l="l" t="t" r="r" b="b"/>
                <a:pathLst>
                  <a:path w="4075" h="10864" fill="none" extrusionOk="0">
                    <a:moveTo>
                      <a:pt x="3237" y="3395"/>
                    </a:moveTo>
                    <a:cubicBezTo>
                      <a:pt x="3056" y="2784"/>
                      <a:pt x="2830" y="2196"/>
                      <a:pt x="2581" y="1630"/>
                    </a:cubicBezTo>
                    <a:cubicBezTo>
                      <a:pt x="2286" y="996"/>
                      <a:pt x="2015" y="385"/>
                      <a:pt x="1313" y="227"/>
                    </a:cubicBezTo>
                    <a:cubicBezTo>
                      <a:pt x="227" y="0"/>
                      <a:pt x="1" y="770"/>
                      <a:pt x="23" y="1698"/>
                    </a:cubicBezTo>
                    <a:cubicBezTo>
                      <a:pt x="91" y="4504"/>
                      <a:pt x="815" y="7107"/>
                      <a:pt x="1879" y="9687"/>
                    </a:cubicBezTo>
                    <a:cubicBezTo>
                      <a:pt x="2060" y="10185"/>
                      <a:pt x="2513" y="10864"/>
                      <a:pt x="3146" y="10841"/>
                    </a:cubicBezTo>
                    <a:cubicBezTo>
                      <a:pt x="3373" y="10841"/>
                      <a:pt x="3576" y="10638"/>
                      <a:pt x="3690" y="10411"/>
                    </a:cubicBezTo>
                    <a:cubicBezTo>
                      <a:pt x="3916" y="9959"/>
                      <a:pt x="4074" y="8646"/>
                      <a:pt x="4029" y="8125"/>
                    </a:cubicBezTo>
                    <a:cubicBezTo>
                      <a:pt x="3803" y="6609"/>
                      <a:pt x="3644" y="4912"/>
                      <a:pt x="3237" y="339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8"/>
              <p:cNvSpPr/>
              <p:nvPr/>
            </p:nvSpPr>
            <p:spPr>
              <a:xfrm>
                <a:off x="5027300" y="4954625"/>
                <a:ext cx="342325" cy="361000"/>
              </a:xfrm>
              <a:custGeom>
                <a:avLst/>
                <a:gdLst/>
                <a:ahLst/>
                <a:cxnLst/>
                <a:rect l="l" t="t" r="r" b="b"/>
                <a:pathLst>
                  <a:path w="13693" h="14440" fill="none" extrusionOk="0">
                    <a:moveTo>
                      <a:pt x="13512" y="7650"/>
                    </a:moveTo>
                    <a:cubicBezTo>
                      <a:pt x="13534" y="7854"/>
                      <a:pt x="13580" y="8080"/>
                      <a:pt x="13602" y="8261"/>
                    </a:cubicBezTo>
                    <a:cubicBezTo>
                      <a:pt x="13693" y="9235"/>
                      <a:pt x="13602" y="10230"/>
                      <a:pt x="13195" y="11090"/>
                    </a:cubicBezTo>
                    <a:cubicBezTo>
                      <a:pt x="12742" y="12064"/>
                      <a:pt x="12018" y="12675"/>
                      <a:pt x="11135" y="13240"/>
                    </a:cubicBezTo>
                    <a:cubicBezTo>
                      <a:pt x="9913" y="14033"/>
                      <a:pt x="8623" y="14440"/>
                      <a:pt x="7197" y="14214"/>
                    </a:cubicBezTo>
                    <a:cubicBezTo>
                      <a:pt x="5364" y="13897"/>
                      <a:pt x="3463" y="13467"/>
                      <a:pt x="2082" y="12177"/>
                    </a:cubicBezTo>
                    <a:cubicBezTo>
                      <a:pt x="1313" y="11475"/>
                      <a:pt x="928" y="10615"/>
                      <a:pt x="611" y="9619"/>
                    </a:cubicBezTo>
                    <a:cubicBezTo>
                      <a:pt x="0" y="7650"/>
                      <a:pt x="181" y="5410"/>
                      <a:pt x="1403" y="3690"/>
                    </a:cubicBezTo>
                    <a:cubicBezTo>
                      <a:pt x="2105" y="2694"/>
                      <a:pt x="3056" y="1879"/>
                      <a:pt x="4097" y="1291"/>
                    </a:cubicBezTo>
                    <a:cubicBezTo>
                      <a:pt x="5138" y="680"/>
                      <a:pt x="6790" y="1"/>
                      <a:pt x="7989" y="227"/>
                    </a:cubicBezTo>
                    <a:cubicBezTo>
                      <a:pt x="8963" y="408"/>
                      <a:pt x="10026" y="1472"/>
                      <a:pt x="10683" y="2128"/>
                    </a:cubicBezTo>
                    <a:cubicBezTo>
                      <a:pt x="12176" y="3667"/>
                      <a:pt x="13195" y="5613"/>
                      <a:pt x="13512" y="765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8"/>
              <p:cNvSpPr/>
              <p:nvPr/>
            </p:nvSpPr>
            <p:spPr>
              <a:xfrm>
                <a:off x="5298875" y="5106850"/>
                <a:ext cx="170325" cy="163525"/>
              </a:xfrm>
              <a:custGeom>
                <a:avLst/>
                <a:gdLst/>
                <a:ahLst/>
                <a:cxnLst/>
                <a:rect l="l" t="t" r="r" b="b"/>
                <a:pathLst>
                  <a:path w="6813" h="6541" extrusionOk="0">
                    <a:moveTo>
                      <a:pt x="3613" y="0"/>
                    </a:moveTo>
                    <a:cubicBezTo>
                      <a:pt x="3101" y="0"/>
                      <a:pt x="2598" y="161"/>
                      <a:pt x="2105" y="430"/>
                    </a:cubicBezTo>
                    <a:cubicBezTo>
                      <a:pt x="815" y="1131"/>
                      <a:pt x="1" y="2783"/>
                      <a:pt x="1" y="4209"/>
                    </a:cubicBezTo>
                    <a:cubicBezTo>
                      <a:pt x="1" y="4730"/>
                      <a:pt x="136" y="5273"/>
                      <a:pt x="499" y="5658"/>
                    </a:cubicBezTo>
                    <a:cubicBezTo>
                      <a:pt x="1008" y="6226"/>
                      <a:pt x="1875" y="6540"/>
                      <a:pt x="2642" y="6540"/>
                    </a:cubicBezTo>
                    <a:cubicBezTo>
                      <a:pt x="2761" y="6540"/>
                      <a:pt x="2876" y="6533"/>
                      <a:pt x="2988" y="6518"/>
                    </a:cubicBezTo>
                    <a:cubicBezTo>
                      <a:pt x="3667" y="6427"/>
                      <a:pt x="4369" y="6133"/>
                      <a:pt x="5025" y="5748"/>
                    </a:cubicBezTo>
                    <a:cubicBezTo>
                      <a:pt x="5772" y="5273"/>
                      <a:pt x="6292" y="4526"/>
                      <a:pt x="6587" y="3711"/>
                    </a:cubicBezTo>
                    <a:cubicBezTo>
                      <a:pt x="6813" y="2964"/>
                      <a:pt x="6700" y="2399"/>
                      <a:pt x="6292" y="1720"/>
                    </a:cubicBezTo>
                    <a:cubicBezTo>
                      <a:pt x="5885" y="995"/>
                      <a:pt x="5206" y="430"/>
                      <a:pt x="4414" y="135"/>
                    </a:cubicBezTo>
                    <a:cubicBezTo>
                      <a:pt x="4144" y="43"/>
                      <a:pt x="3878" y="0"/>
                      <a:pt x="3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8"/>
              <p:cNvSpPr/>
              <p:nvPr/>
            </p:nvSpPr>
            <p:spPr>
              <a:xfrm>
                <a:off x="5304525" y="5085900"/>
                <a:ext cx="166950" cy="193525"/>
              </a:xfrm>
              <a:custGeom>
                <a:avLst/>
                <a:gdLst/>
                <a:ahLst/>
                <a:cxnLst/>
                <a:rect l="l" t="t" r="r" b="b"/>
                <a:pathLst>
                  <a:path w="6678" h="7741" fill="none" extrusionOk="0">
                    <a:moveTo>
                      <a:pt x="4980" y="6450"/>
                    </a:moveTo>
                    <a:cubicBezTo>
                      <a:pt x="3667" y="7424"/>
                      <a:pt x="1698" y="7740"/>
                      <a:pt x="499" y="6473"/>
                    </a:cubicBezTo>
                    <a:cubicBezTo>
                      <a:pt x="137" y="6066"/>
                      <a:pt x="1" y="5545"/>
                      <a:pt x="1" y="5025"/>
                    </a:cubicBezTo>
                    <a:cubicBezTo>
                      <a:pt x="1" y="4187"/>
                      <a:pt x="295" y="3395"/>
                      <a:pt x="589" y="2603"/>
                    </a:cubicBezTo>
                    <a:cubicBezTo>
                      <a:pt x="838" y="1879"/>
                      <a:pt x="1608" y="1245"/>
                      <a:pt x="2264" y="928"/>
                    </a:cubicBezTo>
                    <a:cubicBezTo>
                      <a:pt x="4188" y="0"/>
                      <a:pt x="6677" y="1313"/>
                      <a:pt x="6519" y="3554"/>
                    </a:cubicBezTo>
                    <a:cubicBezTo>
                      <a:pt x="6474" y="4459"/>
                      <a:pt x="6112" y="5364"/>
                      <a:pt x="5478" y="602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8"/>
              <p:cNvSpPr/>
              <p:nvPr/>
            </p:nvSpPr>
            <p:spPr>
              <a:xfrm>
                <a:off x="5307925" y="5129925"/>
                <a:ext cx="126200" cy="113050"/>
              </a:xfrm>
              <a:custGeom>
                <a:avLst/>
                <a:gdLst/>
                <a:ahLst/>
                <a:cxnLst/>
                <a:rect l="l" t="t" r="r" b="b"/>
                <a:pathLst>
                  <a:path w="5048" h="4522" extrusionOk="0">
                    <a:moveTo>
                      <a:pt x="2591" y="0"/>
                    </a:moveTo>
                    <a:cubicBezTo>
                      <a:pt x="2197" y="0"/>
                      <a:pt x="1806" y="91"/>
                      <a:pt x="1472" y="276"/>
                    </a:cubicBezTo>
                    <a:cubicBezTo>
                      <a:pt x="567" y="751"/>
                      <a:pt x="1" y="1883"/>
                      <a:pt x="1" y="2901"/>
                    </a:cubicBezTo>
                    <a:cubicBezTo>
                      <a:pt x="23" y="3264"/>
                      <a:pt x="114" y="3671"/>
                      <a:pt x="363" y="3920"/>
                    </a:cubicBezTo>
                    <a:cubicBezTo>
                      <a:pt x="739" y="4316"/>
                      <a:pt x="1322" y="4521"/>
                      <a:pt x="1857" y="4521"/>
                    </a:cubicBezTo>
                    <a:cubicBezTo>
                      <a:pt x="1933" y="4521"/>
                      <a:pt x="2009" y="4517"/>
                      <a:pt x="2083" y="4508"/>
                    </a:cubicBezTo>
                    <a:cubicBezTo>
                      <a:pt x="2581" y="4463"/>
                      <a:pt x="3056" y="4259"/>
                      <a:pt x="3509" y="3965"/>
                    </a:cubicBezTo>
                    <a:cubicBezTo>
                      <a:pt x="4075" y="3626"/>
                      <a:pt x="4550" y="3128"/>
                      <a:pt x="4776" y="2585"/>
                    </a:cubicBezTo>
                    <a:cubicBezTo>
                      <a:pt x="5048" y="1974"/>
                      <a:pt x="4640" y="978"/>
                      <a:pt x="4142" y="548"/>
                    </a:cubicBezTo>
                    <a:cubicBezTo>
                      <a:pt x="3729" y="187"/>
                      <a:pt x="3157" y="0"/>
                      <a:pt x="25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8"/>
              <p:cNvSpPr/>
              <p:nvPr/>
            </p:nvSpPr>
            <p:spPr>
              <a:xfrm>
                <a:off x="5006350" y="4927075"/>
                <a:ext cx="165825" cy="178225"/>
              </a:xfrm>
              <a:custGeom>
                <a:avLst/>
                <a:gdLst/>
                <a:ahLst/>
                <a:cxnLst/>
                <a:rect l="l" t="t" r="r" b="b"/>
                <a:pathLst>
                  <a:path w="6633" h="7129" extrusionOk="0">
                    <a:moveTo>
                      <a:pt x="2896" y="0"/>
                    </a:moveTo>
                    <a:cubicBezTo>
                      <a:pt x="2737" y="0"/>
                      <a:pt x="2579" y="13"/>
                      <a:pt x="2423" y="39"/>
                    </a:cubicBezTo>
                    <a:cubicBezTo>
                      <a:pt x="1472" y="175"/>
                      <a:pt x="205" y="1057"/>
                      <a:pt x="91" y="2053"/>
                    </a:cubicBezTo>
                    <a:cubicBezTo>
                      <a:pt x="1" y="2845"/>
                      <a:pt x="205" y="3796"/>
                      <a:pt x="612" y="4679"/>
                    </a:cubicBezTo>
                    <a:cubicBezTo>
                      <a:pt x="906" y="5357"/>
                      <a:pt x="1359" y="5969"/>
                      <a:pt x="1902" y="6421"/>
                    </a:cubicBezTo>
                    <a:cubicBezTo>
                      <a:pt x="2430" y="6843"/>
                      <a:pt x="3162" y="7129"/>
                      <a:pt x="3866" y="7129"/>
                    </a:cubicBezTo>
                    <a:cubicBezTo>
                      <a:pt x="4068" y="7129"/>
                      <a:pt x="4268" y="7105"/>
                      <a:pt x="4459" y="7055"/>
                    </a:cubicBezTo>
                    <a:cubicBezTo>
                      <a:pt x="4957" y="6919"/>
                      <a:pt x="5387" y="6534"/>
                      <a:pt x="5659" y="6127"/>
                    </a:cubicBezTo>
                    <a:cubicBezTo>
                      <a:pt x="6451" y="4905"/>
                      <a:pt x="6632" y="3072"/>
                      <a:pt x="5931" y="1782"/>
                    </a:cubicBezTo>
                    <a:cubicBezTo>
                      <a:pt x="5350" y="740"/>
                      <a:pt x="4114" y="0"/>
                      <a:pt x="2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8"/>
              <p:cNvSpPr/>
              <p:nvPr/>
            </p:nvSpPr>
            <p:spPr>
              <a:xfrm>
                <a:off x="4999575" y="4930300"/>
                <a:ext cx="173725" cy="171450"/>
              </a:xfrm>
              <a:custGeom>
                <a:avLst/>
                <a:gdLst/>
                <a:ahLst/>
                <a:cxnLst/>
                <a:rect l="l" t="t" r="r" b="b"/>
                <a:pathLst>
                  <a:path w="6949" h="6858" fill="none" extrusionOk="0">
                    <a:moveTo>
                      <a:pt x="5772" y="5704"/>
                    </a:moveTo>
                    <a:cubicBezTo>
                      <a:pt x="6654" y="4346"/>
                      <a:pt x="6948" y="1766"/>
                      <a:pt x="5364" y="793"/>
                    </a:cubicBezTo>
                    <a:cubicBezTo>
                      <a:pt x="5025" y="589"/>
                      <a:pt x="4685" y="408"/>
                      <a:pt x="4323" y="295"/>
                    </a:cubicBezTo>
                    <a:cubicBezTo>
                      <a:pt x="3961" y="182"/>
                      <a:pt x="3554" y="68"/>
                      <a:pt x="3146" y="46"/>
                    </a:cubicBezTo>
                    <a:cubicBezTo>
                      <a:pt x="2241" y="0"/>
                      <a:pt x="1336" y="340"/>
                      <a:pt x="679" y="951"/>
                    </a:cubicBezTo>
                    <a:cubicBezTo>
                      <a:pt x="272" y="1358"/>
                      <a:pt x="46" y="1947"/>
                      <a:pt x="23" y="2490"/>
                    </a:cubicBezTo>
                    <a:cubicBezTo>
                      <a:pt x="0" y="2943"/>
                      <a:pt x="91" y="3350"/>
                      <a:pt x="204" y="3780"/>
                    </a:cubicBezTo>
                    <a:cubicBezTo>
                      <a:pt x="453" y="4685"/>
                      <a:pt x="1019" y="5591"/>
                      <a:pt x="1856" y="6021"/>
                    </a:cubicBezTo>
                    <a:cubicBezTo>
                      <a:pt x="2694" y="6451"/>
                      <a:pt x="3599" y="6858"/>
                      <a:pt x="4527" y="6609"/>
                    </a:cubicBezTo>
                    <a:cubicBezTo>
                      <a:pt x="5070" y="6496"/>
                      <a:pt x="5477" y="6134"/>
                      <a:pt x="5772" y="570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8"/>
              <p:cNvSpPr/>
              <p:nvPr/>
            </p:nvSpPr>
            <p:spPr>
              <a:xfrm>
                <a:off x="5035775" y="4962475"/>
                <a:ext cx="131300" cy="142175"/>
              </a:xfrm>
              <a:custGeom>
                <a:avLst/>
                <a:gdLst/>
                <a:ahLst/>
                <a:cxnLst/>
                <a:rect l="l" t="t" r="r" b="b"/>
                <a:pathLst>
                  <a:path w="5252" h="5687" extrusionOk="0">
                    <a:moveTo>
                      <a:pt x="2277" y="0"/>
                    </a:moveTo>
                    <a:cubicBezTo>
                      <a:pt x="2158" y="0"/>
                      <a:pt x="2041" y="9"/>
                      <a:pt x="1925" y="26"/>
                    </a:cubicBezTo>
                    <a:cubicBezTo>
                      <a:pt x="1178" y="139"/>
                      <a:pt x="159" y="818"/>
                      <a:pt x="69" y="1610"/>
                    </a:cubicBezTo>
                    <a:cubicBezTo>
                      <a:pt x="1" y="2289"/>
                      <a:pt x="159" y="3059"/>
                      <a:pt x="476" y="3738"/>
                    </a:cubicBezTo>
                    <a:cubicBezTo>
                      <a:pt x="725" y="4281"/>
                      <a:pt x="1087" y="4779"/>
                      <a:pt x="1517" y="5118"/>
                    </a:cubicBezTo>
                    <a:cubicBezTo>
                      <a:pt x="1948" y="5460"/>
                      <a:pt x="2536" y="5687"/>
                      <a:pt x="3100" y="5687"/>
                    </a:cubicBezTo>
                    <a:cubicBezTo>
                      <a:pt x="3246" y="5687"/>
                      <a:pt x="3391" y="5672"/>
                      <a:pt x="3531" y="5639"/>
                    </a:cubicBezTo>
                    <a:cubicBezTo>
                      <a:pt x="3916" y="5526"/>
                      <a:pt x="4256" y="5231"/>
                      <a:pt x="4482" y="4869"/>
                    </a:cubicBezTo>
                    <a:cubicBezTo>
                      <a:pt x="5116" y="3919"/>
                      <a:pt x="5251" y="2470"/>
                      <a:pt x="4686" y="1407"/>
                    </a:cubicBezTo>
                    <a:cubicBezTo>
                      <a:pt x="4242" y="560"/>
                      <a:pt x="3242" y="0"/>
                      <a:pt x="2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8"/>
              <p:cNvSpPr/>
              <p:nvPr/>
            </p:nvSpPr>
            <p:spPr>
              <a:xfrm>
                <a:off x="5027300" y="4931425"/>
                <a:ext cx="368925" cy="368000"/>
              </a:xfrm>
              <a:custGeom>
                <a:avLst/>
                <a:gdLst/>
                <a:ahLst/>
                <a:cxnLst/>
                <a:rect l="l" t="t" r="r" b="b"/>
                <a:pathLst>
                  <a:path w="14757" h="14720" extrusionOk="0">
                    <a:moveTo>
                      <a:pt x="9687" y="1"/>
                    </a:moveTo>
                    <a:cubicBezTo>
                      <a:pt x="9890" y="227"/>
                      <a:pt x="10049" y="476"/>
                      <a:pt x="10139" y="770"/>
                    </a:cubicBezTo>
                    <a:cubicBezTo>
                      <a:pt x="10210" y="946"/>
                      <a:pt x="10130" y="1012"/>
                      <a:pt x="10007" y="1012"/>
                    </a:cubicBezTo>
                    <a:cubicBezTo>
                      <a:pt x="9971" y="1012"/>
                      <a:pt x="9931" y="1007"/>
                      <a:pt x="9890" y="997"/>
                    </a:cubicBezTo>
                    <a:cubicBezTo>
                      <a:pt x="9239" y="777"/>
                      <a:pt x="8567" y="676"/>
                      <a:pt x="7895" y="676"/>
                    </a:cubicBezTo>
                    <a:cubicBezTo>
                      <a:pt x="6558" y="676"/>
                      <a:pt x="5218" y="1073"/>
                      <a:pt x="4029" y="1721"/>
                    </a:cubicBezTo>
                    <a:cubicBezTo>
                      <a:pt x="2988" y="2332"/>
                      <a:pt x="2060" y="3147"/>
                      <a:pt x="1358" y="4142"/>
                    </a:cubicBezTo>
                    <a:cubicBezTo>
                      <a:pt x="611" y="5183"/>
                      <a:pt x="295" y="6315"/>
                      <a:pt x="159" y="7582"/>
                    </a:cubicBezTo>
                    <a:cubicBezTo>
                      <a:pt x="0" y="9031"/>
                      <a:pt x="702" y="10321"/>
                      <a:pt x="1585" y="11407"/>
                    </a:cubicBezTo>
                    <a:cubicBezTo>
                      <a:pt x="2082" y="12018"/>
                      <a:pt x="2716" y="12584"/>
                      <a:pt x="3350" y="13082"/>
                    </a:cubicBezTo>
                    <a:cubicBezTo>
                      <a:pt x="3916" y="13489"/>
                      <a:pt x="4549" y="13829"/>
                      <a:pt x="5206" y="14100"/>
                    </a:cubicBezTo>
                    <a:cubicBezTo>
                      <a:pt x="5817" y="14327"/>
                      <a:pt x="6473" y="14508"/>
                      <a:pt x="7152" y="14621"/>
                    </a:cubicBezTo>
                    <a:cubicBezTo>
                      <a:pt x="7539" y="14685"/>
                      <a:pt x="7932" y="14720"/>
                      <a:pt x="8323" y="14720"/>
                    </a:cubicBezTo>
                    <a:cubicBezTo>
                      <a:pt x="9327" y="14720"/>
                      <a:pt x="10324" y="14489"/>
                      <a:pt x="11203" y="13919"/>
                    </a:cubicBezTo>
                    <a:cubicBezTo>
                      <a:pt x="12357" y="13150"/>
                      <a:pt x="13240" y="12018"/>
                      <a:pt x="13851" y="10819"/>
                    </a:cubicBezTo>
                    <a:cubicBezTo>
                      <a:pt x="14100" y="10321"/>
                      <a:pt x="14281" y="9755"/>
                      <a:pt x="14417" y="9257"/>
                    </a:cubicBezTo>
                    <a:cubicBezTo>
                      <a:pt x="14530" y="8782"/>
                      <a:pt x="14621" y="8284"/>
                      <a:pt x="14643" y="7809"/>
                    </a:cubicBezTo>
                    <a:cubicBezTo>
                      <a:pt x="14756" y="6021"/>
                      <a:pt x="14145" y="4210"/>
                      <a:pt x="12923" y="2943"/>
                    </a:cubicBezTo>
                    <a:cubicBezTo>
                      <a:pt x="12584" y="2558"/>
                      <a:pt x="12176" y="2219"/>
                      <a:pt x="11746" y="1902"/>
                    </a:cubicBezTo>
                    <a:cubicBezTo>
                      <a:pt x="11611" y="1811"/>
                      <a:pt x="11452" y="1721"/>
                      <a:pt x="11339" y="1608"/>
                    </a:cubicBezTo>
                    <a:cubicBezTo>
                      <a:pt x="11181" y="1494"/>
                      <a:pt x="11181" y="1427"/>
                      <a:pt x="11362" y="1336"/>
                    </a:cubicBezTo>
                    <a:cubicBezTo>
                      <a:pt x="11633" y="1155"/>
                      <a:pt x="11973" y="1110"/>
                      <a:pt x="12289" y="1087"/>
                    </a:cubicBezTo>
                    <a:cubicBezTo>
                      <a:pt x="12384" y="1077"/>
                      <a:pt x="12478" y="1072"/>
                      <a:pt x="12570" y="1072"/>
                    </a:cubicBezTo>
                    <a:cubicBezTo>
                      <a:pt x="12874" y="1072"/>
                      <a:pt x="13166" y="1120"/>
                      <a:pt x="13444" y="1155"/>
                    </a:cubicBezTo>
                    <a:cubicBezTo>
                      <a:pt x="13172" y="861"/>
                      <a:pt x="12765" y="657"/>
                      <a:pt x="12357" y="544"/>
                    </a:cubicBezTo>
                    <a:cubicBezTo>
                      <a:pt x="12202" y="475"/>
                      <a:pt x="12033" y="445"/>
                      <a:pt x="11861" y="445"/>
                    </a:cubicBezTo>
                    <a:cubicBezTo>
                      <a:pt x="11808" y="445"/>
                      <a:pt x="11754" y="448"/>
                      <a:pt x="11701" y="453"/>
                    </a:cubicBezTo>
                    <a:cubicBezTo>
                      <a:pt x="11384" y="476"/>
                      <a:pt x="10818" y="702"/>
                      <a:pt x="10728" y="1019"/>
                    </a:cubicBezTo>
                    <a:cubicBezTo>
                      <a:pt x="10547" y="544"/>
                      <a:pt x="10162" y="182"/>
                      <a:pt x="9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8"/>
              <p:cNvSpPr/>
              <p:nvPr/>
            </p:nvSpPr>
            <p:spPr>
              <a:xfrm>
                <a:off x="5021625" y="4943325"/>
                <a:ext cx="368950" cy="368450"/>
              </a:xfrm>
              <a:custGeom>
                <a:avLst/>
                <a:gdLst/>
                <a:ahLst/>
                <a:cxnLst/>
                <a:rect l="l" t="t" r="r" b="b"/>
                <a:pathLst>
                  <a:path w="14758" h="14738" extrusionOk="0">
                    <a:moveTo>
                      <a:pt x="9687" y="0"/>
                    </a:moveTo>
                    <a:cubicBezTo>
                      <a:pt x="9891" y="226"/>
                      <a:pt x="10050" y="498"/>
                      <a:pt x="10140" y="769"/>
                    </a:cubicBezTo>
                    <a:cubicBezTo>
                      <a:pt x="10208" y="940"/>
                      <a:pt x="10135" y="1021"/>
                      <a:pt x="10017" y="1021"/>
                    </a:cubicBezTo>
                    <a:cubicBezTo>
                      <a:pt x="9979" y="1021"/>
                      <a:pt x="9936" y="1012"/>
                      <a:pt x="9891" y="996"/>
                    </a:cubicBezTo>
                    <a:cubicBezTo>
                      <a:pt x="9242" y="777"/>
                      <a:pt x="8573" y="676"/>
                      <a:pt x="7904" y="676"/>
                    </a:cubicBezTo>
                    <a:cubicBezTo>
                      <a:pt x="6564" y="676"/>
                      <a:pt x="5221" y="1079"/>
                      <a:pt x="4029" y="1743"/>
                    </a:cubicBezTo>
                    <a:cubicBezTo>
                      <a:pt x="2988" y="2331"/>
                      <a:pt x="2060" y="3146"/>
                      <a:pt x="1359" y="4142"/>
                    </a:cubicBezTo>
                    <a:cubicBezTo>
                      <a:pt x="612" y="5183"/>
                      <a:pt x="295" y="6314"/>
                      <a:pt x="159" y="7582"/>
                    </a:cubicBezTo>
                    <a:cubicBezTo>
                      <a:pt x="1" y="9030"/>
                      <a:pt x="703" y="10343"/>
                      <a:pt x="1585" y="11407"/>
                    </a:cubicBezTo>
                    <a:cubicBezTo>
                      <a:pt x="2083" y="12040"/>
                      <a:pt x="2717" y="12606"/>
                      <a:pt x="3351" y="13081"/>
                    </a:cubicBezTo>
                    <a:cubicBezTo>
                      <a:pt x="3916" y="13511"/>
                      <a:pt x="4550" y="13851"/>
                      <a:pt x="5206" y="14100"/>
                    </a:cubicBezTo>
                    <a:cubicBezTo>
                      <a:pt x="5817" y="14326"/>
                      <a:pt x="6474" y="14530"/>
                      <a:pt x="7153" y="14643"/>
                    </a:cubicBezTo>
                    <a:cubicBezTo>
                      <a:pt x="7526" y="14704"/>
                      <a:pt x="7904" y="14737"/>
                      <a:pt x="8282" y="14737"/>
                    </a:cubicBezTo>
                    <a:cubicBezTo>
                      <a:pt x="9300" y="14737"/>
                      <a:pt x="10312" y="14497"/>
                      <a:pt x="11204" y="13919"/>
                    </a:cubicBezTo>
                    <a:cubicBezTo>
                      <a:pt x="12358" y="13172"/>
                      <a:pt x="13241" y="12040"/>
                      <a:pt x="13852" y="10818"/>
                    </a:cubicBezTo>
                    <a:cubicBezTo>
                      <a:pt x="14101" y="10343"/>
                      <a:pt x="14282" y="9777"/>
                      <a:pt x="14418" y="9257"/>
                    </a:cubicBezTo>
                    <a:cubicBezTo>
                      <a:pt x="14531" y="8781"/>
                      <a:pt x="14621" y="8306"/>
                      <a:pt x="14644" y="7808"/>
                    </a:cubicBezTo>
                    <a:cubicBezTo>
                      <a:pt x="14757" y="6043"/>
                      <a:pt x="14146" y="4255"/>
                      <a:pt x="12924" y="2942"/>
                    </a:cubicBezTo>
                    <a:cubicBezTo>
                      <a:pt x="12584" y="2557"/>
                      <a:pt x="12177" y="2218"/>
                      <a:pt x="11747" y="1901"/>
                    </a:cubicBezTo>
                    <a:cubicBezTo>
                      <a:pt x="11611" y="1811"/>
                      <a:pt x="11453" y="1743"/>
                      <a:pt x="11340" y="1630"/>
                    </a:cubicBezTo>
                    <a:cubicBezTo>
                      <a:pt x="11181" y="1516"/>
                      <a:pt x="11181" y="1426"/>
                      <a:pt x="11362" y="1335"/>
                    </a:cubicBezTo>
                    <a:cubicBezTo>
                      <a:pt x="11634" y="1177"/>
                      <a:pt x="11973" y="1109"/>
                      <a:pt x="12290" y="1086"/>
                    </a:cubicBezTo>
                    <a:cubicBezTo>
                      <a:pt x="12362" y="1082"/>
                      <a:pt x="12434" y="1080"/>
                      <a:pt x="12505" y="1080"/>
                    </a:cubicBezTo>
                    <a:cubicBezTo>
                      <a:pt x="12833" y="1080"/>
                      <a:pt x="13146" y="1121"/>
                      <a:pt x="13444" y="1177"/>
                    </a:cubicBezTo>
                    <a:cubicBezTo>
                      <a:pt x="13173" y="860"/>
                      <a:pt x="12765" y="656"/>
                      <a:pt x="12358" y="543"/>
                    </a:cubicBezTo>
                    <a:cubicBezTo>
                      <a:pt x="12202" y="474"/>
                      <a:pt x="12034" y="444"/>
                      <a:pt x="11862" y="444"/>
                    </a:cubicBezTo>
                    <a:cubicBezTo>
                      <a:pt x="11809" y="444"/>
                      <a:pt x="11755" y="447"/>
                      <a:pt x="11702" y="453"/>
                    </a:cubicBezTo>
                    <a:cubicBezTo>
                      <a:pt x="11385" y="498"/>
                      <a:pt x="10819" y="724"/>
                      <a:pt x="10729" y="1018"/>
                    </a:cubicBezTo>
                    <a:cubicBezTo>
                      <a:pt x="10548" y="543"/>
                      <a:pt x="10163" y="181"/>
                      <a:pt x="9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8"/>
              <p:cNvSpPr/>
              <p:nvPr/>
            </p:nvSpPr>
            <p:spPr>
              <a:xfrm>
                <a:off x="5051050" y="5006600"/>
                <a:ext cx="305000" cy="276125"/>
              </a:xfrm>
              <a:custGeom>
                <a:avLst/>
                <a:gdLst/>
                <a:ahLst/>
                <a:cxnLst/>
                <a:rect l="l" t="t" r="r" b="b"/>
                <a:pathLst>
                  <a:path w="12200" h="11045" extrusionOk="0">
                    <a:moveTo>
                      <a:pt x="4665" y="1"/>
                    </a:moveTo>
                    <a:cubicBezTo>
                      <a:pt x="4264" y="1"/>
                      <a:pt x="3866" y="80"/>
                      <a:pt x="3509" y="230"/>
                    </a:cubicBezTo>
                    <a:cubicBezTo>
                      <a:pt x="2558" y="592"/>
                      <a:pt x="1766" y="1362"/>
                      <a:pt x="1155" y="2176"/>
                    </a:cubicBezTo>
                    <a:cubicBezTo>
                      <a:pt x="544" y="3059"/>
                      <a:pt x="250" y="4010"/>
                      <a:pt x="137" y="5051"/>
                    </a:cubicBezTo>
                    <a:cubicBezTo>
                      <a:pt x="1" y="6250"/>
                      <a:pt x="589" y="7359"/>
                      <a:pt x="1336" y="8264"/>
                    </a:cubicBezTo>
                    <a:cubicBezTo>
                      <a:pt x="1766" y="8785"/>
                      <a:pt x="2264" y="9283"/>
                      <a:pt x="2830" y="9668"/>
                    </a:cubicBezTo>
                    <a:cubicBezTo>
                      <a:pt x="3305" y="10007"/>
                      <a:pt x="3826" y="10301"/>
                      <a:pt x="4369" y="10528"/>
                    </a:cubicBezTo>
                    <a:cubicBezTo>
                      <a:pt x="4889" y="10709"/>
                      <a:pt x="5433" y="10890"/>
                      <a:pt x="5998" y="10980"/>
                    </a:cubicBezTo>
                    <a:cubicBezTo>
                      <a:pt x="6296" y="11021"/>
                      <a:pt x="6599" y="11044"/>
                      <a:pt x="6902" y="11044"/>
                    </a:cubicBezTo>
                    <a:cubicBezTo>
                      <a:pt x="7770" y="11044"/>
                      <a:pt x="8638" y="10856"/>
                      <a:pt x="9393" y="10369"/>
                    </a:cubicBezTo>
                    <a:cubicBezTo>
                      <a:pt x="10389" y="9758"/>
                      <a:pt x="11113" y="8785"/>
                      <a:pt x="11634" y="7767"/>
                    </a:cubicBezTo>
                    <a:cubicBezTo>
                      <a:pt x="12018" y="6974"/>
                      <a:pt x="12200" y="6001"/>
                      <a:pt x="11996" y="5141"/>
                    </a:cubicBezTo>
                    <a:cubicBezTo>
                      <a:pt x="11792" y="4123"/>
                      <a:pt x="11226" y="3240"/>
                      <a:pt x="10253" y="2833"/>
                    </a:cubicBezTo>
                    <a:cubicBezTo>
                      <a:pt x="9970" y="2705"/>
                      <a:pt x="9669" y="2622"/>
                      <a:pt x="9333" y="2622"/>
                    </a:cubicBezTo>
                    <a:cubicBezTo>
                      <a:pt x="9133" y="2622"/>
                      <a:pt x="8920" y="2652"/>
                      <a:pt x="8692" y="2720"/>
                    </a:cubicBezTo>
                    <a:cubicBezTo>
                      <a:pt x="8284" y="2788"/>
                      <a:pt x="7764" y="3127"/>
                      <a:pt x="7764" y="3127"/>
                    </a:cubicBezTo>
                    <a:cubicBezTo>
                      <a:pt x="7764" y="3127"/>
                      <a:pt x="7537" y="2425"/>
                      <a:pt x="7379" y="2086"/>
                    </a:cubicBezTo>
                    <a:cubicBezTo>
                      <a:pt x="7107" y="1294"/>
                      <a:pt x="6632" y="570"/>
                      <a:pt x="5795" y="230"/>
                    </a:cubicBezTo>
                    <a:cubicBezTo>
                      <a:pt x="5439" y="75"/>
                      <a:pt x="5051" y="1"/>
                      <a:pt x="46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8"/>
              <p:cNvSpPr/>
              <p:nvPr/>
            </p:nvSpPr>
            <p:spPr>
              <a:xfrm>
                <a:off x="5084450" y="5097100"/>
                <a:ext cx="61700" cy="45200"/>
              </a:xfrm>
              <a:custGeom>
                <a:avLst/>
                <a:gdLst/>
                <a:ahLst/>
                <a:cxnLst/>
                <a:rect l="l" t="t" r="r" b="b"/>
                <a:pathLst>
                  <a:path w="2468" h="1808" extrusionOk="0">
                    <a:moveTo>
                      <a:pt x="956" y="0"/>
                    </a:moveTo>
                    <a:cubicBezTo>
                      <a:pt x="637" y="0"/>
                      <a:pt x="362" y="123"/>
                      <a:pt x="226" y="367"/>
                    </a:cubicBezTo>
                    <a:cubicBezTo>
                      <a:pt x="0" y="752"/>
                      <a:pt x="272" y="1318"/>
                      <a:pt x="838" y="1634"/>
                    </a:cubicBezTo>
                    <a:cubicBezTo>
                      <a:pt x="1062" y="1751"/>
                      <a:pt x="1297" y="1807"/>
                      <a:pt x="1512" y="1807"/>
                    </a:cubicBezTo>
                    <a:cubicBezTo>
                      <a:pt x="1842" y="1807"/>
                      <a:pt x="2127" y="1677"/>
                      <a:pt x="2263" y="1431"/>
                    </a:cubicBezTo>
                    <a:cubicBezTo>
                      <a:pt x="2467" y="1046"/>
                      <a:pt x="2173" y="458"/>
                      <a:pt x="1630" y="163"/>
                    </a:cubicBezTo>
                    <a:cubicBezTo>
                      <a:pt x="1403" y="55"/>
                      <a:pt x="1170" y="0"/>
                      <a:pt x="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8"/>
              <p:cNvSpPr/>
              <p:nvPr/>
            </p:nvSpPr>
            <p:spPr>
              <a:xfrm>
                <a:off x="5114425" y="5071775"/>
                <a:ext cx="61700" cy="53750"/>
              </a:xfrm>
              <a:custGeom>
                <a:avLst/>
                <a:gdLst/>
                <a:ahLst/>
                <a:cxnLst/>
                <a:rect l="l" t="t" r="r" b="b"/>
                <a:pathLst>
                  <a:path w="2468" h="2150" extrusionOk="0">
                    <a:moveTo>
                      <a:pt x="1187" y="0"/>
                    </a:moveTo>
                    <a:cubicBezTo>
                      <a:pt x="1008" y="0"/>
                      <a:pt x="826" y="44"/>
                      <a:pt x="657" y="135"/>
                    </a:cubicBezTo>
                    <a:cubicBezTo>
                      <a:pt x="204" y="362"/>
                      <a:pt x="1" y="859"/>
                      <a:pt x="91" y="1312"/>
                    </a:cubicBezTo>
                    <a:cubicBezTo>
                      <a:pt x="566" y="1357"/>
                      <a:pt x="1087" y="1652"/>
                      <a:pt x="1562" y="2150"/>
                    </a:cubicBezTo>
                    <a:cubicBezTo>
                      <a:pt x="1630" y="2150"/>
                      <a:pt x="1675" y="2104"/>
                      <a:pt x="1743" y="2082"/>
                    </a:cubicBezTo>
                    <a:cubicBezTo>
                      <a:pt x="2286" y="1810"/>
                      <a:pt x="2468" y="1131"/>
                      <a:pt x="2173" y="588"/>
                    </a:cubicBezTo>
                    <a:cubicBezTo>
                      <a:pt x="1971" y="214"/>
                      <a:pt x="1585" y="0"/>
                      <a:pt x="1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8"/>
              <p:cNvSpPr/>
              <p:nvPr/>
            </p:nvSpPr>
            <p:spPr>
              <a:xfrm>
                <a:off x="5108200" y="5101725"/>
                <a:ext cx="50950" cy="32850"/>
              </a:xfrm>
              <a:custGeom>
                <a:avLst/>
                <a:gdLst/>
                <a:ahLst/>
                <a:cxnLst/>
                <a:rect l="l" t="t" r="r" b="b"/>
                <a:pathLst>
                  <a:path w="2038" h="1314" fill="none" extrusionOk="0">
                    <a:moveTo>
                      <a:pt x="1" y="159"/>
                    </a:moveTo>
                    <a:cubicBezTo>
                      <a:pt x="1" y="159"/>
                      <a:pt x="1291" y="1"/>
                      <a:pt x="2038" y="1314"/>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8"/>
              <p:cNvSpPr/>
              <p:nvPr/>
            </p:nvSpPr>
            <p:spPr>
              <a:xfrm>
                <a:off x="5128000" y="5078925"/>
                <a:ext cx="19825" cy="17625"/>
              </a:xfrm>
              <a:custGeom>
                <a:avLst/>
                <a:gdLst/>
                <a:ahLst/>
                <a:cxnLst/>
                <a:rect l="l" t="t" r="r" b="b"/>
                <a:pathLst>
                  <a:path w="793" h="705" extrusionOk="0">
                    <a:moveTo>
                      <a:pt x="393" y="0"/>
                    </a:moveTo>
                    <a:cubicBezTo>
                      <a:pt x="337" y="0"/>
                      <a:pt x="280" y="11"/>
                      <a:pt x="227" y="30"/>
                    </a:cubicBezTo>
                    <a:cubicBezTo>
                      <a:pt x="69" y="121"/>
                      <a:pt x="1" y="347"/>
                      <a:pt x="91" y="528"/>
                    </a:cubicBezTo>
                    <a:cubicBezTo>
                      <a:pt x="154" y="638"/>
                      <a:pt x="282" y="705"/>
                      <a:pt x="408" y="705"/>
                    </a:cubicBezTo>
                    <a:cubicBezTo>
                      <a:pt x="463" y="705"/>
                      <a:pt x="518" y="692"/>
                      <a:pt x="567" y="664"/>
                    </a:cubicBezTo>
                    <a:cubicBezTo>
                      <a:pt x="748" y="573"/>
                      <a:pt x="793" y="347"/>
                      <a:pt x="725" y="189"/>
                    </a:cubicBezTo>
                    <a:cubicBezTo>
                      <a:pt x="661" y="60"/>
                      <a:pt x="529" y="0"/>
                      <a:pt x="3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8"/>
              <p:cNvSpPr/>
              <p:nvPr/>
            </p:nvSpPr>
            <p:spPr>
              <a:xfrm>
                <a:off x="5249100" y="5169800"/>
                <a:ext cx="61125" cy="46650"/>
              </a:xfrm>
              <a:custGeom>
                <a:avLst/>
                <a:gdLst/>
                <a:ahLst/>
                <a:cxnLst/>
                <a:rect l="l" t="t" r="r" b="b"/>
                <a:pathLst>
                  <a:path w="2445" h="1866" extrusionOk="0">
                    <a:moveTo>
                      <a:pt x="910" y="1"/>
                    </a:moveTo>
                    <a:cubicBezTo>
                      <a:pt x="609" y="1"/>
                      <a:pt x="354" y="117"/>
                      <a:pt x="226" y="333"/>
                    </a:cubicBezTo>
                    <a:cubicBezTo>
                      <a:pt x="0" y="741"/>
                      <a:pt x="249" y="1306"/>
                      <a:pt x="792" y="1646"/>
                    </a:cubicBezTo>
                    <a:cubicBezTo>
                      <a:pt x="1030" y="1795"/>
                      <a:pt x="1290" y="1865"/>
                      <a:pt x="1525" y="1865"/>
                    </a:cubicBezTo>
                    <a:cubicBezTo>
                      <a:pt x="1828" y="1865"/>
                      <a:pt x="2091" y="1749"/>
                      <a:pt x="2218" y="1533"/>
                    </a:cubicBezTo>
                    <a:cubicBezTo>
                      <a:pt x="2444" y="1125"/>
                      <a:pt x="2173" y="560"/>
                      <a:pt x="1652" y="220"/>
                    </a:cubicBezTo>
                    <a:cubicBezTo>
                      <a:pt x="1404" y="71"/>
                      <a:pt x="1144" y="1"/>
                      <a:pt x="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8"/>
              <p:cNvSpPr/>
              <p:nvPr/>
            </p:nvSpPr>
            <p:spPr>
              <a:xfrm>
                <a:off x="5252475" y="5129450"/>
                <a:ext cx="56625" cy="53775"/>
              </a:xfrm>
              <a:custGeom>
                <a:avLst/>
                <a:gdLst/>
                <a:ahLst/>
                <a:cxnLst/>
                <a:rect l="l" t="t" r="r" b="b"/>
                <a:pathLst>
                  <a:path w="2265" h="2151" extrusionOk="0">
                    <a:moveTo>
                      <a:pt x="1087" y="1"/>
                    </a:moveTo>
                    <a:cubicBezTo>
                      <a:pt x="453" y="24"/>
                      <a:pt x="1" y="567"/>
                      <a:pt x="1" y="1155"/>
                    </a:cubicBezTo>
                    <a:cubicBezTo>
                      <a:pt x="1" y="1223"/>
                      <a:pt x="1" y="1268"/>
                      <a:pt x="46" y="1336"/>
                    </a:cubicBezTo>
                    <a:cubicBezTo>
                      <a:pt x="680" y="1495"/>
                      <a:pt x="1223" y="1789"/>
                      <a:pt x="1517" y="2151"/>
                    </a:cubicBezTo>
                    <a:cubicBezTo>
                      <a:pt x="1970" y="1993"/>
                      <a:pt x="2264" y="1563"/>
                      <a:pt x="2241" y="1087"/>
                    </a:cubicBezTo>
                    <a:cubicBezTo>
                      <a:pt x="2219" y="454"/>
                      <a:pt x="1698" y="1"/>
                      <a:pt x="10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8"/>
              <p:cNvSpPr/>
              <p:nvPr/>
            </p:nvSpPr>
            <p:spPr>
              <a:xfrm>
                <a:off x="5244000" y="5162275"/>
                <a:ext cx="50950" cy="29450"/>
              </a:xfrm>
              <a:custGeom>
                <a:avLst/>
                <a:gdLst/>
                <a:ahLst/>
                <a:cxnLst/>
                <a:rect l="l" t="t" r="r" b="b"/>
                <a:pathLst>
                  <a:path w="2038" h="1178" fill="none" extrusionOk="0">
                    <a:moveTo>
                      <a:pt x="2037" y="1177"/>
                    </a:moveTo>
                    <a:cubicBezTo>
                      <a:pt x="2037" y="1177"/>
                      <a:pt x="1517" y="1"/>
                      <a:pt x="0" y="23"/>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8"/>
              <p:cNvSpPr/>
              <p:nvPr/>
            </p:nvSpPr>
            <p:spPr>
              <a:xfrm>
                <a:off x="5285300" y="5148700"/>
                <a:ext cx="17575" cy="17575"/>
              </a:xfrm>
              <a:custGeom>
                <a:avLst/>
                <a:gdLst/>
                <a:ahLst/>
                <a:cxnLst/>
                <a:rect l="l" t="t" r="r" b="b"/>
                <a:pathLst>
                  <a:path w="703" h="703" extrusionOk="0">
                    <a:moveTo>
                      <a:pt x="340" y="0"/>
                    </a:moveTo>
                    <a:cubicBezTo>
                      <a:pt x="159" y="0"/>
                      <a:pt x="1" y="159"/>
                      <a:pt x="1" y="363"/>
                    </a:cubicBezTo>
                    <a:cubicBezTo>
                      <a:pt x="1" y="566"/>
                      <a:pt x="159" y="702"/>
                      <a:pt x="363" y="702"/>
                    </a:cubicBezTo>
                    <a:cubicBezTo>
                      <a:pt x="566" y="702"/>
                      <a:pt x="702" y="544"/>
                      <a:pt x="702" y="340"/>
                    </a:cubicBezTo>
                    <a:cubicBezTo>
                      <a:pt x="702" y="136"/>
                      <a:pt x="521"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8"/>
              <p:cNvSpPr/>
              <p:nvPr/>
            </p:nvSpPr>
            <p:spPr>
              <a:xfrm>
                <a:off x="5191375" y="5157150"/>
                <a:ext cx="19825" cy="11950"/>
              </a:xfrm>
              <a:custGeom>
                <a:avLst/>
                <a:gdLst/>
                <a:ahLst/>
                <a:cxnLst/>
                <a:rect l="l" t="t" r="r" b="b"/>
                <a:pathLst>
                  <a:path w="793" h="478" extrusionOk="0">
                    <a:moveTo>
                      <a:pt x="94" y="0"/>
                    </a:moveTo>
                    <a:cubicBezTo>
                      <a:pt x="69" y="0"/>
                      <a:pt x="52" y="7"/>
                      <a:pt x="46" y="25"/>
                    </a:cubicBezTo>
                    <a:cubicBezTo>
                      <a:pt x="1" y="92"/>
                      <a:pt x="68" y="206"/>
                      <a:pt x="114" y="228"/>
                    </a:cubicBezTo>
                    <a:cubicBezTo>
                      <a:pt x="159" y="273"/>
                      <a:pt x="227" y="364"/>
                      <a:pt x="272" y="432"/>
                    </a:cubicBezTo>
                    <a:cubicBezTo>
                      <a:pt x="317" y="466"/>
                      <a:pt x="368" y="477"/>
                      <a:pt x="419" y="477"/>
                    </a:cubicBezTo>
                    <a:cubicBezTo>
                      <a:pt x="470" y="477"/>
                      <a:pt x="521" y="466"/>
                      <a:pt x="566" y="455"/>
                    </a:cubicBezTo>
                    <a:cubicBezTo>
                      <a:pt x="566" y="455"/>
                      <a:pt x="612" y="455"/>
                      <a:pt x="680" y="432"/>
                    </a:cubicBezTo>
                    <a:cubicBezTo>
                      <a:pt x="725" y="387"/>
                      <a:pt x="793" y="364"/>
                      <a:pt x="793" y="296"/>
                    </a:cubicBezTo>
                    <a:cubicBezTo>
                      <a:pt x="725" y="273"/>
                      <a:pt x="634" y="228"/>
                      <a:pt x="589" y="206"/>
                    </a:cubicBezTo>
                    <a:cubicBezTo>
                      <a:pt x="498" y="138"/>
                      <a:pt x="408" y="115"/>
                      <a:pt x="340" y="92"/>
                    </a:cubicBezTo>
                    <a:cubicBezTo>
                      <a:pt x="290" y="59"/>
                      <a:pt x="164"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8"/>
              <p:cNvSpPr/>
              <p:nvPr/>
            </p:nvSpPr>
            <p:spPr>
              <a:xfrm>
                <a:off x="5177800" y="5213775"/>
                <a:ext cx="36225" cy="12475"/>
              </a:xfrm>
              <a:custGeom>
                <a:avLst/>
                <a:gdLst/>
                <a:ahLst/>
                <a:cxnLst/>
                <a:rect l="l" t="t" r="r" b="b"/>
                <a:pathLst>
                  <a:path w="1449" h="499" fill="none" extrusionOk="0">
                    <a:moveTo>
                      <a:pt x="0" y="0"/>
                    </a:moveTo>
                    <a:cubicBezTo>
                      <a:pt x="363" y="430"/>
                      <a:pt x="883" y="498"/>
                      <a:pt x="1449" y="204"/>
                    </a:cubicBezTo>
                  </a:path>
                </a:pathLst>
              </a:custGeom>
              <a:noFill/>
              <a:ln w="73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79" name="Google Shape;2779;p8"/>
          <p:cNvSpPr txBox="1">
            <a:spLocks noGrp="1"/>
          </p:cNvSpPr>
          <p:nvPr>
            <p:ph type="title"/>
          </p:nvPr>
        </p:nvSpPr>
        <p:spPr>
          <a:xfrm>
            <a:off x="1683000" y="1097280"/>
            <a:ext cx="5778000" cy="270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200"/>
              <a:buNone/>
              <a:defRPr sz="8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11_1">
    <p:spTree>
      <p:nvGrpSpPr>
        <p:cNvPr id="1" name="Shape 3993"/>
        <p:cNvGrpSpPr/>
        <p:nvPr/>
      </p:nvGrpSpPr>
      <p:grpSpPr>
        <a:xfrm>
          <a:off x="0" y="0"/>
          <a:ext cx="0" cy="0"/>
          <a:chOff x="0" y="0"/>
          <a:chExt cx="0" cy="0"/>
        </a:xfrm>
      </p:grpSpPr>
      <p:grpSp>
        <p:nvGrpSpPr>
          <p:cNvPr id="3994" name="Google Shape;3994;p13"/>
          <p:cNvGrpSpPr/>
          <p:nvPr/>
        </p:nvGrpSpPr>
        <p:grpSpPr>
          <a:xfrm>
            <a:off x="-60044" y="-589188"/>
            <a:ext cx="9302274" cy="6207147"/>
            <a:chOff x="-60044" y="-589188"/>
            <a:chExt cx="9302274" cy="6207147"/>
          </a:xfrm>
        </p:grpSpPr>
        <p:grpSp>
          <p:nvGrpSpPr>
            <p:cNvPr id="3995" name="Google Shape;3995;p13"/>
            <p:cNvGrpSpPr/>
            <p:nvPr/>
          </p:nvGrpSpPr>
          <p:grpSpPr>
            <a:xfrm flipH="1">
              <a:off x="-38022" y="-88574"/>
              <a:ext cx="4270606" cy="1104740"/>
              <a:chOff x="2637925" y="3469400"/>
              <a:chExt cx="2167600" cy="560725"/>
            </a:xfrm>
          </p:grpSpPr>
          <p:sp>
            <p:nvSpPr>
              <p:cNvPr id="3996" name="Google Shape;3996;p13"/>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13"/>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13"/>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13"/>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13"/>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1" name="Google Shape;4001;p13"/>
            <p:cNvGrpSpPr/>
            <p:nvPr/>
          </p:nvGrpSpPr>
          <p:grpSpPr>
            <a:xfrm flipH="1">
              <a:off x="213076" y="-99961"/>
              <a:ext cx="380199" cy="2861617"/>
              <a:chOff x="3345725" y="238675"/>
              <a:chExt cx="192975" cy="1452450"/>
            </a:xfrm>
          </p:grpSpPr>
          <p:sp>
            <p:nvSpPr>
              <p:cNvPr id="4002" name="Google Shape;4002;p13"/>
              <p:cNvSpPr/>
              <p:nvPr/>
            </p:nvSpPr>
            <p:spPr>
              <a:xfrm>
                <a:off x="3345725" y="250550"/>
                <a:ext cx="185625" cy="1427550"/>
              </a:xfrm>
              <a:custGeom>
                <a:avLst/>
                <a:gdLst/>
                <a:ahLst/>
                <a:cxnLst/>
                <a:rect l="l" t="t" r="r" b="b"/>
                <a:pathLst>
                  <a:path w="7425" h="57102" fill="none" extrusionOk="0">
                    <a:moveTo>
                      <a:pt x="4233" y="54635"/>
                    </a:moveTo>
                    <a:cubicBezTo>
                      <a:pt x="3599" y="54069"/>
                      <a:pt x="4346" y="53345"/>
                      <a:pt x="4957" y="53322"/>
                    </a:cubicBezTo>
                    <a:cubicBezTo>
                      <a:pt x="7424" y="53254"/>
                      <a:pt x="6293" y="56309"/>
                      <a:pt x="4708" y="56785"/>
                    </a:cubicBezTo>
                    <a:cubicBezTo>
                      <a:pt x="3690" y="57102"/>
                      <a:pt x="2445" y="56604"/>
                      <a:pt x="1993" y="55630"/>
                    </a:cubicBezTo>
                    <a:cubicBezTo>
                      <a:pt x="1744" y="55133"/>
                      <a:pt x="1744" y="54521"/>
                      <a:pt x="1811" y="53956"/>
                    </a:cubicBezTo>
                    <a:cubicBezTo>
                      <a:pt x="2015" y="52801"/>
                      <a:pt x="2581" y="51783"/>
                      <a:pt x="3102" y="50742"/>
                    </a:cubicBezTo>
                    <a:cubicBezTo>
                      <a:pt x="3667" y="49610"/>
                      <a:pt x="4278" y="48479"/>
                      <a:pt x="4618" y="47234"/>
                    </a:cubicBezTo>
                    <a:cubicBezTo>
                      <a:pt x="4957" y="45921"/>
                      <a:pt x="4754" y="44450"/>
                      <a:pt x="4029" y="43319"/>
                    </a:cubicBezTo>
                    <a:cubicBezTo>
                      <a:pt x="3283" y="42164"/>
                      <a:pt x="2038" y="41327"/>
                      <a:pt x="1427" y="40082"/>
                    </a:cubicBezTo>
                    <a:cubicBezTo>
                      <a:pt x="1" y="37208"/>
                      <a:pt x="2898" y="34605"/>
                      <a:pt x="4075" y="32229"/>
                    </a:cubicBezTo>
                    <a:cubicBezTo>
                      <a:pt x="5387" y="29672"/>
                      <a:pt x="5501" y="26526"/>
                      <a:pt x="4392" y="23855"/>
                    </a:cubicBezTo>
                    <a:cubicBezTo>
                      <a:pt x="3350" y="21320"/>
                      <a:pt x="1223" y="19102"/>
                      <a:pt x="1133" y="16364"/>
                    </a:cubicBezTo>
                    <a:cubicBezTo>
                      <a:pt x="997" y="13150"/>
                      <a:pt x="3622" y="10525"/>
                      <a:pt x="4686" y="7469"/>
                    </a:cubicBezTo>
                    <a:cubicBezTo>
                      <a:pt x="5501" y="5048"/>
                      <a:pt x="5206" y="2241"/>
                      <a:pt x="3962" y="1"/>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13"/>
              <p:cNvSpPr/>
              <p:nvPr/>
            </p:nvSpPr>
            <p:spPr>
              <a:xfrm>
                <a:off x="3360103" y="238675"/>
                <a:ext cx="143750" cy="1452450"/>
              </a:xfrm>
              <a:custGeom>
                <a:avLst/>
                <a:gdLst/>
                <a:ahLst/>
                <a:cxnLst/>
                <a:rect l="l" t="t" r="r" b="b"/>
                <a:pathLst>
                  <a:path w="5750" h="58098" fill="none" extrusionOk="0">
                    <a:moveTo>
                      <a:pt x="5749" y="56083"/>
                    </a:moveTo>
                    <a:cubicBezTo>
                      <a:pt x="5432" y="56694"/>
                      <a:pt x="5025" y="57373"/>
                      <a:pt x="4369" y="57667"/>
                    </a:cubicBezTo>
                    <a:cubicBezTo>
                      <a:pt x="3396" y="58029"/>
                      <a:pt x="1970" y="58097"/>
                      <a:pt x="1110" y="57418"/>
                    </a:cubicBezTo>
                    <a:cubicBezTo>
                      <a:pt x="974" y="57260"/>
                      <a:pt x="861" y="57101"/>
                      <a:pt x="748" y="56920"/>
                    </a:cubicBezTo>
                    <a:cubicBezTo>
                      <a:pt x="1" y="55630"/>
                      <a:pt x="612" y="54521"/>
                      <a:pt x="1291" y="53299"/>
                    </a:cubicBezTo>
                    <a:cubicBezTo>
                      <a:pt x="1857" y="52281"/>
                      <a:pt x="2694" y="51421"/>
                      <a:pt x="3305" y="50425"/>
                    </a:cubicBezTo>
                    <a:cubicBezTo>
                      <a:pt x="4618" y="48365"/>
                      <a:pt x="5251" y="45197"/>
                      <a:pt x="4120" y="42934"/>
                    </a:cubicBezTo>
                    <a:cubicBezTo>
                      <a:pt x="3282" y="41281"/>
                      <a:pt x="1359" y="40580"/>
                      <a:pt x="612" y="38905"/>
                    </a:cubicBezTo>
                    <a:cubicBezTo>
                      <a:pt x="46" y="37728"/>
                      <a:pt x="340" y="36280"/>
                      <a:pt x="906" y="35080"/>
                    </a:cubicBezTo>
                    <a:cubicBezTo>
                      <a:pt x="1494" y="33903"/>
                      <a:pt x="2332" y="32885"/>
                      <a:pt x="2943" y="31685"/>
                    </a:cubicBezTo>
                    <a:cubicBezTo>
                      <a:pt x="4142" y="29490"/>
                      <a:pt x="4437" y="26865"/>
                      <a:pt x="3826" y="24421"/>
                    </a:cubicBezTo>
                    <a:cubicBezTo>
                      <a:pt x="3509" y="23244"/>
                      <a:pt x="3011" y="22135"/>
                      <a:pt x="2671" y="20981"/>
                    </a:cubicBezTo>
                    <a:cubicBezTo>
                      <a:pt x="2106" y="19057"/>
                      <a:pt x="2015" y="16952"/>
                      <a:pt x="2400" y="15006"/>
                    </a:cubicBezTo>
                    <a:cubicBezTo>
                      <a:pt x="2739" y="13354"/>
                      <a:pt x="3373" y="11837"/>
                      <a:pt x="3803" y="10230"/>
                    </a:cubicBezTo>
                    <a:cubicBezTo>
                      <a:pt x="4278" y="8442"/>
                      <a:pt x="4074" y="6745"/>
                      <a:pt x="4142" y="4934"/>
                    </a:cubicBezTo>
                    <a:cubicBezTo>
                      <a:pt x="4188" y="3350"/>
                      <a:pt x="4029" y="1517"/>
                      <a:pt x="3418" y="1"/>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13"/>
              <p:cNvSpPr/>
              <p:nvPr/>
            </p:nvSpPr>
            <p:spPr>
              <a:xfrm>
                <a:off x="3471350" y="932250"/>
                <a:ext cx="67350" cy="65750"/>
              </a:xfrm>
              <a:custGeom>
                <a:avLst/>
                <a:gdLst/>
                <a:ahLst/>
                <a:cxnLst/>
                <a:rect l="l" t="t" r="r" b="b"/>
                <a:pathLst>
                  <a:path w="2694" h="2630" extrusionOk="0">
                    <a:moveTo>
                      <a:pt x="2218" y="502"/>
                    </a:moveTo>
                    <a:cubicBezTo>
                      <a:pt x="2263" y="502"/>
                      <a:pt x="2286" y="525"/>
                      <a:pt x="2286" y="593"/>
                    </a:cubicBezTo>
                    <a:cubicBezTo>
                      <a:pt x="2309" y="638"/>
                      <a:pt x="2286" y="729"/>
                      <a:pt x="2263" y="819"/>
                    </a:cubicBezTo>
                    <a:cubicBezTo>
                      <a:pt x="2105" y="1295"/>
                      <a:pt x="1833" y="1566"/>
                      <a:pt x="1358" y="1657"/>
                    </a:cubicBezTo>
                    <a:cubicBezTo>
                      <a:pt x="1041" y="1725"/>
                      <a:pt x="747" y="1770"/>
                      <a:pt x="408" y="1883"/>
                    </a:cubicBezTo>
                    <a:cubicBezTo>
                      <a:pt x="476" y="1295"/>
                      <a:pt x="838" y="774"/>
                      <a:pt x="1200" y="706"/>
                    </a:cubicBezTo>
                    <a:cubicBezTo>
                      <a:pt x="1471" y="593"/>
                      <a:pt x="1811" y="638"/>
                      <a:pt x="2150" y="525"/>
                    </a:cubicBezTo>
                    <a:cubicBezTo>
                      <a:pt x="2173" y="525"/>
                      <a:pt x="2196" y="502"/>
                      <a:pt x="2218" y="502"/>
                    </a:cubicBezTo>
                    <a:close/>
                    <a:moveTo>
                      <a:pt x="2473" y="1"/>
                    </a:moveTo>
                    <a:cubicBezTo>
                      <a:pt x="2432" y="1"/>
                      <a:pt x="2385" y="9"/>
                      <a:pt x="2331" y="27"/>
                    </a:cubicBezTo>
                    <a:cubicBezTo>
                      <a:pt x="2218" y="50"/>
                      <a:pt x="2105" y="72"/>
                      <a:pt x="2037" y="95"/>
                    </a:cubicBezTo>
                    <a:cubicBezTo>
                      <a:pt x="1607" y="208"/>
                      <a:pt x="1177" y="72"/>
                      <a:pt x="860" y="253"/>
                    </a:cubicBezTo>
                    <a:cubicBezTo>
                      <a:pt x="385" y="367"/>
                      <a:pt x="0" y="1566"/>
                      <a:pt x="23" y="2449"/>
                    </a:cubicBezTo>
                    <a:lnTo>
                      <a:pt x="23" y="2630"/>
                    </a:lnTo>
                    <a:cubicBezTo>
                      <a:pt x="68" y="2562"/>
                      <a:pt x="113" y="2494"/>
                      <a:pt x="159" y="2471"/>
                    </a:cubicBezTo>
                    <a:cubicBezTo>
                      <a:pt x="272" y="2404"/>
                      <a:pt x="385" y="2336"/>
                      <a:pt x="498" y="2313"/>
                    </a:cubicBezTo>
                    <a:cubicBezTo>
                      <a:pt x="973" y="2177"/>
                      <a:pt x="1381" y="2222"/>
                      <a:pt x="1720" y="2109"/>
                    </a:cubicBezTo>
                    <a:cubicBezTo>
                      <a:pt x="2218" y="1996"/>
                      <a:pt x="2512" y="1498"/>
                      <a:pt x="2648" y="751"/>
                    </a:cubicBezTo>
                    <a:cubicBezTo>
                      <a:pt x="2671" y="548"/>
                      <a:pt x="2693" y="367"/>
                      <a:pt x="2671" y="186"/>
                    </a:cubicBezTo>
                    <a:cubicBezTo>
                      <a:pt x="2654" y="69"/>
                      <a:pt x="2588" y="1"/>
                      <a:pt x="2473"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13"/>
              <p:cNvSpPr/>
              <p:nvPr/>
            </p:nvSpPr>
            <p:spPr>
              <a:xfrm>
                <a:off x="3475875" y="936300"/>
                <a:ext cx="55475" cy="50400"/>
              </a:xfrm>
              <a:custGeom>
                <a:avLst/>
                <a:gdLst/>
                <a:ahLst/>
                <a:cxnLst/>
                <a:rect l="l" t="t" r="r" b="b"/>
                <a:pathLst>
                  <a:path w="2219" h="2016" extrusionOk="0">
                    <a:moveTo>
                      <a:pt x="1239" y="938"/>
                    </a:moveTo>
                    <a:cubicBezTo>
                      <a:pt x="1211" y="967"/>
                      <a:pt x="1200" y="1004"/>
                      <a:pt x="1200" y="1019"/>
                    </a:cubicBezTo>
                    <a:lnTo>
                      <a:pt x="1177" y="1042"/>
                    </a:lnTo>
                    <a:cubicBezTo>
                      <a:pt x="1019" y="1223"/>
                      <a:pt x="860" y="1381"/>
                      <a:pt x="657" y="1472"/>
                    </a:cubicBezTo>
                    <a:cubicBezTo>
                      <a:pt x="845" y="1242"/>
                      <a:pt x="1033" y="1070"/>
                      <a:pt x="1239" y="938"/>
                    </a:cubicBezTo>
                    <a:close/>
                    <a:moveTo>
                      <a:pt x="1539" y="1"/>
                    </a:moveTo>
                    <a:cubicBezTo>
                      <a:pt x="1109" y="363"/>
                      <a:pt x="453" y="476"/>
                      <a:pt x="91" y="1517"/>
                    </a:cubicBezTo>
                    <a:cubicBezTo>
                      <a:pt x="0" y="1789"/>
                      <a:pt x="68" y="1947"/>
                      <a:pt x="204" y="1970"/>
                    </a:cubicBezTo>
                    <a:cubicBezTo>
                      <a:pt x="234" y="1985"/>
                      <a:pt x="259" y="1990"/>
                      <a:pt x="282" y="1990"/>
                    </a:cubicBezTo>
                    <a:cubicBezTo>
                      <a:pt x="327" y="1990"/>
                      <a:pt x="362" y="1970"/>
                      <a:pt x="408" y="1970"/>
                    </a:cubicBezTo>
                    <a:cubicBezTo>
                      <a:pt x="453" y="1970"/>
                      <a:pt x="498" y="1970"/>
                      <a:pt x="453" y="2015"/>
                    </a:cubicBezTo>
                    <a:cubicBezTo>
                      <a:pt x="1019" y="1947"/>
                      <a:pt x="1313" y="1789"/>
                      <a:pt x="1539" y="1472"/>
                    </a:cubicBezTo>
                    <a:lnTo>
                      <a:pt x="1562" y="1449"/>
                    </a:lnTo>
                    <a:cubicBezTo>
                      <a:pt x="1788" y="1133"/>
                      <a:pt x="2015" y="770"/>
                      <a:pt x="2218" y="250"/>
                    </a:cubicBezTo>
                    <a:cubicBezTo>
                      <a:pt x="2105" y="227"/>
                      <a:pt x="1992" y="205"/>
                      <a:pt x="1879" y="114"/>
                    </a:cubicBezTo>
                    <a:cubicBezTo>
                      <a:pt x="1856" y="159"/>
                      <a:pt x="1811" y="205"/>
                      <a:pt x="1788" y="250"/>
                    </a:cubicBezTo>
                    <a:lnTo>
                      <a:pt x="1539" y="1"/>
                    </a:ln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13"/>
              <p:cNvSpPr/>
              <p:nvPr/>
            </p:nvSpPr>
            <p:spPr>
              <a:xfrm>
                <a:off x="3435700" y="1260450"/>
                <a:ext cx="58875" cy="81000"/>
              </a:xfrm>
              <a:custGeom>
                <a:avLst/>
                <a:gdLst/>
                <a:ahLst/>
                <a:cxnLst/>
                <a:rect l="l" t="t" r="r" b="b"/>
                <a:pathLst>
                  <a:path w="2355" h="3240" extrusionOk="0">
                    <a:moveTo>
                      <a:pt x="1834" y="546"/>
                    </a:moveTo>
                    <a:cubicBezTo>
                      <a:pt x="1879" y="546"/>
                      <a:pt x="1902" y="569"/>
                      <a:pt x="1924" y="614"/>
                    </a:cubicBezTo>
                    <a:cubicBezTo>
                      <a:pt x="1947" y="659"/>
                      <a:pt x="1947" y="727"/>
                      <a:pt x="1947" y="840"/>
                    </a:cubicBezTo>
                    <a:cubicBezTo>
                      <a:pt x="1992" y="1338"/>
                      <a:pt x="1788" y="1678"/>
                      <a:pt x="1358" y="1904"/>
                    </a:cubicBezTo>
                    <a:cubicBezTo>
                      <a:pt x="1109" y="2085"/>
                      <a:pt x="815" y="2221"/>
                      <a:pt x="544" y="2425"/>
                    </a:cubicBezTo>
                    <a:cubicBezTo>
                      <a:pt x="408" y="1836"/>
                      <a:pt x="589" y="1225"/>
                      <a:pt x="906" y="1067"/>
                    </a:cubicBezTo>
                    <a:cubicBezTo>
                      <a:pt x="1132" y="863"/>
                      <a:pt x="1472" y="840"/>
                      <a:pt x="1766" y="614"/>
                    </a:cubicBezTo>
                    <a:cubicBezTo>
                      <a:pt x="1788" y="569"/>
                      <a:pt x="1811" y="546"/>
                      <a:pt x="1834" y="546"/>
                    </a:cubicBezTo>
                    <a:close/>
                    <a:moveTo>
                      <a:pt x="1942" y="0"/>
                    </a:moveTo>
                    <a:cubicBezTo>
                      <a:pt x="1890" y="0"/>
                      <a:pt x="1832" y="24"/>
                      <a:pt x="1766" y="71"/>
                    </a:cubicBezTo>
                    <a:lnTo>
                      <a:pt x="1494" y="252"/>
                    </a:lnTo>
                    <a:cubicBezTo>
                      <a:pt x="1155" y="456"/>
                      <a:pt x="702" y="433"/>
                      <a:pt x="453" y="727"/>
                    </a:cubicBezTo>
                    <a:cubicBezTo>
                      <a:pt x="23" y="976"/>
                      <a:pt x="0" y="2244"/>
                      <a:pt x="317" y="3081"/>
                    </a:cubicBezTo>
                    <a:cubicBezTo>
                      <a:pt x="340" y="3126"/>
                      <a:pt x="340" y="3194"/>
                      <a:pt x="363" y="3239"/>
                    </a:cubicBezTo>
                    <a:lnTo>
                      <a:pt x="453" y="3081"/>
                    </a:lnTo>
                    <a:cubicBezTo>
                      <a:pt x="544" y="2923"/>
                      <a:pt x="657" y="2855"/>
                      <a:pt x="747" y="2787"/>
                    </a:cubicBezTo>
                    <a:cubicBezTo>
                      <a:pt x="1132" y="2538"/>
                      <a:pt x="1562" y="2447"/>
                      <a:pt x="1788" y="2244"/>
                    </a:cubicBezTo>
                    <a:cubicBezTo>
                      <a:pt x="2241" y="1995"/>
                      <a:pt x="2354" y="1406"/>
                      <a:pt x="2264" y="659"/>
                    </a:cubicBezTo>
                    <a:cubicBezTo>
                      <a:pt x="2241" y="501"/>
                      <a:pt x="2218" y="275"/>
                      <a:pt x="2128" y="139"/>
                    </a:cubicBezTo>
                    <a:cubicBezTo>
                      <a:pt x="2075" y="46"/>
                      <a:pt x="2015" y="0"/>
                      <a:pt x="19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13"/>
              <p:cNvSpPr/>
              <p:nvPr/>
            </p:nvSpPr>
            <p:spPr>
              <a:xfrm>
                <a:off x="3444750" y="1270125"/>
                <a:ext cx="41325" cy="57250"/>
              </a:xfrm>
              <a:custGeom>
                <a:avLst/>
                <a:gdLst/>
                <a:ahLst/>
                <a:cxnLst/>
                <a:rect l="l" t="t" r="r" b="b"/>
                <a:pathLst>
                  <a:path w="1653" h="2290" extrusionOk="0">
                    <a:moveTo>
                      <a:pt x="883" y="929"/>
                    </a:moveTo>
                    <a:cubicBezTo>
                      <a:pt x="883" y="997"/>
                      <a:pt x="861" y="1019"/>
                      <a:pt x="793" y="1065"/>
                    </a:cubicBezTo>
                    <a:lnTo>
                      <a:pt x="793" y="1087"/>
                    </a:lnTo>
                    <a:cubicBezTo>
                      <a:pt x="725" y="1291"/>
                      <a:pt x="634" y="1495"/>
                      <a:pt x="453" y="1630"/>
                    </a:cubicBezTo>
                    <a:cubicBezTo>
                      <a:pt x="566" y="1359"/>
                      <a:pt x="725" y="1132"/>
                      <a:pt x="883" y="929"/>
                    </a:cubicBezTo>
                    <a:close/>
                    <a:moveTo>
                      <a:pt x="906" y="1"/>
                    </a:moveTo>
                    <a:cubicBezTo>
                      <a:pt x="634" y="476"/>
                      <a:pt x="46" y="793"/>
                      <a:pt x="1" y="1902"/>
                    </a:cubicBezTo>
                    <a:cubicBezTo>
                      <a:pt x="1" y="2154"/>
                      <a:pt x="79" y="2289"/>
                      <a:pt x="198" y="2289"/>
                    </a:cubicBezTo>
                    <a:cubicBezTo>
                      <a:pt x="208" y="2289"/>
                      <a:pt x="217" y="2288"/>
                      <a:pt x="227" y="2287"/>
                    </a:cubicBezTo>
                    <a:cubicBezTo>
                      <a:pt x="295" y="2287"/>
                      <a:pt x="340" y="2264"/>
                      <a:pt x="408" y="2241"/>
                    </a:cubicBezTo>
                    <a:cubicBezTo>
                      <a:pt x="431" y="2196"/>
                      <a:pt x="453" y="2196"/>
                      <a:pt x="521" y="2196"/>
                    </a:cubicBezTo>
                    <a:cubicBezTo>
                      <a:pt x="1019" y="1970"/>
                      <a:pt x="1245" y="1743"/>
                      <a:pt x="1358" y="1381"/>
                    </a:cubicBezTo>
                    <a:lnTo>
                      <a:pt x="1358" y="1359"/>
                    </a:lnTo>
                    <a:cubicBezTo>
                      <a:pt x="1494" y="997"/>
                      <a:pt x="1607" y="589"/>
                      <a:pt x="1653" y="23"/>
                    </a:cubicBezTo>
                    <a:lnTo>
                      <a:pt x="1653" y="23"/>
                    </a:lnTo>
                    <a:cubicBezTo>
                      <a:pt x="1620" y="30"/>
                      <a:pt x="1586" y="33"/>
                      <a:pt x="1552" y="33"/>
                    </a:cubicBezTo>
                    <a:cubicBezTo>
                      <a:pt x="1469" y="33"/>
                      <a:pt x="1380" y="17"/>
                      <a:pt x="1268" y="1"/>
                    </a:cubicBezTo>
                    <a:cubicBezTo>
                      <a:pt x="1245" y="46"/>
                      <a:pt x="1245" y="114"/>
                      <a:pt x="1223" y="159"/>
                    </a:cubicBezTo>
                    <a:cubicBezTo>
                      <a:pt x="1110" y="114"/>
                      <a:pt x="1019" y="46"/>
                      <a:pt x="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13"/>
              <p:cNvSpPr/>
              <p:nvPr/>
            </p:nvSpPr>
            <p:spPr>
              <a:xfrm>
                <a:off x="3390425" y="1428550"/>
                <a:ext cx="47550" cy="82650"/>
              </a:xfrm>
              <a:custGeom>
                <a:avLst/>
                <a:gdLst/>
                <a:ahLst/>
                <a:cxnLst/>
                <a:rect l="l" t="t" r="r" b="b"/>
                <a:pathLst>
                  <a:path w="1902" h="3306" fill="none" extrusionOk="0">
                    <a:moveTo>
                      <a:pt x="295" y="272"/>
                    </a:moveTo>
                    <a:cubicBezTo>
                      <a:pt x="318" y="227"/>
                      <a:pt x="363" y="137"/>
                      <a:pt x="431" y="91"/>
                    </a:cubicBezTo>
                    <a:cubicBezTo>
                      <a:pt x="544" y="1"/>
                      <a:pt x="748" y="1"/>
                      <a:pt x="884" y="46"/>
                    </a:cubicBezTo>
                    <a:cubicBezTo>
                      <a:pt x="1019" y="114"/>
                      <a:pt x="1110" y="204"/>
                      <a:pt x="1155" y="318"/>
                    </a:cubicBezTo>
                    <a:cubicBezTo>
                      <a:pt x="1495" y="793"/>
                      <a:pt x="1676" y="1336"/>
                      <a:pt x="1766" y="1857"/>
                    </a:cubicBezTo>
                    <a:cubicBezTo>
                      <a:pt x="1811" y="2355"/>
                      <a:pt x="1902" y="2920"/>
                      <a:pt x="1359" y="3305"/>
                    </a:cubicBezTo>
                    <a:cubicBezTo>
                      <a:pt x="657" y="2943"/>
                      <a:pt x="250" y="2151"/>
                      <a:pt x="114" y="1517"/>
                    </a:cubicBezTo>
                    <a:cubicBezTo>
                      <a:pt x="1" y="1155"/>
                      <a:pt x="69" y="702"/>
                      <a:pt x="295" y="272"/>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13"/>
              <p:cNvSpPr/>
              <p:nvPr/>
            </p:nvSpPr>
            <p:spPr>
              <a:xfrm>
                <a:off x="3395525" y="1432525"/>
                <a:ext cx="39075" cy="72450"/>
              </a:xfrm>
              <a:custGeom>
                <a:avLst/>
                <a:gdLst/>
                <a:ahLst/>
                <a:cxnLst/>
                <a:rect l="l" t="t" r="r" b="b"/>
                <a:pathLst>
                  <a:path w="1563" h="2898" fill="none" extrusionOk="0">
                    <a:moveTo>
                      <a:pt x="1" y="294"/>
                    </a:moveTo>
                    <a:cubicBezTo>
                      <a:pt x="227" y="1087"/>
                      <a:pt x="566" y="2014"/>
                      <a:pt x="1042" y="2761"/>
                    </a:cubicBezTo>
                    <a:cubicBezTo>
                      <a:pt x="1064" y="2807"/>
                      <a:pt x="1155" y="2897"/>
                      <a:pt x="1245" y="2829"/>
                    </a:cubicBezTo>
                    <a:cubicBezTo>
                      <a:pt x="1291" y="2807"/>
                      <a:pt x="1291" y="2784"/>
                      <a:pt x="1313" y="2761"/>
                    </a:cubicBezTo>
                    <a:cubicBezTo>
                      <a:pt x="1562" y="2263"/>
                      <a:pt x="1268" y="1811"/>
                      <a:pt x="996" y="1403"/>
                    </a:cubicBezTo>
                    <a:cubicBezTo>
                      <a:pt x="725" y="973"/>
                      <a:pt x="476" y="498"/>
                      <a:pt x="317" y="0"/>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13"/>
              <p:cNvSpPr/>
              <p:nvPr/>
            </p:nvSpPr>
            <p:spPr>
              <a:xfrm>
                <a:off x="3389300" y="970250"/>
                <a:ext cx="75275" cy="71325"/>
              </a:xfrm>
              <a:custGeom>
                <a:avLst/>
                <a:gdLst/>
                <a:ahLst/>
                <a:cxnLst/>
                <a:rect l="l" t="t" r="r" b="b"/>
                <a:pathLst>
                  <a:path w="3011" h="2853" fill="none" extrusionOk="0">
                    <a:moveTo>
                      <a:pt x="68" y="453"/>
                    </a:moveTo>
                    <a:cubicBezTo>
                      <a:pt x="182" y="182"/>
                      <a:pt x="702" y="1"/>
                      <a:pt x="1245" y="23"/>
                    </a:cubicBezTo>
                    <a:cubicBezTo>
                      <a:pt x="1924" y="46"/>
                      <a:pt x="2332" y="363"/>
                      <a:pt x="2535" y="657"/>
                    </a:cubicBezTo>
                    <a:cubicBezTo>
                      <a:pt x="3011" y="1223"/>
                      <a:pt x="2875" y="2128"/>
                      <a:pt x="2649" y="2762"/>
                    </a:cubicBezTo>
                    <a:cubicBezTo>
                      <a:pt x="2671" y="2852"/>
                      <a:pt x="2219" y="2513"/>
                      <a:pt x="2105" y="2468"/>
                    </a:cubicBezTo>
                    <a:cubicBezTo>
                      <a:pt x="1743" y="2241"/>
                      <a:pt x="1291" y="1970"/>
                      <a:pt x="725" y="1517"/>
                    </a:cubicBezTo>
                    <a:cubicBezTo>
                      <a:pt x="363" y="1246"/>
                      <a:pt x="1" y="884"/>
                      <a:pt x="23" y="567"/>
                    </a:cubicBezTo>
                    <a:cubicBezTo>
                      <a:pt x="46" y="499"/>
                      <a:pt x="46" y="476"/>
                      <a:pt x="68"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13"/>
              <p:cNvSpPr/>
              <p:nvPr/>
            </p:nvSpPr>
            <p:spPr>
              <a:xfrm>
                <a:off x="3399475" y="403900"/>
                <a:ext cx="52650" cy="57725"/>
              </a:xfrm>
              <a:custGeom>
                <a:avLst/>
                <a:gdLst/>
                <a:ahLst/>
                <a:cxnLst/>
                <a:rect l="l" t="t" r="r" b="b"/>
                <a:pathLst>
                  <a:path w="2106" h="2309" fill="none" extrusionOk="0">
                    <a:moveTo>
                      <a:pt x="46" y="724"/>
                    </a:moveTo>
                    <a:cubicBezTo>
                      <a:pt x="114" y="521"/>
                      <a:pt x="386" y="294"/>
                      <a:pt x="657" y="159"/>
                    </a:cubicBezTo>
                    <a:cubicBezTo>
                      <a:pt x="997" y="0"/>
                      <a:pt x="1291" y="68"/>
                      <a:pt x="1472" y="294"/>
                    </a:cubicBezTo>
                    <a:cubicBezTo>
                      <a:pt x="1857" y="702"/>
                      <a:pt x="2106" y="1720"/>
                      <a:pt x="1925" y="2309"/>
                    </a:cubicBezTo>
                    <a:cubicBezTo>
                      <a:pt x="1902" y="2309"/>
                      <a:pt x="1314" y="2150"/>
                      <a:pt x="1246" y="2195"/>
                    </a:cubicBezTo>
                    <a:cubicBezTo>
                      <a:pt x="906" y="2173"/>
                      <a:pt x="635" y="2037"/>
                      <a:pt x="340" y="1652"/>
                    </a:cubicBezTo>
                    <a:cubicBezTo>
                      <a:pt x="159" y="1403"/>
                      <a:pt x="1" y="1087"/>
                      <a:pt x="46" y="860"/>
                    </a:cubicBezTo>
                    <a:cubicBezTo>
                      <a:pt x="1" y="792"/>
                      <a:pt x="46" y="747"/>
                      <a:pt x="46" y="724"/>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13"/>
              <p:cNvSpPr/>
              <p:nvPr/>
            </p:nvSpPr>
            <p:spPr>
              <a:xfrm>
                <a:off x="3401175" y="416350"/>
                <a:ext cx="47550" cy="36800"/>
              </a:xfrm>
              <a:custGeom>
                <a:avLst/>
                <a:gdLst/>
                <a:ahLst/>
                <a:cxnLst/>
                <a:rect l="l" t="t" r="r" b="b"/>
                <a:pathLst>
                  <a:path w="1902" h="1472" fill="none" extrusionOk="0">
                    <a:moveTo>
                      <a:pt x="1" y="679"/>
                    </a:moveTo>
                    <a:cubicBezTo>
                      <a:pt x="589" y="1154"/>
                      <a:pt x="1132" y="1267"/>
                      <a:pt x="1608" y="1449"/>
                    </a:cubicBezTo>
                    <a:cubicBezTo>
                      <a:pt x="1630" y="1449"/>
                      <a:pt x="1721" y="1471"/>
                      <a:pt x="1789" y="1381"/>
                    </a:cubicBezTo>
                    <a:cubicBezTo>
                      <a:pt x="1811" y="1358"/>
                      <a:pt x="1811" y="1335"/>
                      <a:pt x="1811" y="1313"/>
                    </a:cubicBezTo>
                    <a:cubicBezTo>
                      <a:pt x="1902" y="679"/>
                      <a:pt x="272" y="407"/>
                      <a:pt x="205" y="113"/>
                    </a:cubicBezTo>
                    <a:cubicBezTo>
                      <a:pt x="816" y="0"/>
                      <a:pt x="1155" y="0"/>
                      <a:pt x="1744" y="475"/>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3" name="Google Shape;4013;p13"/>
            <p:cNvGrpSpPr/>
            <p:nvPr/>
          </p:nvGrpSpPr>
          <p:grpSpPr>
            <a:xfrm flipH="1">
              <a:off x="2578873" y="27432"/>
              <a:ext cx="237508" cy="247359"/>
              <a:chOff x="2650925" y="4637475"/>
              <a:chExt cx="120550" cy="125550"/>
            </a:xfrm>
          </p:grpSpPr>
          <p:sp>
            <p:nvSpPr>
              <p:cNvPr id="4014" name="Google Shape;4014;p13"/>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13"/>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6" name="Google Shape;4016;p13"/>
            <p:cNvGrpSpPr/>
            <p:nvPr/>
          </p:nvGrpSpPr>
          <p:grpSpPr>
            <a:xfrm flipH="1">
              <a:off x="2361964" y="-146304"/>
              <a:ext cx="949833" cy="732422"/>
              <a:chOff x="4866600" y="2956225"/>
              <a:chExt cx="482100" cy="371750"/>
            </a:xfrm>
          </p:grpSpPr>
          <p:sp>
            <p:nvSpPr>
              <p:cNvPr id="4017" name="Google Shape;4017;p13"/>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13"/>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13"/>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13"/>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13"/>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13"/>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13"/>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13"/>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5" name="Google Shape;4025;p13"/>
            <p:cNvGrpSpPr/>
            <p:nvPr/>
          </p:nvGrpSpPr>
          <p:grpSpPr>
            <a:xfrm flipH="1">
              <a:off x="1067822" y="-86402"/>
              <a:ext cx="950917" cy="733555"/>
              <a:chOff x="2920825" y="1027400"/>
              <a:chExt cx="482650" cy="372325"/>
            </a:xfrm>
          </p:grpSpPr>
          <p:sp>
            <p:nvSpPr>
              <p:cNvPr id="4026" name="Google Shape;4026;p13"/>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13"/>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13"/>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13"/>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13"/>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13"/>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13"/>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3" name="Google Shape;4033;p13"/>
            <p:cNvGrpSpPr/>
            <p:nvPr/>
          </p:nvGrpSpPr>
          <p:grpSpPr>
            <a:xfrm flipH="1">
              <a:off x="85499" y="430631"/>
              <a:ext cx="241941" cy="218741"/>
              <a:chOff x="2097025" y="4644575"/>
              <a:chExt cx="122800" cy="111025"/>
            </a:xfrm>
          </p:grpSpPr>
          <p:sp>
            <p:nvSpPr>
              <p:cNvPr id="4034" name="Google Shape;4034;p13"/>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13"/>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6" name="Google Shape;4036;p13"/>
            <p:cNvGrpSpPr/>
            <p:nvPr/>
          </p:nvGrpSpPr>
          <p:grpSpPr>
            <a:xfrm flipH="1">
              <a:off x="1205786" y="94806"/>
              <a:ext cx="241941" cy="218741"/>
              <a:chOff x="2097025" y="4644575"/>
              <a:chExt cx="122800" cy="111025"/>
            </a:xfrm>
          </p:grpSpPr>
          <p:sp>
            <p:nvSpPr>
              <p:cNvPr id="4037" name="Google Shape;4037;p13"/>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13"/>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9" name="Google Shape;4039;p13"/>
            <p:cNvGrpSpPr/>
            <p:nvPr/>
          </p:nvGrpSpPr>
          <p:grpSpPr>
            <a:xfrm>
              <a:off x="4640323" y="4374903"/>
              <a:ext cx="768082" cy="1156015"/>
              <a:chOff x="4700366" y="4156978"/>
              <a:chExt cx="768082" cy="1156015"/>
            </a:xfrm>
          </p:grpSpPr>
          <p:sp>
            <p:nvSpPr>
              <p:cNvPr id="4040" name="Google Shape;4040;p13"/>
              <p:cNvSpPr/>
              <p:nvPr/>
            </p:nvSpPr>
            <p:spPr>
              <a:xfrm>
                <a:off x="5084949"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13"/>
              <p:cNvSpPr/>
              <p:nvPr/>
            </p:nvSpPr>
            <p:spPr>
              <a:xfrm>
                <a:off x="5109478"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13"/>
              <p:cNvSpPr/>
              <p:nvPr/>
            </p:nvSpPr>
            <p:spPr>
              <a:xfrm>
                <a:off x="492107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13"/>
              <p:cNvSpPr/>
              <p:nvPr/>
            </p:nvSpPr>
            <p:spPr>
              <a:xfrm>
                <a:off x="4956739"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13"/>
              <p:cNvSpPr/>
              <p:nvPr/>
            </p:nvSpPr>
            <p:spPr>
              <a:xfrm>
                <a:off x="5059288"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13"/>
              <p:cNvSpPr/>
              <p:nvPr/>
            </p:nvSpPr>
            <p:spPr>
              <a:xfrm>
                <a:off x="5055938"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13"/>
              <p:cNvSpPr/>
              <p:nvPr/>
            </p:nvSpPr>
            <p:spPr>
              <a:xfrm>
                <a:off x="5101647"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13"/>
              <p:cNvSpPr/>
              <p:nvPr/>
            </p:nvSpPr>
            <p:spPr>
              <a:xfrm>
                <a:off x="4816313"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13"/>
              <p:cNvSpPr/>
              <p:nvPr/>
            </p:nvSpPr>
            <p:spPr>
              <a:xfrm>
                <a:off x="4831877"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13"/>
              <p:cNvSpPr/>
              <p:nvPr/>
            </p:nvSpPr>
            <p:spPr>
              <a:xfrm>
                <a:off x="4769471"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13"/>
              <p:cNvSpPr/>
              <p:nvPr/>
            </p:nvSpPr>
            <p:spPr>
              <a:xfrm>
                <a:off x="4810698"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13"/>
              <p:cNvSpPr/>
              <p:nvPr/>
            </p:nvSpPr>
            <p:spPr>
              <a:xfrm>
                <a:off x="4795133"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13"/>
              <p:cNvSpPr/>
              <p:nvPr/>
            </p:nvSpPr>
            <p:spPr>
              <a:xfrm>
                <a:off x="4700366"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13"/>
              <p:cNvSpPr/>
              <p:nvPr/>
            </p:nvSpPr>
            <p:spPr>
              <a:xfrm>
                <a:off x="497122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13"/>
              <p:cNvSpPr/>
              <p:nvPr/>
            </p:nvSpPr>
            <p:spPr>
              <a:xfrm>
                <a:off x="5065986"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13"/>
              <p:cNvSpPr/>
              <p:nvPr/>
            </p:nvSpPr>
            <p:spPr>
              <a:xfrm>
                <a:off x="4894333"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13"/>
              <p:cNvSpPr/>
              <p:nvPr/>
            </p:nvSpPr>
            <p:spPr>
              <a:xfrm>
                <a:off x="4830794"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13"/>
              <p:cNvSpPr/>
              <p:nvPr/>
            </p:nvSpPr>
            <p:spPr>
              <a:xfrm>
                <a:off x="5087166"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13"/>
              <p:cNvSpPr/>
              <p:nvPr/>
            </p:nvSpPr>
            <p:spPr>
              <a:xfrm>
                <a:off x="4908814"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9" name="Google Shape;4059;p13"/>
            <p:cNvGrpSpPr/>
            <p:nvPr/>
          </p:nvGrpSpPr>
          <p:grpSpPr>
            <a:xfrm>
              <a:off x="1778356" y="4374903"/>
              <a:ext cx="766999" cy="1154931"/>
              <a:chOff x="1838400" y="4151553"/>
              <a:chExt cx="766999" cy="1154931"/>
            </a:xfrm>
          </p:grpSpPr>
          <p:sp>
            <p:nvSpPr>
              <p:cNvPr id="4060" name="Google Shape;4060;p13"/>
              <p:cNvSpPr/>
              <p:nvPr/>
            </p:nvSpPr>
            <p:spPr>
              <a:xfrm>
                <a:off x="1921986" y="4546185"/>
                <a:ext cx="299914" cy="395764"/>
              </a:xfrm>
              <a:custGeom>
                <a:avLst/>
                <a:gdLst/>
                <a:ahLst/>
                <a:cxnLst/>
                <a:rect l="l" t="t" r="r" b="b"/>
                <a:pathLst>
                  <a:path w="6089" h="8035" fill="none" extrusionOk="0">
                    <a:moveTo>
                      <a:pt x="137" y="2377"/>
                    </a:moveTo>
                    <a:cubicBezTo>
                      <a:pt x="227" y="2874"/>
                      <a:pt x="431" y="3327"/>
                      <a:pt x="612" y="3734"/>
                    </a:cubicBezTo>
                    <a:cubicBezTo>
                      <a:pt x="1042" y="4572"/>
                      <a:pt x="1698" y="5273"/>
                      <a:pt x="2377" y="5885"/>
                    </a:cubicBezTo>
                    <a:cubicBezTo>
                      <a:pt x="3373" y="6790"/>
                      <a:pt x="4437" y="7740"/>
                      <a:pt x="5795" y="8012"/>
                    </a:cubicBezTo>
                    <a:cubicBezTo>
                      <a:pt x="5930" y="8035"/>
                      <a:pt x="5998" y="7650"/>
                      <a:pt x="6044" y="7514"/>
                    </a:cubicBezTo>
                    <a:cubicBezTo>
                      <a:pt x="6089" y="7424"/>
                      <a:pt x="6044" y="7333"/>
                      <a:pt x="5998" y="7242"/>
                    </a:cubicBezTo>
                    <a:cubicBezTo>
                      <a:pt x="5455" y="6111"/>
                      <a:pt x="5116" y="5477"/>
                      <a:pt x="4527" y="4368"/>
                    </a:cubicBezTo>
                    <a:cubicBezTo>
                      <a:pt x="3893" y="3214"/>
                      <a:pt x="3011" y="2263"/>
                      <a:pt x="2241" y="1222"/>
                    </a:cubicBezTo>
                    <a:cubicBezTo>
                      <a:pt x="2038" y="973"/>
                      <a:pt x="1743" y="747"/>
                      <a:pt x="1472" y="566"/>
                    </a:cubicBezTo>
                    <a:cubicBezTo>
                      <a:pt x="1178" y="430"/>
                      <a:pt x="861" y="227"/>
                      <a:pt x="567" y="159"/>
                    </a:cubicBezTo>
                    <a:cubicBezTo>
                      <a:pt x="1" y="0"/>
                      <a:pt x="23" y="1200"/>
                      <a:pt x="23" y="1471"/>
                    </a:cubicBezTo>
                    <a:cubicBezTo>
                      <a:pt x="46"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13"/>
              <p:cNvSpPr/>
              <p:nvPr/>
            </p:nvSpPr>
            <p:spPr>
              <a:xfrm>
                <a:off x="1929817" y="4570714"/>
                <a:ext cx="267553" cy="362320"/>
              </a:xfrm>
              <a:custGeom>
                <a:avLst/>
                <a:gdLst/>
                <a:ahLst/>
                <a:cxnLst/>
                <a:rect l="l" t="t" r="r" b="b"/>
                <a:pathLst>
                  <a:path w="5432" h="7356" fill="none" extrusionOk="0">
                    <a:moveTo>
                      <a:pt x="0" y="1833"/>
                    </a:moveTo>
                    <a:cubicBezTo>
                      <a:pt x="181" y="1200"/>
                      <a:pt x="430" y="566"/>
                      <a:pt x="792" y="0"/>
                    </a:cubicBezTo>
                    <a:cubicBezTo>
                      <a:pt x="543" y="905"/>
                      <a:pt x="430" y="1856"/>
                      <a:pt x="453" y="2784"/>
                    </a:cubicBezTo>
                    <a:cubicBezTo>
                      <a:pt x="679" y="1879"/>
                      <a:pt x="973" y="973"/>
                      <a:pt x="1313" y="113"/>
                    </a:cubicBezTo>
                    <a:cubicBezTo>
                      <a:pt x="1313" y="521"/>
                      <a:pt x="1177" y="951"/>
                      <a:pt x="1087" y="1381"/>
                    </a:cubicBezTo>
                    <a:cubicBezTo>
                      <a:pt x="905" y="2150"/>
                      <a:pt x="838" y="2965"/>
                      <a:pt x="838" y="3757"/>
                    </a:cubicBezTo>
                    <a:cubicBezTo>
                      <a:pt x="905" y="3734"/>
                      <a:pt x="951" y="3621"/>
                      <a:pt x="973" y="3531"/>
                    </a:cubicBezTo>
                    <a:cubicBezTo>
                      <a:pt x="1245" y="2558"/>
                      <a:pt x="1517" y="1607"/>
                      <a:pt x="1698" y="634"/>
                    </a:cubicBezTo>
                    <a:cubicBezTo>
                      <a:pt x="1652" y="951"/>
                      <a:pt x="1698" y="1313"/>
                      <a:pt x="1652" y="1652"/>
                    </a:cubicBezTo>
                    <a:cubicBezTo>
                      <a:pt x="1630" y="1946"/>
                      <a:pt x="1584" y="2173"/>
                      <a:pt x="1584" y="2490"/>
                    </a:cubicBezTo>
                    <a:cubicBezTo>
                      <a:pt x="1630" y="3214"/>
                      <a:pt x="1517" y="3983"/>
                      <a:pt x="1426" y="4708"/>
                    </a:cubicBezTo>
                    <a:cubicBezTo>
                      <a:pt x="1811" y="3621"/>
                      <a:pt x="2128" y="2512"/>
                      <a:pt x="2331" y="1381"/>
                    </a:cubicBezTo>
                    <a:cubicBezTo>
                      <a:pt x="2422" y="2037"/>
                      <a:pt x="2354" y="2671"/>
                      <a:pt x="2309" y="3327"/>
                    </a:cubicBezTo>
                    <a:cubicBezTo>
                      <a:pt x="2241" y="4074"/>
                      <a:pt x="2196" y="4821"/>
                      <a:pt x="2128" y="5568"/>
                    </a:cubicBezTo>
                    <a:cubicBezTo>
                      <a:pt x="2128" y="5273"/>
                      <a:pt x="2354" y="4934"/>
                      <a:pt x="2444" y="4685"/>
                    </a:cubicBezTo>
                    <a:cubicBezTo>
                      <a:pt x="2490" y="4436"/>
                      <a:pt x="2535" y="4187"/>
                      <a:pt x="2580" y="3915"/>
                    </a:cubicBezTo>
                    <a:cubicBezTo>
                      <a:pt x="2716" y="3350"/>
                      <a:pt x="2920" y="2761"/>
                      <a:pt x="3259" y="2286"/>
                    </a:cubicBezTo>
                    <a:cubicBezTo>
                      <a:pt x="3033" y="3485"/>
                      <a:pt x="2784" y="4685"/>
                      <a:pt x="2558" y="5907"/>
                    </a:cubicBezTo>
                    <a:cubicBezTo>
                      <a:pt x="2874" y="4934"/>
                      <a:pt x="3169" y="3938"/>
                      <a:pt x="3486" y="2988"/>
                    </a:cubicBezTo>
                    <a:cubicBezTo>
                      <a:pt x="3440" y="4119"/>
                      <a:pt x="3372" y="5273"/>
                      <a:pt x="3350" y="6405"/>
                    </a:cubicBezTo>
                    <a:cubicBezTo>
                      <a:pt x="3553" y="5477"/>
                      <a:pt x="3734" y="4549"/>
                      <a:pt x="3961" y="3621"/>
                    </a:cubicBezTo>
                    <a:cubicBezTo>
                      <a:pt x="3916" y="4708"/>
                      <a:pt x="3893" y="5794"/>
                      <a:pt x="3825" y="6903"/>
                    </a:cubicBezTo>
                    <a:cubicBezTo>
                      <a:pt x="4006" y="6518"/>
                      <a:pt x="4142" y="6133"/>
                      <a:pt x="4255" y="5726"/>
                    </a:cubicBezTo>
                    <a:cubicBezTo>
                      <a:pt x="4368" y="5387"/>
                      <a:pt x="4391" y="4866"/>
                      <a:pt x="4594" y="4594"/>
                    </a:cubicBezTo>
                    <a:cubicBezTo>
                      <a:pt x="4753" y="5500"/>
                      <a:pt x="4798" y="6450"/>
                      <a:pt x="4979" y="7356"/>
                    </a:cubicBezTo>
                    <a:cubicBezTo>
                      <a:pt x="5206" y="7039"/>
                      <a:pt x="5364" y="6699"/>
                      <a:pt x="5432"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13"/>
              <p:cNvSpPr/>
              <p:nvPr/>
            </p:nvSpPr>
            <p:spPr>
              <a:xfrm>
                <a:off x="2243030" y="4151553"/>
                <a:ext cx="142741" cy="431474"/>
              </a:xfrm>
              <a:custGeom>
                <a:avLst/>
                <a:gdLst/>
                <a:ahLst/>
                <a:cxnLst/>
                <a:rect l="l" t="t" r="r" b="b"/>
                <a:pathLst>
                  <a:path w="2898" h="8760" fill="none" extrusionOk="0">
                    <a:moveTo>
                      <a:pt x="2852" y="2920"/>
                    </a:moveTo>
                    <a:cubicBezTo>
                      <a:pt x="2898" y="2083"/>
                      <a:pt x="2852" y="1200"/>
                      <a:pt x="2739" y="363"/>
                    </a:cubicBezTo>
                    <a:cubicBezTo>
                      <a:pt x="2694" y="249"/>
                      <a:pt x="2671" y="68"/>
                      <a:pt x="2558" y="46"/>
                    </a:cubicBezTo>
                    <a:cubicBezTo>
                      <a:pt x="2445" y="0"/>
                      <a:pt x="2332" y="91"/>
                      <a:pt x="2241" y="182"/>
                    </a:cubicBezTo>
                    <a:cubicBezTo>
                      <a:pt x="1540" y="1245"/>
                      <a:pt x="974" y="2332"/>
                      <a:pt x="612" y="3576"/>
                    </a:cubicBezTo>
                    <a:cubicBezTo>
                      <a:pt x="295" y="4595"/>
                      <a:pt x="182" y="5613"/>
                      <a:pt x="159" y="6654"/>
                    </a:cubicBezTo>
                    <a:cubicBezTo>
                      <a:pt x="159" y="7152"/>
                      <a:pt x="91" y="7650"/>
                      <a:pt x="46" y="8125"/>
                    </a:cubicBezTo>
                    <a:cubicBezTo>
                      <a:pt x="1" y="8442"/>
                      <a:pt x="46" y="8759"/>
                      <a:pt x="408" y="8352"/>
                    </a:cubicBezTo>
                    <a:cubicBezTo>
                      <a:pt x="702" y="8080"/>
                      <a:pt x="951" y="7786"/>
                      <a:pt x="1178" y="7469"/>
                    </a:cubicBezTo>
                    <a:cubicBezTo>
                      <a:pt x="1947" y="6518"/>
                      <a:pt x="2513" y="5477"/>
                      <a:pt x="2694" y="4187"/>
                    </a:cubicBezTo>
                    <a:cubicBezTo>
                      <a:pt x="2898" y="2897"/>
                      <a:pt x="2671" y="1698"/>
                      <a:pt x="2196" y="453"/>
                    </a:cubicBezTo>
                    <a:lnTo>
                      <a:pt x="2355" y="5545"/>
                    </a:lnTo>
                    <a:cubicBezTo>
                      <a:pt x="1970" y="4346"/>
                      <a:pt x="1630" y="3124"/>
                      <a:pt x="1313" y="1879"/>
                    </a:cubicBezTo>
                    <a:lnTo>
                      <a:pt x="1065" y="7469"/>
                    </a:lnTo>
                    <a:cubicBezTo>
                      <a:pt x="657" y="6609"/>
                      <a:pt x="408" y="5658"/>
                      <a:pt x="272" y="4708"/>
                    </a:cubicBezTo>
                    <a:cubicBezTo>
                      <a:pt x="408" y="5817"/>
                      <a:pt x="408" y="6949"/>
                      <a:pt x="318"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13"/>
              <p:cNvSpPr/>
              <p:nvPr/>
            </p:nvSpPr>
            <p:spPr>
              <a:xfrm>
                <a:off x="2235247" y="4177215"/>
                <a:ext cx="114863" cy="361187"/>
              </a:xfrm>
              <a:custGeom>
                <a:avLst/>
                <a:gdLst/>
                <a:ahLst/>
                <a:cxnLst/>
                <a:rect l="l" t="t" r="r" b="b"/>
                <a:pathLst>
                  <a:path w="2332" h="7333" fill="none" extrusionOk="0">
                    <a:moveTo>
                      <a:pt x="2331" y="0"/>
                    </a:moveTo>
                    <a:lnTo>
                      <a:pt x="1992" y="430"/>
                    </a:lnTo>
                    <a:cubicBezTo>
                      <a:pt x="1585" y="905"/>
                      <a:pt x="1200" y="1426"/>
                      <a:pt x="883" y="1992"/>
                    </a:cubicBezTo>
                    <a:cubicBezTo>
                      <a:pt x="0" y="3598"/>
                      <a:pt x="68" y="5545"/>
                      <a:pt x="430"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13"/>
              <p:cNvSpPr/>
              <p:nvPr/>
            </p:nvSpPr>
            <p:spPr>
              <a:xfrm>
                <a:off x="2041281" y="4345520"/>
                <a:ext cx="208496" cy="394680"/>
              </a:xfrm>
              <a:custGeom>
                <a:avLst/>
                <a:gdLst/>
                <a:ahLst/>
                <a:cxnLst/>
                <a:rect l="l" t="t" r="r" b="b"/>
                <a:pathLst>
                  <a:path w="4233" h="8013" fill="none" extrusionOk="0">
                    <a:moveTo>
                      <a:pt x="4052" y="5658"/>
                    </a:moveTo>
                    <a:cubicBezTo>
                      <a:pt x="4029" y="6315"/>
                      <a:pt x="3803" y="6971"/>
                      <a:pt x="3395" y="7469"/>
                    </a:cubicBezTo>
                    <a:lnTo>
                      <a:pt x="3395" y="3395"/>
                    </a:lnTo>
                    <a:cubicBezTo>
                      <a:pt x="3395" y="3169"/>
                      <a:pt x="3350" y="2897"/>
                      <a:pt x="3124" y="2875"/>
                    </a:cubicBezTo>
                    <a:cubicBezTo>
                      <a:pt x="2807" y="3961"/>
                      <a:pt x="2535" y="5093"/>
                      <a:pt x="2218" y="6202"/>
                    </a:cubicBezTo>
                    <a:cubicBezTo>
                      <a:pt x="1879" y="4572"/>
                      <a:pt x="2671" y="2829"/>
                      <a:pt x="2331" y="1177"/>
                    </a:cubicBezTo>
                    <a:cubicBezTo>
                      <a:pt x="1901" y="2264"/>
                      <a:pt x="1562" y="3373"/>
                      <a:pt x="1290" y="4504"/>
                    </a:cubicBezTo>
                    <a:cubicBezTo>
                      <a:pt x="1336" y="3101"/>
                      <a:pt x="1358" y="1653"/>
                      <a:pt x="1290" y="227"/>
                    </a:cubicBezTo>
                    <a:cubicBezTo>
                      <a:pt x="906" y="770"/>
                      <a:pt x="544" y="1472"/>
                      <a:pt x="453" y="2128"/>
                    </a:cubicBezTo>
                    <a:cubicBezTo>
                      <a:pt x="385" y="2580"/>
                      <a:pt x="634" y="3124"/>
                      <a:pt x="793" y="3576"/>
                    </a:cubicBezTo>
                    <a:cubicBezTo>
                      <a:pt x="1132" y="4414"/>
                      <a:pt x="1471" y="5274"/>
                      <a:pt x="1992" y="6043"/>
                    </a:cubicBezTo>
                    <a:cubicBezTo>
                      <a:pt x="2196" y="6315"/>
                      <a:pt x="3622" y="8012"/>
                      <a:pt x="3893" y="7130"/>
                    </a:cubicBezTo>
                    <a:cubicBezTo>
                      <a:pt x="4187" y="6088"/>
                      <a:pt x="4233" y="5047"/>
                      <a:pt x="3916" y="4029"/>
                    </a:cubicBezTo>
                    <a:cubicBezTo>
                      <a:pt x="3735" y="3441"/>
                      <a:pt x="3486" y="2875"/>
                      <a:pt x="3146" y="2332"/>
                    </a:cubicBezTo>
                    <a:cubicBezTo>
                      <a:pt x="2716" y="1653"/>
                      <a:pt x="1585" y="0"/>
                      <a:pt x="611" y="181"/>
                    </a:cubicBezTo>
                    <a:cubicBezTo>
                      <a:pt x="0" y="295"/>
                      <a:pt x="114"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13"/>
              <p:cNvSpPr/>
              <p:nvPr/>
            </p:nvSpPr>
            <p:spPr>
              <a:xfrm>
                <a:off x="2026800" y="4381180"/>
                <a:ext cx="224110" cy="336707"/>
              </a:xfrm>
              <a:custGeom>
                <a:avLst/>
                <a:gdLst/>
                <a:ahLst/>
                <a:cxnLst/>
                <a:rect l="l" t="t" r="r" b="b"/>
                <a:pathLst>
                  <a:path w="4550" h="6836" fill="none" extrusionOk="0">
                    <a:moveTo>
                      <a:pt x="1154" y="3531"/>
                    </a:moveTo>
                    <a:cubicBezTo>
                      <a:pt x="1607" y="4708"/>
                      <a:pt x="2060" y="5930"/>
                      <a:pt x="3237" y="6587"/>
                    </a:cubicBezTo>
                    <a:cubicBezTo>
                      <a:pt x="3486" y="6722"/>
                      <a:pt x="3848" y="6836"/>
                      <a:pt x="4097" y="6632"/>
                    </a:cubicBezTo>
                    <a:cubicBezTo>
                      <a:pt x="4232" y="6519"/>
                      <a:pt x="4300" y="6292"/>
                      <a:pt x="4323" y="6134"/>
                    </a:cubicBezTo>
                    <a:cubicBezTo>
                      <a:pt x="4549" y="4753"/>
                      <a:pt x="4232" y="3463"/>
                      <a:pt x="3531" y="2309"/>
                    </a:cubicBezTo>
                    <a:cubicBezTo>
                      <a:pt x="3101" y="1630"/>
                      <a:pt x="1969" y="1"/>
                      <a:pt x="973" y="159"/>
                    </a:cubicBezTo>
                    <a:cubicBezTo>
                      <a:pt x="0" y="295"/>
                      <a:pt x="951" y="3056"/>
                      <a:pt x="1154"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13"/>
              <p:cNvSpPr/>
              <p:nvPr/>
            </p:nvSpPr>
            <p:spPr>
              <a:xfrm>
                <a:off x="1927551" y="4562882"/>
                <a:ext cx="299914" cy="400246"/>
              </a:xfrm>
              <a:custGeom>
                <a:avLst/>
                <a:gdLst/>
                <a:ahLst/>
                <a:cxnLst/>
                <a:rect l="l" t="t" r="r" b="b"/>
                <a:pathLst>
                  <a:path w="6089" h="8126" fill="none" extrusionOk="0">
                    <a:moveTo>
                      <a:pt x="1178" y="657"/>
                    </a:moveTo>
                    <a:cubicBezTo>
                      <a:pt x="1178" y="657"/>
                      <a:pt x="1155" y="1087"/>
                      <a:pt x="1133" y="1064"/>
                    </a:cubicBezTo>
                    <a:cubicBezTo>
                      <a:pt x="906" y="883"/>
                      <a:pt x="454" y="1"/>
                      <a:pt x="205" y="272"/>
                    </a:cubicBezTo>
                    <a:cubicBezTo>
                      <a:pt x="1" y="499"/>
                      <a:pt x="24" y="1132"/>
                      <a:pt x="24" y="1427"/>
                    </a:cubicBezTo>
                    <a:cubicBezTo>
                      <a:pt x="24" y="2219"/>
                      <a:pt x="250" y="3441"/>
                      <a:pt x="657" y="4120"/>
                    </a:cubicBezTo>
                    <a:cubicBezTo>
                      <a:pt x="1449" y="5500"/>
                      <a:pt x="2830" y="6519"/>
                      <a:pt x="4210" y="7220"/>
                    </a:cubicBezTo>
                    <a:cubicBezTo>
                      <a:pt x="4505" y="7356"/>
                      <a:pt x="6089" y="8126"/>
                      <a:pt x="5704" y="7288"/>
                    </a:cubicBezTo>
                    <a:cubicBezTo>
                      <a:pt x="5252" y="6224"/>
                      <a:pt x="4844" y="5138"/>
                      <a:pt x="4210" y="4188"/>
                    </a:cubicBezTo>
                    <a:cubicBezTo>
                      <a:pt x="3396" y="2988"/>
                      <a:pt x="2377" y="1472"/>
                      <a:pt x="1178"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13"/>
              <p:cNvSpPr/>
              <p:nvPr/>
            </p:nvSpPr>
            <p:spPr>
              <a:xfrm>
                <a:off x="1838400" y="48516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70" y="2490"/>
                      <a:pt x="1494" y="3192"/>
                    </a:cubicBezTo>
                    <a:cubicBezTo>
                      <a:pt x="1698" y="3395"/>
                      <a:pt x="1901" y="3576"/>
                      <a:pt x="2128" y="3735"/>
                    </a:cubicBezTo>
                    <a:cubicBezTo>
                      <a:pt x="2965" y="4368"/>
                      <a:pt x="3984" y="4957"/>
                      <a:pt x="4979" y="5296"/>
                    </a:cubicBezTo>
                    <a:cubicBezTo>
                      <a:pt x="5772" y="5545"/>
                      <a:pt x="6473" y="5907"/>
                      <a:pt x="7288" y="6088"/>
                    </a:cubicBezTo>
                    <a:lnTo>
                      <a:pt x="7378" y="6088"/>
                    </a:lnTo>
                    <a:cubicBezTo>
                      <a:pt x="7446" y="6043"/>
                      <a:pt x="7401" y="5998"/>
                      <a:pt x="7401" y="5953"/>
                    </a:cubicBezTo>
                    <a:cubicBezTo>
                      <a:pt x="6948" y="4640"/>
                      <a:pt x="5794" y="3124"/>
                      <a:pt x="4753" y="2196"/>
                    </a:cubicBezTo>
                    <a:cubicBezTo>
                      <a:pt x="3667"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13"/>
              <p:cNvSpPr/>
              <p:nvPr/>
            </p:nvSpPr>
            <p:spPr>
              <a:xfrm>
                <a:off x="2182840" y="4433588"/>
                <a:ext cx="307745" cy="278734"/>
              </a:xfrm>
              <a:custGeom>
                <a:avLst/>
                <a:gdLst/>
                <a:ahLst/>
                <a:cxnLst/>
                <a:rect l="l" t="t" r="r" b="b"/>
                <a:pathLst>
                  <a:path w="6248" h="5659" fill="none" extrusionOk="0">
                    <a:moveTo>
                      <a:pt x="5138" y="249"/>
                    </a:moveTo>
                    <a:cubicBezTo>
                      <a:pt x="5455" y="114"/>
                      <a:pt x="5885" y="0"/>
                      <a:pt x="6111" y="249"/>
                    </a:cubicBezTo>
                    <a:cubicBezTo>
                      <a:pt x="6247" y="430"/>
                      <a:pt x="6202" y="657"/>
                      <a:pt x="6179" y="860"/>
                    </a:cubicBezTo>
                    <a:cubicBezTo>
                      <a:pt x="6021" y="2015"/>
                      <a:pt x="5297" y="3056"/>
                      <a:pt x="4391" y="3848"/>
                    </a:cubicBezTo>
                    <a:cubicBezTo>
                      <a:pt x="3893" y="4278"/>
                      <a:pt x="3328" y="4640"/>
                      <a:pt x="2762" y="4934"/>
                    </a:cubicBezTo>
                    <a:cubicBezTo>
                      <a:pt x="2332" y="5115"/>
                      <a:pt x="1540" y="5658"/>
                      <a:pt x="1064" y="5545"/>
                    </a:cubicBezTo>
                    <a:cubicBezTo>
                      <a:pt x="1" y="5274"/>
                      <a:pt x="1585" y="3531"/>
                      <a:pt x="1879" y="3191"/>
                    </a:cubicBezTo>
                    <a:cubicBezTo>
                      <a:pt x="2852" y="2105"/>
                      <a:pt x="3803" y="928"/>
                      <a:pt x="5138"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13"/>
              <p:cNvSpPr/>
              <p:nvPr/>
            </p:nvSpPr>
            <p:spPr>
              <a:xfrm>
                <a:off x="2239680" y="44436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24" y="2648"/>
                      <a:pt x="2671" y="3938"/>
                    </a:cubicBezTo>
                    <a:cubicBezTo>
                      <a:pt x="3034" y="2829"/>
                      <a:pt x="3169" y="1697"/>
                      <a:pt x="3305" y="543"/>
                    </a:cubicBezTo>
                    <a:cubicBezTo>
                      <a:pt x="2671" y="1946"/>
                      <a:pt x="2106" y="3372"/>
                      <a:pt x="1608" y="4843"/>
                    </a:cubicBezTo>
                    <a:cubicBezTo>
                      <a:pt x="1789" y="3780"/>
                      <a:pt x="1925" y="2716"/>
                      <a:pt x="2083" y="1675"/>
                    </a:cubicBezTo>
                    <a:cubicBezTo>
                      <a:pt x="1630" y="2761"/>
                      <a:pt x="1155" y="3848"/>
                      <a:pt x="702" y="4956"/>
                    </a:cubicBezTo>
                    <a:cubicBezTo>
                      <a:pt x="951"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13"/>
              <p:cNvSpPr/>
              <p:nvPr/>
            </p:nvSpPr>
            <p:spPr>
              <a:xfrm>
                <a:off x="2197321" y="4693309"/>
                <a:ext cx="340057" cy="253121"/>
              </a:xfrm>
              <a:custGeom>
                <a:avLst/>
                <a:gdLst/>
                <a:ahLst/>
                <a:cxnLst/>
                <a:rect l="l" t="t" r="r" b="b"/>
                <a:pathLst>
                  <a:path w="6904" h="5139" fill="none" extrusionOk="0">
                    <a:moveTo>
                      <a:pt x="4935" y="408"/>
                    </a:moveTo>
                    <a:cubicBezTo>
                      <a:pt x="5252" y="295"/>
                      <a:pt x="5523" y="182"/>
                      <a:pt x="5840" y="69"/>
                    </a:cubicBezTo>
                    <a:cubicBezTo>
                      <a:pt x="5953" y="23"/>
                      <a:pt x="6089" y="1"/>
                      <a:pt x="6202" y="1"/>
                    </a:cubicBezTo>
                    <a:cubicBezTo>
                      <a:pt x="6904" y="1"/>
                      <a:pt x="6406" y="1064"/>
                      <a:pt x="6270" y="1381"/>
                    </a:cubicBezTo>
                    <a:cubicBezTo>
                      <a:pt x="5749" y="2309"/>
                      <a:pt x="5093" y="3101"/>
                      <a:pt x="4256" y="3758"/>
                    </a:cubicBezTo>
                    <a:cubicBezTo>
                      <a:pt x="3554" y="4278"/>
                      <a:pt x="2785" y="4731"/>
                      <a:pt x="1925" y="4957"/>
                    </a:cubicBezTo>
                    <a:cubicBezTo>
                      <a:pt x="1540" y="5070"/>
                      <a:pt x="1110" y="5115"/>
                      <a:pt x="680" y="5138"/>
                    </a:cubicBezTo>
                    <a:cubicBezTo>
                      <a:pt x="612" y="5138"/>
                      <a:pt x="499" y="5138"/>
                      <a:pt x="408" y="5115"/>
                    </a:cubicBezTo>
                    <a:cubicBezTo>
                      <a:pt x="272" y="5048"/>
                      <a:pt x="114" y="4799"/>
                      <a:pt x="91" y="4663"/>
                    </a:cubicBezTo>
                    <a:cubicBezTo>
                      <a:pt x="1" y="4233"/>
                      <a:pt x="340" y="3780"/>
                      <a:pt x="567" y="3463"/>
                    </a:cubicBezTo>
                    <a:cubicBezTo>
                      <a:pt x="838" y="3124"/>
                      <a:pt x="1178" y="2807"/>
                      <a:pt x="1517" y="2535"/>
                    </a:cubicBezTo>
                    <a:cubicBezTo>
                      <a:pt x="2015" y="2083"/>
                      <a:pt x="2536" y="1653"/>
                      <a:pt x="3124" y="1313"/>
                    </a:cubicBezTo>
                    <a:cubicBezTo>
                      <a:pt x="3713" y="951"/>
                      <a:pt x="4301" y="680"/>
                      <a:pt x="4935"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13"/>
              <p:cNvSpPr/>
              <p:nvPr/>
            </p:nvSpPr>
            <p:spPr>
              <a:xfrm>
                <a:off x="2221850" y="4694442"/>
                <a:ext cx="275385" cy="236375"/>
              </a:xfrm>
              <a:custGeom>
                <a:avLst/>
                <a:gdLst/>
                <a:ahLst/>
                <a:cxnLst/>
                <a:rect l="l" t="t" r="r" b="b"/>
                <a:pathLst>
                  <a:path w="5591" h="4799" fill="none" extrusionOk="0">
                    <a:moveTo>
                      <a:pt x="4686" y="2716"/>
                    </a:moveTo>
                    <a:cubicBezTo>
                      <a:pt x="5002" y="1811"/>
                      <a:pt x="5274" y="906"/>
                      <a:pt x="5591" y="0"/>
                    </a:cubicBezTo>
                    <a:cubicBezTo>
                      <a:pt x="5432" y="498"/>
                      <a:pt x="4935" y="1109"/>
                      <a:pt x="4663" y="1562"/>
                    </a:cubicBezTo>
                    <a:cubicBezTo>
                      <a:pt x="4301" y="2173"/>
                      <a:pt x="3961" y="2807"/>
                      <a:pt x="3667" y="3440"/>
                    </a:cubicBezTo>
                    <a:cubicBezTo>
                      <a:pt x="3961" y="2512"/>
                      <a:pt x="4233" y="1562"/>
                      <a:pt x="4210" y="566"/>
                    </a:cubicBezTo>
                    <a:cubicBezTo>
                      <a:pt x="3690" y="1856"/>
                      <a:pt x="3237" y="3169"/>
                      <a:pt x="2852" y="4527"/>
                    </a:cubicBezTo>
                    <a:cubicBezTo>
                      <a:pt x="3011" y="3372"/>
                      <a:pt x="3192" y="2241"/>
                      <a:pt x="3350" y="1064"/>
                    </a:cubicBezTo>
                    <a:cubicBezTo>
                      <a:pt x="3169" y="1630"/>
                      <a:pt x="2988" y="2196"/>
                      <a:pt x="2785" y="2739"/>
                    </a:cubicBezTo>
                    <a:cubicBezTo>
                      <a:pt x="2603" y="3327"/>
                      <a:pt x="2400" y="3961"/>
                      <a:pt x="2060" y="4504"/>
                    </a:cubicBezTo>
                    <a:lnTo>
                      <a:pt x="2898" y="1109"/>
                    </a:lnTo>
                    <a:cubicBezTo>
                      <a:pt x="2422" y="2354"/>
                      <a:pt x="1834" y="3553"/>
                      <a:pt x="1291" y="4798"/>
                    </a:cubicBezTo>
                    <a:cubicBezTo>
                      <a:pt x="1585" y="3825"/>
                      <a:pt x="1947" y="2807"/>
                      <a:pt x="2151" y="1788"/>
                    </a:cubicBezTo>
                    <a:cubicBezTo>
                      <a:pt x="1472" y="2761"/>
                      <a:pt x="748" y="3735"/>
                      <a:pt x="1" y="4662"/>
                    </a:cubicBezTo>
                    <a:cubicBezTo>
                      <a:pt x="250" y="4074"/>
                      <a:pt x="408"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13"/>
              <p:cNvSpPr/>
              <p:nvPr/>
            </p:nvSpPr>
            <p:spPr>
              <a:xfrm>
                <a:off x="2211851" y="4721188"/>
                <a:ext cx="299914" cy="230809"/>
              </a:xfrm>
              <a:custGeom>
                <a:avLst/>
                <a:gdLst/>
                <a:ahLst/>
                <a:cxnLst/>
                <a:rect l="l" t="t" r="r" b="b"/>
                <a:pathLst>
                  <a:path w="6089" h="4686" fill="none" extrusionOk="0">
                    <a:moveTo>
                      <a:pt x="6043" y="0"/>
                    </a:moveTo>
                    <a:cubicBezTo>
                      <a:pt x="6088" y="136"/>
                      <a:pt x="6020" y="295"/>
                      <a:pt x="5998" y="453"/>
                    </a:cubicBezTo>
                    <a:cubicBezTo>
                      <a:pt x="5884"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13"/>
              <p:cNvSpPr/>
              <p:nvPr/>
            </p:nvSpPr>
            <p:spPr>
              <a:xfrm>
                <a:off x="2180574" y="4896141"/>
                <a:ext cx="424824" cy="265632"/>
              </a:xfrm>
              <a:custGeom>
                <a:avLst/>
                <a:gdLst/>
                <a:ahLst/>
                <a:cxnLst/>
                <a:rect l="l" t="t" r="r" b="b"/>
                <a:pathLst>
                  <a:path w="8625" h="5393" extrusionOk="0">
                    <a:moveTo>
                      <a:pt x="8018" y="1"/>
                    </a:moveTo>
                    <a:cubicBezTo>
                      <a:pt x="7841" y="1"/>
                      <a:pt x="7660" y="26"/>
                      <a:pt x="7470" y="70"/>
                    </a:cubicBezTo>
                    <a:cubicBezTo>
                      <a:pt x="6497" y="228"/>
                      <a:pt x="5546" y="635"/>
                      <a:pt x="4664" y="1133"/>
                    </a:cubicBezTo>
                    <a:cubicBezTo>
                      <a:pt x="3871" y="1586"/>
                      <a:pt x="3170" y="2129"/>
                      <a:pt x="2468" y="2695"/>
                    </a:cubicBezTo>
                    <a:cubicBezTo>
                      <a:pt x="1835" y="3193"/>
                      <a:pt x="1042" y="3691"/>
                      <a:pt x="567" y="4324"/>
                    </a:cubicBezTo>
                    <a:cubicBezTo>
                      <a:pt x="222" y="4756"/>
                      <a:pt x="0" y="5393"/>
                      <a:pt x="686" y="5393"/>
                    </a:cubicBezTo>
                    <a:cubicBezTo>
                      <a:pt x="719" y="5393"/>
                      <a:pt x="755" y="5391"/>
                      <a:pt x="794" y="5388"/>
                    </a:cubicBezTo>
                    <a:cubicBezTo>
                      <a:pt x="1608" y="5320"/>
                      <a:pt x="2446" y="4981"/>
                      <a:pt x="3193" y="4664"/>
                    </a:cubicBezTo>
                    <a:cubicBezTo>
                      <a:pt x="3758" y="4438"/>
                      <a:pt x="4324" y="4211"/>
                      <a:pt x="4913" y="3962"/>
                    </a:cubicBezTo>
                    <a:cubicBezTo>
                      <a:pt x="5343" y="3759"/>
                      <a:pt x="5840" y="3532"/>
                      <a:pt x="6248" y="3238"/>
                    </a:cubicBezTo>
                    <a:cubicBezTo>
                      <a:pt x="7198" y="2582"/>
                      <a:pt x="7809" y="1586"/>
                      <a:pt x="8443" y="658"/>
                    </a:cubicBezTo>
                    <a:cubicBezTo>
                      <a:pt x="8556" y="522"/>
                      <a:pt x="8624" y="296"/>
                      <a:pt x="8511" y="137"/>
                    </a:cubicBezTo>
                    <a:cubicBezTo>
                      <a:pt x="8466" y="92"/>
                      <a:pt x="8375" y="70"/>
                      <a:pt x="8307" y="24"/>
                    </a:cubicBezTo>
                    <a:cubicBezTo>
                      <a:pt x="8211" y="8"/>
                      <a:pt x="8115" y="1"/>
                      <a:pt x="8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13"/>
              <p:cNvSpPr/>
              <p:nvPr/>
            </p:nvSpPr>
            <p:spPr>
              <a:xfrm>
                <a:off x="2197321" y="4261934"/>
                <a:ext cx="139392" cy="1044551"/>
              </a:xfrm>
              <a:custGeom>
                <a:avLst/>
                <a:gdLst/>
                <a:ahLst/>
                <a:cxnLst/>
                <a:rect l="l" t="t" r="r" b="b"/>
                <a:pathLst>
                  <a:path w="2830" h="21207" extrusionOk="0">
                    <a:moveTo>
                      <a:pt x="2830" y="0"/>
                    </a:moveTo>
                    <a:cubicBezTo>
                      <a:pt x="2106" y="1652"/>
                      <a:pt x="1585" y="3372"/>
                      <a:pt x="1200" y="5138"/>
                    </a:cubicBezTo>
                    <a:cubicBezTo>
                      <a:pt x="770" y="6880"/>
                      <a:pt x="454" y="8668"/>
                      <a:pt x="295" y="10456"/>
                    </a:cubicBezTo>
                    <a:cubicBezTo>
                      <a:pt x="114" y="12221"/>
                      <a:pt x="1" y="14032"/>
                      <a:pt x="69" y="15842"/>
                    </a:cubicBezTo>
                    <a:cubicBezTo>
                      <a:pt x="69" y="16725"/>
                      <a:pt x="159" y="17630"/>
                      <a:pt x="205" y="18536"/>
                    </a:cubicBezTo>
                    <a:cubicBezTo>
                      <a:pt x="227" y="18966"/>
                      <a:pt x="295" y="19418"/>
                      <a:pt x="340" y="19871"/>
                    </a:cubicBezTo>
                    <a:cubicBezTo>
                      <a:pt x="408" y="20324"/>
                      <a:pt x="454" y="20754"/>
                      <a:pt x="521" y="21206"/>
                    </a:cubicBezTo>
                    <a:cubicBezTo>
                      <a:pt x="454" y="19418"/>
                      <a:pt x="386" y="17608"/>
                      <a:pt x="431" y="15820"/>
                    </a:cubicBezTo>
                    <a:cubicBezTo>
                      <a:pt x="431" y="15390"/>
                      <a:pt x="431" y="14937"/>
                      <a:pt x="454" y="14485"/>
                    </a:cubicBezTo>
                    <a:lnTo>
                      <a:pt x="544" y="13172"/>
                    </a:lnTo>
                    <a:cubicBezTo>
                      <a:pt x="544" y="12719"/>
                      <a:pt x="612" y="12289"/>
                      <a:pt x="635" y="11837"/>
                    </a:cubicBezTo>
                    <a:cubicBezTo>
                      <a:pt x="657" y="11384"/>
                      <a:pt x="680" y="10954"/>
                      <a:pt x="748" y="10501"/>
                    </a:cubicBezTo>
                    <a:lnTo>
                      <a:pt x="884" y="9166"/>
                    </a:lnTo>
                    <a:lnTo>
                      <a:pt x="1087" y="7831"/>
                    </a:lnTo>
                    <a:cubicBezTo>
                      <a:pt x="1223" y="6971"/>
                      <a:pt x="1359" y="6088"/>
                      <a:pt x="1540" y="5205"/>
                    </a:cubicBezTo>
                    <a:cubicBezTo>
                      <a:pt x="1902" y="3463"/>
                      <a:pt x="2309"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13"/>
              <p:cNvSpPr/>
              <p:nvPr/>
            </p:nvSpPr>
            <p:spPr>
              <a:xfrm>
                <a:off x="2122650" y="4456984"/>
                <a:ext cx="119345" cy="238345"/>
              </a:xfrm>
              <a:custGeom>
                <a:avLst/>
                <a:gdLst/>
                <a:ahLst/>
                <a:cxnLst/>
                <a:rect l="l" t="t" r="r" b="b"/>
                <a:pathLst>
                  <a:path w="2423" h="4839" extrusionOk="0">
                    <a:moveTo>
                      <a:pt x="1" y="1"/>
                    </a:moveTo>
                    <a:lnTo>
                      <a:pt x="1" y="1"/>
                    </a:lnTo>
                    <a:cubicBezTo>
                      <a:pt x="770" y="1517"/>
                      <a:pt x="1404" y="3101"/>
                      <a:pt x="1924" y="4685"/>
                    </a:cubicBezTo>
                    <a:cubicBezTo>
                      <a:pt x="1958" y="4787"/>
                      <a:pt x="2069" y="4838"/>
                      <a:pt x="2169" y="4838"/>
                    </a:cubicBezTo>
                    <a:cubicBezTo>
                      <a:pt x="2203" y="4838"/>
                      <a:pt x="2235" y="4833"/>
                      <a:pt x="2264" y="4821"/>
                    </a:cubicBezTo>
                    <a:cubicBezTo>
                      <a:pt x="2377" y="4753"/>
                      <a:pt x="2422"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13"/>
              <p:cNvSpPr/>
              <p:nvPr/>
            </p:nvSpPr>
            <p:spPr>
              <a:xfrm>
                <a:off x="2219634" y="4520523"/>
                <a:ext cx="194015" cy="171703"/>
              </a:xfrm>
              <a:custGeom>
                <a:avLst/>
                <a:gdLst/>
                <a:ahLst/>
                <a:cxnLst/>
                <a:rect l="l" t="t" r="r" b="b"/>
                <a:pathLst>
                  <a:path w="3939" h="3486" extrusionOk="0">
                    <a:moveTo>
                      <a:pt x="3938" y="1"/>
                    </a:moveTo>
                    <a:lnTo>
                      <a:pt x="114" y="3056"/>
                    </a:lnTo>
                    <a:lnTo>
                      <a:pt x="91" y="3079"/>
                    </a:lnTo>
                    <a:cubicBezTo>
                      <a:pt x="1" y="3169"/>
                      <a:pt x="1" y="3328"/>
                      <a:pt x="91" y="3418"/>
                    </a:cubicBezTo>
                    <a:cubicBezTo>
                      <a:pt x="136" y="3463"/>
                      <a:pt x="199" y="3486"/>
                      <a:pt x="261" y="3486"/>
                    </a:cubicBezTo>
                    <a:cubicBezTo>
                      <a:pt x="323" y="3486"/>
                      <a:pt x="385" y="3463"/>
                      <a:pt x="431" y="3418"/>
                    </a:cubicBezTo>
                    <a:lnTo>
                      <a:pt x="3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13"/>
              <p:cNvSpPr/>
              <p:nvPr/>
            </p:nvSpPr>
            <p:spPr>
              <a:xfrm>
                <a:off x="2247512" y="4484862"/>
                <a:ext cx="230809" cy="214062"/>
              </a:xfrm>
              <a:custGeom>
                <a:avLst/>
                <a:gdLst/>
                <a:ahLst/>
                <a:cxnLst/>
                <a:rect l="l" t="t" r="r" b="b"/>
                <a:pathLst>
                  <a:path w="4686" h="4346" fill="none" extrusionOk="0">
                    <a:moveTo>
                      <a:pt x="4640" y="0"/>
                    </a:moveTo>
                    <a:cubicBezTo>
                      <a:pt x="4685" y="793"/>
                      <a:pt x="4391" y="1585"/>
                      <a:pt x="3938" y="2241"/>
                    </a:cubicBezTo>
                    <a:cubicBezTo>
                      <a:pt x="3010" y="3599"/>
                      <a:pt x="1652"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13"/>
              <p:cNvSpPr/>
              <p:nvPr/>
            </p:nvSpPr>
            <p:spPr>
              <a:xfrm>
                <a:off x="2023451" y="4705574"/>
                <a:ext cx="198448" cy="231154"/>
              </a:xfrm>
              <a:custGeom>
                <a:avLst/>
                <a:gdLst/>
                <a:ahLst/>
                <a:cxnLst/>
                <a:rect l="l" t="t" r="r" b="b"/>
                <a:pathLst>
                  <a:path w="4029" h="4693" extrusionOk="0">
                    <a:moveTo>
                      <a:pt x="0" y="1"/>
                    </a:moveTo>
                    <a:lnTo>
                      <a:pt x="0" y="1"/>
                    </a:lnTo>
                    <a:cubicBezTo>
                      <a:pt x="476" y="838"/>
                      <a:pt x="1019" y="1630"/>
                      <a:pt x="1607" y="2422"/>
                    </a:cubicBezTo>
                    <a:cubicBezTo>
                      <a:pt x="1924" y="2807"/>
                      <a:pt x="2241" y="3192"/>
                      <a:pt x="2558" y="3554"/>
                    </a:cubicBezTo>
                    <a:cubicBezTo>
                      <a:pt x="2852" y="3939"/>
                      <a:pt x="3191" y="4301"/>
                      <a:pt x="3576" y="4640"/>
                    </a:cubicBezTo>
                    <a:cubicBezTo>
                      <a:pt x="3624" y="4678"/>
                      <a:pt x="3676" y="4692"/>
                      <a:pt x="3728" y="4692"/>
                    </a:cubicBezTo>
                    <a:cubicBezTo>
                      <a:pt x="3800" y="4692"/>
                      <a:pt x="3873" y="4666"/>
                      <a:pt x="3938" y="4640"/>
                    </a:cubicBezTo>
                    <a:cubicBezTo>
                      <a:pt x="4029" y="4527"/>
                      <a:pt x="4029" y="4391"/>
                      <a:pt x="3916" y="4301"/>
                    </a:cubicBezTo>
                    <a:cubicBezTo>
                      <a:pt x="3531" y="4006"/>
                      <a:pt x="3169" y="3667"/>
                      <a:pt x="2829" y="3327"/>
                    </a:cubicBezTo>
                    <a:cubicBezTo>
                      <a:pt x="2467" y="2988"/>
                      <a:pt x="2128" y="2649"/>
                      <a:pt x="1811" y="2286"/>
                    </a:cubicBezTo>
                    <a:cubicBezTo>
                      <a:pt x="1155"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13"/>
              <p:cNvSpPr/>
              <p:nvPr/>
            </p:nvSpPr>
            <p:spPr>
              <a:xfrm>
                <a:off x="2197321" y="4807039"/>
                <a:ext cx="202931" cy="130476"/>
              </a:xfrm>
              <a:custGeom>
                <a:avLst/>
                <a:gdLst/>
                <a:ahLst/>
                <a:cxnLst/>
                <a:rect l="l" t="t" r="r" b="b"/>
                <a:pathLst>
                  <a:path w="4120" h="2649" extrusionOk="0">
                    <a:moveTo>
                      <a:pt x="4120" y="0"/>
                    </a:moveTo>
                    <a:lnTo>
                      <a:pt x="4120" y="0"/>
                    </a:lnTo>
                    <a:cubicBezTo>
                      <a:pt x="3509" y="521"/>
                      <a:pt x="2898" y="928"/>
                      <a:pt x="2264" y="1335"/>
                    </a:cubicBezTo>
                    <a:cubicBezTo>
                      <a:pt x="1630" y="1698"/>
                      <a:pt x="951" y="2014"/>
                      <a:pt x="227" y="2173"/>
                    </a:cubicBezTo>
                    <a:lnTo>
                      <a:pt x="205" y="2173"/>
                    </a:lnTo>
                    <a:cubicBezTo>
                      <a:pt x="91" y="2241"/>
                      <a:pt x="1" y="2376"/>
                      <a:pt x="69" y="2490"/>
                    </a:cubicBezTo>
                    <a:cubicBezTo>
                      <a:pt x="103" y="2576"/>
                      <a:pt x="203" y="2649"/>
                      <a:pt x="299" y="2649"/>
                    </a:cubicBezTo>
                    <a:cubicBezTo>
                      <a:pt x="329" y="2649"/>
                      <a:pt x="359" y="2642"/>
                      <a:pt x="386" y="2625"/>
                    </a:cubicBezTo>
                    <a:cubicBezTo>
                      <a:pt x="1110" y="2376"/>
                      <a:pt x="1789" y="1992"/>
                      <a:pt x="2423" y="1539"/>
                    </a:cubicBezTo>
                    <a:cubicBezTo>
                      <a:pt x="3011" y="1086"/>
                      <a:pt x="3599" y="566"/>
                      <a:pt x="4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0" name="Google Shape;4080;p13"/>
            <p:cNvGrpSpPr/>
            <p:nvPr/>
          </p:nvGrpSpPr>
          <p:grpSpPr>
            <a:xfrm>
              <a:off x="2673763" y="4451103"/>
              <a:ext cx="769215" cy="1154931"/>
              <a:chOff x="2733806" y="4380153"/>
              <a:chExt cx="769215" cy="1154931"/>
            </a:xfrm>
          </p:grpSpPr>
          <p:sp>
            <p:nvSpPr>
              <p:cNvPr id="4081" name="Google Shape;4081;p13"/>
              <p:cNvSpPr/>
              <p:nvPr/>
            </p:nvSpPr>
            <p:spPr>
              <a:xfrm>
                <a:off x="2817392" y="47747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13"/>
              <p:cNvSpPr/>
              <p:nvPr/>
            </p:nvSpPr>
            <p:spPr>
              <a:xfrm>
                <a:off x="2826307" y="47993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13"/>
              <p:cNvSpPr/>
              <p:nvPr/>
            </p:nvSpPr>
            <p:spPr>
              <a:xfrm>
                <a:off x="3140702" y="43801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13"/>
              <p:cNvSpPr/>
              <p:nvPr/>
            </p:nvSpPr>
            <p:spPr>
              <a:xfrm>
                <a:off x="3132870" y="44058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13"/>
              <p:cNvSpPr/>
              <p:nvPr/>
            </p:nvSpPr>
            <p:spPr>
              <a:xfrm>
                <a:off x="2937821" y="45741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13"/>
              <p:cNvSpPr/>
              <p:nvPr/>
            </p:nvSpPr>
            <p:spPr>
              <a:xfrm>
                <a:off x="2923290" y="46097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13"/>
              <p:cNvSpPr/>
              <p:nvPr/>
            </p:nvSpPr>
            <p:spPr>
              <a:xfrm>
                <a:off x="2823007" y="47914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13"/>
              <p:cNvSpPr/>
              <p:nvPr/>
            </p:nvSpPr>
            <p:spPr>
              <a:xfrm>
                <a:off x="2733806" y="50802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13"/>
              <p:cNvSpPr/>
              <p:nvPr/>
            </p:nvSpPr>
            <p:spPr>
              <a:xfrm>
                <a:off x="3079379" y="46621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13"/>
              <p:cNvSpPr/>
              <p:nvPr/>
            </p:nvSpPr>
            <p:spPr>
              <a:xfrm>
                <a:off x="3135087" y="46722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13"/>
              <p:cNvSpPr/>
              <p:nvPr/>
            </p:nvSpPr>
            <p:spPr>
              <a:xfrm>
                <a:off x="3094993" y="49219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13"/>
              <p:cNvSpPr/>
              <p:nvPr/>
            </p:nvSpPr>
            <p:spPr>
              <a:xfrm>
                <a:off x="3117257" y="49230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13"/>
              <p:cNvSpPr/>
              <p:nvPr/>
            </p:nvSpPr>
            <p:spPr>
              <a:xfrm>
                <a:off x="3107258" y="49497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13"/>
              <p:cNvSpPr/>
              <p:nvPr/>
            </p:nvSpPr>
            <p:spPr>
              <a:xfrm>
                <a:off x="3077212" y="51247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13"/>
              <p:cNvSpPr/>
              <p:nvPr/>
            </p:nvSpPr>
            <p:spPr>
              <a:xfrm>
                <a:off x="3093860" y="44905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13"/>
              <p:cNvSpPr/>
              <p:nvPr/>
            </p:nvSpPr>
            <p:spPr>
              <a:xfrm>
                <a:off x="3018057" y="46855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13"/>
              <p:cNvSpPr/>
              <p:nvPr/>
            </p:nvSpPr>
            <p:spPr>
              <a:xfrm>
                <a:off x="3116173" y="47491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13"/>
              <p:cNvSpPr/>
              <p:nvPr/>
            </p:nvSpPr>
            <p:spPr>
              <a:xfrm>
                <a:off x="3144051" y="47134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13"/>
              <p:cNvSpPr/>
              <p:nvPr/>
            </p:nvSpPr>
            <p:spPr>
              <a:xfrm>
                <a:off x="2918857" y="49341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13"/>
              <p:cNvSpPr/>
              <p:nvPr/>
            </p:nvSpPr>
            <p:spPr>
              <a:xfrm>
                <a:off x="3093860" y="50356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1" name="Google Shape;4101;p13"/>
            <p:cNvGrpSpPr/>
            <p:nvPr/>
          </p:nvGrpSpPr>
          <p:grpSpPr>
            <a:xfrm>
              <a:off x="3647586" y="4527303"/>
              <a:ext cx="788129" cy="1014456"/>
              <a:chOff x="3707629" y="4456362"/>
              <a:chExt cx="788129" cy="1014456"/>
            </a:xfrm>
          </p:grpSpPr>
          <p:sp>
            <p:nvSpPr>
              <p:cNvPr id="4102" name="Google Shape;4102;p13"/>
              <p:cNvSpPr/>
              <p:nvPr/>
            </p:nvSpPr>
            <p:spPr>
              <a:xfrm>
                <a:off x="3723194" y="50182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13"/>
              <p:cNvSpPr/>
              <p:nvPr/>
            </p:nvSpPr>
            <p:spPr>
              <a:xfrm>
                <a:off x="3771168" y="50249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13"/>
              <p:cNvSpPr/>
              <p:nvPr/>
            </p:nvSpPr>
            <p:spPr>
              <a:xfrm>
                <a:off x="3831358" y="44563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13"/>
              <p:cNvSpPr/>
              <p:nvPr/>
            </p:nvSpPr>
            <p:spPr>
              <a:xfrm>
                <a:off x="3835791" y="44898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13"/>
              <p:cNvSpPr/>
              <p:nvPr/>
            </p:nvSpPr>
            <p:spPr>
              <a:xfrm>
                <a:off x="3707629" y="47595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13"/>
              <p:cNvSpPr/>
              <p:nvPr/>
            </p:nvSpPr>
            <p:spPr>
              <a:xfrm>
                <a:off x="3713195" y="47863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13"/>
              <p:cNvSpPr/>
              <p:nvPr/>
            </p:nvSpPr>
            <p:spPr>
              <a:xfrm>
                <a:off x="3747723" y="50382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13"/>
              <p:cNvSpPr/>
              <p:nvPr/>
            </p:nvSpPr>
            <p:spPr>
              <a:xfrm>
                <a:off x="3842490" y="52804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13"/>
              <p:cNvSpPr/>
              <p:nvPr/>
            </p:nvSpPr>
            <p:spPr>
              <a:xfrm>
                <a:off x="4015276" y="46224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13"/>
              <p:cNvSpPr/>
              <p:nvPr/>
            </p:nvSpPr>
            <p:spPr>
              <a:xfrm>
                <a:off x="4029757" y="46280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13"/>
              <p:cNvSpPr/>
              <p:nvPr/>
            </p:nvSpPr>
            <p:spPr>
              <a:xfrm>
                <a:off x="4152402" y="47896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13"/>
              <p:cNvSpPr/>
              <p:nvPr/>
            </p:nvSpPr>
            <p:spPr>
              <a:xfrm>
                <a:off x="4155751" y="48153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13"/>
              <p:cNvSpPr/>
              <p:nvPr/>
            </p:nvSpPr>
            <p:spPr>
              <a:xfrm>
                <a:off x="4186930" y="48286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13"/>
              <p:cNvSpPr/>
              <p:nvPr/>
            </p:nvSpPr>
            <p:spPr>
              <a:xfrm>
                <a:off x="4287262" y="49186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13"/>
              <p:cNvSpPr/>
              <p:nvPr/>
            </p:nvSpPr>
            <p:spPr>
              <a:xfrm>
                <a:off x="3880416" y="45645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13"/>
              <p:cNvSpPr/>
              <p:nvPr/>
            </p:nvSpPr>
            <p:spPr>
              <a:xfrm>
                <a:off x="3825792" y="48509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13"/>
              <p:cNvSpPr/>
              <p:nvPr/>
            </p:nvSpPr>
            <p:spPr>
              <a:xfrm>
                <a:off x="4035323" y="47250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13"/>
              <p:cNvSpPr/>
              <p:nvPr/>
            </p:nvSpPr>
            <p:spPr>
              <a:xfrm>
                <a:off x="4072116" y="46615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13"/>
              <p:cNvSpPr/>
              <p:nvPr/>
            </p:nvSpPr>
            <p:spPr>
              <a:xfrm>
                <a:off x="3893764" y="51051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13"/>
              <p:cNvSpPr/>
              <p:nvPr/>
            </p:nvSpPr>
            <p:spPr>
              <a:xfrm>
                <a:off x="4164667" y="49635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2" name="Google Shape;4122;p13"/>
            <p:cNvGrpSpPr/>
            <p:nvPr/>
          </p:nvGrpSpPr>
          <p:grpSpPr>
            <a:xfrm>
              <a:off x="6439762" y="4374903"/>
              <a:ext cx="768082" cy="1156015"/>
              <a:chOff x="6499806" y="4156978"/>
              <a:chExt cx="768082" cy="1156015"/>
            </a:xfrm>
          </p:grpSpPr>
          <p:sp>
            <p:nvSpPr>
              <p:cNvPr id="4123" name="Google Shape;4123;p13"/>
              <p:cNvSpPr/>
              <p:nvPr/>
            </p:nvSpPr>
            <p:spPr>
              <a:xfrm flipH="1">
                <a:off x="6583391"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13"/>
              <p:cNvSpPr/>
              <p:nvPr/>
            </p:nvSpPr>
            <p:spPr>
              <a:xfrm flipH="1">
                <a:off x="6591223"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13"/>
              <p:cNvSpPr/>
              <p:nvPr/>
            </p:nvSpPr>
            <p:spPr>
              <a:xfrm flipH="1">
                <a:off x="690556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13"/>
              <p:cNvSpPr/>
              <p:nvPr/>
            </p:nvSpPr>
            <p:spPr>
              <a:xfrm flipH="1">
                <a:off x="6896653"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13"/>
              <p:cNvSpPr/>
              <p:nvPr/>
            </p:nvSpPr>
            <p:spPr>
              <a:xfrm flipH="1">
                <a:off x="6701554"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13"/>
              <p:cNvSpPr/>
              <p:nvPr/>
            </p:nvSpPr>
            <p:spPr>
              <a:xfrm flipH="1">
                <a:off x="6688206"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13"/>
              <p:cNvSpPr/>
              <p:nvPr/>
            </p:nvSpPr>
            <p:spPr>
              <a:xfrm flipH="1">
                <a:off x="6499806"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13"/>
              <p:cNvSpPr/>
              <p:nvPr/>
            </p:nvSpPr>
            <p:spPr>
              <a:xfrm flipH="1">
                <a:off x="6844246"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13"/>
              <p:cNvSpPr/>
              <p:nvPr/>
            </p:nvSpPr>
            <p:spPr>
              <a:xfrm flipH="1">
                <a:off x="6901086"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13"/>
              <p:cNvSpPr/>
              <p:nvPr/>
            </p:nvSpPr>
            <p:spPr>
              <a:xfrm flipH="1">
                <a:off x="6858727"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13"/>
              <p:cNvSpPr/>
              <p:nvPr/>
            </p:nvSpPr>
            <p:spPr>
              <a:xfrm flipH="1">
                <a:off x="6881039"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13"/>
              <p:cNvSpPr/>
              <p:nvPr/>
            </p:nvSpPr>
            <p:spPr>
              <a:xfrm flipH="1">
                <a:off x="6873208"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13"/>
              <p:cNvSpPr/>
              <p:nvPr/>
            </p:nvSpPr>
            <p:spPr>
              <a:xfrm flipH="1">
                <a:off x="6841980"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13"/>
              <p:cNvSpPr/>
              <p:nvPr/>
            </p:nvSpPr>
            <p:spPr>
              <a:xfrm flipH="1">
                <a:off x="685651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13"/>
              <p:cNvSpPr/>
              <p:nvPr/>
            </p:nvSpPr>
            <p:spPr>
              <a:xfrm flipH="1">
                <a:off x="6782923"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13"/>
              <p:cNvSpPr/>
              <p:nvPr/>
            </p:nvSpPr>
            <p:spPr>
              <a:xfrm flipH="1">
                <a:off x="6879906"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13"/>
              <p:cNvSpPr/>
              <p:nvPr/>
            </p:nvSpPr>
            <p:spPr>
              <a:xfrm flipH="1">
                <a:off x="6907785"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13"/>
              <p:cNvSpPr/>
              <p:nvPr/>
            </p:nvSpPr>
            <p:spPr>
              <a:xfrm flipH="1">
                <a:off x="6683724"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13"/>
              <p:cNvSpPr/>
              <p:nvPr/>
            </p:nvSpPr>
            <p:spPr>
              <a:xfrm flipH="1">
                <a:off x="6859860"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2" name="Google Shape;4142;p13"/>
            <p:cNvGrpSpPr/>
            <p:nvPr/>
          </p:nvGrpSpPr>
          <p:grpSpPr>
            <a:xfrm>
              <a:off x="5613013" y="4451103"/>
              <a:ext cx="769215" cy="1154931"/>
              <a:chOff x="5673057" y="4303953"/>
              <a:chExt cx="769215" cy="1154931"/>
            </a:xfrm>
          </p:grpSpPr>
          <p:sp>
            <p:nvSpPr>
              <p:cNvPr id="4143" name="Google Shape;4143;p13"/>
              <p:cNvSpPr/>
              <p:nvPr/>
            </p:nvSpPr>
            <p:spPr>
              <a:xfrm flipH="1">
                <a:off x="6058773" y="46985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13"/>
              <p:cNvSpPr/>
              <p:nvPr/>
            </p:nvSpPr>
            <p:spPr>
              <a:xfrm flipH="1">
                <a:off x="6082169" y="47231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13"/>
              <p:cNvSpPr/>
              <p:nvPr/>
            </p:nvSpPr>
            <p:spPr>
              <a:xfrm flipH="1">
                <a:off x="5892635" y="43039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13"/>
              <p:cNvSpPr/>
              <p:nvPr/>
            </p:nvSpPr>
            <p:spPr>
              <a:xfrm flipH="1">
                <a:off x="5929429" y="43296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13"/>
              <p:cNvSpPr/>
              <p:nvPr/>
            </p:nvSpPr>
            <p:spPr>
              <a:xfrm flipH="1">
                <a:off x="6030894" y="44979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13"/>
              <p:cNvSpPr/>
              <p:nvPr/>
            </p:nvSpPr>
            <p:spPr>
              <a:xfrm flipH="1">
                <a:off x="6029761" y="45335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13"/>
              <p:cNvSpPr/>
              <p:nvPr/>
            </p:nvSpPr>
            <p:spPr>
              <a:xfrm flipH="1">
                <a:off x="6053157" y="47152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13"/>
              <p:cNvSpPr/>
              <p:nvPr/>
            </p:nvSpPr>
            <p:spPr>
              <a:xfrm flipH="1">
                <a:off x="6075470" y="50040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13"/>
              <p:cNvSpPr/>
              <p:nvPr/>
            </p:nvSpPr>
            <p:spPr>
              <a:xfrm flipH="1">
                <a:off x="5789003" y="45859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13"/>
              <p:cNvSpPr/>
              <p:nvPr/>
            </p:nvSpPr>
            <p:spPr>
              <a:xfrm flipH="1">
                <a:off x="5805700" y="45960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13"/>
              <p:cNvSpPr/>
              <p:nvPr/>
            </p:nvSpPr>
            <p:spPr>
              <a:xfrm flipH="1">
                <a:off x="5741078" y="48457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13"/>
              <p:cNvSpPr/>
              <p:nvPr/>
            </p:nvSpPr>
            <p:spPr>
              <a:xfrm flipH="1">
                <a:off x="5783437" y="48468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13"/>
              <p:cNvSpPr/>
              <p:nvPr/>
            </p:nvSpPr>
            <p:spPr>
              <a:xfrm flipH="1">
                <a:off x="5768907" y="48735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13"/>
              <p:cNvSpPr/>
              <p:nvPr/>
            </p:nvSpPr>
            <p:spPr>
              <a:xfrm flipH="1">
                <a:off x="5673057" y="50485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13"/>
              <p:cNvSpPr/>
              <p:nvPr/>
            </p:nvSpPr>
            <p:spPr>
              <a:xfrm flipH="1">
                <a:off x="5942826" y="44143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13"/>
              <p:cNvSpPr/>
              <p:nvPr/>
            </p:nvSpPr>
            <p:spPr>
              <a:xfrm flipH="1">
                <a:off x="6037593" y="46093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13"/>
              <p:cNvSpPr/>
              <p:nvPr/>
            </p:nvSpPr>
            <p:spPr>
              <a:xfrm flipH="1">
                <a:off x="5867023" y="46729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13"/>
              <p:cNvSpPr/>
              <p:nvPr/>
            </p:nvSpPr>
            <p:spPr>
              <a:xfrm flipH="1">
                <a:off x="5802351" y="46372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13"/>
              <p:cNvSpPr/>
              <p:nvPr/>
            </p:nvSpPr>
            <p:spPr>
              <a:xfrm flipH="1">
                <a:off x="6058773" y="48579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13"/>
              <p:cNvSpPr/>
              <p:nvPr/>
            </p:nvSpPr>
            <p:spPr>
              <a:xfrm flipH="1">
                <a:off x="5880420" y="49594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3" name="Google Shape;4163;p13"/>
            <p:cNvGrpSpPr/>
            <p:nvPr/>
          </p:nvGrpSpPr>
          <p:grpSpPr>
            <a:xfrm>
              <a:off x="7336252" y="4603503"/>
              <a:ext cx="788129" cy="1014456"/>
              <a:chOff x="7396296" y="4303962"/>
              <a:chExt cx="788129" cy="1014456"/>
            </a:xfrm>
          </p:grpSpPr>
          <p:sp>
            <p:nvSpPr>
              <p:cNvPr id="4164" name="Google Shape;4164;p13"/>
              <p:cNvSpPr/>
              <p:nvPr/>
            </p:nvSpPr>
            <p:spPr>
              <a:xfrm flipH="1">
                <a:off x="7699460"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13"/>
              <p:cNvSpPr/>
              <p:nvPr/>
            </p:nvSpPr>
            <p:spPr>
              <a:xfrm flipH="1">
                <a:off x="7741820"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13"/>
              <p:cNvSpPr/>
              <p:nvPr/>
            </p:nvSpPr>
            <p:spPr>
              <a:xfrm flipH="1">
                <a:off x="7884511"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13"/>
              <p:cNvSpPr/>
              <p:nvPr/>
            </p:nvSpPr>
            <p:spPr>
              <a:xfrm flipH="1">
                <a:off x="7911306"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13"/>
              <p:cNvSpPr/>
              <p:nvPr/>
            </p:nvSpPr>
            <p:spPr>
              <a:xfrm flipH="1">
                <a:off x="7816539"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13"/>
              <p:cNvSpPr/>
              <p:nvPr/>
            </p:nvSpPr>
            <p:spPr>
              <a:xfrm flipH="1">
                <a:off x="7828804"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13"/>
              <p:cNvSpPr/>
              <p:nvPr/>
            </p:nvSpPr>
            <p:spPr>
              <a:xfrm flipH="1">
                <a:off x="7677197"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13"/>
              <p:cNvSpPr/>
              <p:nvPr/>
            </p:nvSpPr>
            <p:spPr>
              <a:xfrm flipH="1">
                <a:off x="7583563"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13"/>
              <p:cNvSpPr/>
              <p:nvPr/>
            </p:nvSpPr>
            <p:spPr>
              <a:xfrm flipH="1">
                <a:off x="7731821"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13"/>
              <p:cNvSpPr/>
              <p:nvPr/>
            </p:nvSpPr>
            <p:spPr>
              <a:xfrm flipH="1">
                <a:off x="7739603"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13"/>
              <p:cNvSpPr/>
              <p:nvPr/>
            </p:nvSpPr>
            <p:spPr>
              <a:xfrm flipH="1">
                <a:off x="7569082"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13"/>
              <p:cNvSpPr/>
              <p:nvPr/>
            </p:nvSpPr>
            <p:spPr>
              <a:xfrm flipH="1">
                <a:off x="7580214"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13"/>
              <p:cNvSpPr/>
              <p:nvPr/>
            </p:nvSpPr>
            <p:spPr>
              <a:xfrm flipH="1">
                <a:off x="7553468"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13"/>
              <p:cNvSpPr/>
              <p:nvPr/>
            </p:nvSpPr>
            <p:spPr>
              <a:xfrm flipH="1">
                <a:off x="7396296"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13"/>
              <p:cNvSpPr/>
              <p:nvPr/>
            </p:nvSpPr>
            <p:spPr>
              <a:xfrm flipH="1">
                <a:off x="7476532"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13"/>
              <p:cNvSpPr/>
              <p:nvPr/>
            </p:nvSpPr>
            <p:spPr>
              <a:xfrm flipH="1">
                <a:off x="7832153"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13"/>
              <p:cNvSpPr/>
              <p:nvPr/>
            </p:nvSpPr>
            <p:spPr>
              <a:xfrm flipH="1">
                <a:off x="7795360"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13"/>
              <p:cNvSpPr/>
              <p:nvPr/>
            </p:nvSpPr>
            <p:spPr>
              <a:xfrm flipH="1">
                <a:off x="7722906"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13"/>
              <p:cNvSpPr/>
              <p:nvPr/>
            </p:nvSpPr>
            <p:spPr>
              <a:xfrm flipH="1">
                <a:off x="7705075"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13"/>
              <p:cNvSpPr/>
              <p:nvPr/>
            </p:nvSpPr>
            <p:spPr>
              <a:xfrm flipH="1">
                <a:off x="7633705"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4" name="Google Shape;4184;p13"/>
            <p:cNvGrpSpPr/>
            <p:nvPr/>
          </p:nvGrpSpPr>
          <p:grpSpPr>
            <a:xfrm>
              <a:off x="932693" y="4603503"/>
              <a:ext cx="788129" cy="1014456"/>
              <a:chOff x="992737" y="4303962"/>
              <a:chExt cx="788129" cy="1014456"/>
            </a:xfrm>
          </p:grpSpPr>
          <p:sp>
            <p:nvSpPr>
              <p:cNvPr id="4185" name="Google Shape;4185;p13"/>
              <p:cNvSpPr/>
              <p:nvPr/>
            </p:nvSpPr>
            <p:spPr>
              <a:xfrm flipH="1">
                <a:off x="1295902"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13"/>
              <p:cNvSpPr/>
              <p:nvPr/>
            </p:nvSpPr>
            <p:spPr>
              <a:xfrm flipH="1">
                <a:off x="1338261"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13"/>
              <p:cNvSpPr/>
              <p:nvPr/>
            </p:nvSpPr>
            <p:spPr>
              <a:xfrm flipH="1">
                <a:off x="1480953"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13"/>
              <p:cNvSpPr/>
              <p:nvPr/>
            </p:nvSpPr>
            <p:spPr>
              <a:xfrm flipH="1">
                <a:off x="1507747"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13"/>
              <p:cNvSpPr/>
              <p:nvPr/>
            </p:nvSpPr>
            <p:spPr>
              <a:xfrm flipH="1">
                <a:off x="1412981"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13"/>
              <p:cNvSpPr/>
              <p:nvPr/>
            </p:nvSpPr>
            <p:spPr>
              <a:xfrm flipH="1">
                <a:off x="1425245"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13"/>
              <p:cNvSpPr/>
              <p:nvPr/>
            </p:nvSpPr>
            <p:spPr>
              <a:xfrm flipH="1">
                <a:off x="1273638"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13"/>
              <p:cNvSpPr/>
              <p:nvPr/>
            </p:nvSpPr>
            <p:spPr>
              <a:xfrm flipH="1">
                <a:off x="1180004"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13"/>
              <p:cNvSpPr/>
              <p:nvPr/>
            </p:nvSpPr>
            <p:spPr>
              <a:xfrm flipH="1">
                <a:off x="1328262"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13"/>
              <p:cNvSpPr/>
              <p:nvPr/>
            </p:nvSpPr>
            <p:spPr>
              <a:xfrm flipH="1">
                <a:off x="1336044"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13"/>
              <p:cNvSpPr/>
              <p:nvPr/>
            </p:nvSpPr>
            <p:spPr>
              <a:xfrm flipH="1">
                <a:off x="1165524"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13"/>
              <p:cNvSpPr/>
              <p:nvPr/>
            </p:nvSpPr>
            <p:spPr>
              <a:xfrm flipH="1">
                <a:off x="1176655"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13"/>
              <p:cNvSpPr/>
              <p:nvPr/>
            </p:nvSpPr>
            <p:spPr>
              <a:xfrm flipH="1">
                <a:off x="1149910"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13"/>
              <p:cNvSpPr/>
              <p:nvPr/>
            </p:nvSpPr>
            <p:spPr>
              <a:xfrm flipH="1">
                <a:off x="992737"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13"/>
              <p:cNvSpPr/>
              <p:nvPr/>
            </p:nvSpPr>
            <p:spPr>
              <a:xfrm flipH="1">
                <a:off x="1072973"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13"/>
              <p:cNvSpPr/>
              <p:nvPr/>
            </p:nvSpPr>
            <p:spPr>
              <a:xfrm flipH="1">
                <a:off x="1428594"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13"/>
              <p:cNvSpPr/>
              <p:nvPr/>
            </p:nvSpPr>
            <p:spPr>
              <a:xfrm flipH="1">
                <a:off x="1391801"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13"/>
              <p:cNvSpPr/>
              <p:nvPr/>
            </p:nvSpPr>
            <p:spPr>
              <a:xfrm flipH="1">
                <a:off x="1319347"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13"/>
              <p:cNvSpPr/>
              <p:nvPr/>
            </p:nvSpPr>
            <p:spPr>
              <a:xfrm flipH="1">
                <a:off x="1301517"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13"/>
              <p:cNvSpPr/>
              <p:nvPr/>
            </p:nvSpPr>
            <p:spPr>
              <a:xfrm flipH="1">
                <a:off x="1230146"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5" name="Google Shape;4205;p13"/>
            <p:cNvGrpSpPr/>
            <p:nvPr/>
          </p:nvGrpSpPr>
          <p:grpSpPr>
            <a:xfrm>
              <a:off x="-60044" y="4374903"/>
              <a:ext cx="788129" cy="1014456"/>
              <a:chOff x="0" y="4380162"/>
              <a:chExt cx="788129" cy="1014456"/>
            </a:xfrm>
          </p:grpSpPr>
          <p:sp>
            <p:nvSpPr>
              <p:cNvPr id="4206" name="Google Shape;4206;p13"/>
              <p:cNvSpPr/>
              <p:nvPr/>
            </p:nvSpPr>
            <p:spPr>
              <a:xfrm>
                <a:off x="15565" y="49420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13"/>
              <p:cNvSpPr/>
              <p:nvPr/>
            </p:nvSpPr>
            <p:spPr>
              <a:xfrm>
                <a:off x="63539" y="49487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13"/>
              <p:cNvSpPr/>
              <p:nvPr/>
            </p:nvSpPr>
            <p:spPr>
              <a:xfrm>
                <a:off x="123729" y="43801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13"/>
              <p:cNvSpPr/>
              <p:nvPr/>
            </p:nvSpPr>
            <p:spPr>
              <a:xfrm>
                <a:off x="128162" y="44136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13"/>
              <p:cNvSpPr/>
              <p:nvPr/>
            </p:nvSpPr>
            <p:spPr>
              <a:xfrm>
                <a:off x="0" y="46833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13"/>
              <p:cNvSpPr/>
              <p:nvPr/>
            </p:nvSpPr>
            <p:spPr>
              <a:xfrm>
                <a:off x="5566" y="47101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13"/>
              <p:cNvSpPr/>
              <p:nvPr/>
            </p:nvSpPr>
            <p:spPr>
              <a:xfrm>
                <a:off x="40094" y="49620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13"/>
              <p:cNvSpPr/>
              <p:nvPr/>
            </p:nvSpPr>
            <p:spPr>
              <a:xfrm>
                <a:off x="134860" y="52042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13"/>
              <p:cNvSpPr/>
              <p:nvPr/>
            </p:nvSpPr>
            <p:spPr>
              <a:xfrm>
                <a:off x="307647" y="45462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13"/>
              <p:cNvSpPr/>
              <p:nvPr/>
            </p:nvSpPr>
            <p:spPr>
              <a:xfrm>
                <a:off x="322128" y="45518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13"/>
              <p:cNvSpPr/>
              <p:nvPr/>
            </p:nvSpPr>
            <p:spPr>
              <a:xfrm>
                <a:off x="444773" y="47134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13"/>
              <p:cNvSpPr/>
              <p:nvPr/>
            </p:nvSpPr>
            <p:spPr>
              <a:xfrm>
                <a:off x="448122" y="47391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13"/>
              <p:cNvSpPr/>
              <p:nvPr/>
            </p:nvSpPr>
            <p:spPr>
              <a:xfrm>
                <a:off x="479300" y="47524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13"/>
              <p:cNvSpPr/>
              <p:nvPr/>
            </p:nvSpPr>
            <p:spPr>
              <a:xfrm>
                <a:off x="579633" y="48424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13"/>
              <p:cNvSpPr/>
              <p:nvPr/>
            </p:nvSpPr>
            <p:spPr>
              <a:xfrm>
                <a:off x="172787" y="44883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13"/>
              <p:cNvSpPr/>
              <p:nvPr/>
            </p:nvSpPr>
            <p:spPr>
              <a:xfrm>
                <a:off x="118163" y="47747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13"/>
              <p:cNvSpPr/>
              <p:nvPr/>
            </p:nvSpPr>
            <p:spPr>
              <a:xfrm>
                <a:off x="327694" y="46488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13"/>
              <p:cNvSpPr/>
              <p:nvPr/>
            </p:nvSpPr>
            <p:spPr>
              <a:xfrm>
                <a:off x="364487" y="45853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13"/>
              <p:cNvSpPr/>
              <p:nvPr/>
            </p:nvSpPr>
            <p:spPr>
              <a:xfrm>
                <a:off x="186135" y="50289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13"/>
              <p:cNvSpPr/>
              <p:nvPr/>
            </p:nvSpPr>
            <p:spPr>
              <a:xfrm>
                <a:off x="457037" y="48873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6" name="Google Shape;4226;p13"/>
            <p:cNvGrpSpPr/>
            <p:nvPr/>
          </p:nvGrpSpPr>
          <p:grpSpPr>
            <a:xfrm>
              <a:off x="8336771" y="4374903"/>
              <a:ext cx="769215" cy="1154931"/>
              <a:chOff x="8396815" y="4456353"/>
              <a:chExt cx="769215" cy="1154931"/>
            </a:xfrm>
          </p:grpSpPr>
          <p:sp>
            <p:nvSpPr>
              <p:cNvPr id="4227" name="Google Shape;4227;p13"/>
              <p:cNvSpPr/>
              <p:nvPr/>
            </p:nvSpPr>
            <p:spPr>
              <a:xfrm flipH="1">
                <a:off x="8782531" y="48509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13"/>
              <p:cNvSpPr/>
              <p:nvPr/>
            </p:nvSpPr>
            <p:spPr>
              <a:xfrm flipH="1">
                <a:off x="8805927" y="48755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13"/>
              <p:cNvSpPr/>
              <p:nvPr/>
            </p:nvSpPr>
            <p:spPr>
              <a:xfrm flipH="1">
                <a:off x="8616394" y="44563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13"/>
              <p:cNvSpPr/>
              <p:nvPr/>
            </p:nvSpPr>
            <p:spPr>
              <a:xfrm flipH="1">
                <a:off x="8653187" y="44820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13"/>
              <p:cNvSpPr/>
              <p:nvPr/>
            </p:nvSpPr>
            <p:spPr>
              <a:xfrm flipH="1">
                <a:off x="8754653" y="46503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13"/>
              <p:cNvSpPr/>
              <p:nvPr/>
            </p:nvSpPr>
            <p:spPr>
              <a:xfrm flipH="1">
                <a:off x="8753520" y="46859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13"/>
              <p:cNvSpPr/>
              <p:nvPr/>
            </p:nvSpPr>
            <p:spPr>
              <a:xfrm flipH="1">
                <a:off x="8776916" y="48676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13"/>
              <p:cNvSpPr/>
              <p:nvPr/>
            </p:nvSpPr>
            <p:spPr>
              <a:xfrm flipH="1">
                <a:off x="8799228" y="51564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13"/>
              <p:cNvSpPr/>
              <p:nvPr/>
            </p:nvSpPr>
            <p:spPr>
              <a:xfrm flipH="1">
                <a:off x="8512761" y="47383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13"/>
              <p:cNvSpPr/>
              <p:nvPr/>
            </p:nvSpPr>
            <p:spPr>
              <a:xfrm flipH="1">
                <a:off x="8529459" y="47484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13"/>
              <p:cNvSpPr/>
              <p:nvPr/>
            </p:nvSpPr>
            <p:spPr>
              <a:xfrm flipH="1">
                <a:off x="8464836" y="49981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13"/>
              <p:cNvSpPr/>
              <p:nvPr/>
            </p:nvSpPr>
            <p:spPr>
              <a:xfrm flipH="1">
                <a:off x="8507195" y="49992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13"/>
              <p:cNvSpPr/>
              <p:nvPr/>
            </p:nvSpPr>
            <p:spPr>
              <a:xfrm flipH="1">
                <a:off x="8492665" y="50259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13"/>
              <p:cNvSpPr/>
              <p:nvPr/>
            </p:nvSpPr>
            <p:spPr>
              <a:xfrm flipH="1">
                <a:off x="8396815" y="52009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13"/>
              <p:cNvSpPr/>
              <p:nvPr/>
            </p:nvSpPr>
            <p:spPr>
              <a:xfrm flipH="1">
                <a:off x="8666585" y="45667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13"/>
              <p:cNvSpPr/>
              <p:nvPr/>
            </p:nvSpPr>
            <p:spPr>
              <a:xfrm flipH="1">
                <a:off x="8761351" y="47617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13"/>
              <p:cNvSpPr/>
              <p:nvPr/>
            </p:nvSpPr>
            <p:spPr>
              <a:xfrm flipH="1">
                <a:off x="8590781" y="48253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13"/>
              <p:cNvSpPr/>
              <p:nvPr/>
            </p:nvSpPr>
            <p:spPr>
              <a:xfrm flipH="1">
                <a:off x="8526109" y="47896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13"/>
              <p:cNvSpPr/>
              <p:nvPr/>
            </p:nvSpPr>
            <p:spPr>
              <a:xfrm flipH="1">
                <a:off x="8782531" y="50103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13"/>
              <p:cNvSpPr/>
              <p:nvPr/>
            </p:nvSpPr>
            <p:spPr>
              <a:xfrm flipH="1">
                <a:off x="8604179" y="51118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7" name="Google Shape;4247;p13"/>
            <p:cNvGrpSpPr/>
            <p:nvPr/>
          </p:nvGrpSpPr>
          <p:grpSpPr>
            <a:xfrm flipH="1">
              <a:off x="526011" y="4761717"/>
              <a:ext cx="541806" cy="382373"/>
              <a:chOff x="674132" y="5262167"/>
              <a:chExt cx="541806" cy="382373"/>
            </a:xfrm>
          </p:grpSpPr>
          <p:sp>
            <p:nvSpPr>
              <p:cNvPr id="4248" name="Google Shape;4248;p13"/>
              <p:cNvSpPr/>
              <p:nvPr/>
            </p:nvSpPr>
            <p:spPr>
              <a:xfrm>
                <a:off x="967353" y="5622179"/>
                <a:ext cx="1133" cy="22362"/>
              </a:xfrm>
              <a:custGeom>
                <a:avLst/>
                <a:gdLst/>
                <a:ahLst/>
                <a:cxnLst/>
                <a:rect l="l" t="t" r="r" b="b"/>
                <a:pathLst>
                  <a:path w="23" h="454" fill="none" extrusionOk="0">
                    <a:moveTo>
                      <a:pt x="23" y="0"/>
                    </a:moveTo>
                    <a:lnTo>
                      <a:pt x="0" y="453"/>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13"/>
              <p:cNvSpPr/>
              <p:nvPr/>
            </p:nvSpPr>
            <p:spPr>
              <a:xfrm>
                <a:off x="912728" y="5618829"/>
                <a:ext cx="2266" cy="23445"/>
              </a:xfrm>
              <a:custGeom>
                <a:avLst/>
                <a:gdLst/>
                <a:ahLst/>
                <a:cxnLst/>
                <a:rect l="l" t="t" r="r" b="b"/>
                <a:pathLst>
                  <a:path w="46" h="476" fill="none" extrusionOk="0">
                    <a:moveTo>
                      <a:pt x="45" y="1"/>
                    </a:moveTo>
                    <a:lnTo>
                      <a:pt x="0" y="476"/>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13"/>
              <p:cNvSpPr/>
              <p:nvPr/>
            </p:nvSpPr>
            <p:spPr>
              <a:xfrm>
                <a:off x="674132" y="5406339"/>
                <a:ext cx="89250" cy="93240"/>
              </a:xfrm>
              <a:custGeom>
                <a:avLst/>
                <a:gdLst/>
                <a:ahLst/>
                <a:cxnLst/>
                <a:rect l="l" t="t" r="r" b="b"/>
                <a:pathLst>
                  <a:path w="1812" h="1893" extrusionOk="0">
                    <a:moveTo>
                      <a:pt x="1234" y="1"/>
                    </a:moveTo>
                    <a:cubicBezTo>
                      <a:pt x="1170" y="1"/>
                      <a:pt x="1098" y="16"/>
                      <a:pt x="1019" y="37"/>
                    </a:cubicBezTo>
                    <a:cubicBezTo>
                      <a:pt x="748" y="82"/>
                      <a:pt x="408" y="150"/>
                      <a:pt x="91" y="218"/>
                    </a:cubicBezTo>
                    <a:cubicBezTo>
                      <a:pt x="69" y="218"/>
                      <a:pt x="23" y="263"/>
                      <a:pt x="23" y="263"/>
                    </a:cubicBezTo>
                    <a:cubicBezTo>
                      <a:pt x="1" y="286"/>
                      <a:pt x="23" y="331"/>
                      <a:pt x="69" y="377"/>
                    </a:cubicBezTo>
                    <a:cubicBezTo>
                      <a:pt x="589" y="942"/>
                      <a:pt x="1223" y="1418"/>
                      <a:pt x="1811" y="1893"/>
                    </a:cubicBezTo>
                    <a:cubicBezTo>
                      <a:pt x="1766" y="1350"/>
                      <a:pt x="1676" y="829"/>
                      <a:pt x="1540" y="286"/>
                    </a:cubicBezTo>
                    <a:cubicBezTo>
                      <a:pt x="1478" y="69"/>
                      <a:pt x="1374" y="1"/>
                      <a:pt x="1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13"/>
              <p:cNvSpPr/>
              <p:nvPr/>
            </p:nvSpPr>
            <p:spPr>
              <a:xfrm>
                <a:off x="728757" y="5262167"/>
                <a:ext cx="487181" cy="346066"/>
              </a:xfrm>
              <a:custGeom>
                <a:avLst/>
                <a:gdLst/>
                <a:ahLst/>
                <a:cxnLst/>
                <a:rect l="l" t="t" r="r" b="b"/>
                <a:pathLst>
                  <a:path w="9891" h="7026" extrusionOk="0">
                    <a:moveTo>
                      <a:pt x="3039" y="0"/>
                    </a:moveTo>
                    <a:cubicBezTo>
                      <a:pt x="2713" y="0"/>
                      <a:pt x="2389" y="58"/>
                      <a:pt x="2083" y="180"/>
                    </a:cubicBezTo>
                    <a:cubicBezTo>
                      <a:pt x="2038" y="180"/>
                      <a:pt x="2015" y="226"/>
                      <a:pt x="1947" y="248"/>
                    </a:cubicBezTo>
                    <a:cubicBezTo>
                      <a:pt x="1336" y="565"/>
                      <a:pt x="770" y="1154"/>
                      <a:pt x="431" y="1719"/>
                    </a:cubicBezTo>
                    <a:cubicBezTo>
                      <a:pt x="227" y="2285"/>
                      <a:pt x="1" y="2693"/>
                      <a:pt x="46" y="3326"/>
                    </a:cubicBezTo>
                    <a:cubicBezTo>
                      <a:pt x="114" y="3869"/>
                      <a:pt x="318" y="4390"/>
                      <a:pt x="589" y="4888"/>
                    </a:cubicBezTo>
                    <a:cubicBezTo>
                      <a:pt x="1155" y="5884"/>
                      <a:pt x="1947" y="6495"/>
                      <a:pt x="3056" y="6789"/>
                    </a:cubicBezTo>
                    <a:cubicBezTo>
                      <a:pt x="3651" y="6943"/>
                      <a:pt x="4263" y="7025"/>
                      <a:pt x="4870" y="7025"/>
                    </a:cubicBezTo>
                    <a:cubicBezTo>
                      <a:pt x="6319" y="7025"/>
                      <a:pt x="7736" y="6554"/>
                      <a:pt x="8805" y="5454"/>
                    </a:cubicBezTo>
                    <a:cubicBezTo>
                      <a:pt x="9054" y="5205"/>
                      <a:pt x="9891" y="4231"/>
                      <a:pt x="9167" y="4141"/>
                    </a:cubicBezTo>
                    <a:cubicBezTo>
                      <a:pt x="8465" y="4096"/>
                      <a:pt x="7831" y="4209"/>
                      <a:pt x="7220" y="3779"/>
                    </a:cubicBezTo>
                    <a:cubicBezTo>
                      <a:pt x="6655" y="3417"/>
                      <a:pt x="6360" y="2738"/>
                      <a:pt x="6089" y="2104"/>
                    </a:cubicBezTo>
                    <a:cubicBezTo>
                      <a:pt x="5704" y="1267"/>
                      <a:pt x="5093" y="610"/>
                      <a:pt x="4210" y="248"/>
                    </a:cubicBezTo>
                    <a:cubicBezTo>
                      <a:pt x="3837" y="87"/>
                      <a:pt x="3437" y="0"/>
                      <a:pt x="30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13"/>
              <p:cNvSpPr/>
              <p:nvPr/>
            </p:nvSpPr>
            <p:spPr>
              <a:xfrm>
                <a:off x="731023" y="5266551"/>
                <a:ext cx="448171" cy="355670"/>
              </a:xfrm>
              <a:custGeom>
                <a:avLst/>
                <a:gdLst/>
                <a:ahLst/>
                <a:cxnLst/>
                <a:rect l="l" t="t" r="r" b="b"/>
                <a:pathLst>
                  <a:path w="9099" h="7221" fill="none" extrusionOk="0">
                    <a:moveTo>
                      <a:pt x="1901" y="408"/>
                    </a:moveTo>
                    <a:cubicBezTo>
                      <a:pt x="1969" y="386"/>
                      <a:pt x="1992" y="340"/>
                      <a:pt x="2037" y="340"/>
                    </a:cubicBezTo>
                    <a:cubicBezTo>
                      <a:pt x="2829" y="1"/>
                      <a:pt x="3780" y="159"/>
                      <a:pt x="4526" y="521"/>
                    </a:cubicBezTo>
                    <a:cubicBezTo>
                      <a:pt x="5160" y="838"/>
                      <a:pt x="5635" y="1336"/>
                      <a:pt x="6088" y="1857"/>
                    </a:cubicBezTo>
                    <a:cubicBezTo>
                      <a:pt x="6518" y="2355"/>
                      <a:pt x="6858" y="2988"/>
                      <a:pt x="7355" y="3373"/>
                    </a:cubicBezTo>
                    <a:cubicBezTo>
                      <a:pt x="7650" y="3599"/>
                      <a:pt x="8012" y="3735"/>
                      <a:pt x="8351" y="3939"/>
                    </a:cubicBezTo>
                    <a:cubicBezTo>
                      <a:pt x="8668" y="4120"/>
                      <a:pt x="9098" y="4256"/>
                      <a:pt x="8940" y="4663"/>
                    </a:cubicBezTo>
                    <a:cubicBezTo>
                      <a:pt x="8668" y="5365"/>
                      <a:pt x="8193" y="5998"/>
                      <a:pt x="7559" y="6406"/>
                    </a:cubicBezTo>
                    <a:cubicBezTo>
                      <a:pt x="6880" y="6836"/>
                      <a:pt x="6111" y="7107"/>
                      <a:pt x="5319" y="7175"/>
                    </a:cubicBezTo>
                    <a:cubicBezTo>
                      <a:pt x="4572" y="7220"/>
                      <a:pt x="3802" y="7153"/>
                      <a:pt x="3055" y="6949"/>
                    </a:cubicBezTo>
                    <a:cubicBezTo>
                      <a:pt x="1969" y="6655"/>
                      <a:pt x="1177" y="6044"/>
                      <a:pt x="611" y="5048"/>
                    </a:cubicBezTo>
                    <a:cubicBezTo>
                      <a:pt x="317" y="4572"/>
                      <a:pt x="113" y="4029"/>
                      <a:pt x="68" y="3486"/>
                    </a:cubicBezTo>
                    <a:cubicBezTo>
                      <a:pt x="0" y="2875"/>
                      <a:pt x="226" y="2445"/>
                      <a:pt x="430" y="1879"/>
                    </a:cubicBezTo>
                    <a:cubicBezTo>
                      <a:pt x="724" y="1313"/>
                      <a:pt x="1290" y="725"/>
                      <a:pt x="1901" y="408"/>
                    </a:cubicBezTo>
                    <a:close/>
                  </a:path>
                </a:pathLst>
              </a:custGeom>
              <a:noFill/>
              <a:ln w="51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13"/>
              <p:cNvSpPr/>
              <p:nvPr/>
            </p:nvSpPr>
            <p:spPr>
              <a:xfrm>
                <a:off x="865885" y="5389198"/>
                <a:ext cx="148307" cy="131560"/>
              </a:xfrm>
              <a:custGeom>
                <a:avLst/>
                <a:gdLst/>
                <a:ahLst/>
                <a:cxnLst/>
                <a:rect l="l" t="t" r="r" b="b"/>
                <a:pathLst>
                  <a:path w="3011" h="2671" extrusionOk="0">
                    <a:moveTo>
                      <a:pt x="1675" y="0"/>
                    </a:moveTo>
                    <a:lnTo>
                      <a:pt x="1675" y="0"/>
                    </a:lnTo>
                    <a:cubicBezTo>
                      <a:pt x="1743" y="476"/>
                      <a:pt x="1947" y="928"/>
                      <a:pt x="2218" y="1313"/>
                    </a:cubicBezTo>
                    <a:cubicBezTo>
                      <a:pt x="2354" y="1517"/>
                      <a:pt x="2558" y="1652"/>
                      <a:pt x="2648" y="1811"/>
                    </a:cubicBezTo>
                    <a:cubicBezTo>
                      <a:pt x="2762" y="1969"/>
                      <a:pt x="2716" y="2128"/>
                      <a:pt x="2581" y="2241"/>
                    </a:cubicBezTo>
                    <a:cubicBezTo>
                      <a:pt x="2445" y="2377"/>
                      <a:pt x="2241" y="2422"/>
                      <a:pt x="2015" y="2422"/>
                    </a:cubicBezTo>
                    <a:lnTo>
                      <a:pt x="1336" y="2422"/>
                    </a:lnTo>
                    <a:cubicBezTo>
                      <a:pt x="883" y="2422"/>
                      <a:pt x="431" y="2377"/>
                      <a:pt x="1" y="2196"/>
                    </a:cubicBezTo>
                    <a:lnTo>
                      <a:pt x="1" y="2196"/>
                    </a:lnTo>
                    <a:cubicBezTo>
                      <a:pt x="385" y="2467"/>
                      <a:pt x="861" y="2580"/>
                      <a:pt x="1313" y="2648"/>
                    </a:cubicBezTo>
                    <a:cubicBezTo>
                      <a:pt x="1562" y="2648"/>
                      <a:pt x="1788" y="2671"/>
                      <a:pt x="2015" y="2671"/>
                    </a:cubicBezTo>
                    <a:cubicBezTo>
                      <a:pt x="2241" y="2671"/>
                      <a:pt x="2535" y="2648"/>
                      <a:pt x="2762" y="2445"/>
                    </a:cubicBezTo>
                    <a:cubicBezTo>
                      <a:pt x="2875" y="2354"/>
                      <a:pt x="2943" y="2218"/>
                      <a:pt x="2988" y="2082"/>
                    </a:cubicBezTo>
                    <a:cubicBezTo>
                      <a:pt x="3011" y="1901"/>
                      <a:pt x="2965" y="1766"/>
                      <a:pt x="2875" y="1652"/>
                    </a:cubicBezTo>
                    <a:cubicBezTo>
                      <a:pt x="2739" y="1426"/>
                      <a:pt x="2535" y="1313"/>
                      <a:pt x="2400" y="1132"/>
                    </a:cubicBezTo>
                    <a:cubicBezTo>
                      <a:pt x="2105" y="838"/>
                      <a:pt x="1856" y="43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13"/>
              <p:cNvSpPr/>
              <p:nvPr/>
            </p:nvSpPr>
            <p:spPr>
              <a:xfrm>
                <a:off x="778949" y="5379150"/>
                <a:ext cx="29011" cy="27928"/>
              </a:xfrm>
              <a:custGeom>
                <a:avLst/>
                <a:gdLst/>
                <a:ahLst/>
                <a:cxnLst/>
                <a:rect l="l" t="t" r="r" b="b"/>
                <a:pathLst>
                  <a:path w="589" h="567" extrusionOk="0">
                    <a:moveTo>
                      <a:pt x="227" y="1"/>
                    </a:moveTo>
                    <a:cubicBezTo>
                      <a:pt x="0" y="114"/>
                      <a:pt x="0" y="566"/>
                      <a:pt x="317" y="566"/>
                    </a:cubicBezTo>
                    <a:cubicBezTo>
                      <a:pt x="430" y="566"/>
                      <a:pt x="498" y="499"/>
                      <a:pt x="543" y="408"/>
                    </a:cubicBezTo>
                    <a:cubicBezTo>
                      <a:pt x="589" y="340"/>
                      <a:pt x="589" y="204"/>
                      <a:pt x="543" y="159"/>
                    </a:cubicBezTo>
                    <a:cubicBezTo>
                      <a:pt x="498" y="136"/>
                      <a:pt x="498" y="114"/>
                      <a:pt x="475" y="69"/>
                    </a:cubicBezTo>
                    <a:cubicBezTo>
                      <a:pt x="453" y="23"/>
                      <a:pt x="362"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5" name="Google Shape;4255;p13"/>
            <p:cNvGrpSpPr/>
            <p:nvPr/>
          </p:nvGrpSpPr>
          <p:grpSpPr>
            <a:xfrm>
              <a:off x="4971625" y="-12374"/>
              <a:ext cx="4270606" cy="1104740"/>
              <a:chOff x="2637925" y="3469400"/>
              <a:chExt cx="2167600" cy="560725"/>
            </a:xfrm>
          </p:grpSpPr>
          <p:sp>
            <p:nvSpPr>
              <p:cNvPr id="4256" name="Google Shape;4256;p13"/>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13"/>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13"/>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13"/>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13"/>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1" name="Google Shape;4261;p13"/>
            <p:cNvGrpSpPr/>
            <p:nvPr/>
          </p:nvGrpSpPr>
          <p:grpSpPr>
            <a:xfrm flipH="1">
              <a:off x="5730664" y="-146304"/>
              <a:ext cx="949833" cy="732422"/>
              <a:chOff x="4866600" y="2956225"/>
              <a:chExt cx="482100" cy="371750"/>
            </a:xfrm>
          </p:grpSpPr>
          <p:sp>
            <p:nvSpPr>
              <p:cNvPr id="4262" name="Google Shape;4262;p13"/>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13"/>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13"/>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13"/>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13"/>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13"/>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13"/>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13"/>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0" name="Google Shape;4270;p13"/>
            <p:cNvGrpSpPr/>
            <p:nvPr/>
          </p:nvGrpSpPr>
          <p:grpSpPr>
            <a:xfrm flipH="1">
              <a:off x="6863947" y="-162602"/>
              <a:ext cx="950917" cy="733555"/>
              <a:chOff x="2920825" y="1027400"/>
              <a:chExt cx="482650" cy="372325"/>
            </a:xfrm>
          </p:grpSpPr>
          <p:sp>
            <p:nvSpPr>
              <p:cNvPr id="4271" name="Google Shape;4271;p13"/>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13"/>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13"/>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13"/>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13"/>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13"/>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13"/>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8" name="Google Shape;4278;p13"/>
            <p:cNvGrpSpPr/>
            <p:nvPr/>
          </p:nvGrpSpPr>
          <p:grpSpPr>
            <a:xfrm>
              <a:off x="7835611" y="156705"/>
              <a:ext cx="237508" cy="247359"/>
              <a:chOff x="2650925" y="4637475"/>
              <a:chExt cx="120550" cy="125550"/>
            </a:xfrm>
          </p:grpSpPr>
          <p:sp>
            <p:nvSpPr>
              <p:cNvPr id="4279" name="Google Shape;4279;p13"/>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13"/>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1" name="Google Shape;4281;p13"/>
            <p:cNvGrpSpPr/>
            <p:nvPr/>
          </p:nvGrpSpPr>
          <p:grpSpPr>
            <a:xfrm flipH="1">
              <a:off x="5924949" y="60033"/>
              <a:ext cx="241941" cy="218741"/>
              <a:chOff x="2097025" y="4644575"/>
              <a:chExt cx="122800" cy="111025"/>
            </a:xfrm>
          </p:grpSpPr>
          <p:sp>
            <p:nvSpPr>
              <p:cNvPr id="4282" name="Google Shape;4282;p13"/>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13"/>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4" name="Google Shape;4284;p13"/>
            <p:cNvGrpSpPr/>
            <p:nvPr/>
          </p:nvGrpSpPr>
          <p:grpSpPr>
            <a:xfrm flipH="1">
              <a:off x="4695361" y="36717"/>
              <a:ext cx="237508" cy="247359"/>
              <a:chOff x="2650925" y="4637475"/>
              <a:chExt cx="120550" cy="125550"/>
            </a:xfrm>
          </p:grpSpPr>
          <p:sp>
            <p:nvSpPr>
              <p:cNvPr id="4285" name="Google Shape;4285;p13"/>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13"/>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7" name="Google Shape;4287;p13"/>
            <p:cNvGrpSpPr/>
            <p:nvPr/>
          </p:nvGrpSpPr>
          <p:grpSpPr>
            <a:xfrm flipH="1">
              <a:off x="3731214" y="-246888"/>
              <a:ext cx="949833" cy="732422"/>
              <a:chOff x="4866600" y="2956225"/>
              <a:chExt cx="482100" cy="371750"/>
            </a:xfrm>
          </p:grpSpPr>
          <p:sp>
            <p:nvSpPr>
              <p:cNvPr id="4288" name="Google Shape;4288;p13"/>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13"/>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13"/>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13"/>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13"/>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13"/>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13"/>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13"/>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6" name="Google Shape;4296;p13"/>
            <p:cNvGrpSpPr/>
            <p:nvPr/>
          </p:nvGrpSpPr>
          <p:grpSpPr>
            <a:xfrm>
              <a:off x="8170051" y="-584525"/>
              <a:ext cx="292131" cy="1327718"/>
              <a:chOff x="2806525" y="620025"/>
              <a:chExt cx="148275" cy="673900"/>
            </a:xfrm>
          </p:grpSpPr>
          <p:sp>
            <p:nvSpPr>
              <p:cNvPr id="4297" name="Google Shape;4297;p13"/>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13"/>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13"/>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13"/>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13"/>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13"/>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13"/>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13"/>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5" name="Google Shape;4305;p13"/>
            <p:cNvGrpSpPr/>
            <p:nvPr/>
          </p:nvGrpSpPr>
          <p:grpSpPr>
            <a:xfrm>
              <a:off x="7850181" y="304800"/>
              <a:ext cx="1239650" cy="1639847"/>
              <a:chOff x="4119175" y="4625900"/>
              <a:chExt cx="629200" cy="832325"/>
            </a:xfrm>
          </p:grpSpPr>
          <p:sp>
            <p:nvSpPr>
              <p:cNvPr id="4306" name="Google Shape;4306;p13"/>
              <p:cNvSpPr/>
              <p:nvPr/>
            </p:nvSpPr>
            <p:spPr>
              <a:xfrm>
                <a:off x="4522600" y="4958400"/>
                <a:ext cx="140350" cy="239425"/>
              </a:xfrm>
              <a:custGeom>
                <a:avLst/>
                <a:gdLst/>
                <a:ahLst/>
                <a:cxnLst/>
                <a:rect l="l" t="t" r="r" b="b"/>
                <a:pathLst>
                  <a:path w="5614" h="9577" extrusionOk="0">
                    <a:moveTo>
                      <a:pt x="4315" y="1"/>
                    </a:moveTo>
                    <a:cubicBezTo>
                      <a:pt x="4176" y="1"/>
                      <a:pt x="4030" y="53"/>
                      <a:pt x="3893" y="121"/>
                    </a:cubicBezTo>
                    <a:cubicBezTo>
                      <a:pt x="3441" y="348"/>
                      <a:pt x="3146" y="823"/>
                      <a:pt x="2920" y="1275"/>
                    </a:cubicBezTo>
                    <a:cubicBezTo>
                      <a:pt x="2151" y="2611"/>
                      <a:pt x="1426" y="3991"/>
                      <a:pt x="861" y="5440"/>
                    </a:cubicBezTo>
                    <a:cubicBezTo>
                      <a:pt x="634" y="6028"/>
                      <a:pt x="431" y="6639"/>
                      <a:pt x="295" y="7273"/>
                    </a:cubicBezTo>
                    <a:cubicBezTo>
                      <a:pt x="159" y="7952"/>
                      <a:pt x="1" y="8608"/>
                      <a:pt x="498" y="9129"/>
                    </a:cubicBezTo>
                    <a:cubicBezTo>
                      <a:pt x="771" y="9444"/>
                      <a:pt x="1032" y="9577"/>
                      <a:pt x="1280" y="9577"/>
                    </a:cubicBezTo>
                    <a:cubicBezTo>
                      <a:pt x="1691" y="9577"/>
                      <a:pt x="2070" y="9215"/>
                      <a:pt x="2422" y="8721"/>
                    </a:cubicBezTo>
                    <a:cubicBezTo>
                      <a:pt x="3350" y="7386"/>
                      <a:pt x="4052" y="5892"/>
                      <a:pt x="4482" y="4331"/>
                    </a:cubicBezTo>
                    <a:cubicBezTo>
                      <a:pt x="4753" y="3358"/>
                      <a:pt x="5613" y="823"/>
                      <a:pt x="4572" y="76"/>
                    </a:cubicBezTo>
                    <a:cubicBezTo>
                      <a:pt x="4492" y="23"/>
                      <a:pt x="4405" y="1"/>
                      <a:pt x="4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13"/>
              <p:cNvSpPr/>
              <p:nvPr/>
            </p:nvSpPr>
            <p:spPr>
              <a:xfrm>
                <a:off x="4516375" y="4960275"/>
                <a:ext cx="140350" cy="250675"/>
              </a:xfrm>
              <a:custGeom>
                <a:avLst/>
                <a:gdLst/>
                <a:ahLst/>
                <a:cxnLst/>
                <a:rect l="l" t="t" r="r" b="b"/>
                <a:pathLst>
                  <a:path w="5614" h="10027" fill="none" extrusionOk="0">
                    <a:moveTo>
                      <a:pt x="861" y="5501"/>
                    </a:moveTo>
                    <a:cubicBezTo>
                      <a:pt x="634" y="6089"/>
                      <a:pt x="431" y="6723"/>
                      <a:pt x="295" y="7334"/>
                    </a:cubicBezTo>
                    <a:cubicBezTo>
                      <a:pt x="136" y="8013"/>
                      <a:pt x="1" y="8669"/>
                      <a:pt x="476" y="9212"/>
                    </a:cubicBezTo>
                    <a:cubicBezTo>
                      <a:pt x="1223" y="10027"/>
                      <a:pt x="1834" y="9574"/>
                      <a:pt x="2400" y="8782"/>
                    </a:cubicBezTo>
                    <a:cubicBezTo>
                      <a:pt x="3350" y="7447"/>
                      <a:pt x="4052" y="5953"/>
                      <a:pt x="4482" y="4392"/>
                    </a:cubicBezTo>
                    <a:cubicBezTo>
                      <a:pt x="4753" y="3441"/>
                      <a:pt x="5613" y="884"/>
                      <a:pt x="4550" y="159"/>
                    </a:cubicBezTo>
                    <a:cubicBezTo>
                      <a:pt x="4369" y="1"/>
                      <a:pt x="4097" y="69"/>
                      <a:pt x="3871" y="182"/>
                    </a:cubicBezTo>
                    <a:cubicBezTo>
                      <a:pt x="3418" y="408"/>
                      <a:pt x="3146" y="884"/>
                      <a:pt x="2920" y="1336"/>
                    </a:cubicBezTo>
                    <a:cubicBezTo>
                      <a:pt x="2151" y="2672"/>
                      <a:pt x="1381" y="4029"/>
                      <a:pt x="861" y="550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13"/>
              <p:cNvSpPr/>
              <p:nvPr/>
            </p:nvSpPr>
            <p:spPr>
              <a:xfrm>
                <a:off x="4495450" y="5381800"/>
                <a:ext cx="86025" cy="76425"/>
              </a:xfrm>
              <a:custGeom>
                <a:avLst/>
                <a:gdLst/>
                <a:ahLst/>
                <a:cxnLst/>
                <a:rect l="l" t="t" r="r" b="b"/>
                <a:pathLst>
                  <a:path w="3441" h="3057" fill="none" extrusionOk="0">
                    <a:moveTo>
                      <a:pt x="1154" y="2830"/>
                    </a:moveTo>
                    <a:cubicBezTo>
                      <a:pt x="1494" y="3011"/>
                      <a:pt x="1924" y="3056"/>
                      <a:pt x="2309" y="2920"/>
                    </a:cubicBezTo>
                    <a:cubicBezTo>
                      <a:pt x="3237" y="2626"/>
                      <a:pt x="3440" y="1698"/>
                      <a:pt x="3327" y="793"/>
                    </a:cubicBezTo>
                    <a:cubicBezTo>
                      <a:pt x="3078" y="1"/>
                      <a:pt x="1268" y="69"/>
                      <a:pt x="679" y="363"/>
                    </a:cubicBezTo>
                    <a:cubicBezTo>
                      <a:pt x="0" y="748"/>
                      <a:pt x="181" y="1608"/>
                      <a:pt x="498" y="2151"/>
                    </a:cubicBezTo>
                    <a:cubicBezTo>
                      <a:pt x="611" y="2468"/>
                      <a:pt x="860" y="2694"/>
                      <a:pt x="1154" y="283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13"/>
              <p:cNvSpPr/>
              <p:nvPr/>
            </p:nvSpPr>
            <p:spPr>
              <a:xfrm>
                <a:off x="4399825" y="5117575"/>
                <a:ext cx="269900" cy="297650"/>
              </a:xfrm>
              <a:custGeom>
                <a:avLst/>
                <a:gdLst/>
                <a:ahLst/>
                <a:cxnLst/>
                <a:rect l="l" t="t" r="r" b="b"/>
                <a:pathLst>
                  <a:path w="10796" h="11906" fill="none" extrusionOk="0">
                    <a:moveTo>
                      <a:pt x="6247" y="11113"/>
                    </a:moveTo>
                    <a:cubicBezTo>
                      <a:pt x="3984" y="10977"/>
                      <a:pt x="4391" y="11905"/>
                      <a:pt x="2648" y="11249"/>
                    </a:cubicBezTo>
                    <a:cubicBezTo>
                      <a:pt x="1223" y="10728"/>
                      <a:pt x="385" y="8623"/>
                      <a:pt x="136" y="7062"/>
                    </a:cubicBezTo>
                    <a:cubicBezTo>
                      <a:pt x="46" y="6496"/>
                      <a:pt x="23" y="5908"/>
                      <a:pt x="23" y="5319"/>
                    </a:cubicBezTo>
                    <a:cubicBezTo>
                      <a:pt x="0" y="4685"/>
                      <a:pt x="0" y="4074"/>
                      <a:pt x="114" y="3441"/>
                    </a:cubicBezTo>
                    <a:cubicBezTo>
                      <a:pt x="385" y="2128"/>
                      <a:pt x="1268" y="1404"/>
                      <a:pt x="2490" y="1019"/>
                    </a:cubicBezTo>
                    <a:cubicBezTo>
                      <a:pt x="5568" y="1"/>
                      <a:pt x="9053" y="1585"/>
                      <a:pt x="10207" y="4346"/>
                    </a:cubicBezTo>
                    <a:cubicBezTo>
                      <a:pt x="10796" y="5772"/>
                      <a:pt x="10796" y="6564"/>
                      <a:pt x="10388" y="8239"/>
                    </a:cubicBezTo>
                    <a:cubicBezTo>
                      <a:pt x="9936" y="10072"/>
                      <a:pt x="7582" y="11204"/>
                      <a:pt x="6247" y="11113"/>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13"/>
              <p:cNvSpPr/>
              <p:nvPr/>
            </p:nvSpPr>
            <p:spPr>
              <a:xfrm>
                <a:off x="4606900" y="4632550"/>
                <a:ext cx="130550" cy="590375"/>
              </a:xfrm>
              <a:custGeom>
                <a:avLst/>
                <a:gdLst/>
                <a:ahLst/>
                <a:cxnLst/>
                <a:rect l="l" t="t" r="r" b="b"/>
                <a:pathLst>
                  <a:path w="5222" h="23615" extrusionOk="0">
                    <a:moveTo>
                      <a:pt x="2994" y="0"/>
                    </a:moveTo>
                    <a:cubicBezTo>
                      <a:pt x="2643" y="0"/>
                      <a:pt x="2291" y="98"/>
                      <a:pt x="1970" y="323"/>
                    </a:cubicBezTo>
                    <a:cubicBezTo>
                      <a:pt x="567" y="1341"/>
                      <a:pt x="883" y="3514"/>
                      <a:pt x="1223" y="5008"/>
                    </a:cubicBezTo>
                    <a:cubicBezTo>
                      <a:pt x="1811" y="7769"/>
                      <a:pt x="2490" y="10281"/>
                      <a:pt x="2309" y="13155"/>
                    </a:cubicBezTo>
                    <a:cubicBezTo>
                      <a:pt x="2151" y="15916"/>
                      <a:pt x="1472" y="18655"/>
                      <a:pt x="250" y="21190"/>
                    </a:cubicBezTo>
                    <a:cubicBezTo>
                      <a:pt x="1" y="21710"/>
                      <a:pt x="815" y="22932"/>
                      <a:pt x="1042" y="23453"/>
                    </a:cubicBezTo>
                    <a:cubicBezTo>
                      <a:pt x="1062" y="23515"/>
                      <a:pt x="1139" y="23614"/>
                      <a:pt x="1239" y="23614"/>
                    </a:cubicBezTo>
                    <a:cubicBezTo>
                      <a:pt x="1248" y="23614"/>
                      <a:pt x="1258" y="23613"/>
                      <a:pt x="1268" y="23611"/>
                    </a:cubicBezTo>
                    <a:cubicBezTo>
                      <a:pt x="1336" y="23589"/>
                      <a:pt x="1359" y="23521"/>
                      <a:pt x="1381" y="23475"/>
                    </a:cubicBezTo>
                    <a:cubicBezTo>
                      <a:pt x="2626" y="20850"/>
                      <a:pt x="3418" y="18021"/>
                      <a:pt x="3735" y="15124"/>
                    </a:cubicBezTo>
                    <a:cubicBezTo>
                      <a:pt x="3984" y="12997"/>
                      <a:pt x="3893" y="10847"/>
                      <a:pt x="3667" y="8719"/>
                    </a:cubicBezTo>
                    <a:cubicBezTo>
                      <a:pt x="3441" y="6818"/>
                      <a:pt x="2309" y="4962"/>
                      <a:pt x="2603" y="3016"/>
                    </a:cubicBezTo>
                    <a:cubicBezTo>
                      <a:pt x="2649" y="2677"/>
                      <a:pt x="2739" y="2337"/>
                      <a:pt x="2966" y="2088"/>
                    </a:cubicBezTo>
                    <a:cubicBezTo>
                      <a:pt x="3205" y="1798"/>
                      <a:pt x="3465" y="1677"/>
                      <a:pt x="3735" y="1677"/>
                    </a:cubicBezTo>
                    <a:cubicBezTo>
                      <a:pt x="3950" y="1677"/>
                      <a:pt x="4171" y="1754"/>
                      <a:pt x="4391" y="1884"/>
                    </a:cubicBezTo>
                    <a:cubicBezTo>
                      <a:pt x="4561" y="1990"/>
                      <a:pt x="4702" y="2035"/>
                      <a:pt x="4814" y="2035"/>
                    </a:cubicBezTo>
                    <a:cubicBezTo>
                      <a:pt x="5136" y="2035"/>
                      <a:pt x="5221" y="1665"/>
                      <a:pt x="5070" y="1296"/>
                    </a:cubicBezTo>
                    <a:cubicBezTo>
                      <a:pt x="5025" y="1183"/>
                      <a:pt x="4957" y="1092"/>
                      <a:pt x="4889" y="979"/>
                    </a:cubicBezTo>
                    <a:cubicBezTo>
                      <a:pt x="4420" y="403"/>
                      <a:pt x="3706" y="0"/>
                      <a:pt x="29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13"/>
              <p:cNvSpPr/>
              <p:nvPr/>
            </p:nvSpPr>
            <p:spPr>
              <a:xfrm>
                <a:off x="4617100" y="4625900"/>
                <a:ext cx="131275" cy="594125"/>
              </a:xfrm>
              <a:custGeom>
                <a:avLst/>
                <a:gdLst/>
                <a:ahLst/>
                <a:cxnLst/>
                <a:rect l="l" t="t" r="r" b="b"/>
                <a:pathLst>
                  <a:path w="5251" h="23765" fill="none" extrusionOk="0">
                    <a:moveTo>
                      <a:pt x="5047" y="1653"/>
                    </a:moveTo>
                    <a:cubicBezTo>
                      <a:pt x="5024" y="1539"/>
                      <a:pt x="4934" y="1449"/>
                      <a:pt x="4889" y="1336"/>
                    </a:cubicBezTo>
                    <a:cubicBezTo>
                      <a:pt x="4187" y="476"/>
                      <a:pt x="2942" y="0"/>
                      <a:pt x="1969" y="679"/>
                    </a:cubicBezTo>
                    <a:cubicBezTo>
                      <a:pt x="566" y="1698"/>
                      <a:pt x="521" y="3916"/>
                      <a:pt x="837" y="5387"/>
                    </a:cubicBezTo>
                    <a:cubicBezTo>
                      <a:pt x="1426" y="8148"/>
                      <a:pt x="1788" y="11565"/>
                      <a:pt x="1630" y="14440"/>
                    </a:cubicBezTo>
                    <a:cubicBezTo>
                      <a:pt x="1471" y="17201"/>
                      <a:pt x="1426" y="19011"/>
                      <a:pt x="249" y="21523"/>
                    </a:cubicBezTo>
                    <a:cubicBezTo>
                      <a:pt x="0" y="22067"/>
                      <a:pt x="272" y="23085"/>
                      <a:pt x="498" y="23560"/>
                    </a:cubicBezTo>
                    <a:cubicBezTo>
                      <a:pt x="521" y="23651"/>
                      <a:pt x="611" y="23764"/>
                      <a:pt x="724" y="23741"/>
                    </a:cubicBezTo>
                    <a:cubicBezTo>
                      <a:pt x="792" y="23719"/>
                      <a:pt x="815" y="23651"/>
                      <a:pt x="837" y="23606"/>
                    </a:cubicBezTo>
                    <a:cubicBezTo>
                      <a:pt x="2082" y="20958"/>
                      <a:pt x="2852" y="18921"/>
                      <a:pt x="3191" y="16047"/>
                    </a:cubicBezTo>
                    <a:cubicBezTo>
                      <a:pt x="3440" y="13919"/>
                      <a:pt x="3915" y="11973"/>
                      <a:pt x="3553" y="9166"/>
                    </a:cubicBezTo>
                    <a:cubicBezTo>
                      <a:pt x="3304" y="7265"/>
                      <a:pt x="2309" y="5296"/>
                      <a:pt x="2603" y="3373"/>
                    </a:cubicBezTo>
                    <a:cubicBezTo>
                      <a:pt x="2648" y="3033"/>
                      <a:pt x="2739" y="2694"/>
                      <a:pt x="2965" y="2445"/>
                    </a:cubicBezTo>
                    <a:cubicBezTo>
                      <a:pt x="3395" y="1924"/>
                      <a:pt x="3893" y="1947"/>
                      <a:pt x="4368" y="2241"/>
                    </a:cubicBezTo>
                    <a:cubicBezTo>
                      <a:pt x="5002" y="2603"/>
                      <a:pt x="5251" y="2128"/>
                      <a:pt x="5047" y="1653"/>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13"/>
              <p:cNvSpPr/>
              <p:nvPr/>
            </p:nvSpPr>
            <p:spPr>
              <a:xfrm>
                <a:off x="4398125" y="5127350"/>
                <a:ext cx="273875" cy="279025"/>
              </a:xfrm>
              <a:custGeom>
                <a:avLst/>
                <a:gdLst/>
                <a:ahLst/>
                <a:cxnLst/>
                <a:rect l="l" t="t" r="r" b="b"/>
                <a:pathLst>
                  <a:path w="10955" h="11161" extrusionOk="0">
                    <a:moveTo>
                      <a:pt x="4443" y="1"/>
                    </a:moveTo>
                    <a:cubicBezTo>
                      <a:pt x="3792" y="1"/>
                      <a:pt x="3133" y="100"/>
                      <a:pt x="2490" y="311"/>
                    </a:cubicBezTo>
                    <a:cubicBezTo>
                      <a:pt x="1291" y="696"/>
                      <a:pt x="408" y="1420"/>
                      <a:pt x="114" y="2733"/>
                    </a:cubicBezTo>
                    <a:cubicBezTo>
                      <a:pt x="0" y="3367"/>
                      <a:pt x="0" y="3978"/>
                      <a:pt x="46" y="4611"/>
                    </a:cubicBezTo>
                    <a:cubicBezTo>
                      <a:pt x="46" y="5200"/>
                      <a:pt x="68" y="5811"/>
                      <a:pt x="159" y="6377"/>
                    </a:cubicBezTo>
                    <a:cubicBezTo>
                      <a:pt x="408" y="7916"/>
                      <a:pt x="1132" y="9477"/>
                      <a:pt x="2354" y="10405"/>
                    </a:cubicBezTo>
                    <a:cubicBezTo>
                      <a:pt x="3063" y="10934"/>
                      <a:pt x="3900" y="11161"/>
                      <a:pt x="4774" y="11161"/>
                    </a:cubicBezTo>
                    <a:cubicBezTo>
                      <a:pt x="5659" y="11161"/>
                      <a:pt x="6581" y="10928"/>
                      <a:pt x="7446" y="10541"/>
                    </a:cubicBezTo>
                    <a:cubicBezTo>
                      <a:pt x="7990" y="10292"/>
                      <a:pt x="8488" y="9975"/>
                      <a:pt x="8940" y="9613"/>
                    </a:cubicBezTo>
                    <a:cubicBezTo>
                      <a:pt x="9370" y="9274"/>
                      <a:pt x="9732" y="8889"/>
                      <a:pt x="10004" y="8436"/>
                    </a:cubicBezTo>
                    <a:cubicBezTo>
                      <a:pt x="10954" y="6965"/>
                      <a:pt x="10819" y="5064"/>
                      <a:pt x="10230" y="3638"/>
                    </a:cubicBezTo>
                    <a:cubicBezTo>
                      <a:pt x="9297" y="1450"/>
                      <a:pt x="6929" y="1"/>
                      <a:pt x="4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13"/>
              <p:cNvSpPr/>
              <p:nvPr/>
            </p:nvSpPr>
            <p:spPr>
              <a:xfrm>
                <a:off x="4445075" y="5178575"/>
                <a:ext cx="170900" cy="174250"/>
              </a:xfrm>
              <a:custGeom>
                <a:avLst/>
                <a:gdLst/>
                <a:ahLst/>
                <a:cxnLst/>
                <a:rect l="l" t="t" r="r" b="b"/>
                <a:pathLst>
                  <a:path w="6836" h="6970" extrusionOk="0">
                    <a:moveTo>
                      <a:pt x="2789" y="1"/>
                    </a:moveTo>
                    <a:cubicBezTo>
                      <a:pt x="2387" y="1"/>
                      <a:pt x="1981" y="60"/>
                      <a:pt x="1585" y="186"/>
                    </a:cubicBezTo>
                    <a:cubicBezTo>
                      <a:pt x="816" y="435"/>
                      <a:pt x="250" y="888"/>
                      <a:pt x="91" y="1725"/>
                    </a:cubicBezTo>
                    <a:cubicBezTo>
                      <a:pt x="1" y="2110"/>
                      <a:pt x="24" y="2472"/>
                      <a:pt x="24" y="2879"/>
                    </a:cubicBezTo>
                    <a:cubicBezTo>
                      <a:pt x="46" y="3241"/>
                      <a:pt x="46" y="3603"/>
                      <a:pt x="114" y="3988"/>
                    </a:cubicBezTo>
                    <a:cubicBezTo>
                      <a:pt x="250" y="4939"/>
                      <a:pt x="703" y="5935"/>
                      <a:pt x="1472" y="6500"/>
                    </a:cubicBezTo>
                    <a:cubicBezTo>
                      <a:pt x="1913" y="6828"/>
                      <a:pt x="2434" y="6970"/>
                      <a:pt x="2980" y="6970"/>
                    </a:cubicBezTo>
                    <a:cubicBezTo>
                      <a:pt x="3526" y="6970"/>
                      <a:pt x="4097" y="6828"/>
                      <a:pt x="4641" y="6591"/>
                    </a:cubicBezTo>
                    <a:cubicBezTo>
                      <a:pt x="4980" y="6432"/>
                      <a:pt x="5297" y="6229"/>
                      <a:pt x="5568" y="6025"/>
                    </a:cubicBezTo>
                    <a:cubicBezTo>
                      <a:pt x="5817" y="5821"/>
                      <a:pt x="6044" y="5572"/>
                      <a:pt x="6247" y="5278"/>
                    </a:cubicBezTo>
                    <a:cubicBezTo>
                      <a:pt x="6836" y="4350"/>
                      <a:pt x="6768" y="3151"/>
                      <a:pt x="6383" y="2291"/>
                    </a:cubicBezTo>
                    <a:cubicBezTo>
                      <a:pt x="5826" y="889"/>
                      <a:pt x="4341" y="1"/>
                      <a:pt x="2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13"/>
              <p:cNvSpPr/>
              <p:nvPr/>
            </p:nvSpPr>
            <p:spPr>
              <a:xfrm>
                <a:off x="4162175" y="5248275"/>
                <a:ext cx="296525" cy="81150"/>
              </a:xfrm>
              <a:custGeom>
                <a:avLst/>
                <a:gdLst/>
                <a:ahLst/>
                <a:cxnLst/>
                <a:rect l="l" t="t" r="r" b="b"/>
                <a:pathLst>
                  <a:path w="11861" h="3246" extrusionOk="0">
                    <a:moveTo>
                      <a:pt x="4594" y="63"/>
                    </a:moveTo>
                    <a:cubicBezTo>
                      <a:pt x="4459" y="63"/>
                      <a:pt x="4323" y="65"/>
                      <a:pt x="4188" y="69"/>
                    </a:cubicBezTo>
                    <a:cubicBezTo>
                      <a:pt x="3192" y="91"/>
                      <a:pt x="476" y="1"/>
                      <a:pt x="69" y="1223"/>
                    </a:cubicBezTo>
                    <a:cubicBezTo>
                      <a:pt x="1" y="1449"/>
                      <a:pt x="137" y="1698"/>
                      <a:pt x="273" y="1879"/>
                    </a:cubicBezTo>
                    <a:cubicBezTo>
                      <a:pt x="612" y="2241"/>
                      <a:pt x="1155" y="2354"/>
                      <a:pt x="1653" y="2468"/>
                    </a:cubicBezTo>
                    <a:cubicBezTo>
                      <a:pt x="3192" y="2739"/>
                      <a:pt x="4731" y="3079"/>
                      <a:pt x="6270" y="3192"/>
                    </a:cubicBezTo>
                    <a:cubicBezTo>
                      <a:pt x="6495" y="3216"/>
                      <a:pt x="7144" y="3246"/>
                      <a:pt x="7904" y="3246"/>
                    </a:cubicBezTo>
                    <a:cubicBezTo>
                      <a:pt x="9284" y="3246"/>
                      <a:pt x="11032" y="3148"/>
                      <a:pt x="11294" y="2739"/>
                    </a:cubicBezTo>
                    <a:cubicBezTo>
                      <a:pt x="11860" y="1811"/>
                      <a:pt x="9869" y="1042"/>
                      <a:pt x="8986" y="770"/>
                    </a:cubicBezTo>
                    <a:cubicBezTo>
                      <a:pt x="7595" y="293"/>
                      <a:pt x="6091" y="63"/>
                      <a:pt x="4594" y="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13"/>
              <p:cNvSpPr/>
              <p:nvPr/>
            </p:nvSpPr>
            <p:spPr>
              <a:xfrm>
                <a:off x="4182550" y="5255075"/>
                <a:ext cx="262550" cy="82625"/>
              </a:xfrm>
              <a:custGeom>
                <a:avLst/>
                <a:gdLst/>
                <a:ahLst/>
                <a:cxnLst/>
                <a:rect l="l" t="t" r="r" b="b"/>
                <a:pathLst>
                  <a:path w="10502" h="3305" fill="none" extrusionOk="0">
                    <a:moveTo>
                      <a:pt x="6292" y="3237"/>
                    </a:moveTo>
                    <a:cubicBezTo>
                      <a:pt x="6903" y="3305"/>
                      <a:pt x="7560" y="3305"/>
                      <a:pt x="8216" y="3237"/>
                    </a:cubicBezTo>
                    <a:cubicBezTo>
                      <a:pt x="8895" y="3169"/>
                      <a:pt x="9574" y="3123"/>
                      <a:pt x="9936" y="2512"/>
                    </a:cubicBezTo>
                    <a:cubicBezTo>
                      <a:pt x="10502" y="1562"/>
                      <a:pt x="9868" y="1087"/>
                      <a:pt x="9008" y="770"/>
                    </a:cubicBezTo>
                    <a:cubicBezTo>
                      <a:pt x="7469" y="272"/>
                      <a:pt x="5840" y="46"/>
                      <a:pt x="4188" y="68"/>
                    </a:cubicBezTo>
                    <a:cubicBezTo>
                      <a:pt x="3192" y="91"/>
                      <a:pt x="476" y="0"/>
                      <a:pt x="91" y="1222"/>
                    </a:cubicBezTo>
                    <a:cubicBezTo>
                      <a:pt x="1" y="1449"/>
                      <a:pt x="136" y="1720"/>
                      <a:pt x="295" y="1879"/>
                    </a:cubicBezTo>
                    <a:cubicBezTo>
                      <a:pt x="634" y="2241"/>
                      <a:pt x="1155" y="2354"/>
                      <a:pt x="1675" y="2467"/>
                    </a:cubicBezTo>
                    <a:cubicBezTo>
                      <a:pt x="3192" y="2784"/>
                      <a:pt x="4731" y="3123"/>
                      <a:pt x="6292" y="3237"/>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13"/>
              <p:cNvSpPr/>
              <p:nvPr/>
            </p:nvSpPr>
            <p:spPr>
              <a:xfrm>
                <a:off x="4211400" y="4885600"/>
                <a:ext cx="353650" cy="388175"/>
              </a:xfrm>
              <a:custGeom>
                <a:avLst/>
                <a:gdLst/>
                <a:ahLst/>
                <a:cxnLst/>
                <a:rect l="l" t="t" r="r" b="b"/>
                <a:pathLst>
                  <a:path w="14146" h="15527" fill="none" extrusionOk="0">
                    <a:moveTo>
                      <a:pt x="10231" y="1811"/>
                    </a:moveTo>
                    <a:cubicBezTo>
                      <a:pt x="10638" y="2037"/>
                      <a:pt x="11045" y="2309"/>
                      <a:pt x="11407" y="2626"/>
                    </a:cubicBezTo>
                    <a:cubicBezTo>
                      <a:pt x="11837" y="2965"/>
                      <a:pt x="12222" y="3373"/>
                      <a:pt x="12562" y="3780"/>
                    </a:cubicBezTo>
                    <a:cubicBezTo>
                      <a:pt x="13422" y="4866"/>
                      <a:pt x="13761" y="6156"/>
                      <a:pt x="13965" y="7514"/>
                    </a:cubicBezTo>
                    <a:cubicBezTo>
                      <a:pt x="14146" y="8963"/>
                      <a:pt x="13965" y="10321"/>
                      <a:pt x="13173" y="11475"/>
                    </a:cubicBezTo>
                    <a:cubicBezTo>
                      <a:pt x="12765" y="12041"/>
                      <a:pt x="12313" y="12561"/>
                      <a:pt x="11837" y="13014"/>
                    </a:cubicBezTo>
                    <a:cubicBezTo>
                      <a:pt x="11317" y="13489"/>
                      <a:pt x="10751" y="13897"/>
                      <a:pt x="10140" y="14236"/>
                    </a:cubicBezTo>
                    <a:cubicBezTo>
                      <a:pt x="9438" y="14621"/>
                      <a:pt x="8646" y="14938"/>
                      <a:pt x="7832" y="15141"/>
                    </a:cubicBezTo>
                    <a:cubicBezTo>
                      <a:pt x="6474" y="15481"/>
                      <a:pt x="5003" y="15526"/>
                      <a:pt x="3758" y="14757"/>
                    </a:cubicBezTo>
                    <a:cubicBezTo>
                      <a:pt x="2694" y="14078"/>
                      <a:pt x="1789" y="13331"/>
                      <a:pt x="1178" y="12222"/>
                    </a:cubicBezTo>
                    <a:cubicBezTo>
                      <a:pt x="567" y="11181"/>
                      <a:pt x="227" y="9959"/>
                      <a:pt x="137" y="8759"/>
                    </a:cubicBezTo>
                    <a:cubicBezTo>
                      <a:pt x="1" y="6768"/>
                      <a:pt x="567" y="4640"/>
                      <a:pt x="1993" y="3169"/>
                    </a:cubicBezTo>
                    <a:cubicBezTo>
                      <a:pt x="2128" y="3033"/>
                      <a:pt x="2128" y="2852"/>
                      <a:pt x="1902" y="2830"/>
                    </a:cubicBezTo>
                    <a:cubicBezTo>
                      <a:pt x="1608" y="2807"/>
                      <a:pt x="1314" y="2830"/>
                      <a:pt x="1019" y="2920"/>
                    </a:cubicBezTo>
                    <a:cubicBezTo>
                      <a:pt x="1381" y="2581"/>
                      <a:pt x="1879" y="2377"/>
                      <a:pt x="2377" y="2400"/>
                    </a:cubicBezTo>
                    <a:cubicBezTo>
                      <a:pt x="2128" y="2196"/>
                      <a:pt x="2174" y="1585"/>
                      <a:pt x="2264" y="1291"/>
                    </a:cubicBezTo>
                    <a:cubicBezTo>
                      <a:pt x="2332" y="1064"/>
                      <a:pt x="2468" y="906"/>
                      <a:pt x="2604" y="725"/>
                    </a:cubicBezTo>
                    <a:cubicBezTo>
                      <a:pt x="2898" y="431"/>
                      <a:pt x="3260" y="136"/>
                      <a:pt x="3645" y="1"/>
                    </a:cubicBezTo>
                    <a:cubicBezTo>
                      <a:pt x="3464" y="317"/>
                      <a:pt x="3237" y="657"/>
                      <a:pt x="3079" y="1019"/>
                    </a:cubicBezTo>
                    <a:cubicBezTo>
                      <a:pt x="2966" y="1336"/>
                      <a:pt x="2898" y="1630"/>
                      <a:pt x="2920" y="1970"/>
                    </a:cubicBezTo>
                    <a:cubicBezTo>
                      <a:pt x="2920" y="2173"/>
                      <a:pt x="3011" y="2173"/>
                      <a:pt x="3169" y="2128"/>
                    </a:cubicBezTo>
                    <a:cubicBezTo>
                      <a:pt x="3305" y="2060"/>
                      <a:pt x="3464" y="1947"/>
                      <a:pt x="3599" y="1856"/>
                    </a:cubicBezTo>
                    <a:cubicBezTo>
                      <a:pt x="4052" y="1607"/>
                      <a:pt x="4527" y="1404"/>
                      <a:pt x="5048" y="1268"/>
                    </a:cubicBezTo>
                    <a:cubicBezTo>
                      <a:pt x="6768" y="770"/>
                      <a:pt x="8669" y="951"/>
                      <a:pt x="10231" y="181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13"/>
              <p:cNvSpPr/>
              <p:nvPr/>
            </p:nvSpPr>
            <p:spPr>
              <a:xfrm>
                <a:off x="4425850" y="4880275"/>
                <a:ext cx="155050" cy="175100"/>
              </a:xfrm>
              <a:custGeom>
                <a:avLst/>
                <a:gdLst/>
                <a:ahLst/>
                <a:cxnLst/>
                <a:rect l="l" t="t" r="r" b="b"/>
                <a:pathLst>
                  <a:path w="6202" h="7004" extrusionOk="0">
                    <a:moveTo>
                      <a:pt x="3308" y="1"/>
                    </a:moveTo>
                    <a:cubicBezTo>
                      <a:pt x="3212" y="1"/>
                      <a:pt x="3113" y="4"/>
                      <a:pt x="3011" y="10"/>
                    </a:cubicBezTo>
                    <a:cubicBezTo>
                      <a:pt x="2151" y="100"/>
                      <a:pt x="1358" y="462"/>
                      <a:pt x="770" y="1051"/>
                    </a:cubicBezTo>
                    <a:cubicBezTo>
                      <a:pt x="182" y="1617"/>
                      <a:pt x="0" y="2409"/>
                      <a:pt x="68" y="3246"/>
                    </a:cubicBezTo>
                    <a:cubicBezTo>
                      <a:pt x="182" y="4717"/>
                      <a:pt x="1268" y="6143"/>
                      <a:pt x="2603" y="6777"/>
                    </a:cubicBezTo>
                    <a:cubicBezTo>
                      <a:pt x="2912" y="6909"/>
                      <a:pt x="3250" y="7003"/>
                      <a:pt x="3591" y="7003"/>
                    </a:cubicBezTo>
                    <a:cubicBezTo>
                      <a:pt x="3775" y="7003"/>
                      <a:pt x="3960" y="6976"/>
                      <a:pt x="4142" y="6913"/>
                    </a:cubicBezTo>
                    <a:cubicBezTo>
                      <a:pt x="4957" y="6641"/>
                      <a:pt x="5658" y="5849"/>
                      <a:pt x="5953" y="5012"/>
                    </a:cubicBezTo>
                    <a:cubicBezTo>
                      <a:pt x="6134" y="4378"/>
                      <a:pt x="6202" y="3608"/>
                      <a:pt x="6111" y="2839"/>
                    </a:cubicBezTo>
                    <a:cubicBezTo>
                      <a:pt x="5998" y="1956"/>
                      <a:pt x="5545" y="1141"/>
                      <a:pt x="4934" y="598"/>
                    </a:cubicBezTo>
                    <a:cubicBezTo>
                      <a:pt x="4442" y="145"/>
                      <a:pt x="3949" y="1"/>
                      <a:pt x="3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13"/>
              <p:cNvSpPr/>
              <p:nvPr/>
            </p:nvSpPr>
            <p:spPr>
              <a:xfrm>
                <a:off x="4427550" y="4873725"/>
                <a:ext cx="154475" cy="178250"/>
              </a:xfrm>
              <a:custGeom>
                <a:avLst/>
                <a:gdLst/>
                <a:ahLst/>
                <a:cxnLst/>
                <a:rect l="l" t="t" r="r" b="b"/>
                <a:pathLst>
                  <a:path w="6179" h="7130" fill="none" extrusionOk="0">
                    <a:moveTo>
                      <a:pt x="6111" y="2875"/>
                    </a:moveTo>
                    <a:cubicBezTo>
                      <a:pt x="6179" y="3644"/>
                      <a:pt x="6134" y="4414"/>
                      <a:pt x="5930" y="5047"/>
                    </a:cubicBezTo>
                    <a:cubicBezTo>
                      <a:pt x="5658" y="5885"/>
                      <a:pt x="4934" y="6677"/>
                      <a:pt x="4119" y="6948"/>
                    </a:cubicBezTo>
                    <a:cubicBezTo>
                      <a:pt x="3621" y="7129"/>
                      <a:pt x="3078" y="7016"/>
                      <a:pt x="2603" y="6813"/>
                    </a:cubicBezTo>
                    <a:cubicBezTo>
                      <a:pt x="1268" y="6179"/>
                      <a:pt x="159" y="4753"/>
                      <a:pt x="46" y="3282"/>
                    </a:cubicBezTo>
                    <a:cubicBezTo>
                      <a:pt x="0" y="2445"/>
                      <a:pt x="159" y="1652"/>
                      <a:pt x="747" y="1087"/>
                    </a:cubicBezTo>
                    <a:cubicBezTo>
                      <a:pt x="1358" y="498"/>
                      <a:pt x="2150" y="136"/>
                      <a:pt x="2988" y="46"/>
                    </a:cubicBezTo>
                    <a:cubicBezTo>
                      <a:pt x="3780" y="0"/>
                      <a:pt x="4346" y="113"/>
                      <a:pt x="4912" y="634"/>
                    </a:cubicBezTo>
                    <a:cubicBezTo>
                      <a:pt x="5568" y="1177"/>
                      <a:pt x="5998" y="1992"/>
                      <a:pt x="6111" y="287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13"/>
              <p:cNvSpPr/>
              <p:nvPr/>
            </p:nvSpPr>
            <p:spPr>
              <a:xfrm>
                <a:off x="4440550" y="4912625"/>
                <a:ext cx="108675" cy="127175"/>
              </a:xfrm>
              <a:custGeom>
                <a:avLst/>
                <a:gdLst/>
                <a:ahLst/>
                <a:cxnLst/>
                <a:rect l="l" t="t" r="r" b="b"/>
                <a:pathLst>
                  <a:path w="4347" h="5087" extrusionOk="0">
                    <a:moveTo>
                      <a:pt x="2298" y="1"/>
                    </a:moveTo>
                    <a:cubicBezTo>
                      <a:pt x="1985" y="1"/>
                      <a:pt x="1679" y="58"/>
                      <a:pt x="1449" y="164"/>
                    </a:cubicBezTo>
                    <a:cubicBezTo>
                      <a:pt x="612" y="526"/>
                      <a:pt x="1" y="1545"/>
                      <a:pt x="69" y="2473"/>
                    </a:cubicBezTo>
                    <a:cubicBezTo>
                      <a:pt x="114" y="3491"/>
                      <a:pt x="906" y="4487"/>
                      <a:pt x="1811" y="4917"/>
                    </a:cubicBezTo>
                    <a:cubicBezTo>
                      <a:pt x="2035" y="5021"/>
                      <a:pt x="2288" y="5086"/>
                      <a:pt x="2531" y="5086"/>
                    </a:cubicBezTo>
                    <a:cubicBezTo>
                      <a:pt x="2658" y="5086"/>
                      <a:pt x="2782" y="5069"/>
                      <a:pt x="2898" y="5030"/>
                    </a:cubicBezTo>
                    <a:cubicBezTo>
                      <a:pt x="3486" y="4849"/>
                      <a:pt x="3962" y="4283"/>
                      <a:pt x="4165" y="3718"/>
                    </a:cubicBezTo>
                    <a:cubicBezTo>
                      <a:pt x="4301" y="3265"/>
                      <a:pt x="4346" y="2722"/>
                      <a:pt x="4278" y="2224"/>
                    </a:cubicBezTo>
                    <a:cubicBezTo>
                      <a:pt x="4188" y="1567"/>
                      <a:pt x="3939" y="934"/>
                      <a:pt x="3554" y="459"/>
                    </a:cubicBezTo>
                    <a:cubicBezTo>
                      <a:pt x="3292" y="141"/>
                      <a:pt x="2786" y="1"/>
                      <a:pt x="2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13"/>
              <p:cNvSpPr/>
              <p:nvPr/>
            </p:nvSpPr>
            <p:spPr>
              <a:xfrm>
                <a:off x="4126550" y="5075000"/>
                <a:ext cx="191250" cy="152375"/>
              </a:xfrm>
              <a:custGeom>
                <a:avLst/>
                <a:gdLst/>
                <a:ahLst/>
                <a:cxnLst/>
                <a:rect l="l" t="t" r="r" b="b"/>
                <a:pathLst>
                  <a:path w="7650" h="6095" extrusionOk="0">
                    <a:moveTo>
                      <a:pt x="3572" y="0"/>
                    </a:moveTo>
                    <a:cubicBezTo>
                      <a:pt x="3505" y="0"/>
                      <a:pt x="3439" y="2"/>
                      <a:pt x="3372" y="6"/>
                    </a:cubicBezTo>
                    <a:cubicBezTo>
                      <a:pt x="2014" y="97"/>
                      <a:pt x="679" y="1115"/>
                      <a:pt x="294" y="2405"/>
                    </a:cubicBezTo>
                    <a:cubicBezTo>
                      <a:pt x="0" y="3311"/>
                      <a:pt x="272" y="4850"/>
                      <a:pt x="1109" y="5370"/>
                    </a:cubicBezTo>
                    <a:cubicBezTo>
                      <a:pt x="1811" y="5868"/>
                      <a:pt x="2784" y="6094"/>
                      <a:pt x="3712" y="6094"/>
                    </a:cubicBezTo>
                    <a:cubicBezTo>
                      <a:pt x="4481" y="6094"/>
                      <a:pt x="5228" y="5936"/>
                      <a:pt x="5862" y="5642"/>
                    </a:cubicBezTo>
                    <a:cubicBezTo>
                      <a:pt x="6654" y="5257"/>
                      <a:pt x="7356" y="4465"/>
                      <a:pt x="7537" y="3582"/>
                    </a:cubicBezTo>
                    <a:cubicBezTo>
                      <a:pt x="7650" y="3084"/>
                      <a:pt x="7469" y="2541"/>
                      <a:pt x="7197" y="2088"/>
                    </a:cubicBezTo>
                    <a:cubicBezTo>
                      <a:pt x="6462" y="900"/>
                      <a:pt x="4985" y="0"/>
                      <a:pt x="3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13"/>
              <p:cNvSpPr/>
              <p:nvPr/>
            </p:nvSpPr>
            <p:spPr>
              <a:xfrm>
                <a:off x="4119175" y="5074575"/>
                <a:ext cx="190700" cy="153925"/>
              </a:xfrm>
              <a:custGeom>
                <a:avLst/>
                <a:gdLst/>
                <a:ahLst/>
                <a:cxnLst/>
                <a:rect l="l" t="t" r="r" b="b"/>
                <a:pathLst>
                  <a:path w="7628" h="6157" fill="none" extrusionOk="0">
                    <a:moveTo>
                      <a:pt x="3690" y="6157"/>
                    </a:moveTo>
                    <a:cubicBezTo>
                      <a:pt x="4459" y="6157"/>
                      <a:pt x="5229" y="6021"/>
                      <a:pt x="5840" y="5704"/>
                    </a:cubicBezTo>
                    <a:cubicBezTo>
                      <a:pt x="6632" y="5342"/>
                      <a:pt x="7356" y="4550"/>
                      <a:pt x="7515" y="3667"/>
                    </a:cubicBezTo>
                    <a:cubicBezTo>
                      <a:pt x="7628" y="3169"/>
                      <a:pt x="7469" y="2626"/>
                      <a:pt x="7175" y="2173"/>
                    </a:cubicBezTo>
                    <a:cubicBezTo>
                      <a:pt x="6406" y="929"/>
                      <a:pt x="4822" y="1"/>
                      <a:pt x="3350" y="69"/>
                    </a:cubicBezTo>
                    <a:cubicBezTo>
                      <a:pt x="1993" y="159"/>
                      <a:pt x="680" y="1177"/>
                      <a:pt x="272" y="2490"/>
                    </a:cubicBezTo>
                    <a:cubicBezTo>
                      <a:pt x="1" y="3395"/>
                      <a:pt x="250" y="4912"/>
                      <a:pt x="1087" y="5455"/>
                    </a:cubicBezTo>
                    <a:cubicBezTo>
                      <a:pt x="1789" y="5930"/>
                      <a:pt x="2739" y="6157"/>
                      <a:pt x="3690" y="6157"/>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13"/>
              <p:cNvSpPr/>
              <p:nvPr/>
            </p:nvSpPr>
            <p:spPr>
              <a:xfrm>
                <a:off x="4167850" y="5089175"/>
                <a:ext cx="151075" cy="120100"/>
              </a:xfrm>
              <a:custGeom>
                <a:avLst/>
                <a:gdLst/>
                <a:ahLst/>
                <a:cxnLst/>
                <a:rect l="l" t="t" r="r" b="b"/>
                <a:pathLst>
                  <a:path w="6043" h="4804" extrusionOk="0">
                    <a:moveTo>
                      <a:pt x="2841" y="1"/>
                    </a:moveTo>
                    <a:cubicBezTo>
                      <a:pt x="2791" y="1"/>
                      <a:pt x="2742" y="2"/>
                      <a:pt x="2693" y="5"/>
                    </a:cubicBezTo>
                    <a:cubicBezTo>
                      <a:pt x="1607" y="50"/>
                      <a:pt x="566" y="865"/>
                      <a:pt x="227" y="1884"/>
                    </a:cubicBezTo>
                    <a:cubicBezTo>
                      <a:pt x="0" y="2608"/>
                      <a:pt x="204" y="3807"/>
                      <a:pt x="883" y="4237"/>
                    </a:cubicBezTo>
                    <a:cubicBezTo>
                      <a:pt x="1471" y="4622"/>
                      <a:pt x="2241" y="4780"/>
                      <a:pt x="2965" y="4803"/>
                    </a:cubicBezTo>
                    <a:cubicBezTo>
                      <a:pt x="3553" y="4803"/>
                      <a:pt x="4142" y="4690"/>
                      <a:pt x="4662" y="4464"/>
                    </a:cubicBezTo>
                    <a:cubicBezTo>
                      <a:pt x="5274" y="4192"/>
                      <a:pt x="5839" y="3536"/>
                      <a:pt x="5975" y="2857"/>
                    </a:cubicBezTo>
                    <a:cubicBezTo>
                      <a:pt x="6043" y="2449"/>
                      <a:pt x="5907" y="1997"/>
                      <a:pt x="5704" y="1657"/>
                    </a:cubicBezTo>
                    <a:cubicBezTo>
                      <a:pt x="5140" y="725"/>
                      <a:pt x="3954" y="1"/>
                      <a:pt x="28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13"/>
              <p:cNvSpPr/>
              <p:nvPr/>
            </p:nvSpPr>
            <p:spPr>
              <a:xfrm>
                <a:off x="4205750" y="4891250"/>
                <a:ext cx="361575" cy="384400"/>
              </a:xfrm>
              <a:custGeom>
                <a:avLst/>
                <a:gdLst/>
                <a:ahLst/>
                <a:cxnLst/>
                <a:rect l="l" t="t" r="r" b="b"/>
                <a:pathLst>
                  <a:path w="14463" h="15376" extrusionOk="0">
                    <a:moveTo>
                      <a:pt x="3667" y="1"/>
                    </a:moveTo>
                    <a:cubicBezTo>
                      <a:pt x="3260" y="137"/>
                      <a:pt x="2898" y="431"/>
                      <a:pt x="2603" y="725"/>
                    </a:cubicBezTo>
                    <a:cubicBezTo>
                      <a:pt x="2467" y="906"/>
                      <a:pt x="2332" y="1065"/>
                      <a:pt x="2264" y="1291"/>
                    </a:cubicBezTo>
                    <a:cubicBezTo>
                      <a:pt x="2196" y="1585"/>
                      <a:pt x="2128" y="2196"/>
                      <a:pt x="2377" y="2400"/>
                    </a:cubicBezTo>
                    <a:cubicBezTo>
                      <a:pt x="2349" y="2399"/>
                      <a:pt x="2322" y="2398"/>
                      <a:pt x="2294" y="2398"/>
                    </a:cubicBezTo>
                    <a:cubicBezTo>
                      <a:pt x="1826" y="2398"/>
                      <a:pt x="1382" y="2578"/>
                      <a:pt x="1019" y="2920"/>
                    </a:cubicBezTo>
                    <a:cubicBezTo>
                      <a:pt x="1244" y="2851"/>
                      <a:pt x="1482" y="2822"/>
                      <a:pt x="1703" y="2822"/>
                    </a:cubicBezTo>
                    <a:cubicBezTo>
                      <a:pt x="1771" y="2822"/>
                      <a:pt x="1838" y="2825"/>
                      <a:pt x="1902" y="2830"/>
                    </a:cubicBezTo>
                    <a:cubicBezTo>
                      <a:pt x="2128" y="2852"/>
                      <a:pt x="2128" y="3034"/>
                      <a:pt x="1992" y="3169"/>
                    </a:cubicBezTo>
                    <a:cubicBezTo>
                      <a:pt x="566" y="4640"/>
                      <a:pt x="1" y="6768"/>
                      <a:pt x="159" y="8759"/>
                    </a:cubicBezTo>
                    <a:cubicBezTo>
                      <a:pt x="227" y="9959"/>
                      <a:pt x="566" y="11181"/>
                      <a:pt x="1177" y="12222"/>
                    </a:cubicBezTo>
                    <a:cubicBezTo>
                      <a:pt x="1789" y="13331"/>
                      <a:pt x="2694" y="14078"/>
                      <a:pt x="3780" y="14757"/>
                    </a:cubicBezTo>
                    <a:cubicBezTo>
                      <a:pt x="4501" y="15203"/>
                      <a:pt x="5299" y="15375"/>
                      <a:pt x="6106" y="15375"/>
                    </a:cubicBezTo>
                    <a:cubicBezTo>
                      <a:pt x="6692" y="15375"/>
                      <a:pt x="7283" y="15284"/>
                      <a:pt x="7854" y="15142"/>
                    </a:cubicBezTo>
                    <a:cubicBezTo>
                      <a:pt x="8646" y="14938"/>
                      <a:pt x="9438" y="14621"/>
                      <a:pt x="10140" y="14236"/>
                    </a:cubicBezTo>
                    <a:cubicBezTo>
                      <a:pt x="10751" y="13897"/>
                      <a:pt x="11317" y="13490"/>
                      <a:pt x="11837" y="13014"/>
                    </a:cubicBezTo>
                    <a:cubicBezTo>
                      <a:pt x="12312" y="12562"/>
                      <a:pt x="12765" y="12041"/>
                      <a:pt x="13172" y="11475"/>
                    </a:cubicBezTo>
                    <a:cubicBezTo>
                      <a:pt x="13965" y="10321"/>
                      <a:pt x="14462" y="8963"/>
                      <a:pt x="14259" y="7515"/>
                    </a:cubicBezTo>
                    <a:cubicBezTo>
                      <a:pt x="14100" y="6134"/>
                      <a:pt x="13444" y="4867"/>
                      <a:pt x="12607" y="3780"/>
                    </a:cubicBezTo>
                    <a:cubicBezTo>
                      <a:pt x="12267" y="3373"/>
                      <a:pt x="11860" y="2966"/>
                      <a:pt x="11430" y="2626"/>
                    </a:cubicBezTo>
                    <a:cubicBezTo>
                      <a:pt x="11068" y="2309"/>
                      <a:pt x="10683" y="2038"/>
                      <a:pt x="10253" y="1811"/>
                    </a:cubicBezTo>
                    <a:cubicBezTo>
                      <a:pt x="9264" y="1267"/>
                      <a:pt x="8139" y="994"/>
                      <a:pt x="7004" y="994"/>
                    </a:cubicBezTo>
                    <a:cubicBezTo>
                      <a:pt x="6347" y="994"/>
                      <a:pt x="5687" y="1086"/>
                      <a:pt x="5048" y="1268"/>
                    </a:cubicBezTo>
                    <a:cubicBezTo>
                      <a:pt x="4527" y="1404"/>
                      <a:pt x="4052" y="1608"/>
                      <a:pt x="3599" y="1857"/>
                    </a:cubicBezTo>
                    <a:cubicBezTo>
                      <a:pt x="3463" y="1947"/>
                      <a:pt x="3305" y="2060"/>
                      <a:pt x="3169" y="2128"/>
                    </a:cubicBezTo>
                    <a:cubicBezTo>
                      <a:pt x="3118" y="2143"/>
                      <a:pt x="3075" y="2153"/>
                      <a:pt x="3038" y="2153"/>
                    </a:cubicBezTo>
                    <a:cubicBezTo>
                      <a:pt x="2962" y="2153"/>
                      <a:pt x="2920" y="2108"/>
                      <a:pt x="2920" y="1970"/>
                    </a:cubicBezTo>
                    <a:cubicBezTo>
                      <a:pt x="2898" y="1630"/>
                      <a:pt x="2988" y="1336"/>
                      <a:pt x="3101" y="1019"/>
                    </a:cubicBezTo>
                    <a:cubicBezTo>
                      <a:pt x="3237" y="657"/>
                      <a:pt x="3463" y="318"/>
                      <a:pt x="3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13"/>
              <p:cNvSpPr/>
              <p:nvPr/>
            </p:nvSpPr>
            <p:spPr>
              <a:xfrm>
                <a:off x="4360225" y="5079100"/>
                <a:ext cx="209350" cy="197475"/>
              </a:xfrm>
              <a:custGeom>
                <a:avLst/>
                <a:gdLst/>
                <a:ahLst/>
                <a:cxnLst/>
                <a:rect l="l" t="t" r="r" b="b"/>
                <a:pathLst>
                  <a:path w="8374" h="7899" extrusionOk="0">
                    <a:moveTo>
                      <a:pt x="8125" y="1"/>
                    </a:moveTo>
                    <a:lnTo>
                      <a:pt x="8125" y="1"/>
                    </a:lnTo>
                    <a:cubicBezTo>
                      <a:pt x="8148" y="1064"/>
                      <a:pt x="7831" y="2083"/>
                      <a:pt x="7356" y="2943"/>
                    </a:cubicBezTo>
                    <a:cubicBezTo>
                      <a:pt x="6880" y="3848"/>
                      <a:pt x="6201" y="4640"/>
                      <a:pt x="5454" y="5319"/>
                    </a:cubicBezTo>
                    <a:cubicBezTo>
                      <a:pt x="4753" y="6043"/>
                      <a:pt x="3870" y="6564"/>
                      <a:pt x="2942" y="6994"/>
                    </a:cubicBezTo>
                    <a:cubicBezTo>
                      <a:pt x="2037" y="7424"/>
                      <a:pt x="1041" y="7741"/>
                      <a:pt x="0" y="7877"/>
                    </a:cubicBezTo>
                    <a:cubicBezTo>
                      <a:pt x="166" y="7891"/>
                      <a:pt x="334" y="7898"/>
                      <a:pt x="502" y="7898"/>
                    </a:cubicBezTo>
                    <a:cubicBezTo>
                      <a:pt x="1385" y="7898"/>
                      <a:pt x="2283" y="7706"/>
                      <a:pt x="3101" y="7401"/>
                    </a:cubicBezTo>
                    <a:cubicBezTo>
                      <a:pt x="4097" y="6994"/>
                      <a:pt x="5070" y="6451"/>
                      <a:pt x="5862" y="5727"/>
                    </a:cubicBezTo>
                    <a:cubicBezTo>
                      <a:pt x="6609" y="4980"/>
                      <a:pt x="7288" y="4142"/>
                      <a:pt x="7740" y="3147"/>
                    </a:cubicBezTo>
                    <a:cubicBezTo>
                      <a:pt x="8193" y="2151"/>
                      <a:pt x="8374" y="1019"/>
                      <a:pt x="8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13"/>
              <p:cNvSpPr/>
              <p:nvPr/>
            </p:nvSpPr>
            <p:spPr>
              <a:xfrm>
                <a:off x="4240825" y="4963725"/>
                <a:ext cx="297650" cy="282700"/>
              </a:xfrm>
              <a:custGeom>
                <a:avLst/>
                <a:gdLst/>
                <a:ahLst/>
                <a:cxnLst/>
                <a:rect l="l" t="t" r="r" b="b"/>
                <a:pathLst>
                  <a:path w="11906" h="11308" extrusionOk="0">
                    <a:moveTo>
                      <a:pt x="7168" y="0"/>
                    </a:moveTo>
                    <a:cubicBezTo>
                      <a:pt x="6477" y="0"/>
                      <a:pt x="5813" y="215"/>
                      <a:pt x="5274" y="723"/>
                    </a:cubicBezTo>
                    <a:cubicBezTo>
                      <a:pt x="4912" y="1040"/>
                      <a:pt x="4640" y="1447"/>
                      <a:pt x="4527" y="2081"/>
                    </a:cubicBezTo>
                    <a:cubicBezTo>
                      <a:pt x="4437" y="2466"/>
                      <a:pt x="4527" y="3099"/>
                      <a:pt x="4527" y="3099"/>
                    </a:cubicBezTo>
                    <a:cubicBezTo>
                      <a:pt x="4527" y="3099"/>
                      <a:pt x="3758" y="3009"/>
                      <a:pt x="3396" y="2986"/>
                    </a:cubicBezTo>
                    <a:cubicBezTo>
                      <a:pt x="3258" y="2975"/>
                      <a:pt x="3120" y="2969"/>
                      <a:pt x="2983" y="2969"/>
                    </a:cubicBezTo>
                    <a:cubicBezTo>
                      <a:pt x="2282" y="2969"/>
                      <a:pt x="1591" y="3132"/>
                      <a:pt x="1042" y="3643"/>
                    </a:cubicBezTo>
                    <a:cubicBezTo>
                      <a:pt x="476" y="4140"/>
                      <a:pt x="137" y="4933"/>
                      <a:pt x="69" y="5702"/>
                    </a:cubicBezTo>
                    <a:cubicBezTo>
                      <a:pt x="1" y="6720"/>
                      <a:pt x="340" y="7739"/>
                      <a:pt x="838" y="8644"/>
                    </a:cubicBezTo>
                    <a:cubicBezTo>
                      <a:pt x="1359" y="9572"/>
                      <a:pt x="2106" y="10228"/>
                      <a:pt x="3011" y="10794"/>
                    </a:cubicBezTo>
                    <a:cubicBezTo>
                      <a:pt x="3591" y="11168"/>
                      <a:pt x="4245" y="11307"/>
                      <a:pt x="4909" y="11307"/>
                    </a:cubicBezTo>
                    <a:cubicBezTo>
                      <a:pt x="5411" y="11307"/>
                      <a:pt x="5919" y="11228"/>
                      <a:pt x="6406" y="11111"/>
                    </a:cubicBezTo>
                    <a:cubicBezTo>
                      <a:pt x="7062" y="10930"/>
                      <a:pt x="7718" y="10681"/>
                      <a:pt x="8307" y="10342"/>
                    </a:cubicBezTo>
                    <a:cubicBezTo>
                      <a:pt x="8827" y="10047"/>
                      <a:pt x="9303" y="9708"/>
                      <a:pt x="9733" y="9323"/>
                    </a:cubicBezTo>
                    <a:cubicBezTo>
                      <a:pt x="10117" y="8961"/>
                      <a:pt x="10525" y="8531"/>
                      <a:pt x="10819" y="8056"/>
                    </a:cubicBezTo>
                    <a:cubicBezTo>
                      <a:pt x="11475" y="7083"/>
                      <a:pt x="11905" y="5951"/>
                      <a:pt x="11724" y="4729"/>
                    </a:cubicBezTo>
                    <a:cubicBezTo>
                      <a:pt x="11566" y="3597"/>
                      <a:pt x="11023" y="2534"/>
                      <a:pt x="10321" y="1628"/>
                    </a:cubicBezTo>
                    <a:cubicBezTo>
                      <a:pt x="9755" y="927"/>
                      <a:pt x="8940" y="361"/>
                      <a:pt x="8148" y="135"/>
                    </a:cubicBezTo>
                    <a:cubicBezTo>
                      <a:pt x="7823" y="48"/>
                      <a:pt x="7492" y="0"/>
                      <a:pt x="7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13"/>
              <p:cNvSpPr/>
              <p:nvPr/>
            </p:nvSpPr>
            <p:spPr>
              <a:xfrm>
                <a:off x="4297975" y="5151025"/>
                <a:ext cx="60000" cy="48000"/>
              </a:xfrm>
              <a:custGeom>
                <a:avLst/>
                <a:gdLst/>
                <a:ahLst/>
                <a:cxnLst/>
                <a:rect l="l" t="t" r="r" b="b"/>
                <a:pathLst>
                  <a:path w="2400" h="1920" extrusionOk="0">
                    <a:moveTo>
                      <a:pt x="1520" y="1"/>
                    </a:moveTo>
                    <a:cubicBezTo>
                      <a:pt x="1260" y="1"/>
                      <a:pt x="966" y="97"/>
                      <a:pt x="702" y="292"/>
                    </a:cubicBezTo>
                    <a:cubicBezTo>
                      <a:pt x="204" y="700"/>
                      <a:pt x="1" y="1288"/>
                      <a:pt x="272" y="1650"/>
                    </a:cubicBezTo>
                    <a:cubicBezTo>
                      <a:pt x="413" y="1834"/>
                      <a:pt x="625" y="1919"/>
                      <a:pt x="866" y="1919"/>
                    </a:cubicBezTo>
                    <a:cubicBezTo>
                      <a:pt x="1129" y="1919"/>
                      <a:pt x="1426" y="1817"/>
                      <a:pt x="1698" y="1627"/>
                    </a:cubicBezTo>
                    <a:cubicBezTo>
                      <a:pt x="2196" y="1243"/>
                      <a:pt x="2400" y="632"/>
                      <a:pt x="2128" y="270"/>
                    </a:cubicBezTo>
                    <a:cubicBezTo>
                      <a:pt x="1994" y="91"/>
                      <a:pt x="1773" y="1"/>
                      <a:pt x="1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13"/>
              <p:cNvSpPr/>
              <p:nvPr/>
            </p:nvSpPr>
            <p:spPr>
              <a:xfrm>
                <a:off x="4294575" y="5111900"/>
                <a:ext cx="56625" cy="54375"/>
              </a:xfrm>
              <a:custGeom>
                <a:avLst/>
                <a:gdLst/>
                <a:ahLst/>
                <a:cxnLst/>
                <a:rect l="l" t="t" r="r" b="b"/>
                <a:pathLst>
                  <a:path w="2265" h="2175" extrusionOk="0">
                    <a:moveTo>
                      <a:pt x="1110" y="1"/>
                    </a:moveTo>
                    <a:cubicBezTo>
                      <a:pt x="1095" y="1"/>
                      <a:pt x="1080" y="1"/>
                      <a:pt x="1065" y="1"/>
                    </a:cubicBezTo>
                    <a:cubicBezTo>
                      <a:pt x="453" y="24"/>
                      <a:pt x="1" y="522"/>
                      <a:pt x="23" y="1156"/>
                    </a:cubicBezTo>
                    <a:cubicBezTo>
                      <a:pt x="46" y="1676"/>
                      <a:pt x="408" y="2061"/>
                      <a:pt x="861" y="2174"/>
                    </a:cubicBezTo>
                    <a:cubicBezTo>
                      <a:pt x="1087" y="1789"/>
                      <a:pt x="1630" y="1450"/>
                      <a:pt x="2264" y="1223"/>
                    </a:cubicBezTo>
                    <a:lnTo>
                      <a:pt x="2264" y="1042"/>
                    </a:lnTo>
                    <a:cubicBezTo>
                      <a:pt x="2198" y="446"/>
                      <a:pt x="1722"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13"/>
              <p:cNvSpPr/>
              <p:nvPr/>
            </p:nvSpPr>
            <p:spPr>
              <a:xfrm>
                <a:off x="4312125" y="5140775"/>
                <a:ext cx="48125" cy="33975"/>
              </a:xfrm>
              <a:custGeom>
                <a:avLst/>
                <a:gdLst/>
                <a:ahLst/>
                <a:cxnLst/>
                <a:rect l="l" t="t" r="r" b="b"/>
                <a:pathLst>
                  <a:path w="1925" h="1359" fill="none" extrusionOk="0">
                    <a:moveTo>
                      <a:pt x="0" y="1359"/>
                    </a:moveTo>
                    <a:cubicBezTo>
                      <a:pt x="0" y="1359"/>
                      <a:pt x="385" y="136"/>
                      <a:pt x="1924" y="1"/>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13"/>
              <p:cNvSpPr/>
              <p:nvPr/>
            </p:nvSpPr>
            <p:spPr>
              <a:xfrm>
                <a:off x="4300800" y="5131725"/>
                <a:ext cx="17575" cy="17575"/>
              </a:xfrm>
              <a:custGeom>
                <a:avLst/>
                <a:gdLst/>
                <a:ahLst/>
                <a:cxnLst/>
                <a:rect l="l" t="t" r="r" b="b"/>
                <a:pathLst>
                  <a:path w="703" h="703" extrusionOk="0">
                    <a:moveTo>
                      <a:pt x="340" y="0"/>
                    </a:moveTo>
                    <a:cubicBezTo>
                      <a:pt x="137" y="0"/>
                      <a:pt x="1" y="159"/>
                      <a:pt x="1" y="363"/>
                    </a:cubicBezTo>
                    <a:cubicBezTo>
                      <a:pt x="1" y="566"/>
                      <a:pt x="159" y="702"/>
                      <a:pt x="363" y="702"/>
                    </a:cubicBezTo>
                    <a:cubicBezTo>
                      <a:pt x="567" y="702"/>
                      <a:pt x="702" y="544"/>
                      <a:pt x="702" y="340"/>
                    </a:cubicBezTo>
                    <a:cubicBezTo>
                      <a:pt x="680" y="136"/>
                      <a:pt x="521"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13"/>
              <p:cNvSpPr/>
              <p:nvPr/>
            </p:nvSpPr>
            <p:spPr>
              <a:xfrm>
                <a:off x="4434325" y="5035175"/>
                <a:ext cx="61150" cy="46575"/>
              </a:xfrm>
              <a:custGeom>
                <a:avLst/>
                <a:gdLst/>
                <a:ahLst/>
                <a:cxnLst/>
                <a:rect l="l" t="t" r="r" b="b"/>
                <a:pathLst>
                  <a:path w="2446" h="1863" extrusionOk="0">
                    <a:moveTo>
                      <a:pt x="1546" y="0"/>
                    </a:moveTo>
                    <a:cubicBezTo>
                      <a:pt x="1303" y="0"/>
                      <a:pt x="1029" y="80"/>
                      <a:pt x="770" y="241"/>
                    </a:cubicBezTo>
                    <a:cubicBezTo>
                      <a:pt x="227" y="581"/>
                      <a:pt x="1" y="1169"/>
                      <a:pt x="250" y="1577"/>
                    </a:cubicBezTo>
                    <a:cubicBezTo>
                      <a:pt x="392" y="1766"/>
                      <a:pt x="628" y="1863"/>
                      <a:pt x="898" y="1863"/>
                    </a:cubicBezTo>
                    <a:cubicBezTo>
                      <a:pt x="1143" y="1863"/>
                      <a:pt x="1417" y="1783"/>
                      <a:pt x="1676" y="1622"/>
                    </a:cubicBezTo>
                    <a:cubicBezTo>
                      <a:pt x="2219" y="1282"/>
                      <a:pt x="2445" y="671"/>
                      <a:pt x="2174" y="287"/>
                    </a:cubicBezTo>
                    <a:cubicBezTo>
                      <a:pt x="2043" y="97"/>
                      <a:pt x="1813" y="0"/>
                      <a:pt x="15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13"/>
              <p:cNvSpPr/>
              <p:nvPr/>
            </p:nvSpPr>
            <p:spPr>
              <a:xfrm>
                <a:off x="4402075" y="5014225"/>
                <a:ext cx="60000" cy="54725"/>
              </a:xfrm>
              <a:custGeom>
                <a:avLst/>
                <a:gdLst/>
                <a:ahLst/>
                <a:cxnLst/>
                <a:rect l="l" t="t" r="r" b="b"/>
                <a:pathLst>
                  <a:path w="2400" h="2189" extrusionOk="0">
                    <a:moveTo>
                      <a:pt x="1226" y="0"/>
                    </a:moveTo>
                    <a:cubicBezTo>
                      <a:pt x="798" y="0"/>
                      <a:pt x="397" y="247"/>
                      <a:pt x="227" y="672"/>
                    </a:cubicBezTo>
                    <a:cubicBezTo>
                      <a:pt x="1" y="1215"/>
                      <a:pt x="250" y="1871"/>
                      <a:pt x="816" y="2120"/>
                    </a:cubicBezTo>
                    <a:cubicBezTo>
                      <a:pt x="861" y="2143"/>
                      <a:pt x="929" y="2143"/>
                      <a:pt x="974" y="2188"/>
                    </a:cubicBezTo>
                    <a:cubicBezTo>
                      <a:pt x="1404" y="1668"/>
                      <a:pt x="1879" y="1283"/>
                      <a:pt x="2332" y="1215"/>
                    </a:cubicBezTo>
                    <a:cubicBezTo>
                      <a:pt x="2400" y="740"/>
                      <a:pt x="2106" y="287"/>
                      <a:pt x="1653" y="84"/>
                    </a:cubicBezTo>
                    <a:cubicBezTo>
                      <a:pt x="1513" y="27"/>
                      <a:pt x="1368" y="0"/>
                      <a:pt x="1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13"/>
              <p:cNvSpPr/>
              <p:nvPr/>
            </p:nvSpPr>
            <p:spPr>
              <a:xfrm>
                <a:off x="4421900" y="5042325"/>
                <a:ext cx="48100" cy="35100"/>
              </a:xfrm>
              <a:custGeom>
                <a:avLst/>
                <a:gdLst/>
                <a:ahLst/>
                <a:cxnLst/>
                <a:rect l="l" t="t" r="r" b="b"/>
                <a:pathLst>
                  <a:path w="1924" h="1404" fill="none" extrusionOk="0">
                    <a:moveTo>
                      <a:pt x="1924" y="46"/>
                    </a:moveTo>
                    <a:cubicBezTo>
                      <a:pt x="1924" y="46"/>
                      <a:pt x="611" y="1"/>
                      <a:pt x="0" y="1404"/>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13"/>
              <p:cNvSpPr/>
              <p:nvPr/>
            </p:nvSpPr>
            <p:spPr>
              <a:xfrm>
                <a:off x="4428675" y="5019950"/>
                <a:ext cx="19825" cy="17625"/>
              </a:xfrm>
              <a:custGeom>
                <a:avLst/>
                <a:gdLst/>
                <a:ahLst/>
                <a:cxnLst/>
                <a:rect l="l" t="t" r="r" b="b"/>
                <a:pathLst>
                  <a:path w="793" h="705" extrusionOk="0">
                    <a:moveTo>
                      <a:pt x="370" y="0"/>
                    </a:moveTo>
                    <a:cubicBezTo>
                      <a:pt x="232" y="0"/>
                      <a:pt x="102" y="84"/>
                      <a:pt x="69" y="217"/>
                    </a:cubicBezTo>
                    <a:cubicBezTo>
                      <a:pt x="1" y="398"/>
                      <a:pt x="91" y="624"/>
                      <a:pt x="250" y="669"/>
                    </a:cubicBezTo>
                    <a:cubicBezTo>
                      <a:pt x="298" y="694"/>
                      <a:pt x="350" y="705"/>
                      <a:pt x="401" y="705"/>
                    </a:cubicBezTo>
                    <a:cubicBezTo>
                      <a:pt x="539" y="705"/>
                      <a:pt x="669" y="621"/>
                      <a:pt x="702" y="488"/>
                    </a:cubicBezTo>
                    <a:cubicBezTo>
                      <a:pt x="793" y="307"/>
                      <a:pt x="702" y="81"/>
                      <a:pt x="521" y="36"/>
                    </a:cubicBezTo>
                    <a:cubicBezTo>
                      <a:pt x="473" y="11"/>
                      <a:pt x="421"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13"/>
              <p:cNvSpPr/>
              <p:nvPr/>
            </p:nvSpPr>
            <p:spPr>
              <a:xfrm>
                <a:off x="4394725" y="5108950"/>
                <a:ext cx="16900" cy="14450"/>
              </a:xfrm>
              <a:custGeom>
                <a:avLst/>
                <a:gdLst/>
                <a:ahLst/>
                <a:cxnLst/>
                <a:rect l="l" t="t" r="r" b="b"/>
                <a:pathLst>
                  <a:path w="676" h="578" extrusionOk="0">
                    <a:moveTo>
                      <a:pt x="620" y="0"/>
                    </a:moveTo>
                    <a:cubicBezTo>
                      <a:pt x="611" y="0"/>
                      <a:pt x="601" y="2"/>
                      <a:pt x="589" y="6"/>
                    </a:cubicBezTo>
                    <a:cubicBezTo>
                      <a:pt x="544" y="6"/>
                      <a:pt x="453" y="97"/>
                      <a:pt x="408" y="119"/>
                    </a:cubicBezTo>
                    <a:lnTo>
                      <a:pt x="204" y="323"/>
                    </a:lnTo>
                    <a:cubicBezTo>
                      <a:pt x="182" y="346"/>
                      <a:pt x="1" y="481"/>
                      <a:pt x="23" y="549"/>
                    </a:cubicBezTo>
                    <a:cubicBezTo>
                      <a:pt x="46" y="572"/>
                      <a:pt x="86" y="578"/>
                      <a:pt x="125" y="578"/>
                    </a:cubicBezTo>
                    <a:cubicBezTo>
                      <a:pt x="165" y="578"/>
                      <a:pt x="204" y="572"/>
                      <a:pt x="227" y="572"/>
                    </a:cubicBezTo>
                    <a:cubicBezTo>
                      <a:pt x="318" y="572"/>
                      <a:pt x="408" y="549"/>
                      <a:pt x="476" y="504"/>
                    </a:cubicBezTo>
                    <a:cubicBezTo>
                      <a:pt x="567" y="459"/>
                      <a:pt x="634" y="368"/>
                      <a:pt x="634" y="255"/>
                    </a:cubicBezTo>
                    <a:cubicBezTo>
                      <a:pt x="634" y="233"/>
                      <a:pt x="657" y="165"/>
                      <a:pt x="657" y="119"/>
                    </a:cubicBezTo>
                    <a:cubicBezTo>
                      <a:pt x="676" y="44"/>
                      <a:pt x="663" y="0"/>
                      <a:pt x="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13"/>
              <p:cNvSpPr/>
              <p:nvPr/>
            </p:nvSpPr>
            <p:spPr>
              <a:xfrm>
                <a:off x="4440000" y="5128325"/>
                <a:ext cx="21525" cy="30025"/>
              </a:xfrm>
              <a:custGeom>
                <a:avLst/>
                <a:gdLst/>
                <a:ahLst/>
                <a:cxnLst/>
                <a:rect l="l" t="t" r="r" b="b"/>
                <a:pathLst>
                  <a:path w="861" h="1201" fill="none" extrusionOk="0">
                    <a:moveTo>
                      <a:pt x="0" y="1200"/>
                    </a:moveTo>
                    <a:cubicBezTo>
                      <a:pt x="543" y="1064"/>
                      <a:pt x="860" y="634"/>
                      <a:pt x="792" y="1"/>
                    </a:cubicBezTo>
                  </a:path>
                </a:pathLst>
              </a:custGeom>
              <a:noFill/>
              <a:ln w="73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13"/>
              <p:cNvSpPr/>
              <p:nvPr/>
            </p:nvSpPr>
            <p:spPr>
              <a:xfrm>
                <a:off x="4490350" y="5386650"/>
                <a:ext cx="86025" cy="71000"/>
              </a:xfrm>
              <a:custGeom>
                <a:avLst/>
                <a:gdLst/>
                <a:ahLst/>
                <a:cxnLst/>
                <a:rect l="l" t="t" r="r" b="b"/>
                <a:pathLst>
                  <a:path w="3441" h="2840" extrusionOk="0">
                    <a:moveTo>
                      <a:pt x="1824" y="0"/>
                    </a:moveTo>
                    <a:cubicBezTo>
                      <a:pt x="1365" y="0"/>
                      <a:pt x="920" y="85"/>
                      <a:pt x="679" y="214"/>
                    </a:cubicBezTo>
                    <a:cubicBezTo>
                      <a:pt x="1" y="576"/>
                      <a:pt x="204" y="1459"/>
                      <a:pt x="498" y="1980"/>
                    </a:cubicBezTo>
                    <a:cubicBezTo>
                      <a:pt x="612" y="2296"/>
                      <a:pt x="883" y="2523"/>
                      <a:pt x="1155" y="2681"/>
                    </a:cubicBezTo>
                    <a:cubicBezTo>
                      <a:pt x="1359" y="2777"/>
                      <a:pt x="1597" y="2839"/>
                      <a:pt x="1837" y="2839"/>
                    </a:cubicBezTo>
                    <a:cubicBezTo>
                      <a:pt x="1996" y="2839"/>
                      <a:pt x="2156" y="2812"/>
                      <a:pt x="2309" y="2749"/>
                    </a:cubicBezTo>
                    <a:cubicBezTo>
                      <a:pt x="3260" y="2477"/>
                      <a:pt x="3441" y="1549"/>
                      <a:pt x="3327" y="644"/>
                    </a:cubicBezTo>
                    <a:cubicBezTo>
                      <a:pt x="3180" y="176"/>
                      <a:pt x="2488" y="0"/>
                      <a:pt x="1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13"/>
              <p:cNvSpPr/>
              <p:nvPr/>
            </p:nvSpPr>
            <p:spPr>
              <a:xfrm>
                <a:off x="4634075" y="5276575"/>
                <a:ext cx="76400" cy="79325"/>
              </a:xfrm>
              <a:custGeom>
                <a:avLst/>
                <a:gdLst/>
                <a:ahLst/>
                <a:cxnLst/>
                <a:rect l="l" t="t" r="r" b="b"/>
                <a:pathLst>
                  <a:path w="3056" h="3173" extrusionOk="0">
                    <a:moveTo>
                      <a:pt x="1200" y="0"/>
                    </a:moveTo>
                    <a:cubicBezTo>
                      <a:pt x="362" y="68"/>
                      <a:pt x="0" y="1833"/>
                      <a:pt x="158" y="2490"/>
                    </a:cubicBezTo>
                    <a:cubicBezTo>
                      <a:pt x="298" y="3000"/>
                      <a:pt x="754" y="3172"/>
                      <a:pt x="1217" y="3172"/>
                    </a:cubicBezTo>
                    <a:cubicBezTo>
                      <a:pt x="1431" y="3172"/>
                      <a:pt x="1647" y="3136"/>
                      <a:pt x="1833" y="3078"/>
                    </a:cubicBezTo>
                    <a:cubicBezTo>
                      <a:pt x="2173" y="3010"/>
                      <a:pt x="2444" y="2829"/>
                      <a:pt x="2648" y="2580"/>
                    </a:cubicBezTo>
                    <a:cubicBezTo>
                      <a:pt x="2897" y="2286"/>
                      <a:pt x="3055" y="1901"/>
                      <a:pt x="3010" y="1471"/>
                    </a:cubicBezTo>
                    <a:cubicBezTo>
                      <a:pt x="2965" y="476"/>
                      <a:pt x="2105" y="91"/>
                      <a:pt x="1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13"/>
              <p:cNvSpPr/>
              <p:nvPr/>
            </p:nvSpPr>
            <p:spPr>
              <a:xfrm>
                <a:off x="4638025" y="5270350"/>
                <a:ext cx="76400" cy="81500"/>
              </a:xfrm>
              <a:custGeom>
                <a:avLst/>
                <a:gdLst/>
                <a:ahLst/>
                <a:cxnLst/>
                <a:rect l="l" t="t" r="r" b="b"/>
                <a:pathLst>
                  <a:path w="3056" h="3260" fill="none" extrusionOk="0">
                    <a:moveTo>
                      <a:pt x="2671" y="2580"/>
                    </a:moveTo>
                    <a:cubicBezTo>
                      <a:pt x="2920" y="2286"/>
                      <a:pt x="3056" y="1901"/>
                      <a:pt x="3033" y="1471"/>
                    </a:cubicBezTo>
                    <a:cubicBezTo>
                      <a:pt x="2965" y="476"/>
                      <a:pt x="2128" y="91"/>
                      <a:pt x="1223" y="0"/>
                    </a:cubicBezTo>
                    <a:cubicBezTo>
                      <a:pt x="363" y="46"/>
                      <a:pt x="0" y="1834"/>
                      <a:pt x="182" y="2490"/>
                    </a:cubicBezTo>
                    <a:cubicBezTo>
                      <a:pt x="363" y="3214"/>
                      <a:pt x="1245" y="3259"/>
                      <a:pt x="1834" y="3078"/>
                    </a:cubicBezTo>
                    <a:cubicBezTo>
                      <a:pt x="2173" y="2988"/>
                      <a:pt x="2467" y="2807"/>
                      <a:pt x="2671" y="258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13"/>
              <p:cNvSpPr/>
              <p:nvPr/>
            </p:nvSpPr>
            <p:spPr>
              <a:xfrm>
                <a:off x="4136150" y="5171325"/>
                <a:ext cx="122825" cy="191625"/>
              </a:xfrm>
              <a:custGeom>
                <a:avLst/>
                <a:gdLst/>
                <a:ahLst/>
                <a:cxnLst/>
                <a:rect l="l" t="t" r="r" b="b"/>
                <a:pathLst>
                  <a:path w="4913" h="7665" extrusionOk="0">
                    <a:moveTo>
                      <a:pt x="3215" y="1"/>
                    </a:moveTo>
                    <a:cubicBezTo>
                      <a:pt x="3192" y="1"/>
                      <a:pt x="3124" y="1"/>
                      <a:pt x="3101" y="23"/>
                    </a:cubicBezTo>
                    <a:cubicBezTo>
                      <a:pt x="3079" y="46"/>
                      <a:pt x="3056" y="114"/>
                      <a:pt x="3056" y="159"/>
                    </a:cubicBezTo>
                    <a:cubicBezTo>
                      <a:pt x="3056" y="227"/>
                      <a:pt x="3079" y="250"/>
                      <a:pt x="3101" y="318"/>
                    </a:cubicBezTo>
                    <a:cubicBezTo>
                      <a:pt x="3124" y="363"/>
                      <a:pt x="3147" y="385"/>
                      <a:pt x="3192" y="453"/>
                    </a:cubicBezTo>
                    <a:cubicBezTo>
                      <a:pt x="3215" y="499"/>
                      <a:pt x="3237" y="544"/>
                      <a:pt x="3283" y="589"/>
                    </a:cubicBezTo>
                    <a:cubicBezTo>
                      <a:pt x="3305" y="770"/>
                      <a:pt x="3056" y="838"/>
                      <a:pt x="2943" y="883"/>
                    </a:cubicBezTo>
                    <a:cubicBezTo>
                      <a:pt x="2739" y="929"/>
                      <a:pt x="2513" y="951"/>
                      <a:pt x="2309" y="1042"/>
                    </a:cubicBezTo>
                    <a:cubicBezTo>
                      <a:pt x="1970" y="1178"/>
                      <a:pt x="1653" y="1359"/>
                      <a:pt x="1381" y="1585"/>
                    </a:cubicBezTo>
                    <a:cubicBezTo>
                      <a:pt x="295" y="2468"/>
                      <a:pt x="1" y="3984"/>
                      <a:pt x="250" y="5319"/>
                    </a:cubicBezTo>
                    <a:cubicBezTo>
                      <a:pt x="363" y="5885"/>
                      <a:pt x="635" y="6496"/>
                      <a:pt x="1132" y="6881"/>
                    </a:cubicBezTo>
                    <a:cubicBezTo>
                      <a:pt x="1746" y="7354"/>
                      <a:pt x="2645" y="7665"/>
                      <a:pt x="3493" y="7665"/>
                    </a:cubicBezTo>
                    <a:cubicBezTo>
                      <a:pt x="3739" y="7665"/>
                      <a:pt x="3981" y="7639"/>
                      <a:pt x="4210" y="7582"/>
                    </a:cubicBezTo>
                    <a:cubicBezTo>
                      <a:pt x="4369" y="7560"/>
                      <a:pt x="4708" y="7401"/>
                      <a:pt x="4776" y="7220"/>
                    </a:cubicBezTo>
                    <a:cubicBezTo>
                      <a:pt x="4821" y="7062"/>
                      <a:pt x="4663" y="6881"/>
                      <a:pt x="4550" y="6768"/>
                    </a:cubicBezTo>
                    <a:cubicBezTo>
                      <a:pt x="4346" y="6496"/>
                      <a:pt x="4120" y="6270"/>
                      <a:pt x="3894" y="6043"/>
                    </a:cubicBezTo>
                    <a:cubicBezTo>
                      <a:pt x="3577" y="5749"/>
                      <a:pt x="3283" y="5432"/>
                      <a:pt x="3011" y="5070"/>
                    </a:cubicBezTo>
                    <a:cubicBezTo>
                      <a:pt x="2377" y="4007"/>
                      <a:pt x="2988" y="2649"/>
                      <a:pt x="3577" y="1698"/>
                    </a:cubicBezTo>
                    <a:cubicBezTo>
                      <a:pt x="3735" y="1494"/>
                      <a:pt x="3871" y="1291"/>
                      <a:pt x="4097" y="1155"/>
                    </a:cubicBezTo>
                    <a:cubicBezTo>
                      <a:pt x="4233" y="1110"/>
                      <a:pt x="4369" y="1110"/>
                      <a:pt x="4482" y="1042"/>
                    </a:cubicBezTo>
                    <a:cubicBezTo>
                      <a:pt x="4595" y="1019"/>
                      <a:pt x="4708" y="1019"/>
                      <a:pt x="4821" y="951"/>
                    </a:cubicBezTo>
                    <a:cubicBezTo>
                      <a:pt x="4867" y="951"/>
                      <a:pt x="4889" y="929"/>
                      <a:pt x="4889" y="906"/>
                    </a:cubicBezTo>
                    <a:cubicBezTo>
                      <a:pt x="4912" y="883"/>
                      <a:pt x="4889" y="838"/>
                      <a:pt x="4844" y="793"/>
                    </a:cubicBezTo>
                    <a:cubicBezTo>
                      <a:pt x="4821" y="725"/>
                      <a:pt x="4799" y="725"/>
                      <a:pt x="4776" y="725"/>
                    </a:cubicBezTo>
                    <a:cubicBezTo>
                      <a:pt x="4505" y="567"/>
                      <a:pt x="4233" y="385"/>
                      <a:pt x="3939" y="250"/>
                    </a:cubicBezTo>
                    <a:cubicBezTo>
                      <a:pt x="3713" y="137"/>
                      <a:pt x="3464" y="1"/>
                      <a:pt x="3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13"/>
              <p:cNvSpPr/>
              <p:nvPr/>
            </p:nvSpPr>
            <p:spPr>
              <a:xfrm>
                <a:off x="4139550" y="5174150"/>
                <a:ext cx="122800" cy="195800"/>
              </a:xfrm>
              <a:custGeom>
                <a:avLst/>
                <a:gdLst/>
                <a:ahLst/>
                <a:cxnLst/>
                <a:rect l="l" t="t" r="r" b="b"/>
                <a:pathLst>
                  <a:path w="4912" h="7832" fill="none" extrusionOk="0">
                    <a:moveTo>
                      <a:pt x="3599" y="1698"/>
                    </a:moveTo>
                    <a:cubicBezTo>
                      <a:pt x="3735" y="1495"/>
                      <a:pt x="3871" y="1291"/>
                      <a:pt x="4097" y="1155"/>
                    </a:cubicBezTo>
                    <a:cubicBezTo>
                      <a:pt x="4233" y="1110"/>
                      <a:pt x="4391" y="1110"/>
                      <a:pt x="4504" y="1042"/>
                    </a:cubicBezTo>
                    <a:cubicBezTo>
                      <a:pt x="4618" y="1019"/>
                      <a:pt x="4731" y="1019"/>
                      <a:pt x="4844" y="951"/>
                    </a:cubicBezTo>
                    <a:cubicBezTo>
                      <a:pt x="4867" y="951"/>
                      <a:pt x="4889" y="929"/>
                      <a:pt x="4889" y="906"/>
                    </a:cubicBezTo>
                    <a:cubicBezTo>
                      <a:pt x="4912" y="884"/>
                      <a:pt x="4889" y="838"/>
                      <a:pt x="4867" y="793"/>
                    </a:cubicBezTo>
                    <a:cubicBezTo>
                      <a:pt x="4821" y="770"/>
                      <a:pt x="4799" y="725"/>
                      <a:pt x="4776" y="725"/>
                    </a:cubicBezTo>
                    <a:cubicBezTo>
                      <a:pt x="4527" y="567"/>
                      <a:pt x="4233" y="386"/>
                      <a:pt x="3961" y="250"/>
                    </a:cubicBezTo>
                    <a:cubicBezTo>
                      <a:pt x="3735" y="137"/>
                      <a:pt x="3486" y="1"/>
                      <a:pt x="3214" y="1"/>
                    </a:cubicBezTo>
                    <a:cubicBezTo>
                      <a:pt x="3192" y="1"/>
                      <a:pt x="3124" y="1"/>
                      <a:pt x="3101" y="24"/>
                    </a:cubicBezTo>
                    <a:cubicBezTo>
                      <a:pt x="3079" y="46"/>
                      <a:pt x="3056" y="114"/>
                      <a:pt x="3056" y="159"/>
                    </a:cubicBezTo>
                    <a:cubicBezTo>
                      <a:pt x="3056" y="227"/>
                      <a:pt x="3079" y="250"/>
                      <a:pt x="3101" y="318"/>
                    </a:cubicBezTo>
                    <a:cubicBezTo>
                      <a:pt x="3147" y="363"/>
                      <a:pt x="3169" y="386"/>
                      <a:pt x="3192" y="454"/>
                    </a:cubicBezTo>
                    <a:cubicBezTo>
                      <a:pt x="3214" y="499"/>
                      <a:pt x="3237" y="544"/>
                      <a:pt x="3282" y="589"/>
                    </a:cubicBezTo>
                    <a:cubicBezTo>
                      <a:pt x="3305" y="770"/>
                      <a:pt x="3056" y="838"/>
                      <a:pt x="2943" y="884"/>
                    </a:cubicBezTo>
                    <a:cubicBezTo>
                      <a:pt x="2739" y="929"/>
                      <a:pt x="2513" y="951"/>
                      <a:pt x="2309" y="1042"/>
                    </a:cubicBezTo>
                    <a:cubicBezTo>
                      <a:pt x="1970" y="1178"/>
                      <a:pt x="1675" y="1359"/>
                      <a:pt x="1381" y="1585"/>
                    </a:cubicBezTo>
                    <a:cubicBezTo>
                      <a:pt x="318" y="2468"/>
                      <a:pt x="1" y="3984"/>
                      <a:pt x="250" y="5319"/>
                    </a:cubicBezTo>
                    <a:cubicBezTo>
                      <a:pt x="363" y="5885"/>
                      <a:pt x="657" y="6496"/>
                      <a:pt x="1132" y="6881"/>
                    </a:cubicBezTo>
                    <a:cubicBezTo>
                      <a:pt x="1924" y="7492"/>
                      <a:pt x="3192" y="7832"/>
                      <a:pt x="4210" y="7583"/>
                    </a:cubicBezTo>
                    <a:cubicBezTo>
                      <a:pt x="4391" y="7560"/>
                      <a:pt x="4731" y="7402"/>
                      <a:pt x="4776" y="7220"/>
                    </a:cubicBezTo>
                    <a:cubicBezTo>
                      <a:pt x="4844" y="7062"/>
                      <a:pt x="4663" y="6881"/>
                      <a:pt x="4550" y="6768"/>
                    </a:cubicBezTo>
                    <a:cubicBezTo>
                      <a:pt x="4346" y="6496"/>
                      <a:pt x="4120" y="6270"/>
                      <a:pt x="3893" y="6044"/>
                    </a:cubicBezTo>
                    <a:cubicBezTo>
                      <a:pt x="3577" y="5749"/>
                      <a:pt x="3282" y="5433"/>
                      <a:pt x="3011" y="5070"/>
                    </a:cubicBezTo>
                    <a:cubicBezTo>
                      <a:pt x="2377" y="4007"/>
                      <a:pt x="2988" y="2649"/>
                      <a:pt x="3599" y="1698"/>
                    </a:cubicBezTo>
                    <a:close/>
                  </a:path>
                </a:pathLst>
              </a:custGeom>
              <a:noFill/>
              <a:ln w="34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13"/>
              <p:cNvSpPr/>
              <p:nvPr/>
            </p:nvSpPr>
            <p:spPr>
              <a:xfrm>
                <a:off x="4121450" y="5194525"/>
                <a:ext cx="109225" cy="160150"/>
              </a:xfrm>
              <a:custGeom>
                <a:avLst/>
                <a:gdLst/>
                <a:ahLst/>
                <a:cxnLst/>
                <a:rect l="l" t="t" r="r" b="b"/>
                <a:pathLst>
                  <a:path w="4369" h="6406" fill="none" extrusionOk="0">
                    <a:moveTo>
                      <a:pt x="3689" y="227"/>
                    </a:moveTo>
                    <a:cubicBezTo>
                      <a:pt x="3463" y="1"/>
                      <a:pt x="3010" y="204"/>
                      <a:pt x="2784" y="295"/>
                    </a:cubicBezTo>
                    <a:cubicBezTo>
                      <a:pt x="2445" y="431"/>
                      <a:pt x="2128" y="589"/>
                      <a:pt x="1856" y="815"/>
                    </a:cubicBezTo>
                    <a:cubicBezTo>
                      <a:pt x="408" y="1992"/>
                      <a:pt x="0" y="4957"/>
                      <a:pt x="1811" y="5998"/>
                    </a:cubicBezTo>
                    <a:cubicBezTo>
                      <a:pt x="2354" y="6315"/>
                      <a:pt x="3010" y="6405"/>
                      <a:pt x="3622" y="6315"/>
                    </a:cubicBezTo>
                    <a:cubicBezTo>
                      <a:pt x="3780" y="6292"/>
                      <a:pt x="3916" y="6247"/>
                      <a:pt x="4029" y="6179"/>
                    </a:cubicBezTo>
                    <a:cubicBezTo>
                      <a:pt x="4255" y="5998"/>
                      <a:pt x="4368" y="5523"/>
                      <a:pt x="4278" y="5274"/>
                    </a:cubicBezTo>
                    <a:cubicBezTo>
                      <a:pt x="4233" y="5093"/>
                      <a:pt x="4006" y="4957"/>
                      <a:pt x="3893" y="4821"/>
                    </a:cubicBezTo>
                    <a:cubicBezTo>
                      <a:pt x="3735" y="4663"/>
                      <a:pt x="3599" y="4504"/>
                      <a:pt x="3486" y="4323"/>
                    </a:cubicBezTo>
                  </a:path>
                </a:pathLst>
              </a:custGeom>
              <a:noFill/>
              <a:ln w="34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13"/>
              <p:cNvSpPr/>
              <p:nvPr/>
            </p:nvSpPr>
            <p:spPr>
              <a:xfrm>
                <a:off x="4167850" y="5193950"/>
                <a:ext cx="87150" cy="156775"/>
              </a:xfrm>
              <a:custGeom>
                <a:avLst/>
                <a:gdLst/>
                <a:ahLst/>
                <a:cxnLst/>
                <a:rect l="l" t="t" r="r" b="b"/>
                <a:pathLst>
                  <a:path w="3486" h="6271" fill="none" extrusionOk="0">
                    <a:moveTo>
                      <a:pt x="2377" y="1"/>
                    </a:moveTo>
                    <a:cubicBezTo>
                      <a:pt x="1494" y="318"/>
                      <a:pt x="589" y="1382"/>
                      <a:pt x="249" y="2264"/>
                    </a:cubicBezTo>
                    <a:cubicBezTo>
                      <a:pt x="46" y="2807"/>
                      <a:pt x="0" y="3396"/>
                      <a:pt x="136" y="3939"/>
                    </a:cubicBezTo>
                    <a:cubicBezTo>
                      <a:pt x="657" y="5863"/>
                      <a:pt x="3056" y="6270"/>
                      <a:pt x="3486" y="6270"/>
                    </a:cubicBezTo>
                  </a:path>
                </a:pathLst>
              </a:custGeom>
              <a:solidFill>
                <a:srgbClr val="EC605F"/>
              </a:solidFill>
              <a:ln w="2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3" name="Google Shape;4343;p13"/>
            <p:cNvGrpSpPr/>
            <p:nvPr/>
          </p:nvGrpSpPr>
          <p:grpSpPr>
            <a:xfrm>
              <a:off x="8441831" y="-589188"/>
              <a:ext cx="520625" cy="3756728"/>
              <a:chOff x="9510963" y="-893988"/>
              <a:chExt cx="520625" cy="3756728"/>
            </a:xfrm>
          </p:grpSpPr>
          <p:sp>
            <p:nvSpPr>
              <p:cNvPr id="4344" name="Google Shape;4344;p13"/>
              <p:cNvSpPr/>
              <p:nvPr/>
            </p:nvSpPr>
            <p:spPr>
              <a:xfrm flipH="1">
                <a:off x="9856536" y="-308740"/>
                <a:ext cx="138259" cy="190666"/>
              </a:xfrm>
              <a:custGeom>
                <a:avLst/>
                <a:gdLst/>
                <a:ahLst/>
                <a:cxnLst/>
                <a:rect l="l" t="t" r="r" b="b"/>
                <a:pathLst>
                  <a:path w="2807" h="3871" fill="none" extrusionOk="0">
                    <a:moveTo>
                      <a:pt x="0" y="453"/>
                    </a:moveTo>
                    <a:cubicBezTo>
                      <a:pt x="0" y="363"/>
                      <a:pt x="0" y="250"/>
                      <a:pt x="68" y="159"/>
                    </a:cubicBezTo>
                    <a:cubicBezTo>
                      <a:pt x="158" y="23"/>
                      <a:pt x="317" y="1"/>
                      <a:pt x="453" y="23"/>
                    </a:cubicBezTo>
                    <a:cubicBezTo>
                      <a:pt x="611" y="46"/>
                      <a:pt x="747" y="159"/>
                      <a:pt x="860" y="250"/>
                    </a:cubicBezTo>
                    <a:cubicBezTo>
                      <a:pt x="1426" y="725"/>
                      <a:pt x="1856" y="1359"/>
                      <a:pt x="2150" y="2015"/>
                    </a:cubicBezTo>
                    <a:cubicBezTo>
                      <a:pt x="2444" y="2581"/>
                      <a:pt x="2806" y="3260"/>
                      <a:pt x="2490" y="3871"/>
                    </a:cubicBezTo>
                    <a:cubicBezTo>
                      <a:pt x="1675" y="3622"/>
                      <a:pt x="905" y="2739"/>
                      <a:pt x="498" y="2038"/>
                    </a:cubicBezTo>
                    <a:cubicBezTo>
                      <a:pt x="181" y="1585"/>
                      <a:pt x="0" y="1019"/>
                      <a:pt x="0"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13"/>
              <p:cNvSpPr/>
              <p:nvPr/>
            </p:nvSpPr>
            <p:spPr>
              <a:xfrm flipH="1">
                <a:off x="9874367" y="-298692"/>
                <a:ext cx="121561" cy="162788"/>
              </a:xfrm>
              <a:custGeom>
                <a:avLst/>
                <a:gdLst/>
                <a:ahLst/>
                <a:cxnLst/>
                <a:rect l="l" t="t" r="r" b="b"/>
                <a:pathLst>
                  <a:path w="2468" h="3305" fill="none" extrusionOk="0">
                    <a:moveTo>
                      <a:pt x="0" y="453"/>
                    </a:moveTo>
                    <a:cubicBezTo>
                      <a:pt x="589" y="1358"/>
                      <a:pt x="1381" y="2399"/>
                      <a:pt x="2173" y="3169"/>
                    </a:cubicBezTo>
                    <a:cubicBezTo>
                      <a:pt x="2241" y="3214"/>
                      <a:pt x="2354" y="3305"/>
                      <a:pt x="2445" y="3214"/>
                    </a:cubicBezTo>
                    <a:cubicBezTo>
                      <a:pt x="2467" y="3191"/>
                      <a:pt x="2467" y="3124"/>
                      <a:pt x="2467" y="3078"/>
                    </a:cubicBezTo>
                    <a:cubicBezTo>
                      <a:pt x="2445" y="2422"/>
                      <a:pt x="1947" y="1947"/>
                      <a:pt x="1472" y="1494"/>
                    </a:cubicBezTo>
                    <a:cubicBezTo>
                      <a:pt x="1019" y="1041"/>
                      <a:pt x="544" y="498"/>
                      <a:pt x="136"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13"/>
              <p:cNvSpPr/>
              <p:nvPr/>
            </p:nvSpPr>
            <p:spPr>
              <a:xfrm flipH="1">
                <a:off x="9707146" y="-559547"/>
                <a:ext cx="126044" cy="117079"/>
              </a:xfrm>
              <a:custGeom>
                <a:avLst/>
                <a:gdLst/>
                <a:ahLst/>
                <a:cxnLst/>
                <a:rect l="l" t="t" r="r" b="b"/>
                <a:pathLst>
                  <a:path w="2559" h="2377" fill="none" extrusionOk="0">
                    <a:moveTo>
                      <a:pt x="2196" y="23"/>
                    </a:moveTo>
                    <a:cubicBezTo>
                      <a:pt x="2241" y="23"/>
                      <a:pt x="2332" y="0"/>
                      <a:pt x="2377" y="23"/>
                    </a:cubicBezTo>
                    <a:cubicBezTo>
                      <a:pt x="2490" y="46"/>
                      <a:pt x="2558" y="204"/>
                      <a:pt x="2535" y="272"/>
                    </a:cubicBezTo>
                    <a:cubicBezTo>
                      <a:pt x="2535" y="385"/>
                      <a:pt x="2468" y="476"/>
                      <a:pt x="2422" y="589"/>
                    </a:cubicBezTo>
                    <a:cubicBezTo>
                      <a:pt x="2128" y="1042"/>
                      <a:pt x="1766" y="1449"/>
                      <a:pt x="1313" y="1743"/>
                    </a:cubicBezTo>
                    <a:cubicBezTo>
                      <a:pt x="951" y="2037"/>
                      <a:pt x="521" y="2377"/>
                      <a:pt x="1" y="2241"/>
                    </a:cubicBezTo>
                    <a:cubicBezTo>
                      <a:pt x="91" y="1607"/>
                      <a:pt x="612" y="951"/>
                      <a:pt x="1064" y="566"/>
                    </a:cubicBezTo>
                    <a:cubicBezTo>
                      <a:pt x="1404" y="317"/>
                      <a:pt x="1766" y="114"/>
                      <a:pt x="2196"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13"/>
              <p:cNvSpPr/>
              <p:nvPr/>
            </p:nvSpPr>
            <p:spPr>
              <a:xfrm flipH="1">
                <a:off x="9717194" y="-557330"/>
                <a:ext cx="101515" cy="103731"/>
              </a:xfrm>
              <a:custGeom>
                <a:avLst/>
                <a:gdLst/>
                <a:ahLst/>
                <a:cxnLst/>
                <a:rect l="l" t="t" r="r" b="b"/>
                <a:pathLst>
                  <a:path w="2061" h="2106" fill="none" extrusionOk="0">
                    <a:moveTo>
                      <a:pt x="1721" y="1"/>
                    </a:moveTo>
                    <a:cubicBezTo>
                      <a:pt x="1155" y="544"/>
                      <a:pt x="499" y="1246"/>
                      <a:pt x="46" y="1902"/>
                    </a:cubicBezTo>
                    <a:cubicBezTo>
                      <a:pt x="24" y="1970"/>
                      <a:pt x="1" y="2038"/>
                      <a:pt x="46" y="2083"/>
                    </a:cubicBezTo>
                    <a:cubicBezTo>
                      <a:pt x="69" y="2106"/>
                      <a:pt x="114" y="2083"/>
                      <a:pt x="137" y="2083"/>
                    </a:cubicBezTo>
                    <a:cubicBezTo>
                      <a:pt x="589" y="1947"/>
                      <a:pt x="884" y="1562"/>
                      <a:pt x="1155" y="1178"/>
                    </a:cubicBezTo>
                    <a:cubicBezTo>
                      <a:pt x="1449" y="770"/>
                      <a:pt x="1744" y="385"/>
                      <a:pt x="2060" y="46"/>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13"/>
              <p:cNvSpPr/>
              <p:nvPr/>
            </p:nvSpPr>
            <p:spPr>
              <a:xfrm>
                <a:off x="9760637" y="2256266"/>
                <a:ext cx="113730" cy="110430"/>
              </a:xfrm>
              <a:custGeom>
                <a:avLst/>
                <a:gdLst/>
                <a:ahLst/>
                <a:cxnLst/>
                <a:rect l="l" t="t" r="r" b="b"/>
                <a:pathLst>
                  <a:path w="2309" h="2242" fill="none" extrusionOk="0">
                    <a:moveTo>
                      <a:pt x="1947" y="23"/>
                    </a:moveTo>
                    <a:cubicBezTo>
                      <a:pt x="1992" y="23"/>
                      <a:pt x="2082" y="1"/>
                      <a:pt x="2128" y="23"/>
                    </a:cubicBezTo>
                    <a:cubicBezTo>
                      <a:pt x="2241" y="91"/>
                      <a:pt x="2309" y="204"/>
                      <a:pt x="2309" y="317"/>
                    </a:cubicBezTo>
                    <a:cubicBezTo>
                      <a:pt x="2309" y="431"/>
                      <a:pt x="2241" y="499"/>
                      <a:pt x="2218" y="589"/>
                    </a:cubicBezTo>
                    <a:cubicBezTo>
                      <a:pt x="1992" y="1019"/>
                      <a:pt x="1630" y="1381"/>
                      <a:pt x="1222" y="1675"/>
                    </a:cubicBezTo>
                    <a:cubicBezTo>
                      <a:pt x="883" y="1924"/>
                      <a:pt x="498" y="2241"/>
                      <a:pt x="0" y="2060"/>
                    </a:cubicBezTo>
                    <a:cubicBezTo>
                      <a:pt x="45" y="1449"/>
                      <a:pt x="521" y="838"/>
                      <a:pt x="951" y="476"/>
                    </a:cubicBezTo>
                    <a:cubicBezTo>
                      <a:pt x="1200" y="250"/>
                      <a:pt x="1539" y="91"/>
                      <a:pt x="1947"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13"/>
              <p:cNvSpPr/>
              <p:nvPr/>
            </p:nvSpPr>
            <p:spPr>
              <a:xfrm flipH="1">
                <a:off x="9819743" y="-604122"/>
                <a:ext cx="85901" cy="123778"/>
              </a:xfrm>
              <a:custGeom>
                <a:avLst/>
                <a:gdLst/>
                <a:ahLst/>
                <a:cxnLst/>
                <a:rect l="l" t="t" r="r" b="b"/>
                <a:pathLst>
                  <a:path w="1744" h="2513" fill="none" extrusionOk="0">
                    <a:moveTo>
                      <a:pt x="182" y="317"/>
                    </a:moveTo>
                    <a:cubicBezTo>
                      <a:pt x="317" y="113"/>
                      <a:pt x="544" y="0"/>
                      <a:pt x="770" y="45"/>
                    </a:cubicBezTo>
                    <a:cubicBezTo>
                      <a:pt x="1064" y="113"/>
                      <a:pt x="1223" y="362"/>
                      <a:pt x="1336" y="611"/>
                    </a:cubicBezTo>
                    <a:cubicBezTo>
                      <a:pt x="1562" y="1132"/>
                      <a:pt x="1743" y="1924"/>
                      <a:pt x="1472" y="2467"/>
                    </a:cubicBezTo>
                    <a:cubicBezTo>
                      <a:pt x="1449" y="2512"/>
                      <a:pt x="838" y="2128"/>
                      <a:pt x="770" y="2060"/>
                    </a:cubicBezTo>
                    <a:cubicBezTo>
                      <a:pt x="453" y="1833"/>
                      <a:pt x="227" y="1584"/>
                      <a:pt x="91" y="1177"/>
                    </a:cubicBezTo>
                    <a:cubicBezTo>
                      <a:pt x="1" y="928"/>
                      <a:pt x="1" y="634"/>
                      <a:pt x="114" y="385"/>
                    </a:cubicBezTo>
                    <a:cubicBezTo>
                      <a:pt x="159" y="362"/>
                      <a:pt x="182" y="340"/>
                      <a:pt x="182" y="317"/>
                    </a:cubicBezTo>
                    <a:close/>
                  </a:path>
                </a:pathLst>
              </a:custGeom>
              <a:noFill/>
              <a:ln w="1132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13"/>
              <p:cNvSpPr/>
              <p:nvPr/>
            </p:nvSpPr>
            <p:spPr>
              <a:xfrm>
                <a:off x="9695296" y="1901136"/>
                <a:ext cx="104815" cy="156138"/>
              </a:xfrm>
              <a:custGeom>
                <a:avLst/>
                <a:gdLst/>
                <a:ahLst/>
                <a:cxnLst/>
                <a:rect l="l" t="t" r="r" b="b"/>
                <a:pathLst>
                  <a:path w="2128" h="3170" fill="none" extrusionOk="0">
                    <a:moveTo>
                      <a:pt x="181" y="408"/>
                    </a:moveTo>
                    <a:cubicBezTo>
                      <a:pt x="362" y="182"/>
                      <a:pt x="679" y="1"/>
                      <a:pt x="951" y="68"/>
                    </a:cubicBezTo>
                    <a:cubicBezTo>
                      <a:pt x="1290" y="159"/>
                      <a:pt x="1516" y="453"/>
                      <a:pt x="1652" y="770"/>
                    </a:cubicBezTo>
                    <a:cubicBezTo>
                      <a:pt x="1946" y="1404"/>
                      <a:pt x="2127" y="2422"/>
                      <a:pt x="1856" y="3101"/>
                    </a:cubicBezTo>
                    <a:cubicBezTo>
                      <a:pt x="1833" y="3169"/>
                      <a:pt x="996" y="2648"/>
                      <a:pt x="951" y="2603"/>
                    </a:cubicBezTo>
                    <a:cubicBezTo>
                      <a:pt x="566" y="2309"/>
                      <a:pt x="272" y="1992"/>
                      <a:pt x="113" y="1517"/>
                    </a:cubicBezTo>
                    <a:cubicBezTo>
                      <a:pt x="0" y="1200"/>
                      <a:pt x="0" y="838"/>
                      <a:pt x="136" y="521"/>
                    </a:cubicBezTo>
                    <a:cubicBezTo>
                      <a:pt x="136" y="453"/>
                      <a:pt x="158" y="431"/>
                      <a:pt x="181" y="40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13"/>
              <p:cNvSpPr/>
              <p:nvPr/>
            </p:nvSpPr>
            <p:spPr>
              <a:xfrm>
                <a:off x="9696379" y="1914534"/>
                <a:ext cx="91467" cy="118212"/>
              </a:xfrm>
              <a:custGeom>
                <a:avLst/>
                <a:gdLst/>
                <a:ahLst/>
                <a:cxnLst/>
                <a:rect l="l" t="t" r="r" b="b"/>
                <a:pathLst>
                  <a:path w="1857" h="2400" fill="none" extrusionOk="0">
                    <a:moveTo>
                      <a:pt x="1" y="679"/>
                    </a:moveTo>
                    <a:cubicBezTo>
                      <a:pt x="431" y="1200"/>
                      <a:pt x="929" y="1946"/>
                      <a:pt x="1517" y="2331"/>
                    </a:cubicBezTo>
                    <a:cubicBezTo>
                      <a:pt x="1585" y="2376"/>
                      <a:pt x="1675" y="2399"/>
                      <a:pt x="1721" y="2331"/>
                    </a:cubicBezTo>
                    <a:cubicBezTo>
                      <a:pt x="1743" y="2309"/>
                      <a:pt x="1743" y="2286"/>
                      <a:pt x="1789" y="2263"/>
                    </a:cubicBezTo>
                    <a:cubicBezTo>
                      <a:pt x="1834" y="1811"/>
                      <a:pt x="317" y="249"/>
                      <a:pt x="408" y="0"/>
                    </a:cubicBezTo>
                    <a:cubicBezTo>
                      <a:pt x="1042" y="136"/>
                      <a:pt x="1268" y="611"/>
                      <a:pt x="1856" y="131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13"/>
              <p:cNvSpPr/>
              <p:nvPr/>
            </p:nvSpPr>
            <p:spPr>
              <a:xfrm flipH="1">
                <a:off x="9833146" y="1657523"/>
                <a:ext cx="104815" cy="121512"/>
              </a:xfrm>
              <a:custGeom>
                <a:avLst/>
                <a:gdLst/>
                <a:ahLst/>
                <a:cxnLst/>
                <a:rect l="l" t="t" r="r" b="b"/>
                <a:pathLst>
                  <a:path w="2128" h="2467" fill="none" extrusionOk="0">
                    <a:moveTo>
                      <a:pt x="91" y="430"/>
                    </a:moveTo>
                    <a:cubicBezTo>
                      <a:pt x="204" y="204"/>
                      <a:pt x="430" y="0"/>
                      <a:pt x="679" y="0"/>
                    </a:cubicBezTo>
                    <a:cubicBezTo>
                      <a:pt x="996" y="0"/>
                      <a:pt x="1222" y="226"/>
                      <a:pt x="1426" y="453"/>
                    </a:cubicBezTo>
                    <a:cubicBezTo>
                      <a:pt x="1765" y="928"/>
                      <a:pt x="2128" y="1743"/>
                      <a:pt x="1992" y="2376"/>
                    </a:cubicBezTo>
                    <a:cubicBezTo>
                      <a:pt x="1969" y="2467"/>
                      <a:pt x="1200" y="2173"/>
                      <a:pt x="1132" y="2150"/>
                    </a:cubicBezTo>
                    <a:cubicBezTo>
                      <a:pt x="747" y="1969"/>
                      <a:pt x="453" y="1788"/>
                      <a:pt x="227" y="1381"/>
                    </a:cubicBezTo>
                    <a:cubicBezTo>
                      <a:pt x="91" y="1132"/>
                      <a:pt x="0" y="815"/>
                      <a:pt x="91" y="543"/>
                    </a:cubicBezTo>
                    <a:cubicBezTo>
                      <a:pt x="68" y="498"/>
                      <a:pt x="68" y="453"/>
                      <a:pt x="91" y="430"/>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13"/>
              <p:cNvSpPr/>
              <p:nvPr/>
            </p:nvSpPr>
            <p:spPr>
              <a:xfrm flipH="1">
                <a:off x="9853192" y="1670871"/>
                <a:ext cx="71420" cy="42409"/>
              </a:xfrm>
              <a:custGeom>
                <a:avLst/>
                <a:gdLst/>
                <a:ahLst/>
                <a:cxnLst/>
                <a:rect l="l" t="t" r="r" b="b"/>
                <a:pathLst>
                  <a:path w="1450" h="861" fill="none" extrusionOk="0">
                    <a:moveTo>
                      <a:pt x="567" y="612"/>
                    </a:moveTo>
                    <a:cubicBezTo>
                      <a:pt x="250" y="340"/>
                      <a:pt x="1" y="114"/>
                      <a:pt x="1" y="1"/>
                    </a:cubicBezTo>
                    <a:cubicBezTo>
                      <a:pt x="521" y="1"/>
                      <a:pt x="838" y="385"/>
                      <a:pt x="1449" y="86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13"/>
              <p:cNvSpPr/>
              <p:nvPr/>
            </p:nvSpPr>
            <p:spPr>
              <a:xfrm flipH="1">
                <a:off x="9846543" y="1700966"/>
                <a:ext cx="89201" cy="58022"/>
              </a:xfrm>
              <a:custGeom>
                <a:avLst/>
                <a:gdLst/>
                <a:ahLst/>
                <a:cxnLst/>
                <a:rect l="l" t="t" r="r" b="b"/>
                <a:pathLst>
                  <a:path w="1811" h="1178" fill="none" extrusionOk="0">
                    <a:moveTo>
                      <a:pt x="0" y="46"/>
                    </a:moveTo>
                    <a:cubicBezTo>
                      <a:pt x="453" y="408"/>
                      <a:pt x="1019" y="929"/>
                      <a:pt x="1607" y="1155"/>
                    </a:cubicBezTo>
                    <a:cubicBezTo>
                      <a:pt x="1653" y="1178"/>
                      <a:pt x="1743" y="1178"/>
                      <a:pt x="1766" y="1132"/>
                    </a:cubicBezTo>
                    <a:cubicBezTo>
                      <a:pt x="1811" y="1087"/>
                      <a:pt x="1811" y="1064"/>
                      <a:pt x="1811" y="1042"/>
                    </a:cubicBezTo>
                    <a:cubicBezTo>
                      <a:pt x="1766" y="816"/>
                      <a:pt x="1245" y="363"/>
                      <a:pt x="793" y="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13"/>
              <p:cNvSpPr/>
              <p:nvPr/>
            </p:nvSpPr>
            <p:spPr>
              <a:xfrm flipH="1">
                <a:off x="9718327" y="-50102"/>
                <a:ext cx="156089" cy="105948"/>
              </a:xfrm>
              <a:custGeom>
                <a:avLst/>
                <a:gdLst/>
                <a:ahLst/>
                <a:cxnLst/>
                <a:rect l="l" t="t" r="r" b="b"/>
                <a:pathLst>
                  <a:path w="3169" h="2151" fill="none" extrusionOk="0">
                    <a:moveTo>
                      <a:pt x="2761" y="204"/>
                    </a:moveTo>
                    <a:cubicBezTo>
                      <a:pt x="2988" y="385"/>
                      <a:pt x="3169" y="679"/>
                      <a:pt x="3101" y="974"/>
                    </a:cubicBezTo>
                    <a:cubicBezTo>
                      <a:pt x="3010" y="1313"/>
                      <a:pt x="2716" y="1539"/>
                      <a:pt x="2399" y="1675"/>
                    </a:cubicBezTo>
                    <a:cubicBezTo>
                      <a:pt x="1766" y="1969"/>
                      <a:pt x="747" y="2150"/>
                      <a:pt x="68" y="1879"/>
                    </a:cubicBezTo>
                    <a:cubicBezTo>
                      <a:pt x="0" y="1856"/>
                      <a:pt x="521" y="1019"/>
                      <a:pt x="566" y="974"/>
                    </a:cubicBezTo>
                    <a:cubicBezTo>
                      <a:pt x="860" y="566"/>
                      <a:pt x="1177" y="295"/>
                      <a:pt x="1652" y="113"/>
                    </a:cubicBezTo>
                    <a:cubicBezTo>
                      <a:pt x="1969" y="0"/>
                      <a:pt x="2331" y="0"/>
                      <a:pt x="2648" y="159"/>
                    </a:cubicBezTo>
                    <a:cubicBezTo>
                      <a:pt x="2716" y="159"/>
                      <a:pt x="2739" y="181"/>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13"/>
              <p:cNvSpPr/>
              <p:nvPr/>
            </p:nvSpPr>
            <p:spPr>
              <a:xfrm flipH="1">
                <a:off x="9510963" y="-871675"/>
                <a:ext cx="394680" cy="3734416"/>
              </a:xfrm>
              <a:custGeom>
                <a:avLst/>
                <a:gdLst/>
                <a:ahLst/>
                <a:cxnLst/>
                <a:rect l="l" t="t" r="r" b="b"/>
                <a:pathLst>
                  <a:path w="8013" h="75818" fill="none" extrusionOk="0">
                    <a:moveTo>
                      <a:pt x="2649" y="1"/>
                    </a:moveTo>
                    <a:cubicBezTo>
                      <a:pt x="1811" y="4640"/>
                      <a:pt x="1359" y="9370"/>
                      <a:pt x="974" y="14032"/>
                    </a:cubicBezTo>
                    <a:cubicBezTo>
                      <a:pt x="69" y="25326"/>
                      <a:pt x="1" y="36687"/>
                      <a:pt x="906" y="47980"/>
                    </a:cubicBezTo>
                    <a:cubicBezTo>
                      <a:pt x="1223" y="51851"/>
                      <a:pt x="1653" y="55721"/>
                      <a:pt x="2219" y="59568"/>
                    </a:cubicBezTo>
                    <a:cubicBezTo>
                      <a:pt x="2784" y="63370"/>
                      <a:pt x="3237" y="67353"/>
                      <a:pt x="4097" y="71088"/>
                    </a:cubicBezTo>
                    <a:cubicBezTo>
                      <a:pt x="4255" y="71744"/>
                      <a:pt x="4504" y="72355"/>
                      <a:pt x="4980" y="72808"/>
                    </a:cubicBezTo>
                    <a:cubicBezTo>
                      <a:pt x="5478" y="73260"/>
                      <a:pt x="6202" y="73487"/>
                      <a:pt x="6790" y="73215"/>
                    </a:cubicBezTo>
                    <a:cubicBezTo>
                      <a:pt x="7537" y="72876"/>
                      <a:pt x="7763" y="71789"/>
                      <a:pt x="7243" y="71178"/>
                    </a:cubicBezTo>
                    <a:cubicBezTo>
                      <a:pt x="6745" y="70545"/>
                      <a:pt x="5636" y="70590"/>
                      <a:pt x="5183" y="71224"/>
                    </a:cubicBezTo>
                    <a:cubicBezTo>
                      <a:pt x="4957" y="71540"/>
                      <a:pt x="4867" y="71948"/>
                      <a:pt x="4867" y="72332"/>
                    </a:cubicBezTo>
                    <a:cubicBezTo>
                      <a:pt x="4844" y="74053"/>
                      <a:pt x="6292" y="75682"/>
                      <a:pt x="8012" y="7581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13"/>
              <p:cNvSpPr/>
              <p:nvPr/>
            </p:nvSpPr>
            <p:spPr>
              <a:xfrm flipH="1">
                <a:off x="9739507" y="719064"/>
                <a:ext cx="292082" cy="1726782"/>
              </a:xfrm>
              <a:custGeom>
                <a:avLst/>
                <a:gdLst/>
                <a:ahLst/>
                <a:cxnLst/>
                <a:rect l="l" t="t" r="r" b="b"/>
                <a:pathLst>
                  <a:path w="5930" h="35058" fill="none" extrusionOk="0">
                    <a:moveTo>
                      <a:pt x="3010" y="0"/>
                    </a:moveTo>
                    <a:cubicBezTo>
                      <a:pt x="3010" y="0"/>
                      <a:pt x="0" y="11294"/>
                      <a:pt x="5930" y="3505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13"/>
              <p:cNvSpPr/>
              <p:nvPr/>
            </p:nvSpPr>
            <p:spPr>
              <a:xfrm flipH="1">
                <a:off x="9771818" y="-893988"/>
                <a:ext cx="111513" cy="1613101"/>
              </a:xfrm>
              <a:custGeom>
                <a:avLst/>
                <a:gdLst/>
                <a:ahLst/>
                <a:cxnLst/>
                <a:rect l="l" t="t" r="r" b="b"/>
                <a:pathLst>
                  <a:path w="2264" h="32750" fill="none" extrusionOk="0">
                    <a:moveTo>
                      <a:pt x="2263" y="1"/>
                    </a:moveTo>
                    <a:cubicBezTo>
                      <a:pt x="2263" y="1"/>
                      <a:pt x="1698" y="15889"/>
                      <a:pt x="0" y="32749"/>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9" name="Google Shape;4359;p13"/>
            <p:cNvGrpSpPr/>
            <p:nvPr/>
          </p:nvGrpSpPr>
          <p:grpSpPr>
            <a:xfrm>
              <a:off x="22024" y="-310622"/>
              <a:ext cx="1362295" cy="1920846"/>
              <a:chOff x="4877350" y="4482750"/>
              <a:chExt cx="691450" cy="974950"/>
            </a:xfrm>
          </p:grpSpPr>
          <p:sp>
            <p:nvSpPr>
              <p:cNvPr id="4360" name="Google Shape;4360;p13"/>
              <p:cNvSpPr/>
              <p:nvPr/>
            </p:nvSpPr>
            <p:spPr>
              <a:xfrm>
                <a:off x="4877350" y="5100600"/>
                <a:ext cx="257475" cy="102025"/>
              </a:xfrm>
              <a:custGeom>
                <a:avLst/>
                <a:gdLst/>
                <a:ahLst/>
                <a:cxnLst/>
                <a:rect l="l" t="t" r="r" b="b"/>
                <a:pathLst>
                  <a:path w="10299" h="4081" extrusionOk="0">
                    <a:moveTo>
                      <a:pt x="1968" y="0"/>
                    </a:moveTo>
                    <a:cubicBezTo>
                      <a:pt x="1145" y="0"/>
                      <a:pt x="387" y="156"/>
                      <a:pt x="114" y="702"/>
                    </a:cubicBezTo>
                    <a:cubicBezTo>
                      <a:pt x="1" y="906"/>
                      <a:pt x="69" y="1178"/>
                      <a:pt x="205" y="1381"/>
                    </a:cubicBezTo>
                    <a:cubicBezTo>
                      <a:pt x="499" y="1811"/>
                      <a:pt x="997" y="2015"/>
                      <a:pt x="1495" y="2196"/>
                    </a:cubicBezTo>
                    <a:cubicBezTo>
                      <a:pt x="2875" y="2807"/>
                      <a:pt x="4346" y="3373"/>
                      <a:pt x="5840" y="3735"/>
                    </a:cubicBezTo>
                    <a:cubicBezTo>
                      <a:pt x="6474" y="3871"/>
                      <a:pt x="7085" y="3984"/>
                      <a:pt x="7741" y="4052"/>
                    </a:cubicBezTo>
                    <a:cubicBezTo>
                      <a:pt x="7944" y="4065"/>
                      <a:pt x="8147" y="4081"/>
                      <a:pt x="8345" y="4081"/>
                    </a:cubicBezTo>
                    <a:cubicBezTo>
                      <a:pt x="8808" y="4081"/>
                      <a:pt x="9241" y="3996"/>
                      <a:pt x="9574" y="3599"/>
                    </a:cubicBezTo>
                    <a:cubicBezTo>
                      <a:pt x="10298" y="2762"/>
                      <a:pt x="9755" y="2173"/>
                      <a:pt x="8918" y="1743"/>
                    </a:cubicBezTo>
                    <a:cubicBezTo>
                      <a:pt x="7492" y="997"/>
                      <a:pt x="5930" y="499"/>
                      <a:pt x="4324" y="250"/>
                    </a:cubicBezTo>
                    <a:cubicBezTo>
                      <a:pt x="3808" y="179"/>
                      <a:pt x="2851" y="0"/>
                      <a:pt x="1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13"/>
              <p:cNvSpPr/>
              <p:nvPr/>
            </p:nvSpPr>
            <p:spPr>
              <a:xfrm>
                <a:off x="4883025" y="5086450"/>
                <a:ext cx="258025" cy="114325"/>
              </a:xfrm>
              <a:custGeom>
                <a:avLst/>
                <a:gdLst/>
                <a:ahLst/>
                <a:cxnLst/>
                <a:rect l="l" t="t" r="r" b="b"/>
                <a:pathLst>
                  <a:path w="10321" h="4573" fill="none" extrusionOk="0">
                    <a:moveTo>
                      <a:pt x="5884" y="4165"/>
                    </a:moveTo>
                    <a:cubicBezTo>
                      <a:pt x="6496" y="4301"/>
                      <a:pt x="7129" y="4414"/>
                      <a:pt x="7763" y="4459"/>
                    </a:cubicBezTo>
                    <a:cubicBezTo>
                      <a:pt x="8442" y="4527"/>
                      <a:pt x="9121" y="4573"/>
                      <a:pt x="9619" y="4007"/>
                    </a:cubicBezTo>
                    <a:cubicBezTo>
                      <a:pt x="10320" y="3192"/>
                      <a:pt x="9800" y="2423"/>
                      <a:pt x="8962" y="2015"/>
                    </a:cubicBezTo>
                    <a:cubicBezTo>
                      <a:pt x="7514" y="1246"/>
                      <a:pt x="5930" y="816"/>
                      <a:pt x="4345" y="567"/>
                    </a:cubicBezTo>
                    <a:cubicBezTo>
                      <a:pt x="3350" y="431"/>
                      <a:pt x="702" y="1"/>
                      <a:pt x="113" y="1133"/>
                    </a:cubicBezTo>
                    <a:cubicBezTo>
                      <a:pt x="0" y="1336"/>
                      <a:pt x="68" y="1608"/>
                      <a:pt x="204" y="1811"/>
                    </a:cubicBezTo>
                    <a:cubicBezTo>
                      <a:pt x="498" y="2241"/>
                      <a:pt x="1019" y="2423"/>
                      <a:pt x="1494" y="2626"/>
                    </a:cubicBezTo>
                    <a:cubicBezTo>
                      <a:pt x="2897" y="3192"/>
                      <a:pt x="4368" y="3780"/>
                      <a:pt x="5884" y="416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13"/>
              <p:cNvSpPr/>
              <p:nvPr/>
            </p:nvSpPr>
            <p:spPr>
              <a:xfrm>
                <a:off x="5238350" y="4482875"/>
                <a:ext cx="321950" cy="527225"/>
              </a:xfrm>
              <a:custGeom>
                <a:avLst/>
                <a:gdLst/>
                <a:ahLst/>
                <a:cxnLst/>
                <a:rect l="l" t="t" r="r" b="b"/>
                <a:pathLst>
                  <a:path w="12878" h="21089" extrusionOk="0">
                    <a:moveTo>
                      <a:pt x="10759" y="1"/>
                    </a:moveTo>
                    <a:cubicBezTo>
                      <a:pt x="10638" y="1"/>
                      <a:pt x="10514" y="14"/>
                      <a:pt x="10388" y="41"/>
                    </a:cubicBezTo>
                    <a:cubicBezTo>
                      <a:pt x="8691" y="403"/>
                      <a:pt x="8125" y="2530"/>
                      <a:pt x="7808" y="4001"/>
                    </a:cubicBezTo>
                    <a:cubicBezTo>
                      <a:pt x="7242" y="6763"/>
                      <a:pt x="6858" y="9343"/>
                      <a:pt x="5545" y="11923"/>
                    </a:cubicBezTo>
                    <a:cubicBezTo>
                      <a:pt x="4278" y="14412"/>
                      <a:pt x="2557" y="16653"/>
                      <a:pt x="453" y="18463"/>
                    </a:cubicBezTo>
                    <a:cubicBezTo>
                      <a:pt x="0" y="18848"/>
                      <a:pt x="272" y="20296"/>
                      <a:pt x="294" y="20840"/>
                    </a:cubicBezTo>
                    <a:cubicBezTo>
                      <a:pt x="294" y="20953"/>
                      <a:pt x="317" y="21043"/>
                      <a:pt x="430" y="21089"/>
                    </a:cubicBezTo>
                    <a:cubicBezTo>
                      <a:pt x="475" y="21089"/>
                      <a:pt x="543" y="21043"/>
                      <a:pt x="611" y="20998"/>
                    </a:cubicBezTo>
                    <a:cubicBezTo>
                      <a:pt x="2784" y="19074"/>
                      <a:pt x="4640" y="16811"/>
                      <a:pt x="6111" y="14299"/>
                    </a:cubicBezTo>
                    <a:cubicBezTo>
                      <a:pt x="7197" y="12443"/>
                      <a:pt x="7989" y="10452"/>
                      <a:pt x="8600" y="8415"/>
                    </a:cubicBezTo>
                    <a:cubicBezTo>
                      <a:pt x="9166" y="6581"/>
                      <a:pt x="8872" y="4386"/>
                      <a:pt x="9913" y="2711"/>
                    </a:cubicBezTo>
                    <a:cubicBezTo>
                      <a:pt x="10071" y="2440"/>
                      <a:pt x="10343" y="2146"/>
                      <a:pt x="10614" y="2010"/>
                    </a:cubicBezTo>
                    <a:cubicBezTo>
                      <a:pt x="10799" y="1910"/>
                      <a:pt x="10970" y="1867"/>
                      <a:pt x="11128" y="1867"/>
                    </a:cubicBezTo>
                    <a:cubicBezTo>
                      <a:pt x="11475" y="1867"/>
                      <a:pt x="11762" y="2077"/>
                      <a:pt x="11995" y="2372"/>
                    </a:cubicBezTo>
                    <a:cubicBezTo>
                      <a:pt x="12186" y="2615"/>
                      <a:pt x="12361" y="2715"/>
                      <a:pt x="12503" y="2715"/>
                    </a:cubicBezTo>
                    <a:cubicBezTo>
                      <a:pt x="12732" y="2715"/>
                      <a:pt x="12878" y="2458"/>
                      <a:pt x="12878" y="2123"/>
                    </a:cubicBezTo>
                    <a:cubicBezTo>
                      <a:pt x="12878" y="2010"/>
                      <a:pt x="12878" y="1897"/>
                      <a:pt x="12832" y="1783"/>
                    </a:cubicBezTo>
                    <a:cubicBezTo>
                      <a:pt x="12550" y="856"/>
                      <a:pt x="11747" y="1"/>
                      <a:pt x="107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13"/>
              <p:cNvSpPr/>
              <p:nvPr/>
            </p:nvSpPr>
            <p:spPr>
              <a:xfrm>
                <a:off x="5242875" y="4482750"/>
                <a:ext cx="325925" cy="522825"/>
              </a:xfrm>
              <a:custGeom>
                <a:avLst/>
                <a:gdLst/>
                <a:ahLst/>
                <a:cxnLst/>
                <a:rect l="l" t="t" r="r" b="b"/>
                <a:pathLst>
                  <a:path w="13037" h="20913" fill="none" extrusionOk="0">
                    <a:moveTo>
                      <a:pt x="13036" y="2354"/>
                    </a:moveTo>
                    <a:cubicBezTo>
                      <a:pt x="13036" y="2241"/>
                      <a:pt x="13036" y="2128"/>
                      <a:pt x="12991" y="2015"/>
                    </a:cubicBezTo>
                    <a:cubicBezTo>
                      <a:pt x="12674" y="974"/>
                      <a:pt x="11701" y="1"/>
                      <a:pt x="10547" y="272"/>
                    </a:cubicBezTo>
                    <a:cubicBezTo>
                      <a:pt x="8849" y="634"/>
                      <a:pt x="7944" y="2648"/>
                      <a:pt x="7627" y="4120"/>
                    </a:cubicBezTo>
                    <a:cubicBezTo>
                      <a:pt x="7061" y="6881"/>
                      <a:pt x="6020" y="10162"/>
                      <a:pt x="4730" y="12742"/>
                    </a:cubicBezTo>
                    <a:cubicBezTo>
                      <a:pt x="3440" y="15232"/>
                      <a:pt x="2716" y="16884"/>
                      <a:pt x="589" y="18695"/>
                    </a:cubicBezTo>
                    <a:cubicBezTo>
                      <a:pt x="136" y="19079"/>
                      <a:pt x="0" y="20120"/>
                      <a:pt x="0" y="20664"/>
                    </a:cubicBezTo>
                    <a:cubicBezTo>
                      <a:pt x="0" y="20777"/>
                      <a:pt x="23" y="20890"/>
                      <a:pt x="136" y="20913"/>
                    </a:cubicBezTo>
                    <a:cubicBezTo>
                      <a:pt x="181" y="20913"/>
                      <a:pt x="249" y="20890"/>
                      <a:pt x="294" y="20845"/>
                    </a:cubicBezTo>
                    <a:cubicBezTo>
                      <a:pt x="2490" y="18921"/>
                      <a:pt x="4029" y="17382"/>
                      <a:pt x="5477" y="14870"/>
                    </a:cubicBezTo>
                    <a:cubicBezTo>
                      <a:pt x="6563" y="13014"/>
                      <a:pt x="7808" y="11407"/>
                      <a:pt x="8555" y="8691"/>
                    </a:cubicBezTo>
                    <a:cubicBezTo>
                      <a:pt x="9098" y="6858"/>
                      <a:pt x="8962" y="4663"/>
                      <a:pt x="10003" y="2988"/>
                    </a:cubicBezTo>
                    <a:cubicBezTo>
                      <a:pt x="10185" y="2694"/>
                      <a:pt x="10433" y="2422"/>
                      <a:pt x="10705" y="2264"/>
                    </a:cubicBezTo>
                    <a:cubicBezTo>
                      <a:pt x="11316" y="1970"/>
                      <a:pt x="11769" y="2196"/>
                      <a:pt x="12108" y="2648"/>
                    </a:cubicBezTo>
                    <a:cubicBezTo>
                      <a:pt x="12606" y="3237"/>
                      <a:pt x="13014" y="2897"/>
                      <a:pt x="13036" y="235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13"/>
              <p:cNvSpPr/>
              <p:nvPr/>
            </p:nvSpPr>
            <p:spPr>
              <a:xfrm>
                <a:off x="5395075" y="4886175"/>
                <a:ext cx="80925" cy="90550"/>
              </a:xfrm>
              <a:custGeom>
                <a:avLst/>
                <a:gdLst/>
                <a:ahLst/>
                <a:cxnLst/>
                <a:rect l="l" t="t" r="r" b="b"/>
                <a:pathLst>
                  <a:path w="3237" h="3622" fill="none" extrusionOk="0">
                    <a:moveTo>
                      <a:pt x="3169" y="1992"/>
                    </a:moveTo>
                    <a:cubicBezTo>
                      <a:pt x="3236" y="1607"/>
                      <a:pt x="3191" y="1200"/>
                      <a:pt x="2988" y="860"/>
                    </a:cubicBezTo>
                    <a:cubicBezTo>
                      <a:pt x="2490" y="0"/>
                      <a:pt x="1539" y="68"/>
                      <a:pt x="702" y="362"/>
                    </a:cubicBezTo>
                    <a:cubicBezTo>
                      <a:pt x="0" y="815"/>
                      <a:pt x="475" y="2558"/>
                      <a:pt x="928" y="3055"/>
                    </a:cubicBezTo>
                    <a:cubicBezTo>
                      <a:pt x="1426" y="3621"/>
                      <a:pt x="2218" y="3191"/>
                      <a:pt x="2671" y="2807"/>
                    </a:cubicBezTo>
                    <a:cubicBezTo>
                      <a:pt x="2897" y="2580"/>
                      <a:pt x="3078" y="2286"/>
                      <a:pt x="3169" y="1992"/>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13"/>
              <p:cNvSpPr/>
              <p:nvPr/>
            </p:nvSpPr>
            <p:spPr>
              <a:xfrm>
                <a:off x="5396200" y="4894475"/>
                <a:ext cx="81500" cy="79025"/>
              </a:xfrm>
              <a:custGeom>
                <a:avLst/>
                <a:gdLst/>
                <a:ahLst/>
                <a:cxnLst/>
                <a:rect l="l" t="t" r="r" b="b"/>
                <a:pathLst>
                  <a:path w="3260" h="3161" extrusionOk="0">
                    <a:moveTo>
                      <a:pt x="1741" y="1"/>
                    </a:moveTo>
                    <a:cubicBezTo>
                      <a:pt x="1404" y="1"/>
                      <a:pt x="1047" y="84"/>
                      <a:pt x="702" y="211"/>
                    </a:cubicBezTo>
                    <a:cubicBezTo>
                      <a:pt x="0" y="664"/>
                      <a:pt x="476" y="2384"/>
                      <a:pt x="928" y="2882"/>
                    </a:cubicBezTo>
                    <a:cubicBezTo>
                      <a:pt x="1112" y="3082"/>
                      <a:pt x="1330" y="3160"/>
                      <a:pt x="1554" y="3160"/>
                    </a:cubicBezTo>
                    <a:cubicBezTo>
                      <a:pt x="1966" y="3160"/>
                      <a:pt x="2401" y="2897"/>
                      <a:pt x="2694" y="2633"/>
                    </a:cubicBezTo>
                    <a:cubicBezTo>
                      <a:pt x="2943" y="2452"/>
                      <a:pt x="3124" y="2135"/>
                      <a:pt x="3169" y="1818"/>
                    </a:cubicBezTo>
                    <a:cubicBezTo>
                      <a:pt x="3259" y="1456"/>
                      <a:pt x="3191" y="1026"/>
                      <a:pt x="3010" y="687"/>
                    </a:cubicBezTo>
                    <a:cubicBezTo>
                      <a:pt x="2699" y="186"/>
                      <a:pt x="2242"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13"/>
              <p:cNvSpPr/>
              <p:nvPr/>
            </p:nvSpPr>
            <p:spPr>
              <a:xfrm>
                <a:off x="5200425" y="4798925"/>
                <a:ext cx="90000" cy="71875"/>
              </a:xfrm>
              <a:custGeom>
                <a:avLst/>
                <a:gdLst/>
                <a:ahLst/>
                <a:cxnLst/>
                <a:rect l="l" t="t" r="r" b="b"/>
                <a:pathLst>
                  <a:path w="3600" h="2875" extrusionOk="0">
                    <a:moveTo>
                      <a:pt x="1604" y="1"/>
                    </a:moveTo>
                    <a:cubicBezTo>
                      <a:pt x="1347" y="1"/>
                      <a:pt x="1088" y="62"/>
                      <a:pt x="838" y="209"/>
                    </a:cubicBezTo>
                    <a:cubicBezTo>
                      <a:pt x="1" y="729"/>
                      <a:pt x="23" y="1657"/>
                      <a:pt x="340" y="2494"/>
                    </a:cubicBezTo>
                    <a:cubicBezTo>
                      <a:pt x="504" y="2769"/>
                      <a:pt x="856" y="2875"/>
                      <a:pt x="1259" y="2875"/>
                    </a:cubicBezTo>
                    <a:cubicBezTo>
                      <a:pt x="1918" y="2875"/>
                      <a:pt x="2711" y="2594"/>
                      <a:pt x="3033" y="2313"/>
                    </a:cubicBezTo>
                    <a:cubicBezTo>
                      <a:pt x="3599" y="1793"/>
                      <a:pt x="3192" y="1001"/>
                      <a:pt x="2784" y="525"/>
                    </a:cubicBezTo>
                    <a:cubicBezTo>
                      <a:pt x="2603" y="299"/>
                      <a:pt x="2309" y="118"/>
                      <a:pt x="2015" y="50"/>
                    </a:cubicBezTo>
                    <a:cubicBezTo>
                      <a:pt x="1880" y="18"/>
                      <a:pt x="1742" y="1"/>
                      <a:pt x="1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13"/>
              <p:cNvSpPr/>
              <p:nvPr/>
            </p:nvSpPr>
            <p:spPr>
              <a:xfrm>
                <a:off x="5192500" y="4797900"/>
                <a:ext cx="90000" cy="81500"/>
              </a:xfrm>
              <a:custGeom>
                <a:avLst/>
                <a:gdLst/>
                <a:ahLst/>
                <a:cxnLst/>
                <a:rect l="l" t="t" r="r" b="b"/>
                <a:pathLst>
                  <a:path w="3600" h="3260" fill="none" extrusionOk="0">
                    <a:moveTo>
                      <a:pt x="2015" y="91"/>
                    </a:moveTo>
                    <a:cubicBezTo>
                      <a:pt x="1653" y="1"/>
                      <a:pt x="1223" y="23"/>
                      <a:pt x="838" y="250"/>
                    </a:cubicBezTo>
                    <a:cubicBezTo>
                      <a:pt x="1" y="770"/>
                      <a:pt x="23" y="1698"/>
                      <a:pt x="340" y="2535"/>
                    </a:cubicBezTo>
                    <a:cubicBezTo>
                      <a:pt x="770" y="3260"/>
                      <a:pt x="2513" y="2807"/>
                      <a:pt x="3034" y="2354"/>
                    </a:cubicBezTo>
                    <a:cubicBezTo>
                      <a:pt x="3599" y="1834"/>
                      <a:pt x="3192" y="1042"/>
                      <a:pt x="2807" y="566"/>
                    </a:cubicBezTo>
                    <a:cubicBezTo>
                      <a:pt x="2604" y="295"/>
                      <a:pt x="2332" y="136"/>
                      <a:pt x="2015" y="9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13"/>
              <p:cNvSpPr/>
              <p:nvPr/>
            </p:nvSpPr>
            <p:spPr>
              <a:xfrm>
                <a:off x="5146125" y="4806950"/>
                <a:ext cx="297050" cy="324800"/>
              </a:xfrm>
              <a:custGeom>
                <a:avLst/>
                <a:gdLst/>
                <a:ahLst/>
                <a:cxnLst/>
                <a:rect l="l" t="t" r="r" b="b"/>
                <a:pathLst>
                  <a:path w="11882" h="12992" fill="none" extrusionOk="0">
                    <a:moveTo>
                      <a:pt x="9324" y="2830"/>
                    </a:moveTo>
                    <a:cubicBezTo>
                      <a:pt x="9845" y="3577"/>
                      <a:pt x="10479" y="3871"/>
                      <a:pt x="11090" y="4482"/>
                    </a:cubicBezTo>
                    <a:cubicBezTo>
                      <a:pt x="11882" y="5229"/>
                      <a:pt x="11723" y="6519"/>
                      <a:pt x="11542" y="7469"/>
                    </a:cubicBezTo>
                    <a:cubicBezTo>
                      <a:pt x="11339" y="8442"/>
                      <a:pt x="10931" y="9370"/>
                      <a:pt x="10320" y="10140"/>
                    </a:cubicBezTo>
                    <a:cubicBezTo>
                      <a:pt x="9573" y="11045"/>
                      <a:pt x="8532" y="11452"/>
                      <a:pt x="7627" y="12109"/>
                    </a:cubicBezTo>
                    <a:cubicBezTo>
                      <a:pt x="6405" y="12991"/>
                      <a:pt x="4979" y="12810"/>
                      <a:pt x="3780" y="12018"/>
                    </a:cubicBezTo>
                    <a:cubicBezTo>
                      <a:pt x="1267" y="10389"/>
                      <a:pt x="0" y="6587"/>
                      <a:pt x="1335" y="3825"/>
                    </a:cubicBezTo>
                    <a:cubicBezTo>
                      <a:pt x="2739" y="1042"/>
                      <a:pt x="7378" y="1"/>
                      <a:pt x="9324" y="283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13"/>
              <p:cNvSpPr/>
              <p:nvPr/>
            </p:nvSpPr>
            <p:spPr>
              <a:xfrm>
                <a:off x="5143850" y="4841025"/>
                <a:ext cx="292550" cy="290750"/>
              </a:xfrm>
              <a:custGeom>
                <a:avLst/>
                <a:gdLst/>
                <a:ahLst/>
                <a:cxnLst/>
                <a:rect l="l" t="t" r="r" b="b"/>
                <a:pathLst>
                  <a:path w="11702" h="11630" extrusionOk="0">
                    <a:moveTo>
                      <a:pt x="5752" y="0"/>
                    </a:moveTo>
                    <a:cubicBezTo>
                      <a:pt x="5608" y="0"/>
                      <a:pt x="5465" y="6"/>
                      <a:pt x="5319" y="18"/>
                    </a:cubicBezTo>
                    <a:cubicBezTo>
                      <a:pt x="5228" y="18"/>
                      <a:pt x="5183" y="63"/>
                      <a:pt x="5093" y="63"/>
                    </a:cubicBezTo>
                    <a:cubicBezTo>
                      <a:pt x="4550" y="131"/>
                      <a:pt x="4074" y="312"/>
                      <a:pt x="3622" y="561"/>
                    </a:cubicBezTo>
                    <a:cubicBezTo>
                      <a:pt x="2694" y="1105"/>
                      <a:pt x="1924" y="1942"/>
                      <a:pt x="1449" y="2825"/>
                    </a:cubicBezTo>
                    <a:cubicBezTo>
                      <a:pt x="1" y="5495"/>
                      <a:pt x="928" y="9162"/>
                      <a:pt x="3644" y="10950"/>
                    </a:cubicBezTo>
                    <a:cubicBezTo>
                      <a:pt x="4311" y="11366"/>
                      <a:pt x="4978" y="11629"/>
                      <a:pt x="5676" y="11629"/>
                    </a:cubicBezTo>
                    <a:cubicBezTo>
                      <a:pt x="6115" y="11629"/>
                      <a:pt x="6567" y="11525"/>
                      <a:pt x="7039" y="11289"/>
                    </a:cubicBezTo>
                    <a:cubicBezTo>
                      <a:pt x="7605" y="10995"/>
                      <a:pt x="8080" y="10610"/>
                      <a:pt x="8533" y="10203"/>
                    </a:cubicBezTo>
                    <a:cubicBezTo>
                      <a:pt x="8985" y="9841"/>
                      <a:pt x="9438" y="9456"/>
                      <a:pt x="9845" y="9026"/>
                    </a:cubicBezTo>
                    <a:cubicBezTo>
                      <a:pt x="10909" y="7872"/>
                      <a:pt x="11701" y="6310"/>
                      <a:pt x="11656" y="4771"/>
                    </a:cubicBezTo>
                    <a:cubicBezTo>
                      <a:pt x="11633" y="3934"/>
                      <a:pt x="11317" y="3164"/>
                      <a:pt x="10773" y="2508"/>
                    </a:cubicBezTo>
                    <a:cubicBezTo>
                      <a:pt x="10683" y="2372"/>
                      <a:pt x="10615" y="2259"/>
                      <a:pt x="10502" y="2146"/>
                    </a:cubicBezTo>
                    <a:cubicBezTo>
                      <a:pt x="9981" y="1580"/>
                      <a:pt x="9302" y="1059"/>
                      <a:pt x="8578" y="697"/>
                    </a:cubicBezTo>
                    <a:cubicBezTo>
                      <a:pt x="8058" y="448"/>
                      <a:pt x="7492" y="222"/>
                      <a:pt x="6926" y="109"/>
                    </a:cubicBezTo>
                    <a:cubicBezTo>
                      <a:pt x="6528" y="42"/>
                      <a:pt x="6143" y="0"/>
                      <a:pt x="5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13"/>
              <p:cNvSpPr/>
              <p:nvPr/>
            </p:nvSpPr>
            <p:spPr>
              <a:xfrm>
                <a:off x="5266075" y="4840450"/>
                <a:ext cx="147675" cy="74225"/>
              </a:xfrm>
              <a:custGeom>
                <a:avLst/>
                <a:gdLst/>
                <a:ahLst/>
                <a:cxnLst/>
                <a:rect l="l" t="t" r="r" b="b"/>
                <a:pathLst>
                  <a:path w="5907" h="2969" extrusionOk="0">
                    <a:moveTo>
                      <a:pt x="863" y="1"/>
                    </a:moveTo>
                    <a:cubicBezTo>
                      <a:pt x="719" y="1"/>
                      <a:pt x="576" y="6"/>
                      <a:pt x="430" y="19"/>
                    </a:cubicBezTo>
                    <a:cubicBezTo>
                      <a:pt x="339" y="19"/>
                      <a:pt x="294" y="41"/>
                      <a:pt x="204" y="41"/>
                    </a:cubicBezTo>
                    <a:cubicBezTo>
                      <a:pt x="136" y="86"/>
                      <a:pt x="68" y="132"/>
                      <a:pt x="0" y="154"/>
                    </a:cubicBezTo>
                    <a:cubicBezTo>
                      <a:pt x="317" y="1128"/>
                      <a:pt x="1154" y="1920"/>
                      <a:pt x="2150" y="2418"/>
                    </a:cubicBezTo>
                    <a:cubicBezTo>
                      <a:pt x="2557" y="2621"/>
                      <a:pt x="2965" y="2802"/>
                      <a:pt x="3395" y="2870"/>
                    </a:cubicBezTo>
                    <a:cubicBezTo>
                      <a:pt x="3706" y="2939"/>
                      <a:pt x="4017" y="2969"/>
                      <a:pt x="4328" y="2969"/>
                    </a:cubicBezTo>
                    <a:cubicBezTo>
                      <a:pt x="4425" y="2969"/>
                      <a:pt x="4521" y="2966"/>
                      <a:pt x="4617" y="2961"/>
                    </a:cubicBezTo>
                    <a:cubicBezTo>
                      <a:pt x="5092" y="2916"/>
                      <a:pt x="5522" y="2757"/>
                      <a:pt x="5907" y="2531"/>
                    </a:cubicBezTo>
                    <a:cubicBezTo>
                      <a:pt x="5839" y="2395"/>
                      <a:pt x="5726" y="2282"/>
                      <a:pt x="5613" y="2146"/>
                    </a:cubicBezTo>
                    <a:cubicBezTo>
                      <a:pt x="5092" y="1580"/>
                      <a:pt x="4413" y="1060"/>
                      <a:pt x="3689" y="698"/>
                    </a:cubicBezTo>
                    <a:cubicBezTo>
                      <a:pt x="3169" y="449"/>
                      <a:pt x="2603" y="222"/>
                      <a:pt x="2037" y="109"/>
                    </a:cubicBezTo>
                    <a:cubicBezTo>
                      <a:pt x="1639" y="43"/>
                      <a:pt x="1254"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13"/>
              <p:cNvSpPr/>
              <p:nvPr/>
            </p:nvSpPr>
            <p:spPr>
              <a:xfrm>
                <a:off x="5241175" y="5175500"/>
                <a:ext cx="88850" cy="282200"/>
              </a:xfrm>
              <a:custGeom>
                <a:avLst/>
                <a:gdLst/>
                <a:ahLst/>
                <a:cxnLst/>
                <a:rect l="l" t="t" r="r" b="b"/>
                <a:pathLst>
                  <a:path w="3554" h="11288" extrusionOk="0">
                    <a:moveTo>
                      <a:pt x="1322" y="1"/>
                    </a:moveTo>
                    <a:cubicBezTo>
                      <a:pt x="459" y="1"/>
                      <a:pt x="222" y="1872"/>
                      <a:pt x="159" y="2753"/>
                    </a:cubicBezTo>
                    <a:cubicBezTo>
                      <a:pt x="0" y="4360"/>
                      <a:pt x="181" y="5990"/>
                      <a:pt x="611" y="7574"/>
                    </a:cubicBezTo>
                    <a:cubicBezTo>
                      <a:pt x="860" y="8547"/>
                      <a:pt x="1426" y="11172"/>
                      <a:pt x="2693" y="11286"/>
                    </a:cubicBezTo>
                    <a:cubicBezTo>
                      <a:pt x="2706" y="11287"/>
                      <a:pt x="2719" y="11287"/>
                      <a:pt x="2732" y="11287"/>
                    </a:cubicBezTo>
                    <a:cubicBezTo>
                      <a:pt x="2945" y="11287"/>
                      <a:pt x="3153" y="11115"/>
                      <a:pt x="3259" y="10923"/>
                    </a:cubicBezTo>
                    <a:cubicBezTo>
                      <a:pt x="3553" y="10493"/>
                      <a:pt x="3508" y="9950"/>
                      <a:pt x="3508" y="9452"/>
                    </a:cubicBezTo>
                    <a:cubicBezTo>
                      <a:pt x="3486" y="7891"/>
                      <a:pt x="3440" y="6306"/>
                      <a:pt x="3169" y="4790"/>
                    </a:cubicBezTo>
                    <a:cubicBezTo>
                      <a:pt x="3056" y="4156"/>
                      <a:pt x="2241" y="264"/>
                      <a:pt x="1539" y="37"/>
                    </a:cubicBezTo>
                    <a:cubicBezTo>
                      <a:pt x="1463" y="12"/>
                      <a:pt x="1390" y="1"/>
                      <a:pt x="1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13"/>
              <p:cNvSpPr/>
              <p:nvPr/>
            </p:nvSpPr>
            <p:spPr>
              <a:xfrm>
                <a:off x="5223625" y="5180950"/>
                <a:ext cx="101875" cy="271600"/>
              </a:xfrm>
              <a:custGeom>
                <a:avLst/>
                <a:gdLst/>
                <a:ahLst/>
                <a:cxnLst/>
                <a:rect l="l" t="t" r="r" b="b"/>
                <a:pathLst>
                  <a:path w="4075" h="10864" fill="none" extrusionOk="0">
                    <a:moveTo>
                      <a:pt x="3237" y="3395"/>
                    </a:moveTo>
                    <a:cubicBezTo>
                      <a:pt x="3056" y="2784"/>
                      <a:pt x="2830" y="2196"/>
                      <a:pt x="2581" y="1630"/>
                    </a:cubicBezTo>
                    <a:cubicBezTo>
                      <a:pt x="2286" y="996"/>
                      <a:pt x="2015" y="385"/>
                      <a:pt x="1313" y="227"/>
                    </a:cubicBezTo>
                    <a:cubicBezTo>
                      <a:pt x="227" y="0"/>
                      <a:pt x="1" y="770"/>
                      <a:pt x="23" y="1698"/>
                    </a:cubicBezTo>
                    <a:cubicBezTo>
                      <a:pt x="91" y="4504"/>
                      <a:pt x="815" y="7107"/>
                      <a:pt x="1879" y="9687"/>
                    </a:cubicBezTo>
                    <a:cubicBezTo>
                      <a:pt x="2060" y="10185"/>
                      <a:pt x="2513" y="10864"/>
                      <a:pt x="3146" y="10841"/>
                    </a:cubicBezTo>
                    <a:cubicBezTo>
                      <a:pt x="3373" y="10841"/>
                      <a:pt x="3576" y="10638"/>
                      <a:pt x="3690" y="10411"/>
                    </a:cubicBezTo>
                    <a:cubicBezTo>
                      <a:pt x="3916" y="9959"/>
                      <a:pt x="4074" y="8646"/>
                      <a:pt x="4029" y="8125"/>
                    </a:cubicBezTo>
                    <a:cubicBezTo>
                      <a:pt x="3803" y="6609"/>
                      <a:pt x="3644" y="4912"/>
                      <a:pt x="3237" y="339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13"/>
              <p:cNvSpPr/>
              <p:nvPr/>
            </p:nvSpPr>
            <p:spPr>
              <a:xfrm>
                <a:off x="5027300" y="4954625"/>
                <a:ext cx="342325" cy="361000"/>
              </a:xfrm>
              <a:custGeom>
                <a:avLst/>
                <a:gdLst/>
                <a:ahLst/>
                <a:cxnLst/>
                <a:rect l="l" t="t" r="r" b="b"/>
                <a:pathLst>
                  <a:path w="13693" h="14440" fill="none" extrusionOk="0">
                    <a:moveTo>
                      <a:pt x="13512" y="7650"/>
                    </a:moveTo>
                    <a:cubicBezTo>
                      <a:pt x="13534" y="7854"/>
                      <a:pt x="13580" y="8080"/>
                      <a:pt x="13602" y="8261"/>
                    </a:cubicBezTo>
                    <a:cubicBezTo>
                      <a:pt x="13693" y="9235"/>
                      <a:pt x="13602" y="10230"/>
                      <a:pt x="13195" y="11090"/>
                    </a:cubicBezTo>
                    <a:cubicBezTo>
                      <a:pt x="12742" y="12064"/>
                      <a:pt x="12018" y="12675"/>
                      <a:pt x="11135" y="13240"/>
                    </a:cubicBezTo>
                    <a:cubicBezTo>
                      <a:pt x="9913" y="14033"/>
                      <a:pt x="8623" y="14440"/>
                      <a:pt x="7197" y="14214"/>
                    </a:cubicBezTo>
                    <a:cubicBezTo>
                      <a:pt x="5364" y="13897"/>
                      <a:pt x="3463" y="13467"/>
                      <a:pt x="2082" y="12177"/>
                    </a:cubicBezTo>
                    <a:cubicBezTo>
                      <a:pt x="1313" y="11475"/>
                      <a:pt x="928" y="10615"/>
                      <a:pt x="611" y="9619"/>
                    </a:cubicBezTo>
                    <a:cubicBezTo>
                      <a:pt x="0" y="7650"/>
                      <a:pt x="181" y="5410"/>
                      <a:pt x="1403" y="3690"/>
                    </a:cubicBezTo>
                    <a:cubicBezTo>
                      <a:pt x="2105" y="2694"/>
                      <a:pt x="3056" y="1879"/>
                      <a:pt x="4097" y="1291"/>
                    </a:cubicBezTo>
                    <a:cubicBezTo>
                      <a:pt x="5138" y="680"/>
                      <a:pt x="6790" y="1"/>
                      <a:pt x="7989" y="227"/>
                    </a:cubicBezTo>
                    <a:cubicBezTo>
                      <a:pt x="8963" y="408"/>
                      <a:pt x="10026" y="1472"/>
                      <a:pt x="10683" y="2128"/>
                    </a:cubicBezTo>
                    <a:cubicBezTo>
                      <a:pt x="12176" y="3667"/>
                      <a:pt x="13195" y="5613"/>
                      <a:pt x="13512" y="765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13"/>
              <p:cNvSpPr/>
              <p:nvPr/>
            </p:nvSpPr>
            <p:spPr>
              <a:xfrm>
                <a:off x="5298875" y="5106850"/>
                <a:ext cx="170325" cy="163525"/>
              </a:xfrm>
              <a:custGeom>
                <a:avLst/>
                <a:gdLst/>
                <a:ahLst/>
                <a:cxnLst/>
                <a:rect l="l" t="t" r="r" b="b"/>
                <a:pathLst>
                  <a:path w="6813" h="6541" extrusionOk="0">
                    <a:moveTo>
                      <a:pt x="3613" y="0"/>
                    </a:moveTo>
                    <a:cubicBezTo>
                      <a:pt x="3101" y="0"/>
                      <a:pt x="2598" y="161"/>
                      <a:pt x="2105" y="430"/>
                    </a:cubicBezTo>
                    <a:cubicBezTo>
                      <a:pt x="815" y="1131"/>
                      <a:pt x="1" y="2783"/>
                      <a:pt x="1" y="4209"/>
                    </a:cubicBezTo>
                    <a:cubicBezTo>
                      <a:pt x="1" y="4730"/>
                      <a:pt x="136" y="5273"/>
                      <a:pt x="499" y="5658"/>
                    </a:cubicBezTo>
                    <a:cubicBezTo>
                      <a:pt x="1008" y="6226"/>
                      <a:pt x="1875" y="6540"/>
                      <a:pt x="2642" y="6540"/>
                    </a:cubicBezTo>
                    <a:cubicBezTo>
                      <a:pt x="2761" y="6540"/>
                      <a:pt x="2876" y="6533"/>
                      <a:pt x="2988" y="6518"/>
                    </a:cubicBezTo>
                    <a:cubicBezTo>
                      <a:pt x="3667" y="6427"/>
                      <a:pt x="4369" y="6133"/>
                      <a:pt x="5025" y="5748"/>
                    </a:cubicBezTo>
                    <a:cubicBezTo>
                      <a:pt x="5772" y="5273"/>
                      <a:pt x="6292" y="4526"/>
                      <a:pt x="6587" y="3711"/>
                    </a:cubicBezTo>
                    <a:cubicBezTo>
                      <a:pt x="6813" y="2964"/>
                      <a:pt x="6700" y="2399"/>
                      <a:pt x="6292" y="1720"/>
                    </a:cubicBezTo>
                    <a:cubicBezTo>
                      <a:pt x="5885" y="995"/>
                      <a:pt x="5206" y="430"/>
                      <a:pt x="4414" y="135"/>
                    </a:cubicBezTo>
                    <a:cubicBezTo>
                      <a:pt x="4144" y="43"/>
                      <a:pt x="3878" y="0"/>
                      <a:pt x="3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13"/>
              <p:cNvSpPr/>
              <p:nvPr/>
            </p:nvSpPr>
            <p:spPr>
              <a:xfrm>
                <a:off x="5304525" y="5085900"/>
                <a:ext cx="166950" cy="193525"/>
              </a:xfrm>
              <a:custGeom>
                <a:avLst/>
                <a:gdLst/>
                <a:ahLst/>
                <a:cxnLst/>
                <a:rect l="l" t="t" r="r" b="b"/>
                <a:pathLst>
                  <a:path w="6678" h="7741" fill="none" extrusionOk="0">
                    <a:moveTo>
                      <a:pt x="4980" y="6450"/>
                    </a:moveTo>
                    <a:cubicBezTo>
                      <a:pt x="3667" y="7424"/>
                      <a:pt x="1698" y="7740"/>
                      <a:pt x="499" y="6473"/>
                    </a:cubicBezTo>
                    <a:cubicBezTo>
                      <a:pt x="137" y="6066"/>
                      <a:pt x="1" y="5545"/>
                      <a:pt x="1" y="5025"/>
                    </a:cubicBezTo>
                    <a:cubicBezTo>
                      <a:pt x="1" y="4187"/>
                      <a:pt x="295" y="3395"/>
                      <a:pt x="589" y="2603"/>
                    </a:cubicBezTo>
                    <a:cubicBezTo>
                      <a:pt x="838" y="1879"/>
                      <a:pt x="1608" y="1245"/>
                      <a:pt x="2264" y="928"/>
                    </a:cubicBezTo>
                    <a:cubicBezTo>
                      <a:pt x="4188" y="0"/>
                      <a:pt x="6677" y="1313"/>
                      <a:pt x="6519" y="3554"/>
                    </a:cubicBezTo>
                    <a:cubicBezTo>
                      <a:pt x="6474" y="4459"/>
                      <a:pt x="6112" y="5364"/>
                      <a:pt x="5478" y="602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13"/>
              <p:cNvSpPr/>
              <p:nvPr/>
            </p:nvSpPr>
            <p:spPr>
              <a:xfrm>
                <a:off x="5307925" y="5129925"/>
                <a:ext cx="126200" cy="113050"/>
              </a:xfrm>
              <a:custGeom>
                <a:avLst/>
                <a:gdLst/>
                <a:ahLst/>
                <a:cxnLst/>
                <a:rect l="l" t="t" r="r" b="b"/>
                <a:pathLst>
                  <a:path w="5048" h="4522" extrusionOk="0">
                    <a:moveTo>
                      <a:pt x="2591" y="0"/>
                    </a:moveTo>
                    <a:cubicBezTo>
                      <a:pt x="2197" y="0"/>
                      <a:pt x="1806" y="91"/>
                      <a:pt x="1472" y="276"/>
                    </a:cubicBezTo>
                    <a:cubicBezTo>
                      <a:pt x="567" y="751"/>
                      <a:pt x="1" y="1883"/>
                      <a:pt x="1" y="2901"/>
                    </a:cubicBezTo>
                    <a:cubicBezTo>
                      <a:pt x="23" y="3264"/>
                      <a:pt x="114" y="3671"/>
                      <a:pt x="363" y="3920"/>
                    </a:cubicBezTo>
                    <a:cubicBezTo>
                      <a:pt x="739" y="4316"/>
                      <a:pt x="1322" y="4521"/>
                      <a:pt x="1857" y="4521"/>
                    </a:cubicBezTo>
                    <a:cubicBezTo>
                      <a:pt x="1933" y="4521"/>
                      <a:pt x="2009" y="4517"/>
                      <a:pt x="2083" y="4508"/>
                    </a:cubicBezTo>
                    <a:cubicBezTo>
                      <a:pt x="2581" y="4463"/>
                      <a:pt x="3056" y="4259"/>
                      <a:pt x="3509" y="3965"/>
                    </a:cubicBezTo>
                    <a:cubicBezTo>
                      <a:pt x="4075" y="3626"/>
                      <a:pt x="4550" y="3128"/>
                      <a:pt x="4776" y="2585"/>
                    </a:cubicBezTo>
                    <a:cubicBezTo>
                      <a:pt x="5048" y="1974"/>
                      <a:pt x="4640" y="978"/>
                      <a:pt x="4142" y="548"/>
                    </a:cubicBezTo>
                    <a:cubicBezTo>
                      <a:pt x="3729" y="187"/>
                      <a:pt x="3157" y="0"/>
                      <a:pt x="25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13"/>
              <p:cNvSpPr/>
              <p:nvPr/>
            </p:nvSpPr>
            <p:spPr>
              <a:xfrm>
                <a:off x="5006350" y="4927075"/>
                <a:ext cx="165825" cy="178225"/>
              </a:xfrm>
              <a:custGeom>
                <a:avLst/>
                <a:gdLst/>
                <a:ahLst/>
                <a:cxnLst/>
                <a:rect l="l" t="t" r="r" b="b"/>
                <a:pathLst>
                  <a:path w="6633" h="7129" extrusionOk="0">
                    <a:moveTo>
                      <a:pt x="2896" y="0"/>
                    </a:moveTo>
                    <a:cubicBezTo>
                      <a:pt x="2737" y="0"/>
                      <a:pt x="2579" y="13"/>
                      <a:pt x="2423" y="39"/>
                    </a:cubicBezTo>
                    <a:cubicBezTo>
                      <a:pt x="1472" y="175"/>
                      <a:pt x="205" y="1057"/>
                      <a:pt x="91" y="2053"/>
                    </a:cubicBezTo>
                    <a:cubicBezTo>
                      <a:pt x="1" y="2845"/>
                      <a:pt x="205" y="3796"/>
                      <a:pt x="612" y="4679"/>
                    </a:cubicBezTo>
                    <a:cubicBezTo>
                      <a:pt x="906" y="5357"/>
                      <a:pt x="1359" y="5969"/>
                      <a:pt x="1902" y="6421"/>
                    </a:cubicBezTo>
                    <a:cubicBezTo>
                      <a:pt x="2430" y="6843"/>
                      <a:pt x="3162" y="7129"/>
                      <a:pt x="3866" y="7129"/>
                    </a:cubicBezTo>
                    <a:cubicBezTo>
                      <a:pt x="4068" y="7129"/>
                      <a:pt x="4268" y="7105"/>
                      <a:pt x="4459" y="7055"/>
                    </a:cubicBezTo>
                    <a:cubicBezTo>
                      <a:pt x="4957" y="6919"/>
                      <a:pt x="5387" y="6534"/>
                      <a:pt x="5659" y="6127"/>
                    </a:cubicBezTo>
                    <a:cubicBezTo>
                      <a:pt x="6451" y="4905"/>
                      <a:pt x="6632" y="3072"/>
                      <a:pt x="5931" y="1782"/>
                    </a:cubicBezTo>
                    <a:cubicBezTo>
                      <a:pt x="5350" y="740"/>
                      <a:pt x="4114" y="0"/>
                      <a:pt x="2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13"/>
              <p:cNvSpPr/>
              <p:nvPr/>
            </p:nvSpPr>
            <p:spPr>
              <a:xfrm>
                <a:off x="4999575" y="4930300"/>
                <a:ext cx="173725" cy="171450"/>
              </a:xfrm>
              <a:custGeom>
                <a:avLst/>
                <a:gdLst/>
                <a:ahLst/>
                <a:cxnLst/>
                <a:rect l="l" t="t" r="r" b="b"/>
                <a:pathLst>
                  <a:path w="6949" h="6858" fill="none" extrusionOk="0">
                    <a:moveTo>
                      <a:pt x="5772" y="5704"/>
                    </a:moveTo>
                    <a:cubicBezTo>
                      <a:pt x="6654" y="4346"/>
                      <a:pt x="6948" y="1766"/>
                      <a:pt x="5364" y="793"/>
                    </a:cubicBezTo>
                    <a:cubicBezTo>
                      <a:pt x="5025" y="589"/>
                      <a:pt x="4685" y="408"/>
                      <a:pt x="4323" y="295"/>
                    </a:cubicBezTo>
                    <a:cubicBezTo>
                      <a:pt x="3961" y="182"/>
                      <a:pt x="3554" y="68"/>
                      <a:pt x="3146" y="46"/>
                    </a:cubicBezTo>
                    <a:cubicBezTo>
                      <a:pt x="2241" y="0"/>
                      <a:pt x="1336" y="340"/>
                      <a:pt x="679" y="951"/>
                    </a:cubicBezTo>
                    <a:cubicBezTo>
                      <a:pt x="272" y="1358"/>
                      <a:pt x="46" y="1947"/>
                      <a:pt x="23" y="2490"/>
                    </a:cubicBezTo>
                    <a:cubicBezTo>
                      <a:pt x="0" y="2943"/>
                      <a:pt x="91" y="3350"/>
                      <a:pt x="204" y="3780"/>
                    </a:cubicBezTo>
                    <a:cubicBezTo>
                      <a:pt x="453" y="4685"/>
                      <a:pt x="1019" y="5591"/>
                      <a:pt x="1856" y="6021"/>
                    </a:cubicBezTo>
                    <a:cubicBezTo>
                      <a:pt x="2694" y="6451"/>
                      <a:pt x="3599" y="6858"/>
                      <a:pt x="4527" y="6609"/>
                    </a:cubicBezTo>
                    <a:cubicBezTo>
                      <a:pt x="5070" y="6496"/>
                      <a:pt x="5477" y="6134"/>
                      <a:pt x="5772" y="570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13"/>
              <p:cNvSpPr/>
              <p:nvPr/>
            </p:nvSpPr>
            <p:spPr>
              <a:xfrm>
                <a:off x="5035775" y="4962475"/>
                <a:ext cx="131300" cy="142175"/>
              </a:xfrm>
              <a:custGeom>
                <a:avLst/>
                <a:gdLst/>
                <a:ahLst/>
                <a:cxnLst/>
                <a:rect l="l" t="t" r="r" b="b"/>
                <a:pathLst>
                  <a:path w="5252" h="5687" extrusionOk="0">
                    <a:moveTo>
                      <a:pt x="2277" y="0"/>
                    </a:moveTo>
                    <a:cubicBezTo>
                      <a:pt x="2158" y="0"/>
                      <a:pt x="2041" y="9"/>
                      <a:pt x="1925" y="26"/>
                    </a:cubicBezTo>
                    <a:cubicBezTo>
                      <a:pt x="1178" y="139"/>
                      <a:pt x="159" y="818"/>
                      <a:pt x="69" y="1610"/>
                    </a:cubicBezTo>
                    <a:cubicBezTo>
                      <a:pt x="1" y="2289"/>
                      <a:pt x="159" y="3059"/>
                      <a:pt x="476" y="3738"/>
                    </a:cubicBezTo>
                    <a:cubicBezTo>
                      <a:pt x="725" y="4281"/>
                      <a:pt x="1087" y="4779"/>
                      <a:pt x="1517" y="5118"/>
                    </a:cubicBezTo>
                    <a:cubicBezTo>
                      <a:pt x="1948" y="5460"/>
                      <a:pt x="2536" y="5687"/>
                      <a:pt x="3100" y="5687"/>
                    </a:cubicBezTo>
                    <a:cubicBezTo>
                      <a:pt x="3246" y="5687"/>
                      <a:pt x="3391" y="5672"/>
                      <a:pt x="3531" y="5639"/>
                    </a:cubicBezTo>
                    <a:cubicBezTo>
                      <a:pt x="3916" y="5526"/>
                      <a:pt x="4256" y="5231"/>
                      <a:pt x="4482" y="4869"/>
                    </a:cubicBezTo>
                    <a:cubicBezTo>
                      <a:pt x="5116" y="3919"/>
                      <a:pt x="5251" y="2470"/>
                      <a:pt x="4686" y="1407"/>
                    </a:cubicBezTo>
                    <a:cubicBezTo>
                      <a:pt x="4242" y="560"/>
                      <a:pt x="3242" y="0"/>
                      <a:pt x="2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13"/>
              <p:cNvSpPr/>
              <p:nvPr/>
            </p:nvSpPr>
            <p:spPr>
              <a:xfrm>
                <a:off x="5027300" y="4931425"/>
                <a:ext cx="368925" cy="368000"/>
              </a:xfrm>
              <a:custGeom>
                <a:avLst/>
                <a:gdLst/>
                <a:ahLst/>
                <a:cxnLst/>
                <a:rect l="l" t="t" r="r" b="b"/>
                <a:pathLst>
                  <a:path w="14757" h="14720" extrusionOk="0">
                    <a:moveTo>
                      <a:pt x="9687" y="1"/>
                    </a:moveTo>
                    <a:cubicBezTo>
                      <a:pt x="9890" y="227"/>
                      <a:pt x="10049" y="476"/>
                      <a:pt x="10139" y="770"/>
                    </a:cubicBezTo>
                    <a:cubicBezTo>
                      <a:pt x="10210" y="946"/>
                      <a:pt x="10130" y="1012"/>
                      <a:pt x="10007" y="1012"/>
                    </a:cubicBezTo>
                    <a:cubicBezTo>
                      <a:pt x="9971" y="1012"/>
                      <a:pt x="9931" y="1007"/>
                      <a:pt x="9890" y="997"/>
                    </a:cubicBezTo>
                    <a:cubicBezTo>
                      <a:pt x="9239" y="777"/>
                      <a:pt x="8567" y="676"/>
                      <a:pt x="7895" y="676"/>
                    </a:cubicBezTo>
                    <a:cubicBezTo>
                      <a:pt x="6558" y="676"/>
                      <a:pt x="5218" y="1073"/>
                      <a:pt x="4029" y="1721"/>
                    </a:cubicBezTo>
                    <a:cubicBezTo>
                      <a:pt x="2988" y="2332"/>
                      <a:pt x="2060" y="3147"/>
                      <a:pt x="1358" y="4142"/>
                    </a:cubicBezTo>
                    <a:cubicBezTo>
                      <a:pt x="611" y="5183"/>
                      <a:pt x="295" y="6315"/>
                      <a:pt x="159" y="7582"/>
                    </a:cubicBezTo>
                    <a:cubicBezTo>
                      <a:pt x="0" y="9031"/>
                      <a:pt x="702" y="10321"/>
                      <a:pt x="1585" y="11407"/>
                    </a:cubicBezTo>
                    <a:cubicBezTo>
                      <a:pt x="2082" y="12018"/>
                      <a:pt x="2716" y="12584"/>
                      <a:pt x="3350" y="13082"/>
                    </a:cubicBezTo>
                    <a:cubicBezTo>
                      <a:pt x="3916" y="13489"/>
                      <a:pt x="4549" y="13829"/>
                      <a:pt x="5206" y="14100"/>
                    </a:cubicBezTo>
                    <a:cubicBezTo>
                      <a:pt x="5817" y="14327"/>
                      <a:pt x="6473" y="14508"/>
                      <a:pt x="7152" y="14621"/>
                    </a:cubicBezTo>
                    <a:cubicBezTo>
                      <a:pt x="7539" y="14685"/>
                      <a:pt x="7932" y="14720"/>
                      <a:pt x="8323" y="14720"/>
                    </a:cubicBezTo>
                    <a:cubicBezTo>
                      <a:pt x="9327" y="14720"/>
                      <a:pt x="10324" y="14489"/>
                      <a:pt x="11203" y="13919"/>
                    </a:cubicBezTo>
                    <a:cubicBezTo>
                      <a:pt x="12357" y="13150"/>
                      <a:pt x="13240" y="12018"/>
                      <a:pt x="13851" y="10819"/>
                    </a:cubicBezTo>
                    <a:cubicBezTo>
                      <a:pt x="14100" y="10321"/>
                      <a:pt x="14281" y="9755"/>
                      <a:pt x="14417" y="9257"/>
                    </a:cubicBezTo>
                    <a:cubicBezTo>
                      <a:pt x="14530" y="8782"/>
                      <a:pt x="14621" y="8284"/>
                      <a:pt x="14643" y="7809"/>
                    </a:cubicBezTo>
                    <a:cubicBezTo>
                      <a:pt x="14756" y="6021"/>
                      <a:pt x="14145" y="4210"/>
                      <a:pt x="12923" y="2943"/>
                    </a:cubicBezTo>
                    <a:cubicBezTo>
                      <a:pt x="12584" y="2558"/>
                      <a:pt x="12176" y="2219"/>
                      <a:pt x="11746" y="1902"/>
                    </a:cubicBezTo>
                    <a:cubicBezTo>
                      <a:pt x="11611" y="1811"/>
                      <a:pt x="11452" y="1721"/>
                      <a:pt x="11339" y="1608"/>
                    </a:cubicBezTo>
                    <a:cubicBezTo>
                      <a:pt x="11181" y="1494"/>
                      <a:pt x="11181" y="1427"/>
                      <a:pt x="11362" y="1336"/>
                    </a:cubicBezTo>
                    <a:cubicBezTo>
                      <a:pt x="11633" y="1155"/>
                      <a:pt x="11973" y="1110"/>
                      <a:pt x="12289" y="1087"/>
                    </a:cubicBezTo>
                    <a:cubicBezTo>
                      <a:pt x="12384" y="1077"/>
                      <a:pt x="12478" y="1072"/>
                      <a:pt x="12570" y="1072"/>
                    </a:cubicBezTo>
                    <a:cubicBezTo>
                      <a:pt x="12874" y="1072"/>
                      <a:pt x="13166" y="1120"/>
                      <a:pt x="13444" y="1155"/>
                    </a:cubicBezTo>
                    <a:cubicBezTo>
                      <a:pt x="13172" y="861"/>
                      <a:pt x="12765" y="657"/>
                      <a:pt x="12357" y="544"/>
                    </a:cubicBezTo>
                    <a:cubicBezTo>
                      <a:pt x="12202" y="475"/>
                      <a:pt x="12033" y="445"/>
                      <a:pt x="11861" y="445"/>
                    </a:cubicBezTo>
                    <a:cubicBezTo>
                      <a:pt x="11808" y="445"/>
                      <a:pt x="11754" y="448"/>
                      <a:pt x="11701" y="453"/>
                    </a:cubicBezTo>
                    <a:cubicBezTo>
                      <a:pt x="11384" y="476"/>
                      <a:pt x="10818" y="702"/>
                      <a:pt x="10728" y="1019"/>
                    </a:cubicBezTo>
                    <a:cubicBezTo>
                      <a:pt x="10547" y="544"/>
                      <a:pt x="10162" y="182"/>
                      <a:pt x="9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13"/>
              <p:cNvSpPr/>
              <p:nvPr/>
            </p:nvSpPr>
            <p:spPr>
              <a:xfrm>
                <a:off x="5021625" y="4943325"/>
                <a:ext cx="368950" cy="368450"/>
              </a:xfrm>
              <a:custGeom>
                <a:avLst/>
                <a:gdLst/>
                <a:ahLst/>
                <a:cxnLst/>
                <a:rect l="l" t="t" r="r" b="b"/>
                <a:pathLst>
                  <a:path w="14758" h="14738" extrusionOk="0">
                    <a:moveTo>
                      <a:pt x="9687" y="0"/>
                    </a:moveTo>
                    <a:cubicBezTo>
                      <a:pt x="9891" y="226"/>
                      <a:pt x="10050" y="498"/>
                      <a:pt x="10140" y="769"/>
                    </a:cubicBezTo>
                    <a:cubicBezTo>
                      <a:pt x="10208" y="940"/>
                      <a:pt x="10135" y="1021"/>
                      <a:pt x="10017" y="1021"/>
                    </a:cubicBezTo>
                    <a:cubicBezTo>
                      <a:pt x="9979" y="1021"/>
                      <a:pt x="9936" y="1012"/>
                      <a:pt x="9891" y="996"/>
                    </a:cubicBezTo>
                    <a:cubicBezTo>
                      <a:pt x="9242" y="777"/>
                      <a:pt x="8573" y="676"/>
                      <a:pt x="7904" y="676"/>
                    </a:cubicBezTo>
                    <a:cubicBezTo>
                      <a:pt x="6564" y="676"/>
                      <a:pt x="5221" y="1079"/>
                      <a:pt x="4029" y="1743"/>
                    </a:cubicBezTo>
                    <a:cubicBezTo>
                      <a:pt x="2988" y="2331"/>
                      <a:pt x="2060" y="3146"/>
                      <a:pt x="1359" y="4142"/>
                    </a:cubicBezTo>
                    <a:cubicBezTo>
                      <a:pt x="612" y="5183"/>
                      <a:pt x="295" y="6314"/>
                      <a:pt x="159" y="7582"/>
                    </a:cubicBezTo>
                    <a:cubicBezTo>
                      <a:pt x="1" y="9030"/>
                      <a:pt x="703" y="10343"/>
                      <a:pt x="1585" y="11407"/>
                    </a:cubicBezTo>
                    <a:cubicBezTo>
                      <a:pt x="2083" y="12040"/>
                      <a:pt x="2717" y="12606"/>
                      <a:pt x="3351" y="13081"/>
                    </a:cubicBezTo>
                    <a:cubicBezTo>
                      <a:pt x="3916" y="13511"/>
                      <a:pt x="4550" y="13851"/>
                      <a:pt x="5206" y="14100"/>
                    </a:cubicBezTo>
                    <a:cubicBezTo>
                      <a:pt x="5817" y="14326"/>
                      <a:pt x="6474" y="14530"/>
                      <a:pt x="7153" y="14643"/>
                    </a:cubicBezTo>
                    <a:cubicBezTo>
                      <a:pt x="7526" y="14704"/>
                      <a:pt x="7904" y="14737"/>
                      <a:pt x="8282" y="14737"/>
                    </a:cubicBezTo>
                    <a:cubicBezTo>
                      <a:pt x="9300" y="14737"/>
                      <a:pt x="10312" y="14497"/>
                      <a:pt x="11204" y="13919"/>
                    </a:cubicBezTo>
                    <a:cubicBezTo>
                      <a:pt x="12358" y="13172"/>
                      <a:pt x="13241" y="12040"/>
                      <a:pt x="13852" y="10818"/>
                    </a:cubicBezTo>
                    <a:cubicBezTo>
                      <a:pt x="14101" y="10343"/>
                      <a:pt x="14282" y="9777"/>
                      <a:pt x="14418" y="9257"/>
                    </a:cubicBezTo>
                    <a:cubicBezTo>
                      <a:pt x="14531" y="8781"/>
                      <a:pt x="14621" y="8306"/>
                      <a:pt x="14644" y="7808"/>
                    </a:cubicBezTo>
                    <a:cubicBezTo>
                      <a:pt x="14757" y="6043"/>
                      <a:pt x="14146" y="4255"/>
                      <a:pt x="12924" y="2942"/>
                    </a:cubicBezTo>
                    <a:cubicBezTo>
                      <a:pt x="12584" y="2557"/>
                      <a:pt x="12177" y="2218"/>
                      <a:pt x="11747" y="1901"/>
                    </a:cubicBezTo>
                    <a:cubicBezTo>
                      <a:pt x="11611" y="1811"/>
                      <a:pt x="11453" y="1743"/>
                      <a:pt x="11340" y="1630"/>
                    </a:cubicBezTo>
                    <a:cubicBezTo>
                      <a:pt x="11181" y="1516"/>
                      <a:pt x="11181" y="1426"/>
                      <a:pt x="11362" y="1335"/>
                    </a:cubicBezTo>
                    <a:cubicBezTo>
                      <a:pt x="11634" y="1177"/>
                      <a:pt x="11973" y="1109"/>
                      <a:pt x="12290" y="1086"/>
                    </a:cubicBezTo>
                    <a:cubicBezTo>
                      <a:pt x="12362" y="1082"/>
                      <a:pt x="12434" y="1080"/>
                      <a:pt x="12505" y="1080"/>
                    </a:cubicBezTo>
                    <a:cubicBezTo>
                      <a:pt x="12833" y="1080"/>
                      <a:pt x="13146" y="1121"/>
                      <a:pt x="13444" y="1177"/>
                    </a:cubicBezTo>
                    <a:cubicBezTo>
                      <a:pt x="13173" y="860"/>
                      <a:pt x="12765" y="656"/>
                      <a:pt x="12358" y="543"/>
                    </a:cubicBezTo>
                    <a:cubicBezTo>
                      <a:pt x="12202" y="474"/>
                      <a:pt x="12034" y="444"/>
                      <a:pt x="11862" y="444"/>
                    </a:cubicBezTo>
                    <a:cubicBezTo>
                      <a:pt x="11809" y="444"/>
                      <a:pt x="11755" y="447"/>
                      <a:pt x="11702" y="453"/>
                    </a:cubicBezTo>
                    <a:cubicBezTo>
                      <a:pt x="11385" y="498"/>
                      <a:pt x="10819" y="724"/>
                      <a:pt x="10729" y="1018"/>
                    </a:cubicBezTo>
                    <a:cubicBezTo>
                      <a:pt x="10548" y="543"/>
                      <a:pt x="10163" y="181"/>
                      <a:pt x="9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13"/>
              <p:cNvSpPr/>
              <p:nvPr/>
            </p:nvSpPr>
            <p:spPr>
              <a:xfrm>
                <a:off x="5051050" y="5006600"/>
                <a:ext cx="305000" cy="276125"/>
              </a:xfrm>
              <a:custGeom>
                <a:avLst/>
                <a:gdLst/>
                <a:ahLst/>
                <a:cxnLst/>
                <a:rect l="l" t="t" r="r" b="b"/>
                <a:pathLst>
                  <a:path w="12200" h="11045" extrusionOk="0">
                    <a:moveTo>
                      <a:pt x="4665" y="1"/>
                    </a:moveTo>
                    <a:cubicBezTo>
                      <a:pt x="4264" y="1"/>
                      <a:pt x="3866" y="80"/>
                      <a:pt x="3509" y="230"/>
                    </a:cubicBezTo>
                    <a:cubicBezTo>
                      <a:pt x="2558" y="592"/>
                      <a:pt x="1766" y="1362"/>
                      <a:pt x="1155" y="2176"/>
                    </a:cubicBezTo>
                    <a:cubicBezTo>
                      <a:pt x="544" y="3059"/>
                      <a:pt x="250" y="4010"/>
                      <a:pt x="137" y="5051"/>
                    </a:cubicBezTo>
                    <a:cubicBezTo>
                      <a:pt x="1" y="6250"/>
                      <a:pt x="589" y="7359"/>
                      <a:pt x="1336" y="8264"/>
                    </a:cubicBezTo>
                    <a:cubicBezTo>
                      <a:pt x="1766" y="8785"/>
                      <a:pt x="2264" y="9283"/>
                      <a:pt x="2830" y="9668"/>
                    </a:cubicBezTo>
                    <a:cubicBezTo>
                      <a:pt x="3305" y="10007"/>
                      <a:pt x="3826" y="10301"/>
                      <a:pt x="4369" y="10528"/>
                    </a:cubicBezTo>
                    <a:cubicBezTo>
                      <a:pt x="4889" y="10709"/>
                      <a:pt x="5433" y="10890"/>
                      <a:pt x="5998" y="10980"/>
                    </a:cubicBezTo>
                    <a:cubicBezTo>
                      <a:pt x="6296" y="11021"/>
                      <a:pt x="6599" y="11044"/>
                      <a:pt x="6902" y="11044"/>
                    </a:cubicBezTo>
                    <a:cubicBezTo>
                      <a:pt x="7770" y="11044"/>
                      <a:pt x="8638" y="10856"/>
                      <a:pt x="9393" y="10369"/>
                    </a:cubicBezTo>
                    <a:cubicBezTo>
                      <a:pt x="10389" y="9758"/>
                      <a:pt x="11113" y="8785"/>
                      <a:pt x="11634" y="7767"/>
                    </a:cubicBezTo>
                    <a:cubicBezTo>
                      <a:pt x="12018" y="6974"/>
                      <a:pt x="12200" y="6001"/>
                      <a:pt x="11996" y="5141"/>
                    </a:cubicBezTo>
                    <a:cubicBezTo>
                      <a:pt x="11792" y="4123"/>
                      <a:pt x="11226" y="3240"/>
                      <a:pt x="10253" y="2833"/>
                    </a:cubicBezTo>
                    <a:cubicBezTo>
                      <a:pt x="9970" y="2705"/>
                      <a:pt x="9669" y="2622"/>
                      <a:pt x="9333" y="2622"/>
                    </a:cubicBezTo>
                    <a:cubicBezTo>
                      <a:pt x="9133" y="2622"/>
                      <a:pt x="8920" y="2652"/>
                      <a:pt x="8692" y="2720"/>
                    </a:cubicBezTo>
                    <a:cubicBezTo>
                      <a:pt x="8284" y="2788"/>
                      <a:pt x="7764" y="3127"/>
                      <a:pt x="7764" y="3127"/>
                    </a:cubicBezTo>
                    <a:cubicBezTo>
                      <a:pt x="7764" y="3127"/>
                      <a:pt x="7537" y="2425"/>
                      <a:pt x="7379" y="2086"/>
                    </a:cubicBezTo>
                    <a:cubicBezTo>
                      <a:pt x="7107" y="1294"/>
                      <a:pt x="6632" y="570"/>
                      <a:pt x="5795" y="230"/>
                    </a:cubicBezTo>
                    <a:cubicBezTo>
                      <a:pt x="5439" y="75"/>
                      <a:pt x="5051" y="1"/>
                      <a:pt x="46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13"/>
              <p:cNvSpPr/>
              <p:nvPr/>
            </p:nvSpPr>
            <p:spPr>
              <a:xfrm>
                <a:off x="5084450" y="5097100"/>
                <a:ext cx="61700" cy="45200"/>
              </a:xfrm>
              <a:custGeom>
                <a:avLst/>
                <a:gdLst/>
                <a:ahLst/>
                <a:cxnLst/>
                <a:rect l="l" t="t" r="r" b="b"/>
                <a:pathLst>
                  <a:path w="2468" h="1808" extrusionOk="0">
                    <a:moveTo>
                      <a:pt x="956" y="0"/>
                    </a:moveTo>
                    <a:cubicBezTo>
                      <a:pt x="637" y="0"/>
                      <a:pt x="362" y="123"/>
                      <a:pt x="226" y="367"/>
                    </a:cubicBezTo>
                    <a:cubicBezTo>
                      <a:pt x="0" y="752"/>
                      <a:pt x="272" y="1318"/>
                      <a:pt x="838" y="1634"/>
                    </a:cubicBezTo>
                    <a:cubicBezTo>
                      <a:pt x="1062" y="1751"/>
                      <a:pt x="1297" y="1807"/>
                      <a:pt x="1512" y="1807"/>
                    </a:cubicBezTo>
                    <a:cubicBezTo>
                      <a:pt x="1842" y="1807"/>
                      <a:pt x="2127" y="1677"/>
                      <a:pt x="2263" y="1431"/>
                    </a:cubicBezTo>
                    <a:cubicBezTo>
                      <a:pt x="2467" y="1046"/>
                      <a:pt x="2173" y="458"/>
                      <a:pt x="1630" y="163"/>
                    </a:cubicBezTo>
                    <a:cubicBezTo>
                      <a:pt x="1403" y="55"/>
                      <a:pt x="1170" y="0"/>
                      <a:pt x="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13"/>
              <p:cNvSpPr/>
              <p:nvPr/>
            </p:nvSpPr>
            <p:spPr>
              <a:xfrm>
                <a:off x="5114425" y="5071775"/>
                <a:ext cx="61700" cy="53750"/>
              </a:xfrm>
              <a:custGeom>
                <a:avLst/>
                <a:gdLst/>
                <a:ahLst/>
                <a:cxnLst/>
                <a:rect l="l" t="t" r="r" b="b"/>
                <a:pathLst>
                  <a:path w="2468" h="2150" extrusionOk="0">
                    <a:moveTo>
                      <a:pt x="1187" y="0"/>
                    </a:moveTo>
                    <a:cubicBezTo>
                      <a:pt x="1008" y="0"/>
                      <a:pt x="826" y="44"/>
                      <a:pt x="657" y="135"/>
                    </a:cubicBezTo>
                    <a:cubicBezTo>
                      <a:pt x="204" y="362"/>
                      <a:pt x="1" y="859"/>
                      <a:pt x="91" y="1312"/>
                    </a:cubicBezTo>
                    <a:cubicBezTo>
                      <a:pt x="566" y="1357"/>
                      <a:pt x="1087" y="1652"/>
                      <a:pt x="1562" y="2150"/>
                    </a:cubicBezTo>
                    <a:cubicBezTo>
                      <a:pt x="1630" y="2150"/>
                      <a:pt x="1675" y="2104"/>
                      <a:pt x="1743" y="2082"/>
                    </a:cubicBezTo>
                    <a:cubicBezTo>
                      <a:pt x="2286" y="1810"/>
                      <a:pt x="2468" y="1131"/>
                      <a:pt x="2173" y="588"/>
                    </a:cubicBezTo>
                    <a:cubicBezTo>
                      <a:pt x="1971" y="214"/>
                      <a:pt x="1585" y="0"/>
                      <a:pt x="1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13"/>
              <p:cNvSpPr/>
              <p:nvPr/>
            </p:nvSpPr>
            <p:spPr>
              <a:xfrm>
                <a:off x="5108200" y="5101725"/>
                <a:ext cx="50950" cy="32850"/>
              </a:xfrm>
              <a:custGeom>
                <a:avLst/>
                <a:gdLst/>
                <a:ahLst/>
                <a:cxnLst/>
                <a:rect l="l" t="t" r="r" b="b"/>
                <a:pathLst>
                  <a:path w="2038" h="1314" fill="none" extrusionOk="0">
                    <a:moveTo>
                      <a:pt x="1" y="159"/>
                    </a:moveTo>
                    <a:cubicBezTo>
                      <a:pt x="1" y="159"/>
                      <a:pt x="1291" y="1"/>
                      <a:pt x="2038" y="1314"/>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13"/>
              <p:cNvSpPr/>
              <p:nvPr/>
            </p:nvSpPr>
            <p:spPr>
              <a:xfrm>
                <a:off x="5128000" y="5078925"/>
                <a:ext cx="19825" cy="17625"/>
              </a:xfrm>
              <a:custGeom>
                <a:avLst/>
                <a:gdLst/>
                <a:ahLst/>
                <a:cxnLst/>
                <a:rect l="l" t="t" r="r" b="b"/>
                <a:pathLst>
                  <a:path w="793" h="705" extrusionOk="0">
                    <a:moveTo>
                      <a:pt x="393" y="0"/>
                    </a:moveTo>
                    <a:cubicBezTo>
                      <a:pt x="337" y="0"/>
                      <a:pt x="280" y="11"/>
                      <a:pt x="227" y="30"/>
                    </a:cubicBezTo>
                    <a:cubicBezTo>
                      <a:pt x="69" y="121"/>
                      <a:pt x="1" y="347"/>
                      <a:pt x="91" y="528"/>
                    </a:cubicBezTo>
                    <a:cubicBezTo>
                      <a:pt x="154" y="638"/>
                      <a:pt x="282" y="705"/>
                      <a:pt x="408" y="705"/>
                    </a:cubicBezTo>
                    <a:cubicBezTo>
                      <a:pt x="463" y="705"/>
                      <a:pt x="518" y="692"/>
                      <a:pt x="567" y="664"/>
                    </a:cubicBezTo>
                    <a:cubicBezTo>
                      <a:pt x="748" y="573"/>
                      <a:pt x="793" y="347"/>
                      <a:pt x="725" y="189"/>
                    </a:cubicBezTo>
                    <a:cubicBezTo>
                      <a:pt x="661" y="60"/>
                      <a:pt x="529" y="0"/>
                      <a:pt x="3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13"/>
              <p:cNvSpPr/>
              <p:nvPr/>
            </p:nvSpPr>
            <p:spPr>
              <a:xfrm>
                <a:off x="5249100" y="5169800"/>
                <a:ext cx="61125" cy="46650"/>
              </a:xfrm>
              <a:custGeom>
                <a:avLst/>
                <a:gdLst/>
                <a:ahLst/>
                <a:cxnLst/>
                <a:rect l="l" t="t" r="r" b="b"/>
                <a:pathLst>
                  <a:path w="2445" h="1866" extrusionOk="0">
                    <a:moveTo>
                      <a:pt x="910" y="1"/>
                    </a:moveTo>
                    <a:cubicBezTo>
                      <a:pt x="609" y="1"/>
                      <a:pt x="354" y="117"/>
                      <a:pt x="226" y="333"/>
                    </a:cubicBezTo>
                    <a:cubicBezTo>
                      <a:pt x="0" y="741"/>
                      <a:pt x="249" y="1306"/>
                      <a:pt x="792" y="1646"/>
                    </a:cubicBezTo>
                    <a:cubicBezTo>
                      <a:pt x="1030" y="1795"/>
                      <a:pt x="1290" y="1865"/>
                      <a:pt x="1525" y="1865"/>
                    </a:cubicBezTo>
                    <a:cubicBezTo>
                      <a:pt x="1828" y="1865"/>
                      <a:pt x="2091" y="1749"/>
                      <a:pt x="2218" y="1533"/>
                    </a:cubicBezTo>
                    <a:cubicBezTo>
                      <a:pt x="2444" y="1125"/>
                      <a:pt x="2173" y="560"/>
                      <a:pt x="1652" y="220"/>
                    </a:cubicBezTo>
                    <a:cubicBezTo>
                      <a:pt x="1404" y="71"/>
                      <a:pt x="1144" y="1"/>
                      <a:pt x="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13"/>
              <p:cNvSpPr/>
              <p:nvPr/>
            </p:nvSpPr>
            <p:spPr>
              <a:xfrm>
                <a:off x="5252475" y="5129450"/>
                <a:ext cx="56625" cy="53775"/>
              </a:xfrm>
              <a:custGeom>
                <a:avLst/>
                <a:gdLst/>
                <a:ahLst/>
                <a:cxnLst/>
                <a:rect l="l" t="t" r="r" b="b"/>
                <a:pathLst>
                  <a:path w="2265" h="2151" extrusionOk="0">
                    <a:moveTo>
                      <a:pt x="1087" y="1"/>
                    </a:moveTo>
                    <a:cubicBezTo>
                      <a:pt x="453" y="24"/>
                      <a:pt x="1" y="567"/>
                      <a:pt x="1" y="1155"/>
                    </a:cubicBezTo>
                    <a:cubicBezTo>
                      <a:pt x="1" y="1223"/>
                      <a:pt x="1" y="1268"/>
                      <a:pt x="46" y="1336"/>
                    </a:cubicBezTo>
                    <a:cubicBezTo>
                      <a:pt x="680" y="1495"/>
                      <a:pt x="1223" y="1789"/>
                      <a:pt x="1517" y="2151"/>
                    </a:cubicBezTo>
                    <a:cubicBezTo>
                      <a:pt x="1970" y="1993"/>
                      <a:pt x="2264" y="1563"/>
                      <a:pt x="2241" y="1087"/>
                    </a:cubicBezTo>
                    <a:cubicBezTo>
                      <a:pt x="2219" y="454"/>
                      <a:pt x="1698" y="1"/>
                      <a:pt x="10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13"/>
              <p:cNvSpPr/>
              <p:nvPr/>
            </p:nvSpPr>
            <p:spPr>
              <a:xfrm>
                <a:off x="5244000" y="5162275"/>
                <a:ext cx="50950" cy="29450"/>
              </a:xfrm>
              <a:custGeom>
                <a:avLst/>
                <a:gdLst/>
                <a:ahLst/>
                <a:cxnLst/>
                <a:rect l="l" t="t" r="r" b="b"/>
                <a:pathLst>
                  <a:path w="2038" h="1178" fill="none" extrusionOk="0">
                    <a:moveTo>
                      <a:pt x="2037" y="1177"/>
                    </a:moveTo>
                    <a:cubicBezTo>
                      <a:pt x="2037" y="1177"/>
                      <a:pt x="1517" y="1"/>
                      <a:pt x="0" y="23"/>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13"/>
              <p:cNvSpPr/>
              <p:nvPr/>
            </p:nvSpPr>
            <p:spPr>
              <a:xfrm>
                <a:off x="5285300" y="5148700"/>
                <a:ext cx="17575" cy="17575"/>
              </a:xfrm>
              <a:custGeom>
                <a:avLst/>
                <a:gdLst/>
                <a:ahLst/>
                <a:cxnLst/>
                <a:rect l="l" t="t" r="r" b="b"/>
                <a:pathLst>
                  <a:path w="703" h="703" extrusionOk="0">
                    <a:moveTo>
                      <a:pt x="340" y="0"/>
                    </a:moveTo>
                    <a:cubicBezTo>
                      <a:pt x="159" y="0"/>
                      <a:pt x="1" y="159"/>
                      <a:pt x="1" y="363"/>
                    </a:cubicBezTo>
                    <a:cubicBezTo>
                      <a:pt x="1" y="566"/>
                      <a:pt x="159" y="702"/>
                      <a:pt x="363" y="702"/>
                    </a:cubicBezTo>
                    <a:cubicBezTo>
                      <a:pt x="566" y="702"/>
                      <a:pt x="702" y="544"/>
                      <a:pt x="702" y="340"/>
                    </a:cubicBezTo>
                    <a:cubicBezTo>
                      <a:pt x="702" y="136"/>
                      <a:pt x="521"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13"/>
              <p:cNvSpPr/>
              <p:nvPr/>
            </p:nvSpPr>
            <p:spPr>
              <a:xfrm>
                <a:off x="5191375" y="5157150"/>
                <a:ext cx="19825" cy="11950"/>
              </a:xfrm>
              <a:custGeom>
                <a:avLst/>
                <a:gdLst/>
                <a:ahLst/>
                <a:cxnLst/>
                <a:rect l="l" t="t" r="r" b="b"/>
                <a:pathLst>
                  <a:path w="793" h="478" extrusionOk="0">
                    <a:moveTo>
                      <a:pt x="94" y="0"/>
                    </a:moveTo>
                    <a:cubicBezTo>
                      <a:pt x="69" y="0"/>
                      <a:pt x="52" y="7"/>
                      <a:pt x="46" y="25"/>
                    </a:cubicBezTo>
                    <a:cubicBezTo>
                      <a:pt x="1" y="92"/>
                      <a:pt x="68" y="206"/>
                      <a:pt x="114" y="228"/>
                    </a:cubicBezTo>
                    <a:cubicBezTo>
                      <a:pt x="159" y="273"/>
                      <a:pt x="227" y="364"/>
                      <a:pt x="272" y="432"/>
                    </a:cubicBezTo>
                    <a:cubicBezTo>
                      <a:pt x="317" y="466"/>
                      <a:pt x="368" y="477"/>
                      <a:pt x="419" y="477"/>
                    </a:cubicBezTo>
                    <a:cubicBezTo>
                      <a:pt x="470" y="477"/>
                      <a:pt x="521" y="466"/>
                      <a:pt x="566" y="455"/>
                    </a:cubicBezTo>
                    <a:cubicBezTo>
                      <a:pt x="566" y="455"/>
                      <a:pt x="612" y="455"/>
                      <a:pt x="680" y="432"/>
                    </a:cubicBezTo>
                    <a:cubicBezTo>
                      <a:pt x="725" y="387"/>
                      <a:pt x="793" y="364"/>
                      <a:pt x="793" y="296"/>
                    </a:cubicBezTo>
                    <a:cubicBezTo>
                      <a:pt x="725" y="273"/>
                      <a:pt x="634" y="228"/>
                      <a:pt x="589" y="206"/>
                    </a:cubicBezTo>
                    <a:cubicBezTo>
                      <a:pt x="498" y="138"/>
                      <a:pt x="408" y="115"/>
                      <a:pt x="340" y="92"/>
                    </a:cubicBezTo>
                    <a:cubicBezTo>
                      <a:pt x="290" y="59"/>
                      <a:pt x="164"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13"/>
              <p:cNvSpPr/>
              <p:nvPr/>
            </p:nvSpPr>
            <p:spPr>
              <a:xfrm>
                <a:off x="5177800" y="5213775"/>
                <a:ext cx="36225" cy="12475"/>
              </a:xfrm>
              <a:custGeom>
                <a:avLst/>
                <a:gdLst/>
                <a:ahLst/>
                <a:cxnLst/>
                <a:rect l="l" t="t" r="r" b="b"/>
                <a:pathLst>
                  <a:path w="1449" h="499" fill="none" extrusionOk="0">
                    <a:moveTo>
                      <a:pt x="0" y="0"/>
                    </a:moveTo>
                    <a:cubicBezTo>
                      <a:pt x="363" y="430"/>
                      <a:pt x="883" y="498"/>
                      <a:pt x="1449" y="204"/>
                    </a:cubicBezTo>
                  </a:path>
                </a:pathLst>
              </a:custGeom>
              <a:noFill/>
              <a:ln w="73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393" name="Google Shape;4393;p13"/>
          <p:cNvSpPr txBox="1">
            <a:spLocks noGrp="1"/>
          </p:cNvSpPr>
          <p:nvPr>
            <p:ph type="title"/>
          </p:nvPr>
        </p:nvSpPr>
        <p:spPr>
          <a:xfrm>
            <a:off x="720000" y="540000"/>
            <a:ext cx="77040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394" name="Google Shape;4394;p13"/>
          <p:cNvSpPr txBox="1">
            <a:spLocks noGrp="1"/>
          </p:cNvSpPr>
          <p:nvPr>
            <p:ph type="title" idx="2"/>
          </p:nvPr>
        </p:nvSpPr>
        <p:spPr>
          <a:xfrm>
            <a:off x="1790400" y="168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95" name="Google Shape;4395;p13"/>
          <p:cNvSpPr txBox="1">
            <a:spLocks noGrp="1"/>
          </p:cNvSpPr>
          <p:nvPr>
            <p:ph type="title" idx="3" hasCustomPrompt="1"/>
          </p:nvPr>
        </p:nvSpPr>
        <p:spPr>
          <a:xfrm>
            <a:off x="2661600" y="1350000"/>
            <a:ext cx="504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0">
                <a:latin typeface="Nunito Black"/>
                <a:ea typeface="Nunito Black"/>
                <a:cs typeface="Nunito Black"/>
                <a:sym typeface="Nunito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4396" name="Google Shape;4396;p13"/>
          <p:cNvSpPr txBox="1">
            <a:spLocks noGrp="1"/>
          </p:cNvSpPr>
          <p:nvPr>
            <p:ph type="subTitle" idx="1"/>
          </p:nvPr>
        </p:nvSpPr>
        <p:spPr>
          <a:xfrm>
            <a:off x="1790400" y="202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4397" name="Google Shape;4397;p13"/>
          <p:cNvSpPr txBox="1">
            <a:spLocks noGrp="1"/>
          </p:cNvSpPr>
          <p:nvPr>
            <p:ph type="title" idx="4"/>
          </p:nvPr>
        </p:nvSpPr>
        <p:spPr>
          <a:xfrm>
            <a:off x="5107200" y="168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98" name="Google Shape;4398;p13"/>
          <p:cNvSpPr txBox="1">
            <a:spLocks noGrp="1"/>
          </p:cNvSpPr>
          <p:nvPr>
            <p:ph type="title" idx="5" hasCustomPrompt="1"/>
          </p:nvPr>
        </p:nvSpPr>
        <p:spPr>
          <a:xfrm>
            <a:off x="5978400" y="1350000"/>
            <a:ext cx="504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0">
                <a:latin typeface="Nunito Black"/>
                <a:ea typeface="Nunito Black"/>
                <a:cs typeface="Nunito Black"/>
                <a:sym typeface="Nunito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4399" name="Google Shape;4399;p13"/>
          <p:cNvSpPr txBox="1">
            <a:spLocks noGrp="1"/>
          </p:cNvSpPr>
          <p:nvPr>
            <p:ph type="subTitle" idx="6"/>
          </p:nvPr>
        </p:nvSpPr>
        <p:spPr>
          <a:xfrm>
            <a:off x="5107200" y="202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4400" name="Google Shape;4400;p13"/>
          <p:cNvSpPr txBox="1">
            <a:spLocks noGrp="1"/>
          </p:cNvSpPr>
          <p:nvPr>
            <p:ph type="title" idx="7"/>
          </p:nvPr>
        </p:nvSpPr>
        <p:spPr>
          <a:xfrm>
            <a:off x="1790400" y="31788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401" name="Google Shape;4401;p13"/>
          <p:cNvSpPr txBox="1">
            <a:spLocks noGrp="1"/>
          </p:cNvSpPr>
          <p:nvPr>
            <p:ph type="title" idx="8" hasCustomPrompt="1"/>
          </p:nvPr>
        </p:nvSpPr>
        <p:spPr>
          <a:xfrm>
            <a:off x="2661600" y="2840400"/>
            <a:ext cx="504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0">
                <a:latin typeface="Nunito Black"/>
                <a:ea typeface="Nunito Black"/>
                <a:cs typeface="Nunito Black"/>
                <a:sym typeface="Nunito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4402" name="Google Shape;4402;p13"/>
          <p:cNvSpPr txBox="1">
            <a:spLocks noGrp="1"/>
          </p:cNvSpPr>
          <p:nvPr>
            <p:ph type="subTitle" idx="9"/>
          </p:nvPr>
        </p:nvSpPr>
        <p:spPr>
          <a:xfrm>
            <a:off x="1790400" y="35172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4403" name="Google Shape;4403;p13"/>
          <p:cNvSpPr txBox="1">
            <a:spLocks noGrp="1"/>
          </p:cNvSpPr>
          <p:nvPr>
            <p:ph type="title" idx="13"/>
          </p:nvPr>
        </p:nvSpPr>
        <p:spPr>
          <a:xfrm>
            <a:off x="5107200" y="31788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404" name="Google Shape;4404;p13"/>
          <p:cNvSpPr txBox="1">
            <a:spLocks noGrp="1"/>
          </p:cNvSpPr>
          <p:nvPr>
            <p:ph type="title" idx="14" hasCustomPrompt="1"/>
          </p:nvPr>
        </p:nvSpPr>
        <p:spPr>
          <a:xfrm>
            <a:off x="5978400" y="2840400"/>
            <a:ext cx="504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0">
                <a:latin typeface="Nunito Black"/>
                <a:ea typeface="Nunito Black"/>
                <a:cs typeface="Nunito Black"/>
                <a:sym typeface="Nunito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4405" name="Google Shape;4405;p13"/>
          <p:cNvSpPr txBox="1">
            <a:spLocks noGrp="1"/>
          </p:cNvSpPr>
          <p:nvPr>
            <p:ph type="subTitle" idx="15"/>
          </p:nvPr>
        </p:nvSpPr>
        <p:spPr>
          <a:xfrm>
            <a:off x="5107200" y="35172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_9">
    <p:spTree>
      <p:nvGrpSpPr>
        <p:cNvPr id="1" name="Shape 5831"/>
        <p:cNvGrpSpPr/>
        <p:nvPr/>
      </p:nvGrpSpPr>
      <p:grpSpPr>
        <a:xfrm>
          <a:off x="0" y="0"/>
          <a:ext cx="0" cy="0"/>
          <a:chOff x="0" y="0"/>
          <a:chExt cx="0" cy="0"/>
        </a:xfrm>
      </p:grpSpPr>
      <p:grpSp>
        <p:nvGrpSpPr>
          <p:cNvPr id="5832" name="Google Shape;5832;p18"/>
          <p:cNvGrpSpPr/>
          <p:nvPr/>
        </p:nvGrpSpPr>
        <p:grpSpPr>
          <a:xfrm>
            <a:off x="-136244" y="-238802"/>
            <a:ext cx="9309188" cy="5850087"/>
            <a:chOff x="-136244" y="-238802"/>
            <a:chExt cx="9309188" cy="5850087"/>
          </a:xfrm>
        </p:grpSpPr>
        <p:grpSp>
          <p:nvGrpSpPr>
            <p:cNvPr id="5833" name="Google Shape;5833;p18"/>
            <p:cNvGrpSpPr/>
            <p:nvPr/>
          </p:nvGrpSpPr>
          <p:grpSpPr>
            <a:xfrm>
              <a:off x="4873403" y="-88574"/>
              <a:ext cx="4270606" cy="1104740"/>
              <a:chOff x="2637925" y="3469400"/>
              <a:chExt cx="2167600" cy="560725"/>
            </a:xfrm>
          </p:grpSpPr>
          <p:sp>
            <p:nvSpPr>
              <p:cNvPr id="5834" name="Google Shape;5834;p18"/>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18"/>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18"/>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18"/>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18"/>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9" name="Google Shape;5839;p18"/>
            <p:cNvGrpSpPr/>
            <p:nvPr/>
          </p:nvGrpSpPr>
          <p:grpSpPr>
            <a:xfrm>
              <a:off x="8471236" y="-99961"/>
              <a:ext cx="380199" cy="2861617"/>
              <a:chOff x="3345725" y="238675"/>
              <a:chExt cx="192975" cy="1452450"/>
            </a:xfrm>
          </p:grpSpPr>
          <p:sp>
            <p:nvSpPr>
              <p:cNvPr id="5840" name="Google Shape;5840;p18"/>
              <p:cNvSpPr/>
              <p:nvPr/>
            </p:nvSpPr>
            <p:spPr>
              <a:xfrm>
                <a:off x="3345725" y="250550"/>
                <a:ext cx="185625" cy="1427550"/>
              </a:xfrm>
              <a:custGeom>
                <a:avLst/>
                <a:gdLst/>
                <a:ahLst/>
                <a:cxnLst/>
                <a:rect l="l" t="t" r="r" b="b"/>
                <a:pathLst>
                  <a:path w="7425" h="57102" fill="none" extrusionOk="0">
                    <a:moveTo>
                      <a:pt x="4233" y="54635"/>
                    </a:moveTo>
                    <a:cubicBezTo>
                      <a:pt x="3599" y="54069"/>
                      <a:pt x="4346" y="53345"/>
                      <a:pt x="4957" y="53322"/>
                    </a:cubicBezTo>
                    <a:cubicBezTo>
                      <a:pt x="7424" y="53254"/>
                      <a:pt x="6293" y="56309"/>
                      <a:pt x="4708" y="56785"/>
                    </a:cubicBezTo>
                    <a:cubicBezTo>
                      <a:pt x="3690" y="57102"/>
                      <a:pt x="2445" y="56604"/>
                      <a:pt x="1993" y="55630"/>
                    </a:cubicBezTo>
                    <a:cubicBezTo>
                      <a:pt x="1744" y="55133"/>
                      <a:pt x="1744" y="54521"/>
                      <a:pt x="1811" y="53956"/>
                    </a:cubicBezTo>
                    <a:cubicBezTo>
                      <a:pt x="2015" y="52801"/>
                      <a:pt x="2581" y="51783"/>
                      <a:pt x="3102" y="50742"/>
                    </a:cubicBezTo>
                    <a:cubicBezTo>
                      <a:pt x="3667" y="49610"/>
                      <a:pt x="4278" y="48479"/>
                      <a:pt x="4618" y="47234"/>
                    </a:cubicBezTo>
                    <a:cubicBezTo>
                      <a:pt x="4957" y="45921"/>
                      <a:pt x="4754" y="44450"/>
                      <a:pt x="4029" y="43319"/>
                    </a:cubicBezTo>
                    <a:cubicBezTo>
                      <a:pt x="3283" y="42164"/>
                      <a:pt x="2038" y="41327"/>
                      <a:pt x="1427" y="40082"/>
                    </a:cubicBezTo>
                    <a:cubicBezTo>
                      <a:pt x="1" y="37208"/>
                      <a:pt x="2898" y="34605"/>
                      <a:pt x="4075" y="32229"/>
                    </a:cubicBezTo>
                    <a:cubicBezTo>
                      <a:pt x="5387" y="29672"/>
                      <a:pt x="5501" y="26526"/>
                      <a:pt x="4392" y="23855"/>
                    </a:cubicBezTo>
                    <a:cubicBezTo>
                      <a:pt x="3350" y="21320"/>
                      <a:pt x="1223" y="19102"/>
                      <a:pt x="1133" y="16364"/>
                    </a:cubicBezTo>
                    <a:cubicBezTo>
                      <a:pt x="997" y="13150"/>
                      <a:pt x="3622" y="10525"/>
                      <a:pt x="4686" y="7469"/>
                    </a:cubicBezTo>
                    <a:cubicBezTo>
                      <a:pt x="5501" y="5048"/>
                      <a:pt x="5206" y="2241"/>
                      <a:pt x="3962" y="1"/>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18"/>
              <p:cNvSpPr/>
              <p:nvPr/>
            </p:nvSpPr>
            <p:spPr>
              <a:xfrm>
                <a:off x="3360103" y="238675"/>
                <a:ext cx="143750" cy="1452450"/>
              </a:xfrm>
              <a:custGeom>
                <a:avLst/>
                <a:gdLst/>
                <a:ahLst/>
                <a:cxnLst/>
                <a:rect l="l" t="t" r="r" b="b"/>
                <a:pathLst>
                  <a:path w="5750" h="58098" fill="none" extrusionOk="0">
                    <a:moveTo>
                      <a:pt x="5749" y="56083"/>
                    </a:moveTo>
                    <a:cubicBezTo>
                      <a:pt x="5432" y="56694"/>
                      <a:pt x="5025" y="57373"/>
                      <a:pt x="4369" y="57667"/>
                    </a:cubicBezTo>
                    <a:cubicBezTo>
                      <a:pt x="3396" y="58029"/>
                      <a:pt x="1970" y="58097"/>
                      <a:pt x="1110" y="57418"/>
                    </a:cubicBezTo>
                    <a:cubicBezTo>
                      <a:pt x="974" y="57260"/>
                      <a:pt x="861" y="57101"/>
                      <a:pt x="748" y="56920"/>
                    </a:cubicBezTo>
                    <a:cubicBezTo>
                      <a:pt x="1" y="55630"/>
                      <a:pt x="612" y="54521"/>
                      <a:pt x="1291" y="53299"/>
                    </a:cubicBezTo>
                    <a:cubicBezTo>
                      <a:pt x="1857" y="52281"/>
                      <a:pt x="2694" y="51421"/>
                      <a:pt x="3305" y="50425"/>
                    </a:cubicBezTo>
                    <a:cubicBezTo>
                      <a:pt x="4618" y="48365"/>
                      <a:pt x="5251" y="45197"/>
                      <a:pt x="4120" y="42934"/>
                    </a:cubicBezTo>
                    <a:cubicBezTo>
                      <a:pt x="3282" y="41281"/>
                      <a:pt x="1359" y="40580"/>
                      <a:pt x="612" y="38905"/>
                    </a:cubicBezTo>
                    <a:cubicBezTo>
                      <a:pt x="46" y="37728"/>
                      <a:pt x="340" y="36280"/>
                      <a:pt x="906" y="35080"/>
                    </a:cubicBezTo>
                    <a:cubicBezTo>
                      <a:pt x="1494" y="33903"/>
                      <a:pt x="2332" y="32885"/>
                      <a:pt x="2943" y="31685"/>
                    </a:cubicBezTo>
                    <a:cubicBezTo>
                      <a:pt x="4142" y="29490"/>
                      <a:pt x="4437" y="26865"/>
                      <a:pt x="3826" y="24421"/>
                    </a:cubicBezTo>
                    <a:cubicBezTo>
                      <a:pt x="3509" y="23244"/>
                      <a:pt x="3011" y="22135"/>
                      <a:pt x="2671" y="20981"/>
                    </a:cubicBezTo>
                    <a:cubicBezTo>
                      <a:pt x="2106" y="19057"/>
                      <a:pt x="2015" y="16952"/>
                      <a:pt x="2400" y="15006"/>
                    </a:cubicBezTo>
                    <a:cubicBezTo>
                      <a:pt x="2739" y="13354"/>
                      <a:pt x="3373" y="11837"/>
                      <a:pt x="3803" y="10230"/>
                    </a:cubicBezTo>
                    <a:cubicBezTo>
                      <a:pt x="4278" y="8442"/>
                      <a:pt x="4074" y="6745"/>
                      <a:pt x="4142" y="4934"/>
                    </a:cubicBezTo>
                    <a:cubicBezTo>
                      <a:pt x="4188" y="3350"/>
                      <a:pt x="4029" y="1517"/>
                      <a:pt x="3418" y="1"/>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18"/>
              <p:cNvSpPr/>
              <p:nvPr/>
            </p:nvSpPr>
            <p:spPr>
              <a:xfrm>
                <a:off x="3471350" y="932250"/>
                <a:ext cx="67350" cy="65750"/>
              </a:xfrm>
              <a:custGeom>
                <a:avLst/>
                <a:gdLst/>
                <a:ahLst/>
                <a:cxnLst/>
                <a:rect l="l" t="t" r="r" b="b"/>
                <a:pathLst>
                  <a:path w="2694" h="2630" extrusionOk="0">
                    <a:moveTo>
                      <a:pt x="2218" y="502"/>
                    </a:moveTo>
                    <a:cubicBezTo>
                      <a:pt x="2263" y="502"/>
                      <a:pt x="2286" y="525"/>
                      <a:pt x="2286" y="593"/>
                    </a:cubicBezTo>
                    <a:cubicBezTo>
                      <a:pt x="2309" y="638"/>
                      <a:pt x="2286" y="729"/>
                      <a:pt x="2263" y="819"/>
                    </a:cubicBezTo>
                    <a:cubicBezTo>
                      <a:pt x="2105" y="1295"/>
                      <a:pt x="1833" y="1566"/>
                      <a:pt x="1358" y="1657"/>
                    </a:cubicBezTo>
                    <a:cubicBezTo>
                      <a:pt x="1041" y="1725"/>
                      <a:pt x="747" y="1770"/>
                      <a:pt x="408" y="1883"/>
                    </a:cubicBezTo>
                    <a:cubicBezTo>
                      <a:pt x="476" y="1295"/>
                      <a:pt x="838" y="774"/>
                      <a:pt x="1200" y="706"/>
                    </a:cubicBezTo>
                    <a:cubicBezTo>
                      <a:pt x="1471" y="593"/>
                      <a:pt x="1811" y="638"/>
                      <a:pt x="2150" y="525"/>
                    </a:cubicBezTo>
                    <a:cubicBezTo>
                      <a:pt x="2173" y="525"/>
                      <a:pt x="2196" y="502"/>
                      <a:pt x="2218" y="502"/>
                    </a:cubicBezTo>
                    <a:close/>
                    <a:moveTo>
                      <a:pt x="2473" y="1"/>
                    </a:moveTo>
                    <a:cubicBezTo>
                      <a:pt x="2432" y="1"/>
                      <a:pt x="2385" y="9"/>
                      <a:pt x="2331" y="27"/>
                    </a:cubicBezTo>
                    <a:cubicBezTo>
                      <a:pt x="2218" y="50"/>
                      <a:pt x="2105" y="72"/>
                      <a:pt x="2037" y="95"/>
                    </a:cubicBezTo>
                    <a:cubicBezTo>
                      <a:pt x="1607" y="208"/>
                      <a:pt x="1177" y="72"/>
                      <a:pt x="860" y="253"/>
                    </a:cubicBezTo>
                    <a:cubicBezTo>
                      <a:pt x="385" y="367"/>
                      <a:pt x="0" y="1566"/>
                      <a:pt x="23" y="2449"/>
                    </a:cubicBezTo>
                    <a:lnTo>
                      <a:pt x="23" y="2630"/>
                    </a:lnTo>
                    <a:cubicBezTo>
                      <a:pt x="68" y="2562"/>
                      <a:pt x="113" y="2494"/>
                      <a:pt x="159" y="2471"/>
                    </a:cubicBezTo>
                    <a:cubicBezTo>
                      <a:pt x="272" y="2404"/>
                      <a:pt x="385" y="2336"/>
                      <a:pt x="498" y="2313"/>
                    </a:cubicBezTo>
                    <a:cubicBezTo>
                      <a:pt x="973" y="2177"/>
                      <a:pt x="1381" y="2222"/>
                      <a:pt x="1720" y="2109"/>
                    </a:cubicBezTo>
                    <a:cubicBezTo>
                      <a:pt x="2218" y="1996"/>
                      <a:pt x="2512" y="1498"/>
                      <a:pt x="2648" y="751"/>
                    </a:cubicBezTo>
                    <a:cubicBezTo>
                      <a:pt x="2671" y="548"/>
                      <a:pt x="2693" y="367"/>
                      <a:pt x="2671" y="186"/>
                    </a:cubicBezTo>
                    <a:cubicBezTo>
                      <a:pt x="2654" y="69"/>
                      <a:pt x="2588" y="1"/>
                      <a:pt x="24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18"/>
              <p:cNvSpPr/>
              <p:nvPr/>
            </p:nvSpPr>
            <p:spPr>
              <a:xfrm>
                <a:off x="3475875" y="936300"/>
                <a:ext cx="55475" cy="50400"/>
              </a:xfrm>
              <a:custGeom>
                <a:avLst/>
                <a:gdLst/>
                <a:ahLst/>
                <a:cxnLst/>
                <a:rect l="l" t="t" r="r" b="b"/>
                <a:pathLst>
                  <a:path w="2219" h="2016" extrusionOk="0">
                    <a:moveTo>
                      <a:pt x="1239" y="938"/>
                    </a:moveTo>
                    <a:cubicBezTo>
                      <a:pt x="1211" y="967"/>
                      <a:pt x="1200" y="1004"/>
                      <a:pt x="1200" y="1019"/>
                    </a:cubicBezTo>
                    <a:lnTo>
                      <a:pt x="1177" y="1042"/>
                    </a:lnTo>
                    <a:cubicBezTo>
                      <a:pt x="1019" y="1223"/>
                      <a:pt x="860" y="1381"/>
                      <a:pt x="657" y="1472"/>
                    </a:cubicBezTo>
                    <a:cubicBezTo>
                      <a:pt x="845" y="1242"/>
                      <a:pt x="1033" y="1070"/>
                      <a:pt x="1239" y="938"/>
                    </a:cubicBezTo>
                    <a:close/>
                    <a:moveTo>
                      <a:pt x="1539" y="1"/>
                    </a:moveTo>
                    <a:cubicBezTo>
                      <a:pt x="1109" y="363"/>
                      <a:pt x="453" y="476"/>
                      <a:pt x="91" y="1517"/>
                    </a:cubicBezTo>
                    <a:cubicBezTo>
                      <a:pt x="0" y="1789"/>
                      <a:pt x="68" y="1947"/>
                      <a:pt x="204" y="1970"/>
                    </a:cubicBezTo>
                    <a:cubicBezTo>
                      <a:pt x="234" y="1985"/>
                      <a:pt x="259" y="1990"/>
                      <a:pt x="282" y="1990"/>
                    </a:cubicBezTo>
                    <a:cubicBezTo>
                      <a:pt x="327" y="1990"/>
                      <a:pt x="362" y="1970"/>
                      <a:pt x="408" y="1970"/>
                    </a:cubicBezTo>
                    <a:cubicBezTo>
                      <a:pt x="453" y="1970"/>
                      <a:pt x="498" y="1970"/>
                      <a:pt x="453" y="2015"/>
                    </a:cubicBezTo>
                    <a:cubicBezTo>
                      <a:pt x="1019" y="1947"/>
                      <a:pt x="1313" y="1789"/>
                      <a:pt x="1539" y="1472"/>
                    </a:cubicBezTo>
                    <a:lnTo>
                      <a:pt x="1562" y="1449"/>
                    </a:lnTo>
                    <a:cubicBezTo>
                      <a:pt x="1788" y="1133"/>
                      <a:pt x="2015" y="770"/>
                      <a:pt x="2218" y="250"/>
                    </a:cubicBezTo>
                    <a:cubicBezTo>
                      <a:pt x="2105" y="227"/>
                      <a:pt x="1992" y="205"/>
                      <a:pt x="1879" y="114"/>
                    </a:cubicBezTo>
                    <a:cubicBezTo>
                      <a:pt x="1856" y="159"/>
                      <a:pt x="1811" y="205"/>
                      <a:pt x="1788" y="250"/>
                    </a:cubicBezTo>
                    <a:lnTo>
                      <a:pt x="15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18"/>
              <p:cNvSpPr/>
              <p:nvPr/>
            </p:nvSpPr>
            <p:spPr>
              <a:xfrm>
                <a:off x="3435700" y="1260450"/>
                <a:ext cx="58875" cy="81000"/>
              </a:xfrm>
              <a:custGeom>
                <a:avLst/>
                <a:gdLst/>
                <a:ahLst/>
                <a:cxnLst/>
                <a:rect l="l" t="t" r="r" b="b"/>
                <a:pathLst>
                  <a:path w="2355" h="3240" extrusionOk="0">
                    <a:moveTo>
                      <a:pt x="1834" y="546"/>
                    </a:moveTo>
                    <a:cubicBezTo>
                      <a:pt x="1879" y="546"/>
                      <a:pt x="1902" y="569"/>
                      <a:pt x="1924" y="614"/>
                    </a:cubicBezTo>
                    <a:cubicBezTo>
                      <a:pt x="1947" y="659"/>
                      <a:pt x="1947" y="727"/>
                      <a:pt x="1947" y="840"/>
                    </a:cubicBezTo>
                    <a:cubicBezTo>
                      <a:pt x="1992" y="1338"/>
                      <a:pt x="1788" y="1678"/>
                      <a:pt x="1358" y="1904"/>
                    </a:cubicBezTo>
                    <a:cubicBezTo>
                      <a:pt x="1109" y="2085"/>
                      <a:pt x="815" y="2221"/>
                      <a:pt x="544" y="2425"/>
                    </a:cubicBezTo>
                    <a:cubicBezTo>
                      <a:pt x="408" y="1836"/>
                      <a:pt x="589" y="1225"/>
                      <a:pt x="906" y="1067"/>
                    </a:cubicBezTo>
                    <a:cubicBezTo>
                      <a:pt x="1132" y="863"/>
                      <a:pt x="1472" y="840"/>
                      <a:pt x="1766" y="614"/>
                    </a:cubicBezTo>
                    <a:cubicBezTo>
                      <a:pt x="1788" y="569"/>
                      <a:pt x="1811" y="546"/>
                      <a:pt x="1834" y="546"/>
                    </a:cubicBezTo>
                    <a:close/>
                    <a:moveTo>
                      <a:pt x="1942" y="0"/>
                    </a:moveTo>
                    <a:cubicBezTo>
                      <a:pt x="1890" y="0"/>
                      <a:pt x="1832" y="24"/>
                      <a:pt x="1766" y="71"/>
                    </a:cubicBezTo>
                    <a:lnTo>
                      <a:pt x="1494" y="252"/>
                    </a:lnTo>
                    <a:cubicBezTo>
                      <a:pt x="1155" y="456"/>
                      <a:pt x="702" y="433"/>
                      <a:pt x="453" y="727"/>
                    </a:cubicBezTo>
                    <a:cubicBezTo>
                      <a:pt x="23" y="976"/>
                      <a:pt x="0" y="2244"/>
                      <a:pt x="317" y="3081"/>
                    </a:cubicBezTo>
                    <a:cubicBezTo>
                      <a:pt x="340" y="3126"/>
                      <a:pt x="340" y="3194"/>
                      <a:pt x="363" y="3239"/>
                    </a:cubicBezTo>
                    <a:lnTo>
                      <a:pt x="453" y="3081"/>
                    </a:lnTo>
                    <a:cubicBezTo>
                      <a:pt x="544" y="2923"/>
                      <a:pt x="657" y="2855"/>
                      <a:pt x="747" y="2787"/>
                    </a:cubicBezTo>
                    <a:cubicBezTo>
                      <a:pt x="1132" y="2538"/>
                      <a:pt x="1562" y="2447"/>
                      <a:pt x="1788" y="2244"/>
                    </a:cubicBezTo>
                    <a:cubicBezTo>
                      <a:pt x="2241" y="1995"/>
                      <a:pt x="2354" y="1406"/>
                      <a:pt x="2264" y="659"/>
                    </a:cubicBezTo>
                    <a:cubicBezTo>
                      <a:pt x="2241" y="501"/>
                      <a:pt x="2218" y="275"/>
                      <a:pt x="2128" y="139"/>
                    </a:cubicBezTo>
                    <a:cubicBezTo>
                      <a:pt x="2075" y="46"/>
                      <a:pt x="2015" y="0"/>
                      <a:pt x="19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18"/>
              <p:cNvSpPr/>
              <p:nvPr/>
            </p:nvSpPr>
            <p:spPr>
              <a:xfrm>
                <a:off x="3444750" y="1270125"/>
                <a:ext cx="41325" cy="57250"/>
              </a:xfrm>
              <a:custGeom>
                <a:avLst/>
                <a:gdLst/>
                <a:ahLst/>
                <a:cxnLst/>
                <a:rect l="l" t="t" r="r" b="b"/>
                <a:pathLst>
                  <a:path w="1653" h="2290" extrusionOk="0">
                    <a:moveTo>
                      <a:pt x="883" y="929"/>
                    </a:moveTo>
                    <a:cubicBezTo>
                      <a:pt x="883" y="997"/>
                      <a:pt x="861" y="1019"/>
                      <a:pt x="793" y="1065"/>
                    </a:cubicBezTo>
                    <a:lnTo>
                      <a:pt x="793" y="1087"/>
                    </a:lnTo>
                    <a:cubicBezTo>
                      <a:pt x="725" y="1291"/>
                      <a:pt x="634" y="1495"/>
                      <a:pt x="453" y="1630"/>
                    </a:cubicBezTo>
                    <a:cubicBezTo>
                      <a:pt x="566" y="1359"/>
                      <a:pt x="725" y="1132"/>
                      <a:pt x="883" y="929"/>
                    </a:cubicBezTo>
                    <a:close/>
                    <a:moveTo>
                      <a:pt x="906" y="1"/>
                    </a:moveTo>
                    <a:cubicBezTo>
                      <a:pt x="634" y="476"/>
                      <a:pt x="46" y="793"/>
                      <a:pt x="1" y="1902"/>
                    </a:cubicBezTo>
                    <a:cubicBezTo>
                      <a:pt x="1" y="2154"/>
                      <a:pt x="79" y="2289"/>
                      <a:pt x="198" y="2289"/>
                    </a:cubicBezTo>
                    <a:cubicBezTo>
                      <a:pt x="208" y="2289"/>
                      <a:pt x="217" y="2288"/>
                      <a:pt x="227" y="2287"/>
                    </a:cubicBezTo>
                    <a:cubicBezTo>
                      <a:pt x="295" y="2287"/>
                      <a:pt x="340" y="2264"/>
                      <a:pt x="408" y="2241"/>
                    </a:cubicBezTo>
                    <a:cubicBezTo>
                      <a:pt x="431" y="2196"/>
                      <a:pt x="453" y="2196"/>
                      <a:pt x="521" y="2196"/>
                    </a:cubicBezTo>
                    <a:cubicBezTo>
                      <a:pt x="1019" y="1970"/>
                      <a:pt x="1245" y="1743"/>
                      <a:pt x="1358" y="1381"/>
                    </a:cubicBezTo>
                    <a:lnTo>
                      <a:pt x="1358" y="1359"/>
                    </a:lnTo>
                    <a:cubicBezTo>
                      <a:pt x="1494" y="997"/>
                      <a:pt x="1607" y="589"/>
                      <a:pt x="1653" y="23"/>
                    </a:cubicBezTo>
                    <a:lnTo>
                      <a:pt x="1653" y="23"/>
                    </a:lnTo>
                    <a:cubicBezTo>
                      <a:pt x="1620" y="30"/>
                      <a:pt x="1586" y="33"/>
                      <a:pt x="1552" y="33"/>
                    </a:cubicBezTo>
                    <a:cubicBezTo>
                      <a:pt x="1469" y="33"/>
                      <a:pt x="1380" y="17"/>
                      <a:pt x="1268" y="1"/>
                    </a:cubicBezTo>
                    <a:cubicBezTo>
                      <a:pt x="1245" y="46"/>
                      <a:pt x="1245" y="114"/>
                      <a:pt x="1223" y="159"/>
                    </a:cubicBezTo>
                    <a:cubicBezTo>
                      <a:pt x="1110" y="114"/>
                      <a:pt x="1019" y="46"/>
                      <a:pt x="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18"/>
              <p:cNvSpPr/>
              <p:nvPr/>
            </p:nvSpPr>
            <p:spPr>
              <a:xfrm>
                <a:off x="3390425" y="1428550"/>
                <a:ext cx="47550" cy="82650"/>
              </a:xfrm>
              <a:custGeom>
                <a:avLst/>
                <a:gdLst/>
                <a:ahLst/>
                <a:cxnLst/>
                <a:rect l="l" t="t" r="r" b="b"/>
                <a:pathLst>
                  <a:path w="1902" h="3306" fill="none" extrusionOk="0">
                    <a:moveTo>
                      <a:pt x="295" y="272"/>
                    </a:moveTo>
                    <a:cubicBezTo>
                      <a:pt x="318" y="227"/>
                      <a:pt x="363" y="137"/>
                      <a:pt x="431" y="91"/>
                    </a:cubicBezTo>
                    <a:cubicBezTo>
                      <a:pt x="544" y="1"/>
                      <a:pt x="748" y="1"/>
                      <a:pt x="884" y="46"/>
                    </a:cubicBezTo>
                    <a:cubicBezTo>
                      <a:pt x="1019" y="114"/>
                      <a:pt x="1110" y="204"/>
                      <a:pt x="1155" y="318"/>
                    </a:cubicBezTo>
                    <a:cubicBezTo>
                      <a:pt x="1495" y="793"/>
                      <a:pt x="1676" y="1336"/>
                      <a:pt x="1766" y="1857"/>
                    </a:cubicBezTo>
                    <a:cubicBezTo>
                      <a:pt x="1811" y="2355"/>
                      <a:pt x="1902" y="2920"/>
                      <a:pt x="1359" y="3305"/>
                    </a:cubicBezTo>
                    <a:cubicBezTo>
                      <a:pt x="657" y="2943"/>
                      <a:pt x="250" y="2151"/>
                      <a:pt x="114" y="1517"/>
                    </a:cubicBezTo>
                    <a:cubicBezTo>
                      <a:pt x="1" y="1155"/>
                      <a:pt x="69" y="702"/>
                      <a:pt x="295" y="272"/>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18"/>
              <p:cNvSpPr/>
              <p:nvPr/>
            </p:nvSpPr>
            <p:spPr>
              <a:xfrm>
                <a:off x="3395525" y="1432525"/>
                <a:ext cx="39075" cy="72450"/>
              </a:xfrm>
              <a:custGeom>
                <a:avLst/>
                <a:gdLst/>
                <a:ahLst/>
                <a:cxnLst/>
                <a:rect l="l" t="t" r="r" b="b"/>
                <a:pathLst>
                  <a:path w="1563" h="2898" fill="none" extrusionOk="0">
                    <a:moveTo>
                      <a:pt x="1" y="294"/>
                    </a:moveTo>
                    <a:cubicBezTo>
                      <a:pt x="227" y="1087"/>
                      <a:pt x="566" y="2014"/>
                      <a:pt x="1042" y="2761"/>
                    </a:cubicBezTo>
                    <a:cubicBezTo>
                      <a:pt x="1064" y="2807"/>
                      <a:pt x="1155" y="2897"/>
                      <a:pt x="1245" y="2829"/>
                    </a:cubicBezTo>
                    <a:cubicBezTo>
                      <a:pt x="1291" y="2807"/>
                      <a:pt x="1291" y="2784"/>
                      <a:pt x="1313" y="2761"/>
                    </a:cubicBezTo>
                    <a:cubicBezTo>
                      <a:pt x="1562" y="2263"/>
                      <a:pt x="1268" y="1811"/>
                      <a:pt x="996" y="1403"/>
                    </a:cubicBezTo>
                    <a:cubicBezTo>
                      <a:pt x="725" y="973"/>
                      <a:pt x="476" y="498"/>
                      <a:pt x="317" y="0"/>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18"/>
              <p:cNvSpPr/>
              <p:nvPr/>
            </p:nvSpPr>
            <p:spPr>
              <a:xfrm>
                <a:off x="3389300" y="970250"/>
                <a:ext cx="75275" cy="71325"/>
              </a:xfrm>
              <a:custGeom>
                <a:avLst/>
                <a:gdLst/>
                <a:ahLst/>
                <a:cxnLst/>
                <a:rect l="l" t="t" r="r" b="b"/>
                <a:pathLst>
                  <a:path w="3011" h="2853" fill="none" extrusionOk="0">
                    <a:moveTo>
                      <a:pt x="68" y="453"/>
                    </a:moveTo>
                    <a:cubicBezTo>
                      <a:pt x="182" y="182"/>
                      <a:pt x="702" y="1"/>
                      <a:pt x="1245" y="23"/>
                    </a:cubicBezTo>
                    <a:cubicBezTo>
                      <a:pt x="1924" y="46"/>
                      <a:pt x="2332" y="363"/>
                      <a:pt x="2535" y="657"/>
                    </a:cubicBezTo>
                    <a:cubicBezTo>
                      <a:pt x="3011" y="1223"/>
                      <a:pt x="2875" y="2128"/>
                      <a:pt x="2649" y="2762"/>
                    </a:cubicBezTo>
                    <a:cubicBezTo>
                      <a:pt x="2671" y="2852"/>
                      <a:pt x="2219" y="2513"/>
                      <a:pt x="2105" y="2468"/>
                    </a:cubicBezTo>
                    <a:cubicBezTo>
                      <a:pt x="1743" y="2241"/>
                      <a:pt x="1291" y="1970"/>
                      <a:pt x="725" y="1517"/>
                    </a:cubicBezTo>
                    <a:cubicBezTo>
                      <a:pt x="363" y="1246"/>
                      <a:pt x="1" y="884"/>
                      <a:pt x="23" y="567"/>
                    </a:cubicBezTo>
                    <a:cubicBezTo>
                      <a:pt x="46" y="499"/>
                      <a:pt x="46" y="476"/>
                      <a:pt x="68"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18"/>
              <p:cNvSpPr/>
              <p:nvPr/>
            </p:nvSpPr>
            <p:spPr>
              <a:xfrm>
                <a:off x="3399475" y="403900"/>
                <a:ext cx="52650" cy="57725"/>
              </a:xfrm>
              <a:custGeom>
                <a:avLst/>
                <a:gdLst/>
                <a:ahLst/>
                <a:cxnLst/>
                <a:rect l="l" t="t" r="r" b="b"/>
                <a:pathLst>
                  <a:path w="2106" h="2309" fill="none" extrusionOk="0">
                    <a:moveTo>
                      <a:pt x="46" y="724"/>
                    </a:moveTo>
                    <a:cubicBezTo>
                      <a:pt x="114" y="521"/>
                      <a:pt x="386" y="294"/>
                      <a:pt x="657" y="159"/>
                    </a:cubicBezTo>
                    <a:cubicBezTo>
                      <a:pt x="997" y="0"/>
                      <a:pt x="1291" y="68"/>
                      <a:pt x="1472" y="294"/>
                    </a:cubicBezTo>
                    <a:cubicBezTo>
                      <a:pt x="1857" y="702"/>
                      <a:pt x="2106" y="1720"/>
                      <a:pt x="1925" y="2309"/>
                    </a:cubicBezTo>
                    <a:cubicBezTo>
                      <a:pt x="1902" y="2309"/>
                      <a:pt x="1314" y="2150"/>
                      <a:pt x="1246" y="2195"/>
                    </a:cubicBezTo>
                    <a:cubicBezTo>
                      <a:pt x="906" y="2173"/>
                      <a:pt x="635" y="2037"/>
                      <a:pt x="340" y="1652"/>
                    </a:cubicBezTo>
                    <a:cubicBezTo>
                      <a:pt x="159" y="1403"/>
                      <a:pt x="1" y="1087"/>
                      <a:pt x="46" y="860"/>
                    </a:cubicBezTo>
                    <a:cubicBezTo>
                      <a:pt x="1" y="792"/>
                      <a:pt x="46" y="747"/>
                      <a:pt x="46" y="724"/>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18"/>
              <p:cNvSpPr/>
              <p:nvPr/>
            </p:nvSpPr>
            <p:spPr>
              <a:xfrm>
                <a:off x="3401175" y="416350"/>
                <a:ext cx="47550" cy="36800"/>
              </a:xfrm>
              <a:custGeom>
                <a:avLst/>
                <a:gdLst/>
                <a:ahLst/>
                <a:cxnLst/>
                <a:rect l="l" t="t" r="r" b="b"/>
                <a:pathLst>
                  <a:path w="1902" h="1472" fill="none" extrusionOk="0">
                    <a:moveTo>
                      <a:pt x="1" y="679"/>
                    </a:moveTo>
                    <a:cubicBezTo>
                      <a:pt x="589" y="1154"/>
                      <a:pt x="1132" y="1267"/>
                      <a:pt x="1608" y="1449"/>
                    </a:cubicBezTo>
                    <a:cubicBezTo>
                      <a:pt x="1630" y="1449"/>
                      <a:pt x="1721" y="1471"/>
                      <a:pt x="1789" y="1381"/>
                    </a:cubicBezTo>
                    <a:cubicBezTo>
                      <a:pt x="1811" y="1358"/>
                      <a:pt x="1811" y="1335"/>
                      <a:pt x="1811" y="1313"/>
                    </a:cubicBezTo>
                    <a:cubicBezTo>
                      <a:pt x="1902" y="679"/>
                      <a:pt x="272" y="407"/>
                      <a:pt x="205" y="113"/>
                    </a:cubicBezTo>
                    <a:cubicBezTo>
                      <a:pt x="816" y="0"/>
                      <a:pt x="1155" y="0"/>
                      <a:pt x="1744" y="475"/>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1" name="Google Shape;5851;p18"/>
            <p:cNvGrpSpPr/>
            <p:nvPr/>
          </p:nvGrpSpPr>
          <p:grpSpPr>
            <a:xfrm>
              <a:off x="4627443" y="4305"/>
              <a:ext cx="237508" cy="247359"/>
              <a:chOff x="2650925" y="4637475"/>
              <a:chExt cx="120550" cy="125550"/>
            </a:xfrm>
          </p:grpSpPr>
          <p:sp>
            <p:nvSpPr>
              <p:cNvPr id="5852" name="Google Shape;5852;p18"/>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18"/>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4" name="Google Shape;5854;p18"/>
            <p:cNvGrpSpPr/>
            <p:nvPr/>
          </p:nvGrpSpPr>
          <p:grpSpPr>
            <a:xfrm>
              <a:off x="5794189" y="-205819"/>
              <a:ext cx="949833" cy="732422"/>
              <a:chOff x="4866600" y="2956225"/>
              <a:chExt cx="482100" cy="371750"/>
            </a:xfrm>
          </p:grpSpPr>
          <p:sp>
            <p:nvSpPr>
              <p:cNvPr id="5855" name="Google Shape;5855;p18"/>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18"/>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18"/>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18"/>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18"/>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18"/>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18"/>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18"/>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3" name="Google Shape;5863;p18"/>
            <p:cNvGrpSpPr/>
            <p:nvPr/>
          </p:nvGrpSpPr>
          <p:grpSpPr>
            <a:xfrm>
              <a:off x="8222027" y="-85850"/>
              <a:ext cx="950917" cy="732471"/>
              <a:chOff x="4850200" y="2392675"/>
              <a:chExt cx="482650" cy="371775"/>
            </a:xfrm>
          </p:grpSpPr>
          <p:sp>
            <p:nvSpPr>
              <p:cNvPr id="5864" name="Google Shape;5864;p18"/>
              <p:cNvSpPr/>
              <p:nvPr/>
            </p:nvSpPr>
            <p:spPr>
              <a:xfrm>
                <a:off x="4913000" y="2407950"/>
                <a:ext cx="419850" cy="314050"/>
              </a:xfrm>
              <a:custGeom>
                <a:avLst/>
                <a:gdLst/>
                <a:ahLst/>
                <a:cxnLst/>
                <a:rect l="l" t="t" r="r" b="b"/>
                <a:pathLst>
                  <a:path w="16794" h="12562" fill="none" extrusionOk="0">
                    <a:moveTo>
                      <a:pt x="227" y="1"/>
                    </a:moveTo>
                    <a:cubicBezTo>
                      <a:pt x="69" y="3034"/>
                      <a:pt x="1" y="6247"/>
                      <a:pt x="1630" y="8827"/>
                    </a:cubicBezTo>
                    <a:cubicBezTo>
                      <a:pt x="2807" y="10706"/>
                      <a:pt x="4844" y="11996"/>
                      <a:pt x="7017" y="12290"/>
                    </a:cubicBezTo>
                    <a:cubicBezTo>
                      <a:pt x="9212" y="12562"/>
                      <a:pt x="11520" y="11837"/>
                      <a:pt x="13172" y="10366"/>
                    </a:cubicBezTo>
                    <a:cubicBezTo>
                      <a:pt x="15843" y="7899"/>
                      <a:pt x="16386" y="3939"/>
                      <a:pt x="16794" y="318"/>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18"/>
              <p:cNvSpPr/>
              <p:nvPr/>
            </p:nvSpPr>
            <p:spPr>
              <a:xfrm>
                <a:off x="4892075" y="2392675"/>
                <a:ext cx="419275" cy="314050"/>
              </a:xfrm>
              <a:custGeom>
                <a:avLst/>
                <a:gdLst/>
                <a:ahLst/>
                <a:cxnLst/>
                <a:rect l="l" t="t" r="r" b="b"/>
                <a:pathLst>
                  <a:path w="16771" h="12562" fill="none" extrusionOk="0">
                    <a:moveTo>
                      <a:pt x="227" y="1"/>
                    </a:moveTo>
                    <a:cubicBezTo>
                      <a:pt x="46" y="3011"/>
                      <a:pt x="0" y="6247"/>
                      <a:pt x="1607" y="8827"/>
                    </a:cubicBezTo>
                    <a:cubicBezTo>
                      <a:pt x="2807" y="10683"/>
                      <a:pt x="4844" y="11996"/>
                      <a:pt x="7016" y="12267"/>
                    </a:cubicBezTo>
                    <a:cubicBezTo>
                      <a:pt x="9189" y="12562"/>
                      <a:pt x="11520" y="11815"/>
                      <a:pt x="13149" y="10344"/>
                    </a:cubicBezTo>
                    <a:cubicBezTo>
                      <a:pt x="15843" y="7877"/>
                      <a:pt x="16386" y="3916"/>
                      <a:pt x="16771" y="295"/>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18"/>
              <p:cNvSpPr/>
              <p:nvPr/>
            </p:nvSpPr>
            <p:spPr>
              <a:xfrm>
                <a:off x="5184600" y="2665975"/>
                <a:ext cx="65075" cy="98475"/>
              </a:xfrm>
              <a:custGeom>
                <a:avLst/>
                <a:gdLst/>
                <a:ahLst/>
                <a:cxnLst/>
                <a:rect l="l" t="t" r="r" b="b"/>
                <a:pathLst>
                  <a:path w="2603" h="3939" fill="none" extrusionOk="0">
                    <a:moveTo>
                      <a:pt x="611" y="3848"/>
                    </a:moveTo>
                    <a:cubicBezTo>
                      <a:pt x="521" y="3915"/>
                      <a:pt x="430" y="3938"/>
                      <a:pt x="339" y="3938"/>
                    </a:cubicBezTo>
                    <a:cubicBezTo>
                      <a:pt x="204" y="3938"/>
                      <a:pt x="68" y="3802"/>
                      <a:pt x="45" y="3666"/>
                    </a:cubicBezTo>
                    <a:cubicBezTo>
                      <a:pt x="0" y="3508"/>
                      <a:pt x="0" y="3350"/>
                      <a:pt x="68" y="3214"/>
                    </a:cubicBezTo>
                    <a:cubicBezTo>
                      <a:pt x="226" y="2490"/>
                      <a:pt x="566" y="1811"/>
                      <a:pt x="973" y="1200"/>
                    </a:cubicBezTo>
                    <a:cubicBezTo>
                      <a:pt x="1335" y="656"/>
                      <a:pt x="1765" y="23"/>
                      <a:pt x="2444" y="0"/>
                    </a:cubicBezTo>
                    <a:cubicBezTo>
                      <a:pt x="2603" y="860"/>
                      <a:pt x="2218" y="1924"/>
                      <a:pt x="1788" y="2671"/>
                    </a:cubicBezTo>
                    <a:cubicBezTo>
                      <a:pt x="1516" y="3146"/>
                      <a:pt x="1109" y="3576"/>
                      <a:pt x="611"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18"/>
              <p:cNvSpPr/>
              <p:nvPr/>
            </p:nvSpPr>
            <p:spPr>
              <a:xfrm>
                <a:off x="4850200" y="2520550"/>
                <a:ext cx="90550" cy="76975"/>
              </a:xfrm>
              <a:custGeom>
                <a:avLst/>
                <a:gdLst/>
                <a:ahLst/>
                <a:cxnLst/>
                <a:rect l="l" t="t" r="r" b="b"/>
                <a:pathLst>
                  <a:path w="3622" h="3079" fill="none" extrusionOk="0">
                    <a:moveTo>
                      <a:pt x="68" y="544"/>
                    </a:moveTo>
                    <a:cubicBezTo>
                      <a:pt x="23" y="453"/>
                      <a:pt x="0" y="363"/>
                      <a:pt x="23" y="250"/>
                    </a:cubicBezTo>
                    <a:cubicBezTo>
                      <a:pt x="68" y="114"/>
                      <a:pt x="227" y="1"/>
                      <a:pt x="363" y="1"/>
                    </a:cubicBezTo>
                    <a:cubicBezTo>
                      <a:pt x="521" y="1"/>
                      <a:pt x="679" y="23"/>
                      <a:pt x="815" y="114"/>
                    </a:cubicBezTo>
                    <a:cubicBezTo>
                      <a:pt x="1494" y="385"/>
                      <a:pt x="2105" y="838"/>
                      <a:pt x="2626" y="1381"/>
                    </a:cubicBezTo>
                    <a:cubicBezTo>
                      <a:pt x="3078" y="1834"/>
                      <a:pt x="3622" y="2377"/>
                      <a:pt x="3531" y="3056"/>
                    </a:cubicBezTo>
                    <a:cubicBezTo>
                      <a:pt x="2648" y="3079"/>
                      <a:pt x="1675" y="2490"/>
                      <a:pt x="1042" y="1924"/>
                    </a:cubicBezTo>
                    <a:cubicBezTo>
                      <a:pt x="589" y="1562"/>
                      <a:pt x="249" y="1064"/>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18"/>
              <p:cNvSpPr/>
              <p:nvPr/>
            </p:nvSpPr>
            <p:spPr>
              <a:xfrm>
                <a:off x="4853025" y="2526775"/>
                <a:ext cx="79800" cy="61700"/>
              </a:xfrm>
              <a:custGeom>
                <a:avLst/>
                <a:gdLst/>
                <a:ahLst/>
                <a:cxnLst/>
                <a:rect l="l" t="t" r="r" b="b"/>
                <a:pathLst>
                  <a:path w="3192" h="2468" fill="none" extrusionOk="0">
                    <a:moveTo>
                      <a:pt x="1" y="476"/>
                    </a:moveTo>
                    <a:cubicBezTo>
                      <a:pt x="861" y="1155"/>
                      <a:pt x="1924" y="1924"/>
                      <a:pt x="2920" y="2400"/>
                    </a:cubicBezTo>
                    <a:cubicBezTo>
                      <a:pt x="3011" y="2445"/>
                      <a:pt x="3124" y="2467"/>
                      <a:pt x="3169" y="2377"/>
                    </a:cubicBezTo>
                    <a:cubicBezTo>
                      <a:pt x="3192" y="2354"/>
                      <a:pt x="3169" y="2286"/>
                      <a:pt x="3169" y="2241"/>
                    </a:cubicBezTo>
                    <a:cubicBezTo>
                      <a:pt x="2943" y="1607"/>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18"/>
              <p:cNvSpPr/>
              <p:nvPr/>
            </p:nvSpPr>
            <p:spPr>
              <a:xfrm>
                <a:off x="5036350" y="2649000"/>
                <a:ext cx="79225" cy="53775"/>
              </a:xfrm>
              <a:custGeom>
                <a:avLst/>
                <a:gdLst/>
                <a:ahLst/>
                <a:cxnLst/>
                <a:rect l="l" t="t" r="r" b="b"/>
                <a:pathLst>
                  <a:path w="3169" h="2151" fill="none" extrusionOk="0">
                    <a:moveTo>
                      <a:pt x="2762" y="204"/>
                    </a:moveTo>
                    <a:cubicBezTo>
                      <a:pt x="2988" y="385"/>
                      <a:pt x="3169" y="679"/>
                      <a:pt x="3101" y="973"/>
                    </a:cubicBezTo>
                    <a:cubicBezTo>
                      <a:pt x="3033" y="1313"/>
                      <a:pt x="2716" y="1539"/>
                      <a:pt x="2399" y="1675"/>
                    </a:cubicBezTo>
                    <a:cubicBezTo>
                      <a:pt x="1788" y="1969"/>
                      <a:pt x="770" y="2150"/>
                      <a:pt x="91" y="1879"/>
                    </a:cubicBezTo>
                    <a:cubicBezTo>
                      <a:pt x="0" y="1856"/>
                      <a:pt x="544" y="1019"/>
                      <a:pt x="566" y="973"/>
                    </a:cubicBezTo>
                    <a:cubicBezTo>
                      <a:pt x="883" y="566"/>
                      <a:pt x="1177" y="294"/>
                      <a:pt x="1675" y="113"/>
                    </a:cubicBezTo>
                    <a:cubicBezTo>
                      <a:pt x="1969" y="0"/>
                      <a:pt x="2332" y="0"/>
                      <a:pt x="2648" y="159"/>
                    </a:cubicBezTo>
                    <a:cubicBezTo>
                      <a:pt x="2694" y="159"/>
                      <a:pt x="2739" y="181"/>
                      <a:pt x="2762"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18"/>
              <p:cNvSpPr/>
              <p:nvPr/>
            </p:nvSpPr>
            <p:spPr>
              <a:xfrm>
                <a:off x="5048800" y="2649000"/>
                <a:ext cx="59425" cy="46400"/>
              </a:xfrm>
              <a:custGeom>
                <a:avLst/>
                <a:gdLst/>
                <a:ahLst/>
                <a:cxnLst/>
                <a:rect l="l" t="t" r="r" b="b"/>
                <a:pathLst>
                  <a:path w="2377" h="1856" fill="none" extrusionOk="0">
                    <a:moveTo>
                      <a:pt x="1743" y="0"/>
                    </a:moveTo>
                    <a:cubicBezTo>
                      <a:pt x="1200" y="430"/>
                      <a:pt x="453" y="951"/>
                      <a:pt x="68" y="1539"/>
                    </a:cubicBezTo>
                    <a:cubicBezTo>
                      <a:pt x="46" y="1584"/>
                      <a:pt x="0" y="1675"/>
                      <a:pt x="68" y="1720"/>
                    </a:cubicBezTo>
                    <a:cubicBezTo>
                      <a:pt x="91" y="1765"/>
                      <a:pt x="113" y="1765"/>
                      <a:pt x="159" y="1788"/>
                    </a:cubicBezTo>
                    <a:cubicBezTo>
                      <a:pt x="611" y="1833"/>
                      <a:pt x="2105" y="317"/>
                      <a:pt x="2377" y="407"/>
                    </a:cubicBezTo>
                    <a:cubicBezTo>
                      <a:pt x="2241" y="1019"/>
                      <a:pt x="1788" y="1245"/>
                      <a:pt x="1087" y="1856"/>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1" name="Google Shape;5871;p18"/>
            <p:cNvGrpSpPr/>
            <p:nvPr/>
          </p:nvGrpSpPr>
          <p:grpSpPr>
            <a:xfrm>
              <a:off x="7087248" y="-238802"/>
              <a:ext cx="950917" cy="733555"/>
              <a:chOff x="2920825" y="1027400"/>
              <a:chExt cx="482650" cy="372325"/>
            </a:xfrm>
          </p:grpSpPr>
          <p:sp>
            <p:nvSpPr>
              <p:cNvPr id="5872" name="Google Shape;5872;p18"/>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18"/>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18"/>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18"/>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18"/>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18"/>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18"/>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9" name="Google Shape;5879;p18"/>
            <p:cNvGrpSpPr/>
            <p:nvPr/>
          </p:nvGrpSpPr>
          <p:grpSpPr>
            <a:xfrm>
              <a:off x="4700366" y="4156978"/>
              <a:ext cx="768082" cy="1156015"/>
              <a:chOff x="4700366" y="4156978"/>
              <a:chExt cx="768082" cy="1156015"/>
            </a:xfrm>
          </p:grpSpPr>
          <p:sp>
            <p:nvSpPr>
              <p:cNvPr id="5880" name="Google Shape;5880;p18"/>
              <p:cNvSpPr/>
              <p:nvPr/>
            </p:nvSpPr>
            <p:spPr>
              <a:xfrm>
                <a:off x="5084949"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18"/>
              <p:cNvSpPr/>
              <p:nvPr/>
            </p:nvSpPr>
            <p:spPr>
              <a:xfrm>
                <a:off x="5109478"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18"/>
              <p:cNvSpPr/>
              <p:nvPr/>
            </p:nvSpPr>
            <p:spPr>
              <a:xfrm>
                <a:off x="492107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18"/>
              <p:cNvSpPr/>
              <p:nvPr/>
            </p:nvSpPr>
            <p:spPr>
              <a:xfrm>
                <a:off x="4956739"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18"/>
              <p:cNvSpPr/>
              <p:nvPr/>
            </p:nvSpPr>
            <p:spPr>
              <a:xfrm>
                <a:off x="5059288"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18"/>
              <p:cNvSpPr/>
              <p:nvPr/>
            </p:nvSpPr>
            <p:spPr>
              <a:xfrm>
                <a:off x="5055938"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18"/>
              <p:cNvSpPr/>
              <p:nvPr/>
            </p:nvSpPr>
            <p:spPr>
              <a:xfrm>
                <a:off x="5101647"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18"/>
              <p:cNvSpPr/>
              <p:nvPr/>
            </p:nvSpPr>
            <p:spPr>
              <a:xfrm>
                <a:off x="4816313"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18"/>
              <p:cNvSpPr/>
              <p:nvPr/>
            </p:nvSpPr>
            <p:spPr>
              <a:xfrm>
                <a:off x="4831877"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18"/>
              <p:cNvSpPr/>
              <p:nvPr/>
            </p:nvSpPr>
            <p:spPr>
              <a:xfrm>
                <a:off x="4769471"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18"/>
              <p:cNvSpPr/>
              <p:nvPr/>
            </p:nvSpPr>
            <p:spPr>
              <a:xfrm>
                <a:off x="4810698"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18"/>
              <p:cNvSpPr/>
              <p:nvPr/>
            </p:nvSpPr>
            <p:spPr>
              <a:xfrm>
                <a:off x="4795133"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18"/>
              <p:cNvSpPr/>
              <p:nvPr/>
            </p:nvSpPr>
            <p:spPr>
              <a:xfrm>
                <a:off x="4700366"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18"/>
              <p:cNvSpPr/>
              <p:nvPr/>
            </p:nvSpPr>
            <p:spPr>
              <a:xfrm>
                <a:off x="497122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18"/>
              <p:cNvSpPr/>
              <p:nvPr/>
            </p:nvSpPr>
            <p:spPr>
              <a:xfrm>
                <a:off x="5065986"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18"/>
              <p:cNvSpPr/>
              <p:nvPr/>
            </p:nvSpPr>
            <p:spPr>
              <a:xfrm>
                <a:off x="4894333"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18"/>
              <p:cNvSpPr/>
              <p:nvPr/>
            </p:nvSpPr>
            <p:spPr>
              <a:xfrm>
                <a:off x="4830794"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18"/>
              <p:cNvSpPr/>
              <p:nvPr/>
            </p:nvSpPr>
            <p:spPr>
              <a:xfrm>
                <a:off x="5087166"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18"/>
              <p:cNvSpPr/>
              <p:nvPr/>
            </p:nvSpPr>
            <p:spPr>
              <a:xfrm>
                <a:off x="4908814"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9" name="Google Shape;5899;p18"/>
            <p:cNvGrpSpPr/>
            <p:nvPr/>
          </p:nvGrpSpPr>
          <p:grpSpPr>
            <a:xfrm>
              <a:off x="1838400" y="4151553"/>
              <a:ext cx="766999" cy="1154931"/>
              <a:chOff x="1838400" y="4151553"/>
              <a:chExt cx="766999" cy="1154931"/>
            </a:xfrm>
          </p:grpSpPr>
          <p:sp>
            <p:nvSpPr>
              <p:cNvPr id="5900" name="Google Shape;5900;p18"/>
              <p:cNvSpPr/>
              <p:nvPr/>
            </p:nvSpPr>
            <p:spPr>
              <a:xfrm>
                <a:off x="1921986" y="4546185"/>
                <a:ext cx="299914" cy="395764"/>
              </a:xfrm>
              <a:custGeom>
                <a:avLst/>
                <a:gdLst/>
                <a:ahLst/>
                <a:cxnLst/>
                <a:rect l="l" t="t" r="r" b="b"/>
                <a:pathLst>
                  <a:path w="6089" h="8035" fill="none" extrusionOk="0">
                    <a:moveTo>
                      <a:pt x="137" y="2377"/>
                    </a:moveTo>
                    <a:cubicBezTo>
                      <a:pt x="227" y="2874"/>
                      <a:pt x="431" y="3327"/>
                      <a:pt x="612" y="3734"/>
                    </a:cubicBezTo>
                    <a:cubicBezTo>
                      <a:pt x="1042" y="4572"/>
                      <a:pt x="1698" y="5273"/>
                      <a:pt x="2377" y="5885"/>
                    </a:cubicBezTo>
                    <a:cubicBezTo>
                      <a:pt x="3373" y="6790"/>
                      <a:pt x="4437" y="7740"/>
                      <a:pt x="5795" y="8012"/>
                    </a:cubicBezTo>
                    <a:cubicBezTo>
                      <a:pt x="5930" y="8035"/>
                      <a:pt x="5998" y="7650"/>
                      <a:pt x="6044" y="7514"/>
                    </a:cubicBezTo>
                    <a:cubicBezTo>
                      <a:pt x="6089" y="7424"/>
                      <a:pt x="6044" y="7333"/>
                      <a:pt x="5998" y="7242"/>
                    </a:cubicBezTo>
                    <a:cubicBezTo>
                      <a:pt x="5455" y="6111"/>
                      <a:pt x="5116" y="5477"/>
                      <a:pt x="4527" y="4368"/>
                    </a:cubicBezTo>
                    <a:cubicBezTo>
                      <a:pt x="3893" y="3214"/>
                      <a:pt x="3011" y="2263"/>
                      <a:pt x="2241" y="1222"/>
                    </a:cubicBezTo>
                    <a:cubicBezTo>
                      <a:pt x="2038" y="973"/>
                      <a:pt x="1743" y="747"/>
                      <a:pt x="1472" y="566"/>
                    </a:cubicBezTo>
                    <a:cubicBezTo>
                      <a:pt x="1178" y="430"/>
                      <a:pt x="861" y="227"/>
                      <a:pt x="567" y="159"/>
                    </a:cubicBezTo>
                    <a:cubicBezTo>
                      <a:pt x="1" y="0"/>
                      <a:pt x="23" y="1200"/>
                      <a:pt x="23" y="1471"/>
                    </a:cubicBezTo>
                    <a:cubicBezTo>
                      <a:pt x="46"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18"/>
              <p:cNvSpPr/>
              <p:nvPr/>
            </p:nvSpPr>
            <p:spPr>
              <a:xfrm>
                <a:off x="1929817" y="4570714"/>
                <a:ext cx="267553" cy="362320"/>
              </a:xfrm>
              <a:custGeom>
                <a:avLst/>
                <a:gdLst/>
                <a:ahLst/>
                <a:cxnLst/>
                <a:rect l="l" t="t" r="r" b="b"/>
                <a:pathLst>
                  <a:path w="5432" h="7356" fill="none" extrusionOk="0">
                    <a:moveTo>
                      <a:pt x="0" y="1833"/>
                    </a:moveTo>
                    <a:cubicBezTo>
                      <a:pt x="181" y="1200"/>
                      <a:pt x="430" y="566"/>
                      <a:pt x="792" y="0"/>
                    </a:cubicBezTo>
                    <a:cubicBezTo>
                      <a:pt x="543" y="905"/>
                      <a:pt x="430" y="1856"/>
                      <a:pt x="453" y="2784"/>
                    </a:cubicBezTo>
                    <a:cubicBezTo>
                      <a:pt x="679" y="1879"/>
                      <a:pt x="973" y="973"/>
                      <a:pt x="1313" y="113"/>
                    </a:cubicBezTo>
                    <a:cubicBezTo>
                      <a:pt x="1313" y="521"/>
                      <a:pt x="1177" y="951"/>
                      <a:pt x="1087" y="1381"/>
                    </a:cubicBezTo>
                    <a:cubicBezTo>
                      <a:pt x="905" y="2150"/>
                      <a:pt x="838" y="2965"/>
                      <a:pt x="838" y="3757"/>
                    </a:cubicBezTo>
                    <a:cubicBezTo>
                      <a:pt x="905" y="3734"/>
                      <a:pt x="951" y="3621"/>
                      <a:pt x="973" y="3531"/>
                    </a:cubicBezTo>
                    <a:cubicBezTo>
                      <a:pt x="1245" y="2558"/>
                      <a:pt x="1517" y="1607"/>
                      <a:pt x="1698" y="634"/>
                    </a:cubicBezTo>
                    <a:cubicBezTo>
                      <a:pt x="1652" y="951"/>
                      <a:pt x="1698" y="1313"/>
                      <a:pt x="1652" y="1652"/>
                    </a:cubicBezTo>
                    <a:cubicBezTo>
                      <a:pt x="1630" y="1946"/>
                      <a:pt x="1584" y="2173"/>
                      <a:pt x="1584" y="2490"/>
                    </a:cubicBezTo>
                    <a:cubicBezTo>
                      <a:pt x="1630" y="3214"/>
                      <a:pt x="1517" y="3983"/>
                      <a:pt x="1426" y="4708"/>
                    </a:cubicBezTo>
                    <a:cubicBezTo>
                      <a:pt x="1811" y="3621"/>
                      <a:pt x="2128" y="2512"/>
                      <a:pt x="2331" y="1381"/>
                    </a:cubicBezTo>
                    <a:cubicBezTo>
                      <a:pt x="2422" y="2037"/>
                      <a:pt x="2354" y="2671"/>
                      <a:pt x="2309" y="3327"/>
                    </a:cubicBezTo>
                    <a:cubicBezTo>
                      <a:pt x="2241" y="4074"/>
                      <a:pt x="2196" y="4821"/>
                      <a:pt x="2128" y="5568"/>
                    </a:cubicBezTo>
                    <a:cubicBezTo>
                      <a:pt x="2128" y="5273"/>
                      <a:pt x="2354" y="4934"/>
                      <a:pt x="2444" y="4685"/>
                    </a:cubicBezTo>
                    <a:cubicBezTo>
                      <a:pt x="2490" y="4436"/>
                      <a:pt x="2535" y="4187"/>
                      <a:pt x="2580" y="3915"/>
                    </a:cubicBezTo>
                    <a:cubicBezTo>
                      <a:pt x="2716" y="3350"/>
                      <a:pt x="2920" y="2761"/>
                      <a:pt x="3259" y="2286"/>
                    </a:cubicBezTo>
                    <a:cubicBezTo>
                      <a:pt x="3033" y="3485"/>
                      <a:pt x="2784" y="4685"/>
                      <a:pt x="2558" y="5907"/>
                    </a:cubicBezTo>
                    <a:cubicBezTo>
                      <a:pt x="2874" y="4934"/>
                      <a:pt x="3169" y="3938"/>
                      <a:pt x="3486" y="2988"/>
                    </a:cubicBezTo>
                    <a:cubicBezTo>
                      <a:pt x="3440" y="4119"/>
                      <a:pt x="3372" y="5273"/>
                      <a:pt x="3350" y="6405"/>
                    </a:cubicBezTo>
                    <a:cubicBezTo>
                      <a:pt x="3553" y="5477"/>
                      <a:pt x="3734" y="4549"/>
                      <a:pt x="3961" y="3621"/>
                    </a:cubicBezTo>
                    <a:cubicBezTo>
                      <a:pt x="3916" y="4708"/>
                      <a:pt x="3893" y="5794"/>
                      <a:pt x="3825" y="6903"/>
                    </a:cubicBezTo>
                    <a:cubicBezTo>
                      <a:pt x="4006" y="6518"/>
                      <a:pt x="4142" y="6133"/>
                      <a:pt x="4255" y="5726"/>
                    </a:cubicBezTo>
                    <a:cubicBezTo>
                      <a:pt x="4368" y="5387"/>
                      <a:pt x="4391" y="4866"/>
                      <a:pt x="4594" y="4594"/>
                    </a:cubicBezTo>
                    <a:cubicBezTo>
                      <a:pt x="4753" y="5500"/>
                      <a:pt x="4798" y="6450"/>
                      <a:pt x="4979" y="7356"/>
                    </a:cubicBezTo>
                    <a:cubicBezTo>
                      <a:pt x="5206" y="7039"/>
                      <a:pt x="5364" y="6699"/>
                      <a:pt x="5432"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18"/>
              <p:cNvSpPr/>
              <p:nvPr/>
            </p:nvSpPr>
            <p:spPr>
              <a:xfrm>
                <a:off x="2243030" y="4151553"/>
                <a:ext cx="142741" cy="431474"/>
              </a:xfrm>
              <a:custGeom>
                <a:avLst/>
                <a:gdLst/>
                <a:ahLst/>
                <a:cxnLst/>
                <a:rect l="l" t="t" r="r" b="b"/>
                <a:pathLst>
                  <a:path w="2898" h="8760" fill="none" extrusionOk="0">
                    <a:moveTo>
                      <a:pt x="2852" y="2920"/>
                    </a:moveTo>
                    <a:cubicBezTo>
                      <a:pt x="2898" y="2083"/>
                      <a:pt x="2852" y="1200"/>
                      <a:pt x="2739" y="363"/>
                    </a:cubicBezTo>
                    <a:cubicBezTo>
                      <a:pt x="2694" y="249"/>
                      <a:pt x="2671" y="68"/>
                      <a:pt x="2558" y="46"/>
                    </a:cubicBezTo>
                    <a:cubicBezTo>
                      <a:pt x="2445" y="0"/>
                      <a:pt x="2332" y="91"/>
                      <a:pt x="2241" y="182"/>
                    </a:cubicBezTo>
                    <a:cubicBezTo>
                      <a:pt x="1540" y="1245"/>
                      <a:pt x="974" y="2332"/>
                      <a:pt x="612" y="3576"/>
                    </a:cubicBezTo>
                    <a:cubicBezTo>
                      <a:pt x="295" y="4595"/>
                      <a:pt x="182" y="5613"/>
                      <a:pt x="159" y="6654"/>
                    </a:cubicBezTo>
                    <a:cubicBezTo>
                      <a:pt x="159" y="7152"/>
                      <a:pt x="91" y="7650"/>
                      <a:pt x="46" y="8125"/>
                    </a:cubicBezTo>
                    <a:cubicBezTo>
                      <a:pt x="1" y="8442"/>
                      <a:pt x="46" y="8759"/>
                      <a:pt x="408" y="8352"/>
                    </a:cubicBezTo>
                    <a:cubicBezTo>
                      <a:pt x="702" y="8080"/>
                      <a:pt x="951" y="7786"/>
                      <a:pt x="1178" y="7469"/>
                    </a:cubicBezTo>
                    <a:cubicBezTo>
                      <a:pt x="1947" y="6518"/>
                      <a:pt x="2513" y="5477"/>
                      <a:pt x="2694" y="4187"/>
                    </a:cubicBezTo>
                    <a:cubicBezTo>
                      <a:pt x="2898" y="2897"/>
                      <a:pt x="2671" y="1698"/>
                      <a:pt x="2196" y="453"/>
                    </a:cubicBezTo>
                    <a:lnTo>
                      <a:pt x="2355" y="5545"/>
                    </a:lnTo>
                    <a:cubicBezTo>
                      <a:pt x="1970" y="4346"/>
                      <a:pt x="1630" y="3124"/>
                      <a:pt x="1313" y="1879"/>
                    </a:cubicBezTo>
                    <a:lnTo>
                      <a:pt x="1065" y="7469"/>
                    </a:lnTo>
                    <a:cubicBezTo>
                      <a:pt x="657" y="6609"/>
                      <a:pt x="408" y="5658"/>
                      <a:pt x="272" y="4708"/>
                    </a:cubicBezTo>
                    <a:cubicBezTo>
                      <a:pt x="408" y="5817"/>
                      <a:pt x="408" y="6949"/>
                      <a:pt x="318"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18"/>
              <p:cNvSpPr/>
              <p:nvPr/>
            </p:nvSpPr>
            <p:spPr>
              <a:xfrm>
                <a:off x="2235247" y="4177215"/>
                <a:ext cx="114863" cy="361187"/>
              </a:xfrm>
              <a:custGeom>
                <a:avLst/>
                <a:gdLst/>
                <a:ahLst/>
                <a:cxnLst/>
                <a:rect l="l" t="t" r="r" b="b"/>
                <a:pathLst>
                  <a:path w="2332" h="7333" fill="none" extrusionOk="0">
                    <a:moveTo>
                      <a:pt x="2331" y="0"/>
                    </a:moveTo>
                    <a:lnTo>
                      <a:pt x="1992" y="430"/>
                    </a:lnTo>
                    <a:cubicBezTo>
                      <a:pt x="1585" y="905"/>
                      <a:pt x="1200" y="1426"/>
                      <a:pt x="883" y="1992"/>
                    </a:cubicBezTo>
                    <a:cubicBezTo>
                      <a:pt x="0" y="3598"/>
                      <a:pt x="68" y="5545"/>
                      <a:pt x="430"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18"/>
              <p:cNvSpPr/>
              <p:nvPr/>
            </p:nvSpPr>
            <p:spPr>
              <a:xfrm>
                <a:off x="2041281" y="4345520"/>
                <a:ext cx="208496" cy="394680"/>
              </a:xfrm>
              <a:custGeom>
                <a:avLst/>
                <a:gdLst/>
                <a:ahLst/>
                <a:cxnLst/>
                <a:rect l="l" t="t" r="r" b="b"/>
                <a:pathLst>
                  <a:path w="4233" h="8013" fill="none" extrusionOk="0">
                    <a:moveTo>
                      <a:pt x="4052" y="5658"/>
                    </a:moveTo>
                    <a:cubicBezTo>
                      <a:pt x="4029" y="6315"/>
                      <a:pt x="3803" y="6971"/>
                      <a:pt x="3395" y="7469"/>
                    </a:cubicBezTo>
                    <a:lnTo>
                      <a:pt x="3395" y="3395"/>
                    </a:lnTo>
                    <a:cubicBezTo>
                      <a:pt x="3395" y="3169"/>
                      <a:pt x="3350" y="2897"/>
                      <a:pt x="3124" y="2875"/>
                    </a:cubicBezTo>
                    <a:cubicBezTo>
                      <a:pt x="2807" y="3961"/>
                      <a:pt x="2535" y="5093"/>
                      <a:pt x="2218" y="6202"/>
                    </a:cubicBezTo>
                    <a:cubicBezTo>
                      <a:pt x="1879" y="4572"/>
                      <a:pt x="2671" y="2829"/>
                      <a:pt x="2331" y="1177"/>
                    </a:cubicBezTo>
                    <a:cubicBezTo>
                      <a:pt x="1901" y="2264"/>
                      <a:pt x="1562" y="3373"/>
                      <a:pt x="1290" y="4504"/>
                    </a:cubicBezTo>
                    <a:cubicBezTo>
                      <a:pt x="1336" y="3101"/>
                      <a:pt x="1358" y="1653"/>
                      <a:pt x="1290" y="227"/>
                    </a:cubicBezTo>
                    <a:cubicBezTo>
                      <a:pt x="906" y="770"/>
                      <a:pt x="544" y="1472"/>
                      <a:pt x="453" y="2128"/>
                    </a:cubicBezTo>
                    <a:cubicBezTo>
                      <a:pt x="385" y="2580"/>
                      <a:pt x="634" y="3124"/>
                      <a:pt x="793" y="3576"/>
                    </a:cubicBezTo>
                    <a:cubicBezTo>
                      <a:pt x="1132" y="4414"/>
                      <a:pt x="1471" y="5274"/>
                      <a:pt x="1992" y="6043"/>
                    </a:cubicBezTo>
                    <a:cubicBezTo>
                      <a:pt x="2196" y="6315"/>
                      <a:pt x="3622" y="8012"/>
                      <a:pt x="3893" y="7130"/>
                    </a:cubicBezTo>
                    <a:cubicBezTo>
                      <a:pt x="4187" y="6088"/>
                      <a:pt x="4233" y="5047"/>
                      <a:pt x="3916" y="4029"/>
                    </a:cubicBezTo>
                    <a:cubicBezTo>
                      <a:pt x="3735" y="3441"/>
                      <a:pt x="3486" y="2875"/>
                      <a:pt x="3146" y="2332"/>
                    </a:cubicBezTo>
                    <a:cubicBezTo>
                      <a:pt x="2716" y="1653"/>
                      <a:pt x="1585" y="0"/>
                      <a:pt x="611" y="181"/>
                    </a:cubicBezTo>
                    <a:cubicBezTo>
                      <a:pt x="0" y="295"/>
                      <a:pt x="114"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18"/>
              <p:cNvSpPr/>
              <p:nvPr/>
            </p:nvSpPr>
            <p:spPr>
              <a:xfrm>
                <a:off x="2026800" y="4381180"/>
                <a:ext cx="224110" cy="336707"/>
              </a:xfrm>
              <a:custGeom>
                <a:avLst/>
                <a:gdLst/>
                <a:ahLst/>
                <a:cxnLst/>
                <a:rect l="l" t="t" r="r" b="b"/>
                <a:pathLst>
                  <a:path w="4550" h="6836" fill="none" extrusionOk="0">
                    <a:moveTo>
                      <a:pt x="1154" y="3531"/>
                    </a:moveTo>
                    <a:cubicBezTo>
                      <a:pt x="1607" y="4708"/>
                      <a:pt x="2060" y="5930"/>
                      <a:pt x="3237" y="6587"/>
                    </a:cubicBezTo>
                    <a:cubicBezTo>
                      <a:pt x="3486" y="6722"/>
                      <a:pt x="3848" y="6836"/>
                      <a:pt x="4097" y="6632"/>
                    </a:cubicBezTo>
                    <a:cubicBezTo>
                      <a:pt x="4232" y="6519"/>
                      <a:pt x="4300" y="6292"/>
                      <a:pt x="4323" y="6134"/>
                    </a:cubicBezTo>
                    <a:cubicBezTo>
                      <a:pt x="4549" y="4753"/>
                      <a:pt x="4232" y="3463"/>
                      <a:pt x="3531" y="2309"/>
                    </a:cubicBezTo>
                    <a:cubicBezTo>
                      <a:pt x="3101" y="1630"/>
                      <a:pt x="1969" y="1"/>
                      <a:pt x="973" y="159"/>
                    </a:cubicBezTo>
                    <a:cubicBezTo>
                      <a:pt x="0" y="295"/>
                      <a:pt x="951" y="3056"/>
                      <a:pt x="1154"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18"/>
              <p:cNvSpPr/>
              <p:nvPr/>
            </p:nvSpPr>
            <p:spPr>
              <a:xfrm>
                <a:off x="1927551" y="4562882"/>
                <a:ext cx="299914" cy="400246"/>
              </a:xfrm>
              <a:custGeom>
                <a:avLst/>
                <a:gdLst/>
                <a:ahLst/>
                <a:cxnLst/>
                <a:rect l="l" t="t" r="r" b="b"/>
                <a:pathLst>
                  <a:path w="6089" h="8126" fill="none" extrusionOk="0">
                    <a:moveTo>
                      <a:pt x="1178" y="657"/>
                    </a:moveTo>
                    <a:cubicBezTo>
                      <a:pt x="1178" y="657"/>
                      <a:pt x="1155" y="1087"/>
                      <a:pt x="1133" y="1064"/>
                    </a:cubicBezTo>
                    <a:cubicBezTo>
                      <a:pt x="906" y="883"/>
                      <a:pt x="454" y="1"/>
                      <a:pt x="205" y="272"/>
                    </a:cubicBezTo>
                    <a:cubicBezTo>
                      <a:pt x="1" y="499"/>
                      <a:pt x="24" y="1132"/>
                      <a:pt x="24" y="1427"/>
                    </a:cubicBezTo>
                    <a:cubicBezTo>
                      <a:pt x="24" y="2219"/>
                      <a:pt x="250" y="3441"/>
                      <a:pt x="657" y="4120"/>
                    </a:cubicBezTo>
                    <a:cubicBezTo>
                      <a:pt x="1449" y="5500"/>
                      <a:pt x="2830" y="6519"/>
                      <a:pt x="4210" y="7220"/>
                    </a:cubicBezTo>
                    <a:cubicBezTo>
                      <a:pt x="4505" y="7356"/>
                      <a:pt x="6089" y="8126"/>
                      <a:pt x="5704" y="7288"/>
                    </a:cubicBezTo>
                    <a:cubicBezTo>
                      <a:pt x="5252" y="6224"/>
                      <a:pt x="4844" y="5138"/>
                      <a:pt x="4210" y="4188"/>
                    </a:cubicBezTo>
                    <a:cubicBezTo>
                      <a:pt x="3396" y="2988"/>
                      <a:pt x="2377" y="1472"/>
                      <a:pt x="1178"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18"/>
              <p:cNvSpPr/>
              <p:nvPr/>
            </p:nvSpPr>
            <p:spPr>
              <a:xfrm>
                <a:off x="1838400" y="48516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70" y="2490"/>
                      <a:pt x="1494" y="3192"/>
                    </a:cubicBezTo>
                    <a:cubicBezTo>
                      <a:pt x="1698" y="3395"/>
                      <a:pt x="1901" y="3576"/>
                      <a:pt x="2128" y="3735"/>
                    </a:cubicBezTo>
                    <a:cubicBezTo>
                      <a:pt x="2965" y="4368"/>
                      <a:pt x="3984" y="4957"/>
                      <a:pt x="4979" y="5296"/>
                    </a:cubicBezTo>
                    <a:cubicBezTo>
                      <a:pt x="5772" y="5545"/>
                      <a:pt x="6473" y="5907"/>
                      <a:pt x="7288" y="6088"/>
                    </a:cubicBezTo>
                    <a:lnTo>
                      <a:pt x="7378" y="6088"/>
                    </a:lnTo>
                    <a:cubicBezTo>
                      <a:pt x="7446" y="6043"/>
                      <a:pt x="7401" y="5998"/>
                      <a:pt x="7401" y="5953"/>
                    </a:cubicBezTo>
                    <a:cubicBezTo>
                      <a:pt x="6948" y="4640"/>
                      <a:pt x="5794" y="3124"/>
                      <a:pt x="4753" y="2196"/>
                    </a:cubicBezTo>
                    <a:cubicBezTo>
                      <a:pt x="3667"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18"/>
              <p:cNvSpPr/>
              <p:nvPr/>
            </p:nvSpPr>
            <p:spPr>
              <a:xfrm>
                <a:off x="2182840" y="4433588"/>
                <a:ext cx="307745" cy="278734"/>
              </a:xfrm>
              <a:custGeom>
                <a:avLst/>
                <a:gdLst/>
                <a:ahLst/>
                <a:cxnLst/>
                <a:rect l="l" t="t" r="r" b="b"/>
                <a:pathLst>
                  <a:path w="6248" h="5659" fill="none" extrusionOk="0">
                    <a:moveTo>
                      <a:pt x="5138" y="249"/>
                    </a:moveTo>
                    <a:cubicBezTo>
                      <a:pt x="5455" y="114"/>
                      <a:pt x="5885" y="0"/>
                      <a:pt x="6111" y="249"/>
                    </a:cubicBezTo>
                    <a:cubicBezTo>
                      <a:pt x="6247" y="430"/>
                      <a:pt x="6202" y="657"/>
                      <a:pt x="6179" y="860"/>
                    </a:cubicBezTo>
                    <a:cubicBezTo>
                      <a:pt x="6021" y="2015"/>
                      <a:pt x="5297" y="3056"/>
                      <a:pt x="4391" y="3848"/>
                    </a:cubicBezTo>
                    <a:cubicBezTo>
                      <a:pt x="3893" y="4278"/>
                      <a:pt x="3328" y="4640"/>
                      <a:pt x="2762" y="4934"/>
                    </a:cubicBezTo>
                    <a:cubicBezTo>
                      <a:pt x="2332" y="5115"/>
                      <a:pt x="1540" y="5658"/>
                      <a:pt x="1064" y="5545"/>
                    </a:cubicBezTo>
                    <a:cubicBezTo>
                      <a:pt x="1" y="5274"/>
                      <a:pt x="1585" y="3531"/>
                      <a:pt x="1879" y="3191"/>
                    </a:cubicBezTo>
                    <a:cubicBezTo>
                      <a:pt x="2852" y="2105"/>
                      <a:pt x="3803" y="928"/>
                      <a:pt x="5138"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18"/>
              <p:cNvSpPr/>
              <p:nvPr/>
            </p:nvSpPr>
            <p:spPr>
              <a:xfrm>
                <a:off x="2239680" y="44436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24" y="2648"/>
                      <a:pt x="2671" y="3938"/>
                    </a:cubicBezTo>
                    <a:cubicBezTo>
                      <a:pt x="3034" y="2829"/>
                      <a:pt x="3169" y="1697"/>
                      <a:pt x="3305" y="543"/>
                    </a:cubicBezTo>
                    <a:cubicBezTo>
                      <a:pt x="2671" y="1946"/>
                      <a:pt x="2106" y="3372"/>
                      <a:pt x="1608" y="4843"/>
                    </a:cubicBezTo>
                    <a:cubicBezTo>
                      <a:pt x="1789" y="3780"/>
                      <a:pt x="1925" y="2716"/>
                      <a:pt x="2083" y="1675"/>
                    </a:cubicBezTo>
                    <a:cubicBezTo>
                      <a:pt x="1630" y="2761"/>
                      <a:pt x="1155" y="3848"/>
                      <a:pt x="702" y="4956"/>
                    </a:cubicBezTo>
                    <a:cubicBezTo>
                      <a:pt x="951"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18"/>
              <p:cNvSpPr/>
              <p:nvPr/>
            </p:nvSpPr>
            <p:spPr>
              <a:xfrm>
                <a:off x="2197321" y="4693309"/>
                <a:ext cx="340057" cy="253121"/>
              </a:xfrm>
              <a:custGeom>
                <a:avLst/>
                <a:gdLst/>
                <a:ahLst/>
                <a:cxnLst/>
                <a:rect l="l" t="t" r="r" b="b"/>
                <a:pathLst>
                  <a:path w="6904" h="5139" fill="none" extrusionOk="0">
                    <a:moveTo>
                      <a:pt x="4935" y="408"/>
                    </a:moveTo>
                    <a:cubicBezTo>
                      <a:pt x="5252" y="295"/>
                      <a:pt x="5523" y="182"/>
                      <a:pt x="5840" y="69"/>
                    </a:cubicBezTo>
                    <a:cubicBezTo>
                      <a:pt x="5953" y="23"/>
                      <a:pt x="6089" y="1"/>
                      <a:pt x="6202" y="1"/>
                    </a:cubicBezTo>
                    <a:cubicBezTo>
                      <a:pt x="6904" y="1"/>
                      <a:pt x="6406" y="1064"/>
                      <a:pt x="6270" y="1381"/>
                    </a:cubicBezTo>
                    <a:cubicBezTo>
                      <a:pt x="5749" y="2309"/>
                      <a:pt x="5093" y="3101"/>
                      <a:pt x="4256" y="3758"/>
                    </a:cubicBezTo>
                    <a:cubicBezTo>
                      <a:pt x="3554" y="4278"/>
                      <a:pt x="2785" y="4731"/>
                      <a:pt x="1925" y="4957"/>
                    </a:cubicBezTo>
                    <a:cubicBezTo>
                      <a:pt x="1540" y="5070"/>
                      <a:pt x="1110" y="5115"/>
                      <a:pt x="680" y="5138"/>
                    </a:cubicBezTo>
                    <a:cubicBezTo>
                      <a:pt x="612" y="5138"/>
                      <a:pt x="499" y="5138"/>
                      <a:pt x="408" y="5115"/>
                    </a:cubicBezTo>
                    <a:cubicBezTo>
                      <a:pt x="272" y="5048"/>
                      <a:pt x="114" y="4799"/>
                      <a:pt x="91" y="4663"/>
                    </a:cubicBezTo>
                    <a:cubicBezTo>
                      <a:pt x="1" y="4233"/>
                      <a:pt x="340" y="3780"/>
                      <a:pt x="567" y="3463"/>
                    </a:cubicBezTo>
                    <a:cubicBezTo>
                      <a:pt x="838" y="3124"/>
                      <a:pt x="1178" y="2807"/>
                      <a:pt x="1517" y="2535"/>
                    </a:cubicBezTo>
                    <a:cubicBezTo>
                      <a:pt x="2015" y="2083"/>
                      <a:pt x="2536" y="1653"/>
                      <a:pt x="3124" y="1313"/>
                    </a:cubicBezTo>
                    <a:cubicBezTo>
                      <a:pt x="3713" y="951"/>
                      <a:pt x="4301" y="680"/>
                      <a:pt x="4935"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18"/>
              <p:cNvSpPr/>
              <p:nvPr/>
            </p:nvSpPr>
            <p:spPr>
              <a:xfrm>
                <a:off x="2221850" y="4694442"/>
                <a:ext cx="275385" cy="236375"/>
              </a:xfrm>
              <a:custGeom>
                <a:avLst/>
                <a:gdLst/>
                <a:ahLst/>
                <a:cxnLst/>
                <a:rect l="l" t="t" r="r" b="b"/>
                <a:pathLst>
                  <a:path w="5591" h="4799" fill="none" extrusionOk="0">
                    <a:moveTo>
                      <a:pt x="4686" y="2716"/>
                    </a:moveTo>
                    <a:cubicBezTo>
                      <a:pt x="5002" y="1811"/>
                      <a:pt x="5274" y="906"/>
                      <a:pt x="5591" y="0"/>
                    </a:cubicBezTo>
                    <a:cubicBezTo>
                      <a:pt x="5432" y="498"/>
                      <a:pt x="4935" y="1109"/>
                      <a:pt x="4663" y="1562"/>
                    </a:cubicBezTo>
                    <a:cubicBezTo>
                      <a:pt x="4301" y="2173"/>
                      <a:pt x="3961" y="2807"/>
                      <a:pt x="3667" y="3440"/>
                    </a:cubicBezTo>
                    <a:cubicBezTo>
                      <a:pt x="3961" y="2512"/>
                      <a:pt x="4233" y="1562"/>
                      <a:pt x="4210" y="566"/>
                    </a:cubicBezTo>
                    <a:cubicBezTo>
                      <a:pt x="3690" y="1856"/>
                      <a:pt x="3237" y="3169"/>
                      <a:pt x="2852" y="4527"/>
                    </a:cubicBezTo>
                    <a:cubicBezTo>
                      <a:pt x="3011" y="3372"/>
                      <a:pt x="3192" y="2241"/>
                      <a:pt x="3350" y="1064"/>
                    </a:cubicBezTo>
                    <a:cubicBezTo>
                      <a:pt x="3169" y="1630"/>
                      <a:pt x="2988" y="2196"/>
                      <a:pt x="2785" y="2739"/>
                    </a:cubicBezTo>
                    <a:cubicBezTo>
                      <a:pt x="2603" y="3327"/>
                      <a:pt x="2400" y="3961"/>
                      <a:pt x="2060" y="4504"/>
                    </a:cubicBezTo>
                    <a:lnTo>
                      <a:pt x="2898" y="1109"/>
                    </a:lnTo>
                    <a:cubicBezTo>
                      <a:pt x="2422" y="2354"/>
                      <a:pt x="1834" y="3553"/>
                      <a:pt x="1291" y="4798"/>
                    </a:cubicBezTo>
                    <a:cubicBezTo>
                      <a:pt x="1585" y="3825"/>
                      <a:pt x="1947" y="2807"/>
                      <a:pt x="2151" y="1788"/>
                    </a:cubicBezTo>
                    <a:cubicBezTo>
                      <a:pt x="1472" y="2761"/>
                      <a:pt x="748" y="3735"/>
                      <a:pt x="1" y="4662"/>
                    </a:cubicBezTo>
                    <a:cubicBezTo>
                      <a:pt x="250" y="4074"/>
                      <a:pt x="408"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18"/>
              <p:cNvSpPr/>
              <p:nvPr/>
            </p:nvSpPr>
            <p:spPr>
              <a:xfrm>
                <a:off x="2211851" y="4721188"/>
                <a:ext cx="299914" cy="230809"/>
              </a:xfrm>
              <a:custGeom>
                <a:avLst/>
                <a:gdLst/>
                <a:ahLst/>
                <a:cxnLst/>
                <a:rect l="l" t="t" r="r" b="b"/>
                <a:pathLst>
                  <a:path w="6089" h="4686" fill="none" extrusionOk="0">
                    <a:moveTo>
                      <a:pt x="6043" y="0"/>
                    </a:moveTo>
                    <a:cubicBezTo>
                      <a:pt x="6088" y="136"/>
                      <a:pt x="6020" y="295"/>
                      <a:pt x="5998" y="453"/>
                    </a:cubicBezTo>
                    <a:cubicBezTo>
                      <a:pt x="5884"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18"/>
              <p:cNvSpPr/>
              <p:nvPr/>
            </p:nvSpPr>
            <p:spPr>
              <a:xfrm>
                <a:off x="2180574" y="4896141"/>
                <a:ext cx="424824" cy="265632"/>
              </a:xfrm>
              <a:custGeom>
                <a:avLst/>
                <a:gdLst/>
                <a:ahLst/>
                <a:cxnLst/>
                <a:rect l="l" t="t" r="r" b="b"/>
                <a:pathLst>
                  <a:path w="8625" h="5393" extrusionOk="0">
                    <a:moveTo>
                      <a:pt x="8018" y="1"/>
                    </a:moveTo>
                    <a:cubicBezTo>
                      <a:pt x="7841" y="1"/>
                      <a:pt x="7660" y="26"/>
                      <a:pt x="7470" y="70"/>
                    </a:cubicBezTo>
                    <a:cubicBezTo>
                      <a:pt x="6497" y="228"/>
                      <a:pt x="5546" y="635"/>
                      <a:pt x="4664" y="1133"/>
                    </a:cubicBezTo>
                    <a:cubicBezTo>
                      <a:pt x="3871" y="1586"/>
                      <a:pt x="3170" y="2129"/>
                      <a:pt x="2468" y="2695"/>
                    </a:cubicBezTo>
                    <a:cubicBezTo>
                      <a:pt x="1835" y="3193"/>
                      <a:pt x="1042" y="3691"/>
                      <a:pt x="567" y="4324"/>
                    </a:cubicBezTo>
                    <a:cubicBezTo>
                      <a:pt x="222" y="4756"/>
                      <a:pt x="0" y="5393"/>
                      <a:pt x="686" y="5393"/>
                    </a:cubicBezTo>
                    <a:cubicBezTo>
                      <a:pt x="719" y="5393"/>
                      <a:pt x="755" y="5391"/>
                      <a:pt x="794" y="5388"/>
                    </a:cubicBezTo>
                    <a:cubicBezTo>
                      <a:pt x="1608" y="5320"/>
                      <a:pt x="2446" y="4981"/>
                      <a:pt x="3193" y="4664"/>
                    </a:cubicBezTo>
                    <a:cubicBezTo>
                      <a:pt x="3758" y="4438"/>
                      <a:pt x="4324" y="4211"/>
                      <a:pt x="4913" y="3962"/>
                    </a:cubicBezTo>
                    <a:cubicBezTo>
                      <a:pt x="5343" y="3759"/>
                      <a:pt x="5840" y="3532"/>
                      <a:pt x="6248" y="3238"/>
                    </a:cubicBezTo>
                    <a:cubicBezTo>
                      <a:pt x="7198" y="2582"/>
                      <a:pt x="7809" y="1586"/>
                      <a:pt x="8443" y="658"/>
                    </a:cubicBezTo>
                    <a:cubicBezTo>
                      <a:pt x="8556" y="522"/>
                      <a:pt x="8624" y="296"/>
                      <a:pt x="8511" y="137"/>
                    </a:cubicBezTo>
                    <a:cubicBezTo>
                      <a:pt x="8466" y="92"/>
                      <a:pt x="8375" y="70"/>
                      <a:pt x="8307" y="24"/>
                    </a:cubicBezTo>
                    <a:cubicBezTo>
                      <a:pt x="8211" y="8"/>
                      <a:pt x="8115" y="1"/>
                      <a:pt x="8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18"/>
              <p:cNvSpPr/>
              <p:nvPr/>
            </p:nvSpPr>
            <p:spPr>
              <a:xfrm>
                <a:off x="2197321" y="4261934"/>
                <a:ext cx="139392" cy="1044551"/>
              </a:xfrm>
              <a:custGeom>
                <a:avLst/>
                <a:gdLst/>
                <a:ahLst/>
                <a:cxnLst/>
                <a:rect l="l" t="t" r="r" b="b"/>
                <a:pathLst>
                  <a:path w="2830" h="21207" extrusionOk="0">
                    <a:moveTo>
                      <a:pt x="2830" y="0"/>
                    </a:moveTo>
                    <a:cubicBezTo>
                      <a:pt x="2106" y="1652"/>
                      <a:pt x="1585" y="3372"/>
                      <a:pt x="1200" y="5138"/>
                    </a:cubicBezTo>
                    <a:cubicBezTo>
                      <a:pt x="770" y="6880"/>
                      <a:pt x="454" y="8668"/>
                      <a:pt x="295" y="10456"/>
                    </a:cubicBezTo>
                    <a:cubicBezTo>
                      <a:pt x="114" y="12221"/>
                      <a:pt x="1" y="14032"/>
                      <a:pt x="69" y="15842"/>
                    </a:cubicBezTo>
                    <a:cubicBezTo>
                      <a:pt x="69" y="16725"/>
                      <a:pt x="159" y="17630"/>
                      <a:pt x="205" y="18536"/>
                    </a:cubicBezTo>
                    <a:cubicBezTo>
                      <a:pt x="227" y="18966"/>
                      <a:pt x="295" y="19418"/>
                      <a:pt x="340" y="19871"/>
                    </a:cubicBezTo>
                    <a:cubicBezTo>
                      <a:pt x="408" y="20324"/>
                      <a:pt x="454" y="20754"/>
                      <a:pt x="521" y="21206"/>
                    </a:cubicBezTo>
                    <a:cubicBezTo>
                      <a:pt x="454" y="19418"/>
                      <a:pt x="386" y="17608"/>
                      <a:pt x="431" y="15820"/>
                    </a:cubicBezTo>
                    <a:cubicBezTo>
                      <a:pt x="431" y="15390"/>
                      <a:pt x="431" y="14937"/>
                      <a:pt x="454" y="14485"/>
                    </a:cubicBezTo>
                    <a:lnTo>
                      <a:pt x="544" y="13172"/>
                    </a:lnTo>
                    <a:cubicBezTo>
                      <a:pt x="544" y="12719"/>
                      <a:pt x="612" y="12289"/>
                      <a:pt x="635" y="11837"/>
                    </a:cubicBezTo>
                    <a:cubicBezTo>
                      <a:pt x="657" y="11384"/>
                      <a:pt x="680" y="10954"/>
                      <a:pt x="748" y="10501"/>
                    </a:cubicBezTo>
                    <a:lnTo>
                      <a:pt x="884" y="9166"/>
                    </a:lnTo>
                    <a:lnTo>
                      <a:pt x="1087" y="7831"/>
                    </a:lnTo>
                    <a:cubicBezTo>
                      <a:pt x="1223" y="6971"/>
                      <a:pt x="1359" y="6088"/>
                      <a:pt x="1540" y="5205"/>
                    </a:cubicBezTo>
                    <a:cubicBezTo>
                      <a:pt x="1902" y="3463"/>
                      <a:pt x="2309"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18"/>
              <p:cNvSpPr/>
              <p:nvPr/>
            </p:nvSpPr>
            <p:spPr>
              <a:xfrm>
                <a:off x="2122650" y="4456984"/>
                <a:ext cx="119345" cy="238345"/>
              </a:xfrm>
              <a:custGeom>
                <a:avLst/>
                <a:gdLst/>
                <a:ahLst/>
                <a:cxnLst/>
                <a:rect l="l" t="t" r="r" b="b"/>
                <a:pathLst>
                  <a:path w="2423" h="4839" extrusionOk="0">
                    <a:moveTo>
                      <a:pt x="1" y="1"/>
                    </a:moveTo>
                    <a:lnTo>
                      <a:pt x="1" y="1"/>
                    </a:lnTo>
                    <a:cubicBezTo>
                      <a:pt x="770" y="1517"/>
                      <a:pt x="1404" y="3101"/>
                      <a:pt x="1924" y="4685"/>
                    </a:cubicBezTo>
                    <a:cubicBezTo>
                      <a:pt x="1958" y="4787"/>
                      <a:pt x="2069" y="4838"/>
                      <a:pt x="2169" y="4838"/>
                    </a:cubicBezTo>
                    <a:cubicBezTo>
                      <a:pt x="2203" y="4838"/>
                      <a:pt x="2235" y="4833"/>
                      <a:pt x="2264" y="4821"/>
                    </a:cubicBezTo>
                    <a:cubicBezTo>
                      <a:pt x="2377" y="4753"/>
                      <a:pt x="2422"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18"/>
              <p:cNvSpPr/>
              <p:nvPr/>
            </p:nvSpPr>
            <p:spPr>
              <a:xfrm>
                <a:off x="2219634" y="4520523"/>
                <a:ext cx="194015" cy="171703"/>
              </a:xfrm>
              <a:custGeom>
                <a:avLst/>
                <a:gdLst/>
                <a:ahLst/>
                <a:cxnLst/>
                <a:rect l="l" t="t" r="r" b="b"/>
                <a:pathLst>
                  <a:path w="3939" h="3486" extrusionOk="0">
                    <a:moveTo>
                      <a:pt x="3938" y="1"/>
                    </a:moveTo>
                    <a:lnTo>
                      <a:pt x="114" y="3056"/>
                    </a:lnTo>
                    <a:lnTo>
                      <a:pt x="91" y="3079"/>
                    </a:lnTo>
                    <a:cubicBezTo>
                      <a:pt x="1" y="3169"/>
                      <a:pt x="1" y="3328"/>
                      <a:pt x="91" y="3418"/>
                    </a:cubicBezTo>
                    <a:cubicBezTo>
                      <a:pt x="136" y="3463"/>
                      <a:pt x="199" y="3486"/>
                      <a:pt x="261" y="3486"/>
                    </a:cubicBezTo>
                    <a:cubicBezTo>
                      <a:pt x="323" y="3486"/>
                      <a:pt x="385" y="3463"/>
                      <a:pt x="431" y="3418"/>
                    </a:cubicBezTo>
                    <a:lnTo>
                      <a:pt x="3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18"/>
              <p:cNvSpPr/>
              <p:nvPr/>
            </p:nvSpPr>
            <p:spPr>
              <a:xfrm>
                <a:off x="2247512" y="4484862"/>
                <a:ext cx="230809" cy="214062"/>
              </a:xfrm>
              <a:custGeom>
                <a:avLst/>
                <a:gdLst/>
                <a:ahLst/>
                <a:cxnLst/>
                <a:rect l="l" t="t" r="r" b="b"/>
                <a:pathLst>
                  <a:path w="4686" h="4346" fill="none" extrusionOk="0">
                    <a:moveTo>
                      <a:pt x="4640" y="0"/>
                    </a:moveTo>
                    <a:cubicBezTo>
                      <a:pt x="4685" y="793"/>
                      <a:pt x="4391" y="1585"/>
                      <a:pt x="3938" y="2241"/>
                    </a:cubicBezTo>
                    <a:cubicBezTo>
                      <a:pt x="3010" y="3599"/>
                      <a:pt x="1652"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18"/>
              <p:cNvSpPr/>
              <p:nvPr/>
            </p:nvSpPr>
            <p:spPr>
              <a:xfrm>
                <a:off x="2023451" y="4705574"/>
                <a:ext cx="198448" cy="231154"/>
              </a:xfrm>
              <a:custGeom>
                <a:avLst/>
                <a:gdLst/>
                <a:ahLst/>
                <a:cxnLst/>
                <a:rect l="l" t="t" r="r" b="b"/>
                <a:pathLst>
                  <a:path w="4029" h="4693" extrusionOk="0">
                    <a:moveTo>
                      <a:pt x="0" y="1"/>
                    </a:moveTo>
                    <a:lnTo>
                      <a:pt x="0" y="1"/>
                    </a:lnTo>
                    <a:cubicBezTo>
                      <a:pt x="476" y="838"/>
                      <a:pt x="1019" y="1630"/>
                      <a:pt x="1607" y="2422"/>
                    </a:cubicBezTo>
                    <a:cubicBezTo>
                      <a:pt x="1924" y="2807"/>
                      <a:pt x="2241" y="3192"/>
                      <a:pt x="2558" y="3554"/>
                    </a:cubicBezTo>
                    <a:cubicBezTo>
                      <a:pt x="2852" y="3939"/>
                      <a:pt x="3191" y="4301"/>
                      <a:pt x="3576" y="4640"/>
                    </a:cubicBezTo>
                    <a:cubicBezTo>
                      <a:pt x="3624" y="4678"/>
                      <a:pt x="3676" y="4692"/>
                      <a:pt x="3728" y="4692"/>
                    </a:cubicBezTo>
                    <a:cubicBezTo>
                      <a:pt x="3800" y="4692"/>
                      <a:pt x="3873" y="4666"/>
                      <a:pt x="3938" y="4640"/>
                    </a:cubicBezTo>
                    <a:cubicBezTo>
                      <a:pt x="4029" y="4527"/>
                      <a:pt x="4029" y="4391"/>
                      <a:pt x="3916" y="4301"/>
                    </a:cubicBezTo>
                    <a:cubicBezTo>
                      <a:pt x="3531" y="4006"/>
                      <a:pt x="3169" y="3667"/>
                      <a:pt x="2829" y="3327"/>
                    </a:cubicBezTo>
                    <a:cubicBezTo>
                      <a:pt x="2467" y="2988"/>
                      <a:pt x="2128" y="2649"/>
                      <a:pt x="1811" y="2286"/>
                    </a:cubicBezTo>
                    <a:cubicBezTo>
                      <a:pt x="1155"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18"/>
              <p:cNvSpPr/>
              <p:nvPr/>
            </p:nvSpPr>
            <p:spPr>
              <a:xfrm>
                <a:off x="2197321" y="4807039"/>
                <a:ext cx="202931" cy="130476"/>
              </a:xfrm>
              <a:custGeom>
                <a:avLst/>
                <a:gdLst/>
                <a:ahLst/>
                <a:cxnLst/>
                <a:rect l="l" t="t" r="r" b="b"/>
                <a:pathLst>
                  <a:path w="4120" h="2649" extrusionOk="0">
                    <a:moveTo>
                      <a:pt x="4120" y="0"/>
                    </a:moveTo>
                    <a:lnTo>
                      <a:pt x="4120" y="0"/>
                    </a:lnTo>
                    <a:cubicBezTo>
                      <a:pt x="3509" y="521"/>
                      <a:pt x="2898" y="928"/>
                      <a:pt x="2264" y="1335"/>
                    </a:cubicBezTo>
                    <a:cubicBezTo>
                      <a:pt x="1630" y="1698"/>
                      <a:pt x="951" y="2014"/>
                      <a:pt x="227" y="2173"/>
                    </a:cubicBezTo>
                    <a:lnTo>
                      <a:pt x="205" y="2173"/>
                    </a:lnTo>
                    <a:cubicBezTo>
                      <a:pt x="91" y="2241"/>
                      <a:pt x="1" y="2376"/>
                      <a:pt x="69" y="2490"/>
                    </a:cubicBezTo>
                    <a:cubicBezTo>
                      <a:pt x="103" y="2576"/>
                      <a:pt x="203" y="2649"/>
                      <a:pt x="299" y="2649"/>
                    </a:cubicBezTo>
                    <a:cubicBezTo>
                      <a:pt x="329" y="2649"/>
                      <a:pt x="359" y="2642"/>
                      <a:pt x="386" y="2625"/>
                    </a:cubicBezTo>
                    <a:cubicBezTo>
                      <a:pt x="1110" y="2376"/>
                      <a:pt x="1789" y="1992"/>
                      <a:pt x="2423" y="1539"/>
                    </a:cubicBezTo>
                    <a:cubicBezTo>
                      <a:pt x="3011" y="1086"/>
                      <a:pt x="3599" y="566"/>
                      <a:pt x="4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0" name="Google Shape;5920;p18"/>
            <p:cNvGrpSpPr/>
            <p:nvPr/>
          </p:nvGrpSpPr>
          <p:grpSpPr>
            <a:xfrm>
              <a:off x="2733806" y="4380153"/>
              <a:ext cx="769215" cy="1154931"/>
              <a:chOff x="2733806" y="4380153"/>
              <a:chExt cx="769215" cy="1154931"/>
            </a:xfrm>
          </p:grpSpPr>
          <p:sp>
            <p:nvSpPr>
              <p:cNvPr id="5921" name="Google Shape;5921;p18"/>
              <p:cNvSpPr/>
              <p:nvPr/>
            </p:nvSpPr>
            <p:spPr>
              <a:xfrm>
                <a:off x="2817392" y="47747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18"/>
              <p:cNvSpPr/>
              <p:nvPr/>
            </p:nvSpPr>
            <p:spPr>
              <a:xfrm>
                <a:off x="2826307" y="47993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18"/>
              <p:cNvSpPr/>
              <p:nvPr/>
            </p:nvSpPr>
            <p:spPr>
              <a:xfrm>
                <a:off x="3140702" y="43801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18"/>
              <p:cNvSpPr/>
              <p:nvPr/>
            </p:nvSpPr>
            <p:spPr>
              <a:xfrm>
                <a:off x="3132870" y="44058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18"/>
              <p:cNvSpPr/>
              <p:nvPr/>
            </p:nvSpPr>
            <p:spPr>
              <a:xfrm>
                <a:off x="2937821" y="45741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18"/>
              <p:cNvSpPr/>
              <p:nvPr/>
            </p:nvSpPr>
            <p:spPr>
              <a:xfrm>
                <a:off x="2923290" y="46097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18"/>
              <p:cNvSpPr/>
              <p:nvPr/>
            </p:nvSpPr>
            <p:spPr>
              <a:xfrm>
                <a:off x="2823007" y="47914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18"/>
              <p:cNvSpPr/>
              <p:nvPr/>
            </p:nvSpPr>
            <p:spPr>
              <a:xfrm>
                <a:off x="2733806" y="50802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18"/>
              <p:cNvSpPr/>
              <p:nvPr/>
            </p:nvSpPr>
            <p:spPr>
              <a:xfrm>
                <a:off x="3079379" y="46621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18"/>
              <p:cNvSpPr/>
              <p:nvPr/>
            </p:nvSpPr>
            <p:spPr>
              <a:xfrm>
                <a:off x="3135087" y="46722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18"/>
              <p:cNvSpPr/>
              <p:nvPr/>
            </p:nvSpPr>
            <p:spPr>
              <a:xfrm>
                <a:off x="3094993" y="49219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18"/>
              <p:cNvSpPr/>
              <p:nvPr/>
            </p:nvSpPr>
            <p:spPr>
              <a:xfrm>
                <a:off x="3117257" y="49230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18"/>
              <p:cNvSpPr/>
              <p:nvPr/>
            </p:nvSpPr>
            <p:spPr>
              <a:xfrm>
                <a:off x="3107258" y="49497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18"/>
              <p:cNvSpPr/>
              <p:nvPr/>
            </p:nvSpPr>
            <p:spPr>
              <a:xfrm>
                <a:off x="3077212" y="51247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18"/>
              <p:cNvSpPr/>
              <p:nvPr/>
            </p:nvSpPr>
            <p:spPr>
              <a:xfrm>
                <a:off x="3093860" y="44905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18"/>
              <p:cNvSpPr/>
              <p:nvPr/>
            </p:nvSpPr>
            <p:spPr>
              <a:xfrm>
                <a:off x="3018057" y="46855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18"/>
              <p:cNvSpPr/>
              <p:nvPr/>
            </p:nvSpPr>
            <p:spPr>
              <a:xfrm>
                <a:off x="3116173" y="47491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18"/>
              <p:cNvSpPr/>
              <p:nvPr/>
            </p:nvSpPr>
            <p:spPr>
              <a:xfrm>
                <a:off x="3144051" y="47134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18"/>
              <p:cNvSpPr/>
              <p:nvPr/>
            </p:nvSpPr>
            <p:spPr>
              <a:xfrm>
                <a:off x="2918857" y="49341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18"/>
              <p:cNvSpPr/>
              <p:nvPr/>
            </p:nvSpPr>
            <p:spPr>
              <a:xfrm>
                <a:off x="3093860" y="50356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1" name="Google Shape;5941;p18"/>
            <p:cNvGrpSpPr/>
            <p:nvPr/>
          </p:nvGrpSpPr>
          <p:grpSpPr>
            <a:xfrm>
              <a:off x="3707629" y="4456362"/>
              <a:ext cx="788129" cy="1014456"/>
              <a:chOff x="3707629" y="4456362"/>
              <a:chExt cx="788129" cy="1014456"/>
            </a:xfrm>
          </p:grpSpPr>
          <p:sp>
            <p:nvSpPr>
              <p:cNvPr id="5942" name="Google Shape;5942;p18"/>
              <p:cNvSpPr/>
              <p:nvPr/>
            </p:nvSpPr>
            <p:spPr>
              <a:xfrm>
                <a:off x="3723194" y="50182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18"/>
              <p:cNvSpPr/>
              <p:nvPr/>
            </p:nvSpPr>
            <p:spPr>
              <a:xfrm>
                <a:off x="3771168" y="50249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18"/>
              <p:cNvSpPr/>
              <p:nvPr/>
            </p:nvSpPr>
            <p:spPr>
              <a:xfrm>
                <a:off x="3831358" y="44563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18"/>
              <p:cNvSpPr/>
              <p:nvPr/>
            </p:nvSpPr>
            <p:spPr>
              <a:xfrm>
                <a:off x="3835791" y="44898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18"/>
              <p:cNvSpPr/>
              <p:nvPr/>
            </p:nvSpPr>
            <p:spPr>
              <a:xfrm>
                <a:off x="3707629" y="47595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18"/>
              <p:cNvSpPr/>
              <p:nvPr/>
            </p:nvSpPr>
            <p:spPr>
              <a:xfrm>
                <a:off x="3713195" y="47863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18"/>
              <p:cNvSpPr/>
              <p:nvPr/>
            </p:nvSpPr>
            <p:spPr>
              <a:xfrm>
                <a:off x="3747723" y="50382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18"/>
              <p:cNvSpPr/>
              <p:nvPr/>
            </p:nvSpPr>
            <p:spPr>
              <a:xfrm>
                <a:off x="3842490" y="52804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18"/>
              <p:cNvSpPr/>
              <p:nvPr/>
            </p:nvSpPr>
            <p:spPr>
              <a:xfrm>
                <a:off x="4015276" y="46224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18"/>
              <p:cNvSpPr/>
              <p:nvPr/>
            </p:nvSpPr>
            <p:spPr>
              <a:xfrm>
                <a:off x="4029757" y="46280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18"/>
              <p:cNvSpPr/>
              <p:nvPr/>
            </p:nvSpPr>
            <p:spPr>
              <a:xfrm>
                <a:off x="4152402" y="47896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18"/>
              <p:cNvSpPr/>
              <p:nvPr/>
            </p:nvSpPr>
            <p:spPr>
              <a:xfrm>
                <a:off x="4155751" y="48153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18"/>
              <p:cNvSpPr/>
              <p:nvPr/>
            </p:nvSpPr>
            <p:spPr>
              <a:xfrm>
                <a:off x="4186930" y="48286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18"/>
              <p:cNvSpPr/>
              <p:nvPr/>
            </p:nvSpPr>
            <p:spPr>
              <a:xfrm>
                <a:off x="4287262" y="49186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18"/>
              <p:cNvSpPr/>
              <p:nvPr/>
            </p:nvSpPr>
            <p:spPr>
              <a:xfrm>
                <a:off x="3880416" y="45645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18"/>
              <p:cNvSpPr/>
              <p:nvPr/>
            </p:nvSpPr>
            <p:spPr>
              <a:xfrm>
                <a:off x="3825792" y="48509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18"/>
              <p:cNvSpPr/>
              <p:nvPr/>
            </p:nvSpPr>
            <p:spPr>
              <a:xfrm>
                <a:off x="4035323" y="47250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18"/>
              <p:cNvSpPr/>
              <p:nvPr/>
            </p:nvSpPr>
            <p:spPr>
              <a:xfrm>
                <a:off x="4072116" y="46615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18"/>
              <p:cNvSpPr/>
              <p:nvPr/>
            </p:nvSpPr>
            <p:spPr>
              <a:xfrm>
                <a:off x="3893764" y="51051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18"/>
              <p:cNvSpPr/>
              <p:nvPr/>
            </p:nvSpPr>
            <p:spPr>
              <a:xfrm>
                <a:off x="4164667" y="49635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62" name="Google Shape;5962;p18"/>
            <p:cNvGrpSpPr/>
            <p:nvPr/>
          </p:nvGrpSpPr>
          <p:grpSpPr>
            <a:xfrm>
              <a:off x="6499806" y="4156978"/>
              <a:ext cx="768082" cy="1156015"/>
              <a:chOff x="6499806" y="4156978"/>
              <a:chExt cx="768082" cy="1156015"/>
            </a:xfrm>
          </p:grpSpPr>
          <p:sp>
            <p:nvSpPr>
              <p:cNvPr id="5963" name="Google Shape;5963;p18"/>
              <p:cNvSpPr/>
              <p:nvPr/>
            </p:nvSpPr>
            <p:spPr>
              <a:xfrm flipH="1">
                <a:off x="6583391"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18"/>
              <p:cNvSpPr/>
              <p:nvPr/>
            </p:nvSpPr>
            <p:spPr>
              <a:xfrm flipH="1">
                <a:off x="6591223"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18"/>
              <p:cNvSpPr/>
              <p:nvPr/>
            </p:nvSpPr>
            <p:spPr>
              <a:xfrm flipH="1">
                <a:off x="690556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18"/>
              <p:cNvSpPr/>
              <p:nvPr/>
            </p:nvSpPr>
            <p:spPr>
              <a:xfrm flipH="1">
                <a:off x="6896653"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18"/>
              <p:cNvSpPr/>
              <p:nvPr/>
            </p:nvSpPr>
            <p:spPr>
              <a:xfrm flipH="1">
                <a:off x="6701554"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18"/>
              <p:cNvSpPr/>
              <p:nvPr/>
            </p:nvSpPr>
            <p:spPr>
              <a:xfrm flipH="1">
                <a:off x="6688206"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18"/>
              <p:cNvSpPr/>
              <p:nvPr/>
            </p:nvSpPr>
            <p:spPr>
              <a:xfrm flipH="1">
                <a:off x="6499806"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18"/>
              <p:cNvSpPr/>
              <p:nvPr/>
            </p:nvSpPr>
            <p:spPr>
              <a:xfrm flipH="1">
                <a:off x="6844246"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18"/>
              <p:cNvSpPr/>
              <p:nvPr/>
            </p:nvSpPr>
            <p:spPr>
              <a:xfrm flipH="1">
                <a:off x="6901086"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18"/>
              <p:cNvSpPr/>
              <p:nvPr/>
            </p:nvSpPr>
            <p:spPr>
              <a:xfrm flipH="1">
                <a:off x="6858727"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18"/>
              <p:cNvSpPr/>
              <p:nvPr/>
            </p:nvSpPr>
            <p:spPr>
              <a:xfrm flipH="1">
                <a:off x="6881039"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18"/>
              <p:cNvSpPr/>
              <p:nvPr/>
            </p:nvSpPr>
            <p:spPr>
              <a:xfrm flipH="1">
                <a:off x="6873208"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18"/>
              <p:cNvSpPr/>
              <p:nvPr/>
            </p:nvSpPr>
            <p:spPr>
              <a:xfrm flipH="1">
                <a:off x="6841980"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18"/>
              <p:cNvSpPr/>
              <p:nvPr/>
            </p:nvSpPr>
            <p:spPr>
              <a:xfrm flipH="1">
                <a:off x="685651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18"/>
              <p:cNvSpPr/>
              <p:nvPr/>
            </p:nvSpPr>
            <p:spPr>
              <a:xfrm flipH="1">
                <a:off x="6782923"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18"/>
              <p:cNvSpPr/>
              <p:nvPr/>
            </p:nvSpPr>
            <p:spPr>
              <a:xfrm flipH="1">
                <a:off x="6879906"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18"/>
              <p:cNvSpPr/>
              <p:nvPr/>
            </p:nvSpPr>
            <p:spPr>
              <a:xfrm flipH="1">
                <a:off x="6907785"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18"/>
              <p:cNvSpPr/>
              <p:nvPr/>
            </p:nvSpPr>
            <p:spPr>
              <a:xfrm flipH="1">
                <a:off x="6683724"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18"/>
              <p:cNvSpPr/>
              <p:nvPr/>
            </p:nvSpPr>
            <p:spPr>
              <a:xfrm flipH="1">
                <a:off x="6859860"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2" name="Google Shape;5982;p18"/>
            <p:cNvGrpSpPr/>
            <p:nvPr/>
          </p:nvGrpSpPr>
          <p:grpSpPr>
            <a:xfrm>
              <a:off x="5673057" y="4303953"/>
              <a:ext cx="769215" cy="1154931"/>
              <a:chOff x="5673057" y="4303953"/>
              <a:chExt cx="769215" cy="1154931"/>
            </a:xfrm>
          </p:grpSpPr>
          <p:sp>
            <p:nvSpPr>
              <p:cNvPr id="5983" name="Google Shape;5983;p18"/>
              <p:cNvSpPr/>
              <p:nvPr/>
            </p:nvSpPr>
            <p:spPr>
              <a:xfrm flipH="1">
                <a:off x="6058773" y="46985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18"/>
              <p:cNvSpPr/>
              <p:nvPr/>
            </p:nvSpPr>
            <p:spPr>
              <a:xfrm flipH="1">
                <a:off x="6082169" y="47231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18"/>
              <p:cNvSpPr/>
              <p:nvPr/>
            </p:nvSpPr>
            <p:spPr>
              <a:xfrm flipH="1">
                <a:off x="5892635" y="43039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18"/>
              <p:cNvSpPr/>
              <p:nvPr/>
            </p:nvSpPr>
            <p:spPr>
              <a:xfrm flipH="1">
                <a:off x="5929429" y="43296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18"/>
              <p:cNvSpPr/>
              <p:nvPr/>
            </p:nvSpPr>
            <p:spPr>
              <a:xfrm flipH="1">
                <a:off x="6030894" y="44979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18"/>
              <p:cNvSpPr/>
              <p:nvPr/>
            </p:nvSpPr>
            <p:spPr>
              <a:xfrm flipH="1">
                <a:off x="6029761" y="45335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18"/>
              <p:cNvSpPr/>
              <p:nvPr/>
            </p:nvSpPr>
            <p:spPr>
              <a:xfrm flipH="1">
                <a:off x="6053157" y="47152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18"/>
              <p:cNvSpPr/>
              <p:nvPr/>
            </p:nvSpPr>
            <p:spPr>
              <a:xfrm flipH="1">
                <a:off x="6075470" y="50040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18"/>
              <p:cNvSpPr/>
              <p:nvPr/>
            </p:nvSpPr>
            <p:spPr>
              <a:xfrm flipH="1">
                <a:off x="5789003" y="45859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18"/>
              <p:cNvSpPr/>
              <p:nvPr/>
            </p:nvSpPr>
            <p:spPr>
              <a:xfrm flipH="1">
                <a:off x="5805700" y="45960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18"/>
              <p:cNvSpPr/>
              <p:nvPr/>
            </p:nvSpPr>
            <p:spPr>
              <a:xfrm flipH="1">
                <a:off x="5741078" y="48457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18"/>
              <p:cNvSpPr/>
              <p:nvPr/>
            </p:nvSpPr>
            <p:spPr>
              <a:xfrm flipH="1">
                <a:off x="5783437" y="48468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18"/>
              <p:cNvSpPr/>
              <p:nvPr/>
            </p:nvSpPr>
            <p:spPr>
              <a:xfrm flipH="1">
                <a:off x="5768907" y="48735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18"/>
              <p:cNvSpPr/>
              <p:nvPr/>
            </p:nvSpPr>
            <p:spPr>
              <a:xfrm flipH="1">
                <a:off x="5673057" y="50485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18"/>
              <p:cNvSpPr/>
              <p:nvPr/>
            </p:nvSpPr>
            <p:spPr>
              <a:xfrm flipH="1">
                <a:off x="5942826" y="44143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18"/>
              <p:cNvSpPr/>
              <p:nvPr/>
            </p:nvSpPr>
            <p:spPr>
              <a:xfrm flipH="1">
                <a:off x="6037593" y="46093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18"/>
              <p:cNvSpPr/>
              <p:nvPr/>
            </p:nvSpPr>
            <p:spPr>
              <a:xfrm flipH="1">
                <a:off x="5867023" y="46729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18"/>
              <p:cNvSpPr/>
              <p:nvPr/>
            </p:nvSpPr>
            <p:spPr>
              <a:xfrm flipH="1">
                <a:off x="5802351" y="46372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18"/>
              <p:cNvSpPr/>
              <p:nvPr/>
            </p:nvSpPr>
            <p:spPr>
              <a:xfrm flipH="1">
                <a:off x="6058773" y="48579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18"/>
              <p:cNvSpPr/>
              <p:nvPr/>
            </p:nvSpPr>
            <p:spPr>
              <a:xfrm flipH="1">
                <a:off x="5880420" y="49594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3" name="Google Shape;6003;p18"/>
            <p:cNvGrpSpPr/>
            <p:nvPr/>
          </p:nvGrpSpPr>
          <p:grpSpPr>
            <a:xfrm>
              <a:off x="7396296" y="4303962"/>
              <a:ext cx="788129" cy="1014456"/>
              <a:chOff x="7396296" y="4303962"/>
              <a:chExt cx="788129" cy="1014456"/>
            </a:xfrm>
          </p:grpSpPr>
          <p:sp>
            <p:nvSpPr>
              <p:cNvPr id="6004" name="Google Shape;6004;p18"/>
              <p:cNvSpPr/>
              <p:nvPr/>
            </p:nvSpPr>
            <p:spPr>
              <a:xfrm flipH="1">
                <a:off x="7699460"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18"/>
              <p:cNvSpPr/>
              <p:nvPr/>
            </p:nvSpPr>
            <p:spPr>
              <a:xfrm flipH="1">
                <a:off x="7741820"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18"/>
              <p:cNvSpPr/>
              <p:nvPr/>
            </p:nvSpPr>
            <p:spPr>
              <a:xfrm flipH="1">
                <a:off x="7884511"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18"/>
              <p:cNvSpPr/>
              <p:nvPr/>
            </p:nvSpPr>
            <p:spPr>
              <a:xfrm flipH="1">
                <a:off x="7911306"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18"/>
              <p:cNvSpPr/>
              <p:nvPr/>
            </p:nvSpPr>
            <p:spPr>
              <a:xfrm flipH="1">
                <a:off x="7816539"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18"/>
              <p:cNvSpPr/>
              <p:nvPr/>
            </p:nvSpPr>
            <p:spPr>
              <a:xfrm flipH="1">
                <a:off x="7828804"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18"/>
              <p:cNvSpPr/>
              <p:nvPr/>
            </p:nvSpPr>
            <p:spPr>
              <a:xfrm flipH="1">
                <a:off x="7677197"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18"/>
              <p:cNvSpPr/>
              <p:nvPr/>
            </p:nvSpPr>
            <p:spPr>
              <a:xfrm flipH="1">
                <a:off x="7583563"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18"/>
              <p:cNvSpPr/>
              <p:nvPr/>
            </p:nvSpPr>
            <p:spPr>
              <a:xfrm flipH="1">
                <a:off x="7731821"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18"/>
              <p:cNvSpPr/>
              <p:nvPr/>
            </p:nvSpPr>
            <p:spPr>
              <a:xfrm flipH="1">
                <a:off x="7739603"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18"/>
              <p:cNvSpPr/>
              <p:nvPr/>
            </p:nvSpPr>
            <p:spPr>
              <a:xfrm flipH="1">
                <a:off x="7569082"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18"/>
              <p:cNvSpPr/>
              <p:nvPr/>
            </p:nvSpPr>
            <p:spPr>
              <a:xfrm flipH="1">
                <a:off x="7580214"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18"/>
              <p:cNvSpPr/>
              <p:nvPr/>
            </p:nvSpPr>
            <p:spPr>
              <a:xfrm flipH="1">
                <a:off x="7553468"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18"/>
              <p:cNvSpPr/>
              <p:nvPr/>
            </p:nvSpPr>
            <p:spPr>
              <a:xfrm flipH="1">
                <a:off x="7396296"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18"/>
              <p:cNvSpPr/>
              <p:nvPr/>
            </p:nvSpPr>
            <p:spPr>
              <a:xfrm flipH="1">
                <a:off x="7476532"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18"/>
              <p:cNvSpPr/>
              <p:nvPr/>
            </p:nvSpPr>
            <p:spPr>
              <a:xfrm flipH="1">
                <a:off x="7832153"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18"/>
              <p:cNvSpPr/>
              <p:nvPr/>
            </p:nvSpPr>
            <p:spPr>
              <a:xfrm flipH="1">
                <a:off x="7795360"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18"/>
              <p:cNvSpPr/>
              <p:nvPr/>
            </p:nvSpPr>
            <p:spPr>
              <a:xfrm flipH="1">
                <a:off x="7722906"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18"/>
              <p:cNvSpPr/>
              <p:nvPr/>
            </p:nvSpPr>
            <p:spPr>
              <a:xfrm flipH="1">
                <a:off x="7705075"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18"/>
              <p:cNvSpPr/>
              <p:nvPr/>
            </p:nvSpPr>
            <p:spPr>
              <a:xfrm flipH="1">
                <a:off x="7633705"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4" name="Google Shape;6024;p18"/>
            <p:cNvGrpSpPr/>
            <p:nvPr/>
          </p:nvGrpSpPr>
          <p:grpSpPr>
            <a:xfrm>
              <a:off x="992737" y="4303962"/>
              <a:ext cx="788129" cy="1014456"/>
              <a:chOff x="992737" y="4303962"/>
              <a:chExt cx="788129" cy="1014456"/>
            </a:xfrm>
          </p:grpSpPr>
          <p:sp>
            <p:nvSpPr>
              <p:cNvPr id="6025" name="Google Shape;6025;p18"/>
              <p:cNvSpPr/>
              <p:nvPr/>
            </p:nvSpPr>
            <p:spPr>
              <a:xfrm flipH="1">
                <a:off x="1295902"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18"/>
              <p:cNvSpPr/>
              <p:nvPr/>
            </p:nvSpPr>
            <p:spPr>
              <a:xfrm flipH="1">
                <a:off x="1338261"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18"/>
              <p:cNvSpPr/>
              <p:nvPr/>
            </p:nvSpPr>
            <p:spPr>
              <a:xfrm flipH="1">
                <a:off x="1480953"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18"/>
              <p:cNvSpPr/>
              <p:nvPr/>
            </p:nvSpPr>
            <p:spPr>
              <a:xfrm flipH="1">
                <a:off x="1507747"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18"/>
              <p:cNvSpPr/>
              <p:nvPr/>
            </p:nvSpPr>
            <p:spPr>
              <a:xfrm flipH="1">
                <a:off x="1412981"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18"/>
              <p:cNvSpPr/>
              <p:nvPr/>
            </p:nvSpPr>
            <p:spPr>
              <a:xfrm flipH="1">
                <a:off x="1425245"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18"/>
              <p:cNvSpPr/>
              <p:nvPr/>
            </p:nvSpPr>
            <p:spPr>
              <a:xfrm flipH="1">
                <a:off x="1273638"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18"/>
              <p:cNvSpPr/>
              <p:nvPr/>
            </p:nvSpPr>
            <p:spPr>
              <a:xfrm flipH="1">
                <a:off x="1180004"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18"/>
              <p:cNvSpPr/>
              <p:nvPr/>
            </p:nvSpPr>
            <p:spPr>
              <a:xfrm flipH="1">
                <a:off x="1328262"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18"/>
              <p:cNvSpPr/>
              <p:nvPr/>
            </p:nvSpPr>
            <p:spPr>
              <a:xfrm flipH="1">
                <a:off x="1336044"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18"/>
              <p:cNvSpPr/>
              <p:nvPr/>
            </p:nvSpPr>
            <p:spPr>
              <a:xfrm flipH="1">
                <a:off x="1165524"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18"/>
              <p:cNvSpPr/>
              <p:nvPr/>
            </p:nvSpPr>
            <p:spPr>
              <a:xfrm flipH="1">
                <a:off x="1176655"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18"/>
              <p:cNvSpPr/>
              <p:nvPr/>
            </p:nvSpPr>
            <p:spPr>
              <a:xfrm flipH="1">
                <a:off x="1149910"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18"/>
              <p:cNvSpPr/>
              <p:nvPr/>
            </p:nvSpPr>
            <p:spPr>
              <a:xfrm flipH="1">
                <a:off x="992737"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18"/>
              <p:cNvSpPr/>
              <p:nvPr/>
            </p:nvSpPr>
            <p:spPr>
              <a:xfrm flipH="1">
                <a:off x="1072973"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18"/>
              <p:cNvSpPr/>
              <p:nvPr/>
            </p:nvSpPr>
            <p:spPr>
              <a:xfrm flipH="1">
                <a:off x="1428594"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18"/>
              <p:cNvSpPr/>
              <p:nvPr/>
            </p:nvSpPr>
            <p:spPr>
              <a:xfrm flipH="1">
                <a:off x="1391801"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18"/>
              <p:cNvSpPr/>
              <p:nvPr/>
            </p:nvSpPr>
            <p:spPr>
              <a:xfrm flipH="1">
                <a:off x="1319347"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18"/>
              <p:cNvSpPr/>
              <p:nvPr/>
            </p:nvSpPr>
            <p:spPr>
              <a:xfrm flipH="1">
                <a:off x="1301517"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18"/>
              <p:cNvSpPr/>
              <p:nvPr/>
            </p:nvSpPr>
            <p:spPr>
              <a:xfrm flipH="1">
                <a:off x="1230146"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5" name="Google Shape;6045;p18"/>
            <p:cNvGrpSpPr/>
            <p:nvPr/>
          </p:nvGrpSpPr>
          <p:grpSpPr>
            <a:xfrm>
              <a:off x="0" y="4380162"/>
              <a:ext cx="788129" cy="1014456"/>
              <a:chOff x="0" y="4380162"/>
              <a:chExt cx="788129" cy="1014456"/>
            </a:xfrm>
          </p:grpSpPr>
          <p:sp>
            <p:nvSpPr>
              <p:cNvPr id="6046" name="Google Shape;6046;p18"/>
              <p:cNvSpPr/>
              <p:nvPr/>
            </p:nvSpPr>
            <p:spPr>
              <a:xfrm>
                <a:off x="15565" y="49420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18"/>
              <p:cNvSpPr/>
              <p:nvPr/>
            </p:nvSpPr>
            <p:spPr>
              <a:xfrm>
                <a:off x="63539" y="49487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18"/>
              <p:cNvSpPr/>
              <p:nvPr/>
            </p:nvSpPr>
            <p:spPr>
              <a:xfrm>
                <a:off x="123729" y="43801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18"/>
              <p:cNvSpPr/>
              <p:nvPr/>
            </p:nvSpPr>
            <p:spPr>
              <a:xfrm>
                <a:off x="128162" y="44136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18"/>
              <p:cNvSpPr/>
              <p:nvPr/>
            </p:nvSpPr>
            <p:spPr>
              <a:xfrm>
                <a:off x="0" y="46833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18"/>
              <p:cNvSpPr/>
              <p:nvPr/>
            </p:nvSpPr>
            <p:spPr>
              <a:xfrm>
                <a:off x="5566" y="47101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18"/>
              <p:cNvSpPr/>
              <p:nvPr/>
            </p:nvSpPr>
            <p:spPr>
              <a:xfrm>
                <a:off x="40094" y="49620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18"/>
              <p:cNvSpPr/>
              <p:nvPr/>
            </p:nvSpPr>
            <p:spPr>
              <a:xfrm>
                <a:off x="134860" y="52042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18"/>
              <p:cNvSpPr/>
              <p:nvPr/>
            </p:nvSpPr>
            <p:spPr>
              <a:xfrm>
                <a:off x="307647" y="45462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18"/>
              <p:cNvSpPr/>
              <p:nvPr/>
            </p:nvSpPr>
            <p:spPr>
              <a:xfrm>
                <a:off x="322128" y="45518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18"/>
              <p:cNvSpPr/>
              <p:nvPr/>
            </p:nvSpPr>
            <p:spPr>
              <a:xfrm>
                <a:off x="444773" y="47134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18"/>
              <p:cNvSpPr/>
              <p:nvPr/>
            </p:nvSpPr>
            <p:spPr>
              <a:xfrm>
                <a:off x="448122" y="47391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18"/>
              <p:cNvSpPr/>
              <p:nvPr/>
            </p:nvSpPr>
            <p:spPr>
              <a:xfrm>
                <a:off x="479300" y="47524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18"/>
              <p:cNvSpPr/>
              <p:nvPr/>
            </p:nvSpPr>
            <p:spPr>
              <a:xfrm>
                <a:off x="579633" y="48424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18"/>
              <p:cNvSpPr/>
              <p:nvPr/>
            </p:nvSpPr>
            <p:spPr>
              <a:xfrm>
                <a:off x="172787" y="44883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18"/>
              <p:cNvSpPr/>
              <p:nvPr/>
            </p:nvSpPr>
            <p:spPr>
              <a:xfrm>
                <a:off x="118163" y="47747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18"/>
              <p:cNvSpPr/>
              <p:nvPr/>
            </p:nvSpPr>
            <p:spPr>
              <a:xfrm>
                <a:off x="327694" y="46488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18"/>
              <p:cNvSpPr/>
              <p:nvPr/>
            </p:nvSpPr>
            <p:spPr>
              <a:xfrm>
                <a:off x="364487" y="45853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18"/>
              <p:cNvSpPr/>
              <p:nvPr/>
            </p:nvSpPr>
            <p:spPr>
              <a:xfrm>
                <a:off x="186135" y="50289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18"/>
              <p:cNvSpPr/>
              <p:nvPr/>
            </p:nvSpPr>
            <p:spPr>
              <a:xfrm>
                <a:off x="457037" y="48873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6" name="Google Shape;6066;p18"/>
            <p:cNvGrpSpPr/>
            <p:nvPr/>
          </p:nvGrpSpPr>
          <p:grpSpPr>
            <a:xfrm>
              <a:off x="8396815" y="4456353"/>
              <a:ext cx="769215" cy="1154931"/>
              <a:chOff x="8396815" y="4456353"/>
              <a:chExt cx="769215" cy="1154931"/>
            </a:xfrm>
          </p:grpSpPr>
          <p:sp>
            <p:nvSpPr>
              <p:cNvPr id="6067" name="Google Shape;6067;p18"/>
              <p:cNvSpPr/>
              <p:nvPr/>
            </p:nvSpPr>
            <p:spPr>
              <a:xfrm flipH="1">
                <a:off x="8782531" y="48509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18"/>
              <p:cNvSpPr/>
              <p:nvPr/>
            </p:nvSpPr>
            <p:spPr>
              <a:xfrm flipH="1">
                <a:off x="8805927" y="48755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18"/>
              <p:cNvSpPr/>
              <p:nvPr/>
            </p:nvSpPr>
            <p:spPr>
              <a:xfrm flipH="1">
                <a:off x="8616394" y="44563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18"/>
              <p:cNvSpPr/>
              <p:nvPr/>
            </p:nvSpPr>
            <p:spPr>
              <a:xfrm flipH="1">
                <a:off x="8653187" y="44820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18"/>
              <p:cNvSpPr/>
              <p:nvPr/>
            </p:nvSpPr>
            <p:spPr>
              <a:xfrm flipH="1">
                <a:off x="8754653" y="46503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18"/>
              <p:cNvSpPr/>
              <p:nvPr/>
            </p:nvSpPr>
            <p:spPr>
              <a:xfrm flipH="1">
                <a:off x="8753520" y="46859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18"/>
              <p:cNvSpPr/>
              <p:nvPr/>
            </p:nvSpPr>
            <p:spPr>
              <a:xfrm flipH="1">
                <a:off x="8776916" y="48676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18"/>
              <p:cNvSpPr/>
              <p:nvPr/>
            </p:nvSpPr>
            <p:spPr>
              <a:xfrm flipH="1">
                <a:off x="8799228" y="51564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18"/>
              <p:cNvSpPr/>
              <p:nvPr/>
            </p:nvSpPr>
            <p:spPr>
              <a:xfrm flipH="1">
                <a:off x="8512761" y="47383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18"/>
              <p:cNvSpPr/>
              <p:nvPr/>
            </p:nvSpPr>
            <p:spPr>
              <a:xfrm flipH="1">
                <a:off x="8529459" y="47484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18"/>
              <p:cNvSpPr/>
              <p:nvPr/>
            </p:nvSpPr>
            <p:spPr>
              <a:xfrm flipH="1">
                <a:off x="8464836" y="49981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18"/>
              <p:cNvSpPr/>
              <p:nvPr/>
            </p:nvSpPr>
            <p:spPr>
              <a:xfrm flipH="1">
                <a:off x="8507195" y="49992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18"/>
              <p:cNvSpPr/>
              <p:nvPr/>
            </p:nvSpPr>
            <p:spPr>
              <a:xfrm flipH="1">
                <a:off x="8492665" y="50259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18"/>
              <p:cNvSpPr/>
              <p:nvPr/>
            </p:nvSpPr>
            <p:spPr>
              <a:xfrm flipH="1">
                <a:off x="8396815" y="52009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18"/>
              <p:cNvSpPr/>
              <p:nvPr/>
            </p:nvSpPr>
            <p:spPr>
              <a:xfrm flipH="1">
                <a:off x="8666585" y="45667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18"/>
              <p:cNvSpPr/>
              <p:nvPr/>
            </p:nvSpPr>
            <p:spPr>
              <a:xfrm flipH="1">
                <a:off x="8761351" y="47617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18"/>
              <p:cNvSpPr/>
              <p:nvPr/>
            </p:nvSpPr>
            <p:spPr>
              <a:xfrm flipH="1">
                <a:off x="8590781" y="48253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18"/>
              <p:cNvSpPr/>
              <p:nvPr/>
            </p:nvSpPr>
            <p:spPr>
              <a:xfrm flipH="1">
                <a:off x="8526109" y="47896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18"/>
              <p:cNvSpPr/>
              <p:nvPr/>
            </p:nvSpPr>
            <p:spPr>
              <a:xfrm flipH="1">
                <a:off x="8782531" y="50103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18"/>
              <p:cNvSpPr/>
              <p:nvPr/>
            </p:nvSpPr>
            <p:spPr>
              <a:xfrm flipH="1">
                <a:off x="8604179" y="51118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87" name="Google Shape;6087;p18"/>
            <p:cNvGrpSpPr/>
            <p:nvPr/>
          </p:nvGrpSpPr>
          <p:grpSpPr>
            <a:xfrm>
              <a:off x="8794947" y="2094306"/>
              <a:ext cx="241941" cy="218741"/>
              <a:chOff x="2097025" y="4644575"/>
              <a:chExt cx="122800" cy="111025"/>
            </a:xfrm>
          </p:grpSpPr>
          <p:sp>
            <p:nvSpPr>
              <p:cNvPr id="6088" name="Google Shape;6088;p18"/>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18"/>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0" name="Google Shape;6090;p18"/>
            <p:cNvGrpSpPr/>
            <p:nvPr/>
          </p:nvGrpSpPr>
          <p:grpSpPr>
            <a:xfrm>
              <a:off x="84384" y="1526331"/>
              <a:ext cx="241941" cy="218741"/>
              <a:chOff x="2097025" y="4644575"/>
              <a:chExt cx="122800" cy="111025"/>
            </a:xfrm>
          </p:grpSpPr>
          <p:sp>
            <p:nvSpPr>
              <p:cNvPr id="6091" name="Google Shape;6091;p18"/>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18"/>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3" name="Google Shape;6093;p18"/>
            <p:cNvGrpSpPr/>
            <p:nvPr/>
          </p:nvGrpSpPr>
          <p:grpSpPr>
            <a:xfrm>
              <a:off x="7989059" y="255231"/>
              <a:ext cx="241941" cy="218741"/>
              <a:chOff x="2259280" y="4748219"/>
              <a:chExt cx="122800" cy="111025"/>
            </a:xfrm>
          </p:grpSpPr>
          <p:sp>
            <p:nvSpPr>
              <p:cNvPr id="6094" name="Google Shape;6094;p18"/>
              <p:cNvSpPr/>
              <p:nvPr/>
            </p:nvSpPr>
            <p:spPr>
              <a:xfrm>
                <a:off x="2259280" y="4748219"/>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18"/>
              <p:cNvSpPr/>
              <p:nvPr/>
            </p:nvSpPr>
            <p:spPr>
              <a:xfrm>
                <a:off x="2289255" y="4773594"/>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6" name="Google Shape;6096;p18"/>
            <p:cNvGrpSpPr/>
            <p:nvPr/>
          </p:nvGrpSpPr>
          <p:grpSpPr>
            <a:xfrm flipH="1">
              <a:off x="-136244" y="-12374"/>
              <a:ext cx="4270606" cy="1104740"/>
              <a:chOff x="2637925" y="3469400"/>
              <a:chExt cx="2167600" cy="560725"/>
            </a:xfrm>
          </p:grpSpPr>
          <p:sp>
            <p:nvSpPr>
              <p:cNvPr id="6097" name="Google Shape;6097;p18"/>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18"/>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18"/>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18"/>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18"/>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2" name="Google Shape;6102;p18"/>
            <p:cNvGrpSpPr/>
            <p:nvPr/>
          </p:nvGrpSpPr>
          <p:grpSpPr>
            <a:xfrm>
              <a:off x="2044489" y="-238231"/>
              <a:ext cx="949833" cy="732422"/>
              <a:chOff x="4866600" y="2956225"/>
              <a:chExt cx="482100" cy="371750"/>
            </a:xfrm>
          </p:grpSpPr>
          <p:sp>
            <p:nvSpPr>
              <p:cNvPr id="6103" name="Google Shape;6103;p18"/>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18"/>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18"/>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18"/>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18"/>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18"/>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18"/>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18"/>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1" name="Google Shape;6111;p18"/>
            <p:cNvGrpSpPr/>
            <p:nvPr/>
          </p:nvGrpSpPr>
          <p:grpSpPr>
            <a:xfrm>
              <a:off x="910123" y="-162602"/>
              <a:ext cx="950917" cy="733555"/>
              <a:chOff x="2920825" y="1027400"/>
              <a:chExt cx="482650" cy="372325"/>
            </a:xfrm>
          </p:grpSpPr>
          <p:sp>
            <p:nvSpPr>
              <p:cNvPr id="6112" name="Google Shape;6112;p18"/>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18"/>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18"/>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18"/>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18"/>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18"/>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18"/>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9" name="Google Shape;6119;p18"/>
            <p:cNvGrpSpPr/>
            <p:nvPr/>
          </p:nvGrpSpPr>
          <p:grpSpPr>
            <a:xfrm>
              <a:off x="2546409" y="18618"/>
              <a:ext cx="241941" cy="218741"/>
              <a:chOff x="2097025" y="4644575"/>
              <a:chExt cx="122800" cy="111025"/>
            </a:xfrm>
          </p:grpSpPr>
          <p:sp>
            <p:nvSpPr>
              <p:cNvPr id="6120" name="Google Shape;6120;p18"/>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18"/>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2" name="Google Shape;6122;p18"/>
            <p:cNvGrpSpPr/>
            <p:nvPr/>
          </p:nvGrpSpPr>
          <p:grpSpPr>
            <a:xfrm flipH="1">
              <a:off x="4424939" y="-238231"/>
              <a:ext cx="949833" cy="732422"/>
              <a:chOff x="4866600" y="2956225"/>
              <a:chExt cx="482100" cy="371750"/>
            </a:xfrm>
          </p:grpSpPr>
          <p:sp>
            <p:nvSpPr>
              <p:cNvPr id="6123" name="Google Shape;6123;p18"/>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18"/>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18"/>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18"/>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18"/>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18"/>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18"/>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18"/>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31" name="Google Shape;6131;p18"/>
            <p:cNvGrpSpPr/>
            <p:nvPr/>
          </p:nvGrpSpPr>
          <p:grpSpPr>
            <a:xfrm flipH="1">
              <a:off x="34204" y="-51125"/>
              <a:ext cx="292131" cy="1327718"/>
              <a:chOff x="2806525" y="620025"/>
              <a:chExt cx="148275" cy="673900"/>
            </a:xfrm>
          </p:grpSpPr>
          <p:sp>
            <p:nvSpPr>
              <p:cNvPr id="6132" name="Google Shape;6132;p18"/>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18"/>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18"/>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18"/>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18"/>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18"/>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18"/>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18"/>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0" name="Google Shape;6140;p18"/>
            <p:cNvGrpSpPr/>
            <p:nvPr/>
          </p:nvGrpSpPr>
          <p:grpSpPr>
            <a:xfrm>
              <a:off x="687747" y="354431"/>
              <a:ext cx="241941" cy="218741"/>
              <a:chOff x="2097025" y="4644575"/>
              <a:chExt cx="122800" cy="111025"/>
            </a:xfrm>
          </p:grpSpPr>
          <p:sp>
            <p:nvSpPr>
              <p:cNvPr id="6141" name="Google Shape;6141;p18"/>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18"/>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3" name="Google Shape;6143;p18"/>
            <p:cNvGrpSpPr/>
            <p:nvPr/>
          </p:nvGrpSpPr>
          <p:grpSpPr>
            <a:xfrm flipH="1">
              <a:off x="292586" y="-99961"/>
              <a:ext cx="380199" cy="2861617"/>
              <a:chOff x="3345725" y="238675"/>
              <a:chExt cx="192975" cy="1452450"/>
            </a:xfrm>
          </p:grpSpPr>
          <p:sp>
            <p:nvSpPr>
              <p:cNvPr id="6144" name="Google Shape;6144;p18"/>
              <p:cNvSpPr/>
              <p:nvPr/>
            </p:nvSpPr>
            <p:spPr>
              <a:xfrm>
                <a:off x="3345725" y="250550"/>
                <a:ext cx="185625" cy="1427550"/>
              </a:xfrm>
              <a:custGeom>
                <a:avLst/>
                <a:gdLst/>
                <a:ahLst/>
                <a:cxnLst/>
                <a:rect l="l" t="t" r="r" b="b"/>
                <a:pathLst>
                  <a:path w="7425" h="57102" fill="none" extrusionOk="0">
                    <a:moveTo>
                      <a:pt x="4233" y="54635"/>
                    </a:moveTo>
                    <a:cubicBezTo>
                      <a:pt x="3599" y="54069"/>
                      <a:pt x="4346" y="53345"/>
                      <a:pt x="4957" y="53322"/>
                    </a:cubicBezTo>
                    <a:cubicBezTo>
                      <a:pt x="7424" y="53254"/>
                      <a:pt x="6293" y="56309"/>
                      <a:pt x="4708" y="56785"/>
                    </a:cubicBezTo>
                    <a:cubicBezTo>
                      <a:pt x="3690" y="57102"/>
                      <a:pt x="2445" y="56604"/>
                      <a:pt x="1993" y="55630"/>
                    </a:cubicBezTo>
                    <a:cubicBezTo>
                      <a:pt x="1744" y="55133"/>
                      <a:pt x="1744" y="54521"/>
                      <a:pt x="1811" y="53956"/>
                    </a:cubicBezTo>
                    <a:cubicBezTo>
                      <a:pt x="2015" y="52801"/>
                      <a:pt x="2581" y="51783"/>
                      <a:pt x="3102" y="50742"/>
                    </a:cubicBezTo>
                    <a:cubicBezTo>
                      <a:pt x="3667" y="49610"/>
                      <a:pt x="4278" y="48479"/>
                      <a:pt x="4618" y="47234"/>
                    </a:cubicBezTo>
                    <a:cubicBezTo>
                      <a:pt x="4957" y="45921"/>
                      <a:pt x="4754" y="44450"/>
                      <a:pt x="4029" y="43319"/>
                    </a:cubicBezTo>
                    <a:cubicBezTo>
                      <a:pt x="3283" y="42164"/>
                      <a:pt x="2038" y="41327"/>
                      <a:pt x="1427" y="40082"/>
                    </a:cubicBezTo>
                    <a:cubicBezTo>
                      <a:pt x="1" y="37208"/>
                      <a:pt x="2898" y="34605"/>
                      <a:pt x="4075" y="32229"/>
                    </a:cubicBezTo>
                    <a:cubicBezTo>
                      <a:pt x="5387" y="29672"/>
                      <a:pt x="5501" y="26526"/>
                      <a:pt x="4392" y="23855"/>
                    </a:cubicBezTo>
                    <a:cubicBezTo>
                      <a:pt x="3350" y="21320"/>
                      <a:pt x="1223" y="19102"/>
                      <a:pt x="1133" y="16364"/>
                    </a:cubicBezTo>
                    <a:cubicBezTo>
                      <a:pt x="997" y="13150"/>
                      <a:pt x="3622" y="10525"/>
                      <a:pt x="4686" y="7469"/>
                    </a:cubicBezTo>
                    <a:cubicBezTo>
                      <a:pt x="5501" y="5048"/>
                      <a:pt x="5206" y="2241"/>
                      <a:pt x="3962" y="1"/>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18"/>
              <p:cNvSpPr/>
              <p:nvPr/>
            </p:nvSpPr>
            <p:spPr>
              <a:xfrm>
                <a:off x="3360103" y="238675"/>
                <a:ext cx="143750" cy="1452450"/>
              </a:xfrm>
              <a:custGeom>
                <a:avLst/>
                <a:gdLst/>
                <a:ahLst/>
                <a:cxnLst/>
                <a:rect l="l" t="t" r="r" b="b"/>
                <a:pathLst>
                  <a:path w="5750" h="58098" fill="none" extrusionOk="0">
                    <a:moveTo>
                      <a:pt x="5749" y="56083"/>
                    </a:moveTo>
                    <a:cubicBezTo>
                      <a:pt x="5432" y="56694"/>
                      <a:pt x="5025" y="57373"/>
                      <a:pt x="4369" y="57667"/>
                    </a:cubicBezTo>
                    <a:cubicBezTo>
                      <a:pt x="3396" y="58029"/>
                      <a:pt x="1970" y="58097"/>
                      <a:pt x="1110" y="57418"/>
                    </a:cubicBezTo>
                    <a:cubicBezTo>
                      <a:pt x="974" y="57260"/>
                      <a:pt x="861" y="57101"/>
                      <a:pt x="748" y="56920"/>
                    </a:cubicBezTo>
                    <a:cubicBezTo>
                      <a:pt x="1" y="55630"/>
                      <a:pt x="612" y="54521"/>
                      <a:pt x="1291" y="53299"/>
                    </a:cubicBezTo>
                    <a:cubicBezTo>
                      <a:pt x="1857" y="52281"/>
                      <a:pt x="2694" y="51421"/>
                      <a:pt x="3305" y="50425"/>
                    </a:cubicBezTo>
                    <a:cubicBezTo>
                      <a:pt x="4618" y="48365"/>
                      <a:pt x="5251" y="45197"/>
                      <a:pt x="4120" y="42934"/>
                    </a:cubicBezTo>
                    <a:cubicBezTo>
                      <a:pt x="3282" y="41281"/>
                      <a:pt x="1359" y="40580"/>
                      <a:pt x="612" y="38905"/>
                    </a:cubicBezTo>
                    <a:cubicBezTo>
                      <a:pt x="46" y="37728"/>
                      <a:pt x="340" y="36280"/>
                      <a:pt x="906" y="35080"/>
                    </a:cubicBezTo>
                    <a:cubicBezTo>
                      <a:pt x="1494" y="33903"/>
                      <a:pt x="2332" y="32885"/>
                      <a:pt x="2943" y="31685"/>
                    </a:cubicBezTo>
                    <a:cubicBezTo>
                      <a:pt x="4142" y="29490"/>
                      <a:pt x="4437" y="26865"/>
                      <a:pt x="3826" y="24421"/>
                    </a:cubicBezTo>
                    <a:cubicBezTo>
                      <a:pt x="3509" y="23244"/>
                      <a:pt x="3011" y="22135"/>
                      <a:pt x="2671" y="20981"/>
                    </a:cubicBezTo>
                    <a:cubicBezTo>
                      <a:pt x="2106" y="19057"/>
                      <a:pt x="2015" y="16952"/>
                      <a:pt x="2400" y="15006"/>
                    </a:cubicBezTo>
                    <a:cubicBezTo>
                      <a:pt x="2739" y="13354"/>
                      <a:pt x="3373" y="11837"/>
                      <a:pt x="3803" y="10230"/>
                    </a:cubicBezTo>
                    <a:cubicBezTo>
                      <a:pt x="4278" y="8442"/>
                      <a:pt x="4074" y="6745"/>
                      <a:pt x="4142" y="4934"/>
                    </a:cubicBezTo>
                    <a:cubicBezTo>
                      <a:pt x="4188" y="3350"/>
                      <a:pt x="4029" y="1517"/>
                      <a:pt x="3418" y="1"/>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18"/>
              <p:cNvSpPr/>
              <p:nvPr/>
            </p:nvSpPr>
            <p:spPr>
              <a:xfrm>
                <a:off x="3471350" y="932250"/>
                <a:ext cx="67350" cy="65750"/>
              </a:xfrm>
              <a:custGeom>
                <a:avLst/>
                <a:gdLst/>
                <a:ahLst/>
                <a:cxnLst/>
                <a:rect l="l" t="t" r="r" b="b"/>
                <a:pathLst>
                  <a:path w="2694" h="2630" extrusionOk="0">
                    <a:moveTo>
                      <a:pt x="2218" y="502"/>
                    </a:moveTo>
                    <a:cubicBezTo>
                      <a:pt x="2263" y="502"/>
                      <a:pt x="2286" y="525"/>
                      <a:pt x="2286" y="593"/>
                    </a:cubicBezTo>
                    <a:cubicBezTo>
                      <a:pt x="2309" y="638"/>
                      <a:pt x="2286" y="729"/>
                      <a:pt x="2263" y="819"/>
                    </a:cubicBezTo>
                    <a:cubicBezTo>
                      <a:pt x="2105" y="1295"/>
                      <a:pt x="1833" y="1566"/>
                      <a:pt x="1358" y="1657"/>
                    </a:cubicBezTo>
                    <a:cubicBezTo>
                      <a:pt x="1041" y="1725"/>
                      <a:pt x="747" y="1770"/>
                      <a:pt x="408" y="1883"/>
                    </a:cubicBezTo>
                    <a:cubicBezTo>
                      <a:pt x="476" y="1295"/>
                      <a:pt x="838" y="774"/>
                      <a:pt x="1200" y="706"/>
                    </a:cubicBezTo>
                    <a:cubicBezTo>
                      <a:pt x="1471" y="593"/>
                      <a:pt x="1811" y="638"/>
                      <a:pt x="2150" y="525"/>
                    </a:cubicBezTo>
                    <a:cubicBezTo>
                      <a:pt x="2173" y="525"/>
                      <a:pt x="2196" y="502"/>
                      <a:pt x="2218" y="502"/>
                    </a:cubicBezTo>
                    <a:close/>
                    <a:moveTo>
                      <a:pt x="2473" y="1"/>
                    </a:moveTo>
                    <a:cubicBezTo>
                      <a:pt x="2432" y="1"/>
                      <a:pt x="2385" y="9"/>
                      <a:pt x="2331" y="27"/>
                    </a:cubicBezTo>
                    <a:cubicBezTo>
                      <a:pt x="2218" y="50"/>
                      <a:pt x="2105" y="72"/>
                      <a:pt x="2037" y="95"/>
                    </a:cubicBezTo>
                    <a:cubicBezTo>
                      <a:pt x="1607" y="208"/>
                      <a:pt x="1177" y="72"/>
                      <a:pt x="860" y="253"/>
                    </a:cubicBezTo>
                    <a:cubicBezTo>
                      <a:pt x="385" y="367"/>
                      <a:pt x="0" y="1566"/>
                      <a:pt x="23" y="2449"/>
                    </a:cubicBezTo>
                    <a:lnTo>
                      <a:pt x="23" y="2630"/>
                    </a:lnTo>
                    <a:cubicBezTo>
                      <a:pt x="68" y="2562"/>
                      <a:pt x="113" y="2494"/>
                      <a:pt x="159" y="2471"/>
                    </a:cubicBezTo>
                    <a:cubicBezTo>
                      <a:pt x="272" y="2404"/>
                      <a:pt x="385" y="2336"/>
                      <a:pt x="498" y="2313"/>
                    </a:cubicBezTo>
                    <a:cubicBezTo>
                      <a:pt x="973" y="2177"/>
                      <a:pt x="1381" y="2222"/>
                      <a:pt x="1720" y="2109"/>
                    </a:cubicBezTo>
                    <a:cubicBezTo>
                      <a:pt x="2218" y="1996"/>
                      <a:pt x="2512" y="1498"/>
                      <a:pt x="2648" y="751"/>
                    </a:cubicBezTo>
                    <a:cubicBezTo>
                      <a:pt x="2671" y="548"/>
                      <a:pt x="2693" y="367"/>
                      <a:pt x="2671" y="186"/>
                    </a:cubicBezTo>
                    <a:cubicBezTo>
                      <a:pt x="2654" y="69"/>
                      <a:pt x="2588" y="1"/>
                      <a:pt x="24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18"/>
              <p:cNvSpPr/>
              <p:nvPr/>
            </p:nvSpPr>
            <p:spPr>
              <a:xfrm>
                <a:off x="3475875" y="936300"/>
                <a:ext cx="55475" cy="50400"/>
              </a:xfrm>
              <a:custGeom>
                <a:avLst/>
                <a:gdLst/>
                <a:ahLst/>
                <a:cxnLst/>
                <a:rect l="l" t="t" r="r" b="b"/>
                <a:pathLst>
                  <a:path w="2219" h="2016" extrusionOk="0">
                    <a:moveTo>
                      <a:pt x="1239" y="938"/>
                    </a:moveTo>
                    <a:cubicBezTo>
                      <a:pt x="1211" y="967"/>
                      <a:pt x="1200" y="1004"/>
                      <a:pt x="1200" y="1019"/>
                    </a:cubicBezTo>
                    <a:lnTo>
                      <a:pt x="1177" y="1042"/>
                    </a:lnTo>
                    <a:cubicBezTo>
                      <a:pt x="1019" y="1223"/>
                      <a:pt x="860" y="1381"/>
                      <a:pt x="657" y="1472"/>
                    </a:cubicBezTo>
                    <a:cubicBezTo>
                      <a:pt x="845" y="1242"/>
                      <a:pt x="1033" y="1070"/>
                      <a:pt x="1239" y="938"/>
                    </a:cubicBezTo>
                    <a:close/>
                    <a:moveTo>
                      <a:pt x="1539" y="1"/>
                    </a:moveTo>
                    <a:cubicBezTo>
                      <a:pt x="1109" y="363"/>
                      <a:pt x="453" y="476"/>
                      <a:pt x="91" y="1517"/>
                    </a:cubicBezTo>
                    <a:cubicBezTo>
                      <a:pt x="0" y="1789"/>
                      <a:pt x="68" y="1947"/>
                      <a:pt x="204" y="1970"/>
                    </a:cubicBezTo>
                    <a:cubicBezTo>
                      <a:pt x="234" y="1985"/>
                      <a:pt x="259" y="1990"/>
                      <a:pt x="282" y="1990"/>
                    </a:cubicBezTo>
                    <a:cubicBezTo>
                      <a:pt x="327" y="1990"/>
                      <a:pt x="362" y="1970"/>
                      <a:pt x="408" y="1970"/>
                    </a:cubicBezTo>
                    <a:cubicBezTo>
                      <a:pt x="453" y="1970"/>
                      <a:pt x="498" y="1970"/>
                      <a:pt x="453" y="2015"/>
                    </a:cubicBezTo>
                    <a:cubicBezTo>
                      <a:pt x="1019" y="1947"/>
                      <a:pt x="1313" y="1789"/>
                      <a:pt x="1539" y="1472"/>
                    </a:cubicBezTo>
                    <a:lnTo>
                      <a:pt x="1562" y="1449"/>
                    </a:lnTo>
                    <a:cubicBezTo>
                      <a:pt x="1788" y="1133"/>
                      <a:pt x="2015" y="770"/>
                      <a:pt x="2218" y="250"/>
                    </a:cubicBezTo>
                    <a:cubicBezTo>
                      <a:pt x="2105" y="227"/>
                      <a:pt x="1992" y="205"/>
                      <a:pt x="1879" y="114"/>
                    </a:cubicBezTo>
                    <a:cubicBezTo>
                      <a:pt x="1856" y="159"/>
                      <a:pt x="1811" y="205"/>
                      <a:pt x="1788" y="250"/>
                    </a:cubicBezTo>
                    <a:lnTo>
                      <a:pt x="15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18"/>
              <p:cNvSpPr/>
              <p:nvPr/>
            </p:nvSpPr>
            <p:spPr>
              <a:xfrm>
                <a:off x="3435700" y="1260450"/>
                <a:ext cx="58875" cy="81000"/>
              </a:xfrm>
              <a:custGeom>
                <a:avLst/>
                <a:gdLst/>
                <a:ahLst/>
                <a:cxnLst/>
                <a:rect l="l" t="t" r="r" b="b"/>
                <a:pathLst>
                  <a:path w="2355" h="3240" extrusionOk="0">
                    <a:moveTo>
                      <a:pt x="1834" y="546"/>
                    </a:moveTo>
                    <a:cubicBezTo>
                      <a:pt x="1879" y="546"/>
                      <a:pt x="1902" y="569"/>
                      <a:pt x="1924" y="614"/>
                    </a:cubicBezTo>
                    <a:cubicBezTo>
                      <a:pt x="1947" y="659"/>
                      <a:pt x="1947" y="727"/>
                      <a:pt x="1947" y="840"/>
                    </a:cubicBezTo>
                    <a:cubicBezTo>
                      <a:pt x="1992" y="1338"/>
                      <a:pt x="1788" y="1678"/>
                      <a:pt x="1358" y="1904"/>
                    </a:cubicBezTo>
                    <a:cubicBezTo>
                      <a:pt x="1109" y="2085"/>
                      <a:pt x="815" y="2221"/>
                      <a:pt x="544" y="2425"/>
                    </a:cubicBezTo>
                    <a:cubicBezTo>
                      <a:pt x="408" y="1836"/>
                      <a:pt x="589" y="1225"/>
                      <a:pt x="906" y="1067"/>
                    </a:cubicBezTo>
                    <a:cubicBezTo>
                      <a:pt x="1132" y="863"/>
                      <a:pt x="1472" y="840"/>
                      <a:pt x="1766" y="614"/>
                    </a:cubicBezTo>
                    <a:cubicBezTo>
                      <a:pt x="1788" y="569"/>
                      <a:pt x="1811" y="546"/>
                      <a:pt x="1834" y="546"/>
                    </a:cubicBezTo>
                    <a:close/>
                    <a:moveTo>
                      <a:pt x="1942" y="0"/>
                    </a:moveTo>
                    <a:cubicBezTo>
                      <a:pt x="1890" y="0"/>
                      <a:pt x="1832" y="24"/>
                      <a:pt x="1766" y="71"/>
                    </a:cubicBezTo>
                    <a:lnTo>
                      <a:pt x="1494" y="252"/>
                    </a:lnTo>
                    <a:cubicBezTo>
                      <a:pt x="1155" y="456"/>
                      <a:pt x="702" y="433"/>
                      <a:pt x="453" y="727"/>
                    </a:cubicBezTo>
                    <a:cubicBezTo>
                      <a:pt x="23" y="976"/>
                      <a:pt x="0" y="2244"/>
                      <a:pt x="317" y="3081"/>
                    </a:cubicBezTo>
                    <a:cubicBezTo>
                      <a:pt x="340" y="3126"/>
                      <a:pt x="340" y="3194"/>
                      <a:pt x="363" y="3239"/>
                    </a:cubicBezTo>
                    <a:lnTo>
                      <a:pt x="453" y="3081"/>
                    </a:lnTo>
                    <a:cubicBezTo>
                      <a:pt x="544" y="2923"/>
                      <a:pt x="657" y="2855"/>
                      <a:pt x="747" y="2787"/>
                    </a:cubicBezTo>
                    <a:cubicBezTo>
                      <a:pt x="1132" y="2538"/>
                      <a:pt x="1562" y="2447"/>
                      <a:pt x="1788" y="2244"/>
                    </a:cubicBezTo>
                    <a:cubicBezTo>
                      <a:pt x="2241" y="1995"/>
                      <a:pt x="2354" y="1406"/>
                      <a:pt x="2264" y="659"/>
                    </a:cubicBezTo>
                    <a:cubicBezTo>
                      <a:pt x="2241" y="501"/>
                      <a:pt x="2218" y="275"/>
                      <a:pt x="2128" y="139"/>
                    </a:cubicBezTo>
                    <a:cubicBezTo>
                      <a:pt x="2075" y="46"/>
                      <a:pt x="2015" y="0"/>
                      <a:pt x="19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18"/>
              <p:cNvSpPr/>
              <p:nvPr/>
            </p:nvSpPr>
            <p:spPr>
              <a:xfrm>
                <a:off x="3444750" y="1270125"/>
                <a:ext cx="41325" cy="57250"/>
              </a:xfrm>
              <a:custGeom>
                <a:avLst/>
                <a:gdLst/>
                <a:ahLst/>
                <a:cxnLst/>
                <a:rect l="l" t="t" r="r" b="b"/>
                <a:pathLst>
                  <a:path w="1653" h="2290" extrusionOk="0">
                    <a:moveTo>
                      <a:pt x="883" y="929"/>
                    </a:moveTo>
                    <a:cubicBezTo>
                      <a:pt x="883" y="997"/>
                      <a:pt x="861" y="1019"/>
                      <a:pt x="793" y="1065"/>
                    </a:cubicBezTo>
                    <a:lnTo>
                      <a:pt x="793" y="1087"/>
                    </a:lnTo>
                    <a:cubicBezTo>
                      <a:pt x="725" y="1291"/>
                      <a:pt x="634" y="1495"/>
                      <a:pt x="453" y="1630"/>
                    </a:cubicBezTo>
                    <a:cubicBezTo>
                      <a:pt x="566" y="1359"/>
                      <a:pt x="725" y="1132"/>
                      <a:pt x="883" y="929"/>
                    </a:cubicBezTo>
                    <a:close/>
                    <a:moveTo>
                      <a:pt x="906" y="1"/>
                    </a:moveTo>
                    <a:cubicBezTo>
                      <a:pt x="634" y="476"/>
                      <a:pt x="46" y="793"/>
                      <a:pt x="1" y="1902"/>
                    </a:cubicBezTo>
                    <a:cubicBezTo>
                      <a:pt x="1" y="2154"/>
                      <a:pt x="79" y="2289"/>
                      <a:pt x="198" y="2289"/>
                    </a:cubicBezTo>
                    <a:cubicBezTo>
                      <a:pt x="208" y="2289"/>
                      <a:pt x="217" y="2288"/>
                      <a:pt x="227" y="2287"/>
                    </a:cubicBezTo>
                    <a:cubicBezTo>
                      <a:pt x="295" y="2287"/>
                      <a:pt x="340" y="2264"/>
                      <a:pt x="408" y="2241"/>
                    </a:cubicBezTo>
                    <a:cubicBezTo>
                      <a:pt x="431" y="2196"/>
                      <a:pt x="453" y="2196"/>
                      <a:pt x="521" y="2196"/>
                    </a:cubicBezTo>
                    <a:cubicBezTo>
                      <a:pt x="1019" y="1970"/>
                      <a:pt x="1245" y="1743"/>
                      <a:pt x="1358" y="1381"/>
                    </a:cubicBezTo>
                    <a:lnTo>
                      <a:pt x="1358" y="1359"/>
                    </a:lnTo>
                    <a:cubicBezTo>
                      <a:pt x="1494" y="997"/>
                      <a:pt x="1607" y="589"/>
                      <a:pt x="1653" y="23"/>
                    </a:cubicBezTo>
                    <a:lnTo>
                      <a:pt x="1653" y="23"/>
                    </a:lnTo>
                    <a:cubicBezTo>
                      <a:pt x="1620" y="30"/>
                      <a:pt x="1586" y="33"/>
                      <a:pt x="1552" y="33"/>
                    </a:cubicBezTo>
                    <a:cubicBezTo>
                      <a:pt x="1469" y="33"/>
                      <a:pt x="1380" y="17"/>
                      <a:pt x="1268" y="1"/>
                    </a:cubicBezTo>
                    <a:cubicBezTo>
                      <a:pt x="1245" y="46"/>
                      <a:pt x="1245" y="114"/>
                      <a:pt x="1223" y="159"/>
                    </a:cubicBezTo>
                    <a:cubicBezTo>
                      <a:pt x="1110" y="114"/>
                      <a:pt x="1019" y="46"/>
                      <a:pt x="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18"/>
              <p:cNvSpPr/>
              <p:nvPr/>
            </p:nvSpPr>
            <p:spPr>
              <a:xfrm>
                <a:off x="3390425" y="1428550"/>
                <a:ext cx="47550" cy="82650"/>
              </a:xfrm>
              <a:custGeom>
                <a:avLst/>
                <a:gdLst/>
                <a:ahLst/>
                <a:cxnLst/>
                <a:rect l="l" t="t" r="r" b="b"/>
                <a:pathLst>
                  <a:path w="1902" h="3306" fill="none" extrusionOk="0">
                    <a:moveTo>
                      <a:pt x="295" y="272"/>
                    </a:moveTo>
                    <a:cubicBezTo>
                      <a:pt x="318" y="227"/>
                      <a:pt x="363" y="137"/>
                      <a:pt x="431" y="91"/>
                    </a:cubicBezTo>
                    <a:cubicBezTo>
                      <a:pt x="544" y="1"/>
                      <a:pt x="748" y="1"/>
                      <a:pt x="884" y="46"/>
                    </a:cubicBezTo>
                    <a:cubicBezTo>
                      <a:pt x="1019" y="114"/>
                      <a:pt x="1110" y="204"/>
                      <a:pt x="1155" y="318"/>
                    </a:cubicBezTo>
                    <a:cubicBezTo>
                      <a:pt x="1495" y="793"/>
                      <a:pt x="1676" y="1336"/>
                      <a:pt x="1766" y="1857"/>
                    </a:cubicBezTo>
                    <a:cubicBezTo>
                      <a:pt x="1811" y="2355"/>
                      <a:pt x="1902" y="2920"/>
                      <a:pt x="1359" y="3305"/>
                    </a:cubicBezTo>
                    <a:cubicBezTo>
                      <a:pt x="657" y="2943"/>
                      <a:pt x="250" y="2151"/>
                      <a:pt x="114" y="1517"/>
                    </a:cubicBezTo>
                    <a:cubicBezTo>
                      <a:pt x="1" y="1155"/>
                      <a:pt x="69" y="702"/>
                      <a:pt x="295" y="272"/>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18"/>
              <p:cNvSpPr/>
              <p:nvPr/>
            </p:nvSpPr>
            <p:spPr>
              <a:xfrm>
                <a:off x="3395525" y="1432525"/>
                <a:ext cx="39075" cy="72450"/>
              </a:xfrm>
              <a:custGeom>
                <a:avLst/>
                <a:gdLst/>
                <a:ahLst/>
                <a:cxnLst/>
                <a:rect l="l" t="t" r="r" b="b"/>
                <a:pathLst>
                  <a:path w="1563" h="2898" fill="none" extrusionOk="0">
                    <a:moveTo>
                      <a:pt x="1" y="294"/>
                    </a:moveTo>
                    <a:cubicBezTo>
                      <a:pt x="227" y="1087"/>
                      <a:pt x="566" y="2014"/>
                      <a:pt x="1042" y="2761"/>
                    </a:cubicBezTo>
                    <a:cubicBezTo>
                      <a:pt x="1064" y="2807"/>
                      <a:pt x="1155" y="2897"/>
                      <a:pt x="1245" y="2829"/>
                    </a:cubicBezTo>
                    <a:cubicBezTo>
                      <a:pt x="1291" y="2807"/>
                      <a:pt x="1291" y="2784"/>
                      <a:pt x="1313" y="2761"/>
                    </a:cubicBezTo>
                    <a:cubicBezTo>
                      <a:pt x="1562" y="2263"/>
                      <a:pt x="1268" y="1811"/>
                      <a:pt x="996" y="1403"/>
                    </a:cubicBezTo>
                    <a:cubicBezTo>
                      <a:pt x="725" y="973"/>
                      <a:pt x="476" y="498"/>
                      <a:pt x="317" y="0"/>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18"/>
              <p:cNvSpPr/>
              <p:nvPr/>
            </p:nvSpPr>
            <p:spPr>
              <a:xfrm>
                <a:off x="3389300" y="970250"/>
                <a:ext cx="75275" cy="71325"/>
              </a:xfrm>
              <a:custGeom>
                <a:avLst/>
                <a:gdLst/>
                <a:ahLst/>
                <a:cxnLst/>
                <a:rect l="l" t="t" r="r" b="b"/>
                <a:pathLst>
                  <a:path w="3011" h="2853" fill="none" extrusionOk="0">
                    <a:moveTo>
                      <a:pt x="68" y="453"/>
                    </a:moveTo>
                    <a:cubicBezTo>
                      <a:pt x="182" y="182"/>
                      <a:pt x="702" y="1"/>
                      <a:pt x="1245" y="23"/>
                    </a:cubicBezTo>
                    <a:cubicBezTo>
                      <a:pt x="1924" y="46"/>
                      <a:pt x="2332" y="363"/>
                      <a:pt x="2535" y="657"/>
                    </a:cubicBezTo>
                    <a:cubicBezTo>
                      <a:pt x="3011" y="1223"/>
                      <a:pt x="2875" y="2128"/>
                      <a:pt x="2649" y="2762"/>
                    </a:cubicBezTo>
                    <a:cubicBezTo>
                      <a:pt x="2671" y="2852"/>
                      <a:pt x="2219" y="2513"/>
                      <a:pt x="2105" y="2468"/>
                    </a:cubicBezTo>
                    <a:cubicBezTo>
                      <a:pt x="1743" y="2241"/>
                      <a:pt x="1291" y="1970"/>
                      <a:pt x="725" y="1517"/>
                    </a:cubicBezTo>
                    <a:cubicBezTo>
                      <a:pt x="363" y="1246"/>
                      <a:pt x="1" y="884"/>
                      <a:pt x="23" y="567"/>
                    </a:cubicBezTo>
                    <a:cubicBezTo>
                      <a:pt x="46" y="499"/>
                      <a:pt x="46" y="476"/>
                      <a:pt x="68"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18"/>
              <p:cNvSpPr/>
              <p:nvPr/>
            </p:nvSpPr>
            <p:spPr>
              <a:xfrm>
                <a:off x="3399475" y="403900"/>
                <a:ext cx="52650" cy="57725"/>
              </a:xfrm>
              <a:custGeom>
                <a:avLst/>
                <a:gdLst/>
                <a:ahLst/>
                <a:cxnLst/>
                <a:rect l="l" t="t" r="r" b="b"/>
                <a:pathLst>
                  <a:path w="2106" h="2309" fill="none" extrusionOk="0">
                    <a:moveTo>
                      <a:pt x="46" y="724"/>
                    </a:moveTo>
                    <a:cubicBezTo>
                      <a:pt x="114" y="521"/>
                      <a:pt x="386" y="294"/>
                      <a:pt x="657" y="159"/>
                    </a:cubicBezTo>
                    <a:cubicBezTo>
                      <a:pt x="997" y="0"/>
                      <a:pt x="1291" y="68"/>
                      <a:pt x="1472" y="294"/>
                    </a:cubicBezTo>
                    <a:cubicBezTo>
                      <a:pt x="1857" y="702"/>
                      <a:pt x="2106" y="1720"/>
                      <a:pt x="1925" y="2309"/>
                    </a:cubicBezTo>
                    <a:cubicBezTo>
                      <a:pt x="1902" y="2309"/>
                      <a:pt x="1314" y="2150"/>
                      <a:pt x="1246" y="2195"/>
                    </a:cubicBezTo>
                    <a:cubicBezTo>
                      <a:pt x="906" y="2173"/>
                      <a:pt x="635" y="2037"/>
                      <a:pt x="340" y="1652"/>
                    </a:cubicBezTo>
                    <a:cubicBezTo>
                      <a:pt x="159" y="1403"/>
                      <a:pt x="1" y="1087"/>
                      <a:pt x="46" y="860"/>
                    </a:cubicBezTo>
                    <a:cubicBezTo>
                      <a:pt x="1" y="792"/>
                      <a:pt x="46" y="747"/>
                      <a:pt x="46" y="724"/>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18"/>
              <p:cNvSpPr/>
              <p:nvPr/>
            </p:nvSpPr>
            <p:spPr>
              <a:xfrm>
                <a:off x="3401175" y="416350"/>
                <a:ext cx="47550" cy="36800"/>
              </a:xfrm>
              <a:custGeom>
                <a:avLst/>
                <a:gdLst/>
                <a:ahLst/>
                <a:cxnLst/>
                <a:rect l="l" t="t" r="r" b="b"/>
                <a:pathLst>
                  <a:path w="1902" h="1472" fill="none" extrusionOk="0">
                    <a:moveTo>
                      <a:pt x="1" y="679"/>
                    </a:moveTo>
                    <a:cubicBezTo>
                      <a:pt x="589" y="1154"/>
                      <a:pt x="1132" y="1267"/>
                      <a:pt x="1608" y="1449"/>
                    </a:cubicBezTo>
                    <a:cubicBezTo>
                      <a:pt x="1630" y="1449"/>
                      <a:pt x="1721" y="1471"/>
                      <a:pt x="1789" y="1381"/>
                    </a:cubicBezTo>
                    <a:cubicBezTo>
                      <a:pt x="1811" y="1358"/>
                      <a:pt x="1811" y="1335"/>
                      <a:pt x="1811" y="1313"/>
                    </a:cubicBezTo>
                    <a:cubicBezTo>
                      <a:pt x="1902" y="679"/>
                      <a:pt x="272" y="407"/>
                      <a:pt x="205" y="113"/>
                    </a:cubicBezTo>
                    <a:cubicBezTo>
                      <a:pt x="816" y="0"/>
                      <a:pt x="1155" y="0"/>
                      <a:pt x="1744" y="475"/>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55" name="Google Shape;6155;p18"/>
          <p:cNvSpPr txBox="1">
            <a:spLocks noGrp="1"/>
          </p:cNvSpPr>
          <p:nvPr>
            <p:ph type="title"/>
          </p:nvPr>
        </p:nvSpPr>
        <p:spPr>
          <a:xfrm>
            <a:off x="720000" y="540000"/>
            <a:ext cx="77040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156" name="Google Shape;6156;p18"/>
          <p:cNvSpPr txBox="1">
            <a:spLocks noGrp="1"/>
          </p:cNvSpPr>
          <p:nvPr>
            <p:ph type="body" idx="1"/>
          </p:nvPr>
        </p:nvSpPr>
        <p:spPr>
          <a:xfrm>
            <a:off x="2165400" y="1389150"/>
            <a:ext cx="4813200" cy="2124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CUSTOM_2">
    <p:spTree>
      <p:nvGrpSpPr>
        <p:cNvPr id="1" name="Shape 6157"/>
        <p:cNvGrpSpPr/>
        <p:nvPr/>
      </p:nvGrpSpPr>
      <p:grpSpPr>
        <a:xfrm>
          <a:off x="0" y="0"/>
          <a:ext cx="0" cy="0"/>
          <a:chOff x="0" y="0"/>
          <a:chExt cx="0" cy="0"/>
        </a:xfrm>
      </p:grpSpPr>
      <p:grpSp>
        <p:nvGrpSpPr>
          <p:cNvPr id="6158" name="Google Shape;6158;p19"/>
          <p:cNvGrpSpPr/>
          <p:nvPr/>
        </p:nvGrpSpPr>
        <p:grpSpPr>
          <a:xfrm>
            <a:off x="-136244" y="-314997"/>
            <a:ext cx="9432655" cy="5926282"/>
            <a:chOff x="-136244" y="-314997"/>
            <a:chExt cx="9432655" cy="5926282"/>
          </a:xfrm>
        </p:grpSpPr>
        <p:grpSp>
          <p:nvGrpSpPr>
            <p:cNvPr id="6159" name="Google Shape;6159;p19"/>
            <p:cNvGrpSpPr/>
            <p:nvPr/>
          </p:nvGrpSpPr>
          <p:grpSpPr>
            <a:xfrm flipH="1">
              <a:off x="16159" y="-12374"/>
              <a:ext cx="4270606" cy="1104740"/>
              <a:chOff x="2637925" y="3469400"/>
              <a:chExt cx="2167600" cy="560725"/>
            </a:xfrm>
          </p:grpSpPr>
          <p:sp>
            <p:nvSpPr>
              <p:cNvPr id="6160" name="Google Shape;6160;p19"/>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19"/>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19"/>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19"/>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19"/>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5" name="Google Shape;6165;p19"/>
            <p:cNvGrpSpPr/>
            <p:nvPr/>
          </p:nvGrpSpPr>
          <p:grpSpPr>
            <a:xfrm flipH="1">
              <a:off x="1159179" y="-104325"/>
              <a:ext cx="520625" cy="3756728"/>
              <a:chOff x="3700500" y="670375"/>
              <a:chExt cx="264250" cy="1906775"/>
            </a:xfrm>
          </p:grpSpPr>
          <p:sp>
            <p:nvSpPr>
              <p:cNvPr id="6166" name="Google Shape;6166;p19"/>
              <p:cNvSpPr/>
              <p:nvPr/>
            </p:nvSpPr>
            <p:spPr>
              <a:xfrm>
                <a:off x="3719175" y="967425"/>
                <a:ext cx="70175" cy="96775"/>
              </a:xfrm>
              <a:custGeom>
                <a:avLst/>
                <a:gdLst/>
                <a:ahLst/>
                <a:cxnLst/>
                <a:rect l="l" t="t" r="r" b="b"/>
                <a:pathLst>
                  <a:path w="2807" h="3871" fill="none" extrusionOk="0">
                    <a:moveTo>
                      <a:pt x="0" y="453"/>
                    </a:moveTo>
                    <a:cubicBezTo>
                      <a:pt x="0" y="363"/>
                      <a:pt x="0" y="250"/>
                      <a:pt x="68" y="159"/>
                    </a:cubicBezTo>
                    <a:cubicBezTo>
                      <a:pt x="158" y="23"/>
                      <a:pt x="317" y="1"/>
                      <a:pt x="453" y="23"/>
                    </a:cubicBezTo>
                    <a:cubicBezTo>
                      <a:pt x="611" y="46"/>
                      <a:pt x="747" y="159"/>
                      <a:pt x="860" y="250"/>
                    </a:cubicBezTo>
                    <a:cubicBezTo>
                      <a:pt x="1426" y="725"/>
                      <a:pt x="1856" y="1359"/>
                      <a:pt x="2150" y="2015"/>
                    </a:cubicBezTo>
                    <a:cubicBezTo>
                      <a:pt x="2444" y="2581"/>
                      <a:pt x="2806" y="3260"/>
                      <a:pt x="2490" y="3871"/>
                    </a:cubicBezTo>
                    <a:cubicBezTo>
                      <a:pt x="1675" y="3622"/>
                      <a:pt x="905" y="2739"/>
                      <a:pt x="498" y="2038"/>
                    </a:cubicBezTo>
                    <a:cubicBezTo>
                      <a:pt x="181" y="1585"/>
                      <a:pt x="0" y="1019"/>
                      <a:pt x="0"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19"/>
              <p:cNvSpPr/>
              <p:nvPr/>
            </p:nvSpPr>
            <p:spPr>
              <a:xfrm>
                <a:off x="3718600" y="972525"/>
                <a:ext cx="61700" cy="82625"/>
              </a:xfrm>
              <a:custGeom>
                <a:avLst/>
                <a:gdLst/>
                <a:ahLst/>
                <a:cxnLst/>
                <a:rect l="l" t="t" r="r" b="b"/>
                <a:pathLst>
                  <a:path w="2468" h="3305" fill="none" extrusionOk="0">
                    <a:moveTo>
                      <a:pt x="0" y="453"/>
                    </a:moveTo>
                    <a:cubicBezTo>
                      <a:pt x="589" y="1358"/>
                      <a:pt x="1381" y="2399"/>
                      <a:pt x="2173" y="3169"/>
                    </a:cubicBezTo>
                    <a:cubicBezTo>
                      <a:pt x="2241" y="3214"/>
                      <a:pt x="2354" y="3305"/>
                      <a:pt x="2445" y="3214"/>
                    </a:cubicBezTo>
                    <a:cubicBezTo>
                      <a:pt x="2467" y="3191"/>
                      <a:pt x="2467" y="3124"/>
                      <a:pt x="2467" y="3078"/>
                    </a:cubicBezTo>
                    <a:cubicBezTo>
                      <a:pt x="2445" y="2422"/>
                      <a:pt x="1947" y="1947"/>
                      <a:pt x="1472" y="1494"/>
                    </a:cubicBezTo>
                    <a:cubicBezTo>
                      <a:pt x="1019" y="1041"/>
                      <a:pt x="544" y="498"/>
                      <a:pt x="136"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19"/>
              <p:cNvSpPr/>
              <p:nvPr/>
            </p:nvSpPr>
            <p:spPr>
              <a:xfrm>
                <a:off x="3801200" y="840125"/>
                <a:ext cx="63975" cy="59425"/>
              </a:xfrm>
              <a:custGeom>
                <a:avLst/>
                <a:gdLst/>
                <a:ahLst/>
                <a:cxnLst/>
                <a:rect l="l" t="t" r="r" b="b"/>
                <a:pathLst>
                  <a:path w="2559" h="2377" fill="none" extrusionOk="0">
                    <a:moveTo>
                      <a:pt x="2196" y="23"/>
                    </a:moveTo>
                    <a:cubicBezTo>
                      <a:pt x="2241" y="23"/>
                      <a:pt x="2332" y="0"/>
                      <a:pt x="2377" y="23"/>
                    </a:cubicBezTo>
                    <a:cubicBezTo>
                      <a:pt x="2490" y="46"/>
                      <a:pt x="2558" y="204"/>
                      <a:pt x="2535" y="272"/>
                    </a:cubicBezTo>
                    <a:cubicBezTo>
                      <a:pt x="2535" y="385"/>
                      <a:pt x="2468" y="476"/>
                      <a:pt x="2422" y="589"/>
                    </a:cubicBezTo>
                    <a:cubicBezTo>
                      <a:pt x="2128" y="1042"/>
                      <a:pt x="1766" y="1449"/>
                      <a:pt x="1313" y="1743"/>
                    </a:cubicBezTo>
                    <a:cubicBezTo>
                      <a:pt x="951" y="2037"/>
                      <a:pt x="521" y="2377"/>
                      <a:pt x="1" y="2241"/>
                    </a:cubicBezTo>
                    <a:cubicBezTo>
                      <a:pt x="91" y="1607"/>
                      <a:pt x="612" y="951"/>
                      <a:pt x="1064" y="566"/>
                    </a:cubicBezTo>
                    <a:cubicBezTo>
                      <a:pt x="1404" y="317"/>
                      <a:pt x="1766" y="114"/>
                      <a:pt x="2196"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19"/>
              <p:cNvSpPr/>
              <p:nvPr/>
            </p:nvSpPr>
            <p:spPr>
              <a:xfrm>
                <a:off x="3808550" y="841250"/>
                <a:ext cx="51525" cy="52650"/>
              </a:xfrm>
              <a:custGeom>
                <a:avLst/>
                <a:gdLst/>
                <a:ahLst/>
                <a:cxnLst/>
                <a:rect l="l" t="t" r="r" b="b"/>
                <a:pathLst>
                  <a:path w="2061" h="2106" fill="none" extrusionOk="0">
                    <a:moveTo>
                      <a:pt x="1721" y="1"/>
                    </a:moveTo>
                    <a:cubicBezTo>
                      <a:pt x="1155" y="544"/>
                      <a:pt x="499" y="1246"/>
                      <a:pt x="46" y="1902"/>
                    </a:cubicBezTo>
                    <a:cubicBezTo>
                      <a:pt x="24" y="1970"/>
                      <a:pt x="1" y="2038"/>
                      <a:pt x="46" y="2083"/>
                    </a:cubicBezTo>
                    <a:cubicBezTo>
                      <a:pt x="69" y="2106"/>
                      <a:pt x="114" y="2083"/>
                      <a:pt x="137" y="2083"/>
                    </a:cubicBezTo>
                    <a:cubicBezTo>
                      <a:pt x="589" y="1947"/>
                      <a:pt x="884" y="1562"/>
                      <a:pt x="1155" y="1178"/>
                    </a:cubicBezTo>
                    <a:cubicBezTo>
                      <a:pt x="1449" y="770"/>
                      <a:pt x="1744" y="385"/>
                      <a:pt x="2060" y="46"/>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19"/>
              <p:cNvSpPr/>
              <p:nvPr/>
            </p:nvSpPr>
            <p:spPr>
              <a:xfrm>
                <a:off x="3781975" y="1725600"/>
                <a:ext cx="57725" cy="56050"/>
              </a:xfrm>
              <a:custGeom>
                <a:avLst/>
                <a:gdLst/>
                <a:ahLst/>
                <a:cxnLst/>
                <a:rect l="l" t="t" r="r" b="b"/>
                <a:pathLst>
                  <a:path w="2309" h="2242" fill="none" extrusionOk="0">
                    <a:moveTo>
                      <a:pt x="1947" y="23"/>
                    </a:moveTo>
                    <a:cubicBezTo>
                      <a:pt x="1992" y="23"/>
                      <a:pt x="2082" y="1"/>
                      <a:pt x="2128" y="23"/>
                    </a:cubicBezTo>
                    <a:cubicBezTo>
                      <a:pt x="2241" y="91"/>
                      <a:pt x="2309" y="204"/>
                      <a:pt x="2309" y="317"/>
                    </a:cubicBezTo>
                    <a:cubicBezTo>
                      <a:pt x="2309" y="431"/>
                      <a:pt x="2241" y="499"/>
                      <a:pt x="2218" y="589"/>
                    </a:cubicBezTo>
                    <a:cubicBezTo>
                      <a:pt x="1992" y="1019"/>
                      <a:pt x="1630" y="1381"/>
                      <a:pt x="1222" y="1675"/>
                    </a:cubicBezTo>
                    <a:cubicBezTo>
                      <a:pt x="883" y="1924"/>
                      <a:pt x="498" y="2241"/>
                      <a:pt x="0" y="2060"/>
                    </a:cubicBezTo>
                    <a:cubicBezTo>
                      <a:pt x="45" y="1449"/>
                      <a:pt x="521" y="838"/>
                      <a:pt x="951" y="476"/>
                    </a:cubicBezTo>
                    <a:cubicBezTo>
                      <a:pt x="1200" y="250"/>
                      <a:pt x="1539" y="91"/>
                      <a:pt x="1947"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19"/>
              <p:cNvSpPr/>
              <p:nvPr/>
            </p:nvSpPr>
            <p:spPr>
              <a:xfrm>
                <a:off x="3764425" y="817500"/>
                <a:ext cx="43600" cy="62825"/>
              </a:xfrm>
              <a:custGeom>
                <a:avLst/>
                <a:gdLst/>
                <a:ahLst/>
                <a:cxnLst/>
                <a:rect l="l" t="t" r="r" b="b"/>
                <a:pathLst>
                  <a:path w="1744" h="2513" fill="none" extrusionOk="0">
                    <a:moveTo>
                      <a:pt x="182" y="317"/>
                    </a:moveTo>
                    <a:cubicBezTo>
                      <a:pt x="317" y="113"/>
                      <a:pt x="544" y="0"/>
                      <a:pt x="770" y="45"/>
                    </a:cubicBezTo>
                    <a:cubicBezTo>
                      <a:pt x="1064" y="113"/>
                      <a:pt x="1223" y="362"/>
                      <a:pt x="1336" y="611"/>
                    </a:cubicBezTo>
                    <a:cubicBezTo>
                      <a:pt x="1562" y="1132"/>
                      <a:pt x="1743" y="1924"/>
                      <a:pt x="1472" y="2467"/>
                    </a:cubicBezTo>
                    <a:cubicBezTo>
                      <a:pt x="1449" y="2512"/>
                      <a:pt x="838" y="2128"/>
                      <a:pt x="770" y="2060"/>
                    </a:cubicBezTo>
                    <a:cubicBezTo>
                      <a:pt x="453" y="1833"/>
                      <a:pt x="227" y="1584"/>
                      <a:pt x="91" y="1177"/>
                    </a:cubicBezTo>
                    <a:cubicBezTo>
                      <a:pt x="1" y="928"/>
                      <a:pt x="1" y="634"/>
                      <a:pt x="114" y="385"/>
                    </a:cubicBezTo>
                    <a:cubicBezTo>
                      <a:pt x="159" y="362"/>
                      <a:pt x="182" y="340"/>
                      <a:pt x="182" y="317"/>
                    </a:cubicBezTo>
                    <a:close/>
                  </a:path>
                </a:pathLst>
              </a:custGeom>
              <a:noFill/>
              <a:ln w="1132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19"/>
              <p:cNvSpPr/>
              <p:nvPr/>
            </p:nvSpPr>
            <p:spPr>
              <a:xfrm>
                <a:off x="3714650" y="1508900"/>
                <a:ext cx="53200" cy="79250"/>
              </a:xfrm>
              <a:custGeom>
                <a:avLst/>
                <a:gdLst/>
                <a:ahLst/>
                <a:cxnLst/>
                <a:rect l="l" t="t" r="r" b="b"/>
                <a:pathLst>
                  <a:path w="2128" h="3170" fill="none" extrusionOk="0">
                    <a:moveTo>
                      <a:pt x="181" y="408"/>
                    </a:moveTo>
                    <a:cubicBezTo>
                      <a:pt x="362" y="182"/>
                      <a:pt x="679" y="1"/>
                      <a:pt x="951" y="68"/>
                    </a:cubicBezTo>
                    <a:cubicBezTo>
                      <a:pt x="1290" y="159"/>
                      <a:pt x="1516" y="453"/>
                      <a:pt x="1652" y="770"/>
                    </a:cubicBezTo>
                    <a:cubicBezTo>
                      <a:pt x="1946" y="1404"/>
                      <a:pt x="2127" y="2422"/>
                      <a:pt x="1856" y="3101"/>
                    </a:cubicBezTo>
                    <a:cubicBezTo>
                      <a:pt x="1833" y="3169"/>
                      <a:pt x="996" y="2648"/>
                      <a:pt x="951" y="2603"/>
                    </a:cubicBezTo>
                    <a:cubicBezTo>
                      <a:pt x="566" y="2309"/>
                      <a:pt x="272" y="1992"/>
                      <a:pt x="113" y="1517"/>
                    </a:cubicBezTo>
                    <a:cubicBezTo>
                      <a:pt x="0" y="1200"/>
                      <a:pt x="0" y="838"/>
                      <a:pt x="136" y="521"/>
                    </a:cubicBezTo>
                    <a:cubicBezTo>
                      <a:pt x="136" y="453"/>
                      <a:pt x="158" y="431"/>
                      <a:pt x="181" y="40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19"/>
              <p:cNvSpPr/>
              <p:nvPr/>
            </p:nvSpPr>
            <p:spPr>
              <a:xfrm>
                <a:off x="3715200" y="1515700"/>
                <a:ext cx="46425" cy="60000"/>
              </a:xfrm>
              <a:custGeom>
                <a:avLst/>
                <a:gdLst/>
                <a:ahLst/>
                <a:cxnLst/>
                <a:rect l="l" t="t" r="r" b="b"/>
                <a:pathLst>
                  <a:path w="1857" h="2400" fill="none" extrusionOk="0">
                    <a:moveTo>
                      <a:pt x="1" y="679"/>
                    </a:moveTo>
                    <a:cubicBezTo>
                      <a:pt x="431" y="1200"/>
                      <a:pt x="929" y="1946"/>
                      <a:pt x="1517" y="2331"/>
                    </a:cubicBezTo>
                    <a:cubicBezTo>
                      <a:pt x="1585" y="2376"/>
                      <a:pt x="1675" y="2399"/>
                      <a:pt x="1721" y="2331"/>
                    </a:cubicBezTo>
                    <a:cubicBezTo>
                      <a:pt x="1743" y="2309"/>
                      <a:pt x="1743" y="2286"/>
                      <a:pt x="1789" y="2263"/>
                    </a:cubicBezTo>
                    <a:cubicBezTo>
                      <a:pt x="1834" y="1811"/>
                      <a:pt x="317" y="249"/>
                      <a:pt x="408" y="0"/>
                    </a:cubicBezTo>
                    <a:cubicBezTo>
                      <a:pt x="1042" y="136"/>
                      <a:pt x="1268" y="611"/>
                      <a:pt x="1856" y="131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19"/>
              <p:cNvSpPr/>
              <p:nvPr/>
            </p:nvSpPr>
            <p:spPr>
              <a:xfrm>
                <a:off x="3738975" y="1875550"/>
                <a:ext cx="53200" cy="61675"/>
              </a:xfrm>
              <a:custGeom>
                <a:avLst/>
                <a:gdLst/>
                <a:ahLst/>
                <a:cxnLst/>
                <a:rect l="l" t="t" r="r" b="b"/>
                <a:pathLst>
                  <a:path w="2128" h="2467" fill="none" extrusionOk="0">
                    <a:moveTo>
                      <a:pt x="91" y="430"/>
                    </a:moveTo>
                    <a:cubicBezTo>
                      <a:pt x="204" y="204"/>
                      <a:pt x="430" y="0"/>
                      <a:pt x="679" y="0"/>
                    </a:cubicBezTo>
                    <a:cubicBezTo>
                      <a:pt x="996" y="0"/>
                      <a:pt x="1222" y="226"/>
                      <a:pt x="1426" y="453"/>
                    </a:cubicBezTo>
                    <a:cubicBezTo>
                      <a:pt x="1765" y="928"/>
                      <a:pt x="2128" y="1743"/>
                      <a:pt x="1992" y="2376"/>
                    </a:cubicBezTo>
                    <a:cubicBezTo>
                      <a:pt x="1969" y="2467"/>
                      <a:pt x="1200" y="2173"/>
                      <a:pt x="1132" y="2150"/>
                    </a:cubicBezTo>
                    <a:cubicBezTo>
                      <a:pt x="747" y="1969"/>
                      <a:pt x="453" y="1788"/>
                      <a:pt x="227" y="1381"/>
                    </a:cubicBezTo>
                    <a:cubicBezTo>
                      <a:pt x="91" y="1132"/>
                      <a:pt x="0" y="815"/>
                      <a:pt x="91" y="543"/>
                    </a:cubicBezTo>
                    <a:cubicBezTo>
                      <a:pt x="68" y="498"/>
                      <a:pt x="68" y="453"/>
                      <a:pt x="91" y="430"/>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19"/>
              <p:cNvSpPr/>
              <p:nvPr/>
            </p:nvSpPr>
            <p:spPr>
              <a:xfrm>
                <a:off x="3745750" y="1882325"/>
                <a:ext cx="36250" cy="21525"/>
              </a:xfrm>
              <a:custGeom>
                <a:avLst/>
                <a:gdLst/>
                <a:ahLst/>
                <a:cxnLst/>
                <a:rect l="l" t="t" r="r" b="b"/>
                <a:pathLst>
                  <a:path w="1450" h="861" fill="none" extrusionOk="0">
                    <a:moveTo>
                      <a:pt x="567" y="612"/>
                    </a:moveTo>
                    <a:cubicBezTo>
                      <a:pt x="250" y="340"/>
                      <a:pt x="1" y="114"/>
                      <a:pt x="1" y="1"/>
                    </a:cubicBezTo>
                    <a:cubicBezTo>
                      <a:pt x="521" y="1"/>
                      <a:pt x="838" y="385"/>
                      <a:pt x="1449" y="86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19"/>
              <p:cNvSpPr/>
              <p:nvPr/>
            </p:nvSpPr>
            <p:spPr>
              <a:xfrm>
                <a:off x="3740100" y="1897600"/>
                <a:ext cx="45275" cy="29450"/>
              </a:xfrm>
              <a:custGeom>
                <a:avLst/>
                <a:gdLst/>
                <a:ahLst/>
                <a:cxnLst/>
                <a:rect l="l" t="t" r="r" b="b"/>
                <a:pathLst>
                  <a:path w="1811" h="1178" fill="none" extrusionOk="0">
                    <a:moveTo>
                      <a:pt x="0" y="46"/>
                    </a:moveTo>
                    <a:cubicBezTo>
                      <a:pt x="453" y="408"/>
                      <a:pt x="1019" y="929"/>
                      <a:pt x="1607" y="1155"/>
                    </a:cubicBezTo>
                    <a:cubicBezTo>
                      <a:pt x="1653" y="1178"/>
                      <a:pt x="1743" y="1178"/>
                      <a:pt x="1766" y="1132"/>
                    </a:cubicBezTo>
                    <a:cubicBezTo>
                      <a:pt x="1811" y="1087"/>
                      <a:pt x="1811" y="1064"/>
                      <a:pt x="1811" y="1042"/>
                    </a:cubicBezTo>
                    <a:cubicBezTo>
                      <a:pt x="1766" y="816"/>
                      <a:pt x="1245" y="363"/>
                      <a:pt x="793" y="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19"/>
              <p:cNvSpPr/>
              <p:nvPr/>
            </p:nvSpPr>
            <p:spPr>
              <a:xfrm>
                <a:off x="3780275" y="1098700"/>
                <a:ext cx="79225" cy="53775"/>
              </a:xfrm>
              <a:custGeom>
                <a:avLst/>
                <a:gdLst/>
                <a:ahLst/>
                <a:cxnLst/>
                <a:rect l="l" t="t" r="r" b="b"/>
                <a:pathLst>
                  <a:path w="3169" h="2151" fill="none" extrusionOk="0">
                    <a:moveTo>
                      <a:pt x="2761" y="204"/>
                    </a:moveTo>
                    <a:cubicBezTo>
                      <a:pt x="2988" y="385"/>
                      <a:pt x="3169" y="679"/>
                      <a:pt x="3101" y="974"/>
                    </a:cubicBezTo>
                    <a:cubicBezTo>
                      <a:pt x="3010" y="1313"/>
                      <a:pt x="2716" y="1539"/>
                      <a:pt x="2399" y="1675"/>
                    </a:cubicBezTo>
                    <a:cubicBezTo>
                      <a:pt x="1766" y="1969"/>
                      <a:pt x="747" y="2150"/>
                      <a:pt x="68" y="1879"/>
                    </a:cubicBezTo>
                    <a:cubicBezTo>
                      <a:pt x="0" y="1856"/>
                      <a:pt x="521" y="1019"/>
                      <a:pt x="566" y="974"/>
                    </a:cubicBezTo>
                    <a:cubicBezTo>
                      <a:pt x="860" y="566"/>
                      <a:pt x="1177" y="295"/>
                      <a:pt x="1652" y="113"/>
                    </a:cubicBezTo>
                    <a:cubicBezTo>
                      <a:pt x="1969" y="0"/>
                      <a:pt x="2331" y="0"/>
                      <a:pt x="2648" y="159"/>
                    </a:cubicBezTo>
                    <a:cubicBezTo>
                      <a:pt x="2716" y="159"/>
                      <a:pt x="2739" y="181"/>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19"/>
              <p:cNvSpPr/>
              <p:nvPr/>
            </p:nvSpPr>
            <p:spPr>
              <a:xfrm>
                <a:off x="3764425" y="681700"/>
                <a:ext cx="200325" cy="1895450"/>
              </a:xfrm>
              <a:custGeom>
                <a:avLst/>
                <a:gdLst/>
                <a:ahLst/>
                <a:cxnLst/>
                <a:rect l="l" t="t" r="r" b="b"/>
                <a:pathLst>
                  <a:path w="8013" h="75818" fill="none" extrusionOk="0">
                    <a:moveTo>
                      <a:pt x="2649" y="1"/>
                    </a:moveTo>
                    <a:cubicBezTo>
                      <a:pt x="1811" y="4640"/>
                      <a:pt x="1359" y="9370"/>
                      <a:pt x="974" y="14032"/>
                    </a:cubicBezTo>
                    <a:cubicBezTo>
                      <a:pt x="69" y="25326"/>
                      <a:pt x="1" y="36687"/>
                      <a:pt x="906" y="47980"/>
                    </a:cubicBezTo>
                    <a:cubicBezTo>
                      <a:pt x="1223" y="51851"/>
                      <a:pt x="1653" y="55721"/>
                      <a:pt x="2219" y="59568"/>
                    </a:cubicBezTo>
                    <a:cubicBezTo>
                      <a:pt x="2784" y="63370"/>
                      <a:pt x="3237" y="67353"/>
                      <a:pt x="4097" y="71088"/>
                    </a:cubicBezTo>
                    <a:cubicBezTo>
                      <a:pt x="4255" y="71744"/>
                      <a:pt x="4504" y="72355"/>
                      <a:pt x="4980" y="72808"/>
                    </a:cubicBezTo>
                    <a:cubicBezTo>
                      <a:pt x="5478" y="73260"/>
                      <a:pt x="6202" y="73487"/>
                      <a:pt x="6790" y="73215"/>
                    </a:cubicBezTo>
                    <a:cubicBezTo>
                      <a:pt x="7537" y="72876"/>
                      <a:pt x="7763" y="71789"/>
                      <a:pt x="7243" y="71178"/>
                    </a:cubicBezTo>
                    <a:cubicBezTo>
                      <a:pt x="6745" y="70545"/>
                      <a:pt x="5636" y="70590"/>
                      <a:pt x="5183" y="71224"/>
                    </a:cubicBezTo>
                    <a:cubicBezTo>
                      <a:pt x="4957" y="71540"/>
                      <a:pt x="4867" y="71948"/>
                      <a:pt x="4867" y="72332"/>
                    </a:cubicBezTo>
                    <a:cubicBezTo>
                      <a:pt x="4844" y="74053"/>
                      <a:pt x="6292" y="75682"/>
                      <a:pt x="8012" y="7581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19"/>
              <p:cNvSpPr/>
              <p:nvPr/>
            </p:nvSpPr>
            <p:spPr>
              <a:xfrm>
                <a:off x="3700500" y="1489100"/>
                <a:ext cx="148250" cy="876450"/>
              </a:xfrm>
              <a:custGeom>
                <a:avLst/>
                <a:gdLst/>
                <a:ahLst/>
                <a:cxnLst/>
                <a:rect l="l" t="t" r="r" b="b"/>
                <a:pathLst>
                  <a:path w="5930" h="35058" fill="none" extrusionOk="0">
                    <a:moveTo>
                      <a:pt x="3010" y="0"/>
                    </a:moveTo>
                    <a:cubicBezTo>
                      <a:pt x="3010" y="0"/>
                      <a:pt x="0" y="11294"/>
                      <a:pt x="5930" y="3505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19"/>
              <p:cNvSpPr/>
              <p:nvPr/>
            </p:nvSpPr>
            <p:spPr>
              <a:xfrm>
                <a:off x="3775750" y="670375"/>
                <a:ext cx="56600" cy="818750"/>
              </a:xfrm>
              <a:custGeom>
                <a:avLst/>
                <a:gdLst/>
                <a:ahLst/>
                <a:cxnLst/>
                <a:rect l="l" t="t" r="r" b="b"/>
                <a:pathLst>
                  <a:path w="2264" h="32750" fill="none" extrusionOk="0">
                    <a:moveTo>
                      <a:pt x="2263" y="1"/>
                    </a:moveTo>
                    <a:cubicBezTo>
                      <a:pt x="2263" y="1"/>
                      <a:pt x="1698" y="15889"/>
                      <a:pt x="0" y="32749"/>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1" name="Google Shape;6181;p19"/>
            <p:cNvGrpSpPr/>
            <p:nvPr/>
          </p:nvGrpSpPr>
          <p:grpSpPr>
            <a:xfrm flipH="1">
              <a:off x="3453782" y="-203525"/>
              <a:ext cx="292131" cy="1327718"/>
              <a:chOff x="2806525" y="620025"/>
              <a:chExt cx="148275" cy="673900"/>
            </a:xfrm>
          </p:grpSpPr>
          <p:sp>
            <p:nvSpPr>
              <p:cNvPr id="6182" name="Google Shape;6182;p19"/>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19"/>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19"/>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19"/>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19"/>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19"/>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19"/>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19"/>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0" name="Google Shape;6190;p19"/>
            <p:cNvGrpSpPr/>
            <p:nvPr/>
          </p:nvGrpSpPr>
          <p:grpSpPr>
            <a:xfrm flipH="1">
              <a:off x="8531712" y="-314989"/>
              <a:ext cx="476050" cy="2908409"/>
              <a:chOff x="2022900" y="563450"/>
              <a:chExt cx="241625" cy="1476200"/>
            </a:xfrm>
          </p:grpSpPr>
          <p:sp>
            <p:nvSpPr>
              <p:cNvPr id="6191" name="Google Shape;6191;p19"/>
              <p:cNvSpPr/>
              <p:nvPr/>
            </p:nvSpPr>
            <p:spPr>
              <a:xfrm>
                <a:off x="2022900" y="574200"/>
                <a:ext cx="241625" cy="1465450"/>
              </a:xfrm>
              <a:custGeom>
                <a:avLst/>
                <a:gdLst/>
                <a:ahLst/>
                <a:cxnLst/>
                <a:rect l="l" t="t" r="r" b="b"/>
                <a:pathLst>
                  <a:path w="9665" h="58618" fill="none" extrusionOk="0">
                    <a:moveTo>
                      <a:pt x="3689" y="58617"/>
                    </a:moveTo>
                    <a:cubicBezTo>
                      <a:pt x="2512" y="58527"/>
                      <a:pt x="1494" y="57576"/>
                      <a:pt x="1154" y="56399"/>
                    </a:cubicBezTo>
                    <a:cubicBezTo>
                      <a:pt x="815" y="55268"/>
                      <a:pt x="1087" y="54000"/>
                      <a:pt x="1720" y="52982"/>
                    </a:cubicBezTo>
                    <a:cubicBezTo>
                      <a:pt x="1879" y="52710"/>
                      <a:pt x="2105" y="52416"/>
                      <a:pt x="2422" y="52303"/>
                    </a:cubicBezTo>
                    <a:cubicBezTo>
                      <a:pt x="3033" y="52077"/>
                      <a:pt x="3735" y="52733"/>
                      <a:pt x="3644" y="53389"/>
                    </a:cubicBezTo>
                    <a:cubicBezTo>
                      <a:pt x="3553" y="54023"/>
                      <a:pt x="2875" y="54476"/>
                      <a:pt x="2218" y="54408"/>
                    </a:cubicBezTo>
                    <a:cubicBezTo>
                      <a:pt x="1585" y="54340"/>
                      <a:pt x="1041" y="53842"/>
                      <a:pt x="792" y="53231"/>
                    </a:cubicBezTo>
                    <a:cubicBezTo>
                      <a:pt x="340" y="52167"/>
                      <a:pt x="747" y="50877"/>
                      <a:pt x="1381" y="49904"/>
                    </a:cubicBezTo>
                    <a:cubicBezTo>
                      <a:pt x="1992" y="48908"/>
                      <a:pt x="2829" y="48003"/>
                      <a:pt x="3282" y="46917"/>
                    </a:cubicBezTo>
                    <a:cubicBezTo>
                      <a:pt x="3780" y="45672"/>
                      <a:pt x="3757" y="44223"/>
                      <a:pt x="3191" y="42956"/>
                    </a:cubicBezTo>
                    <a:cubicBezTo>
                      <a:pt x="2603" y="41711"/>
                      <a:pt x="1494" y="40738"/>
                      <a:pt x="1041" y="39403"/>
                    </a:cubicBezTo>
                    <a:cubicBezTo>
                      <a:pt x="0" y="36370"/>
                      <a:pt x="3214" y="34175"/>
                      <a:pt x="4685" y="31957"/>
                    </a:cubicBezTo>
                    <a:cubicBezTo>
                      <a:pt x="6292" y="29580"/>
                      <a:pt x="6812" y="26503"/>
                      <a:pt x="6066" y="23696"/>
                    </a:cubicBezTo>
                    <a:cubicBezTo>
                      <a:pt x="5364" y="21048"/>
                      <a:pt x="3553" y="18581"/>
                      <a:pt x="3802" y="15843"/>
                    </a:cubicBezTo>
                    <a:cubicBezTo>
                      <a:pt x="4097" y="12629"/>
                      <a:pt x="7039" y="10366"/>
                      <a:pt x="8442" y="7492"/>
                    </a:cubicBezTo>
                    <a:cubicBezTo>
                      <a:pt x="9574" y="5161"/>
                      <a:pt x="9664" y="2377"/>
                      <a:pt x="8714" y="0"/>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19"/>
              <p:cNvSpPr/>
              <p:nvPr/>
            </p:nvSpPr>
            <p:spPr>
              <a:xfrm>
                <a:off x="2033650" y="563450"/>
                <a:ext cx="220125" cy="1324575"/>
              </a:xfrm>
              <a:custGeom>
                <a:avLst/>
                <a:gdLst/>
                <a:ahLst/>
                <a:cxnLst/>
                <a:rect l="l" t="t" r="r" b="b"/>
                <a:pathLst>
                  <a:path w="8805" h="52983" fill="none" extrusionOk="0">
                    <a:moveTo>
                      <a:pt x="498" y="52982"/>
                    </a:moveTo>
                    <a:cubicBezTo>
                      <a:pt x="0" y="51330"/>
                      <a:pt x="227" y="49451"/>
                      <a:pt x="1109" y="47935"/>
                    </a:cubicBezTo>
                    <a:cubicBezTo>
                      <a:pt x="2082" y="46260"/>
                      <a:pt x="3870" y="44767"/>
                      <a:pt x="3576" y="42865"/>
                    </a:cubicBezTo>
                    <a:cubicBezTo>
                      <a:pt x="3305" y="40987"/>
                      <a:pt x="1132" y="39946"/>
                      <a:pt x="566" y="38158"/>
                    </a:cubicBezTo>
                    <a:cubicBezTo>
                      <a:pt x="181" y="36913"/>
                      <a:pt x="657" y="35533"/>
                      <a:pt x="1358" y="34424"/>
                    </a:cubicBezTo>
                    <a:cubicBezTo>
                      <a:pt x="2105" y="33337"/>
                      <a:pt x="3078" y="32432"/>
                      <a:pt x="3825" y="31346"/>
                    </a:cubicBezTo>
                    <a:cubicBezTo>
                      <a:pt x="5274" y="29309"/>
                      <a:pt x="5930" y="26729"/>
                      <a:pt x="5636" y="24285"/>
                    </a:cubicBezTo>
                    <a:cubicBezTo>
                      <a:pt x="5500" y="23062"/>
                      <a:pt x="5138" y="21908"/>
                      <a:pt x="4934" y="20686"/>
                    </a:cubicBezTo>
                    <a:cubicBezTo>
                      <a:pt x="4617" y="18694"/>
                      <a:pt x="4798" y="16635"/>
                      <a:pt x="5455" y="14711"/>
                    </a:cubicBezTo>
                    <a:cubicBezTo>
                      <a:pt x="5975" y="13127"/>
                      <a:pt x="6835" y="11679"/>
                      <a:pt x="7446" y="10162"/>
                    </a:cubicBezTo>
                    <a:cubicBezTo>
                      <a:pt x="8170" y="8465"/>
                      <a:pt x="8193" y="6745"/>
                      <a:pt x="8465" y="4979"/>
                    </a:cubicBezTo>
                    <a:cubicBezTo>
                      <a:pt x="8736" y="3395"/>
                      <a:pt x="8804" y="1585"/>
                      <a:pt x="8397" y="0"/>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19"/>
              <p:cNvSpPr/>
              <p:nvPr/>
            </p:nvSpPr>
            <p:spPr>
              <a:xfrm>
                <a:off x="2171125" y="1261025"/>
                <a:ext cx="73600" cy="57800"/>
              </a:xfrm>
              <a:custGeom>
                <a:avLst/>
                <a:gdLst/>
                <a:ahLst/>
                <a:cxnLst/>
                <a:rect l="l" t="t" r="r" b="b"/>
                <a:pathLst>
                  <a:path w="2944" h="2312" extrusionOk="0">
                    <a:moveTo>
                      <a:pt x="2445" y="501"/>
                    </a:moveTo>
                    <a:cubicBezTo>
                      <a:pt x="2468" y="501"/>
                      <a:pt x="2490" y="523"/>
                      <a:pt x="2490" y="591"/>
                    </a:cubicBezTo>
                    <a:cubicBezTo>
                      <a:pt x="2490" y="636"/>
                      <a:pt x="2468" y="727"/>
                      <a:pt x="2445" y="817"/>
                    </a:cubicBezTo>
                    <a:cubicBezTo>
                      <a:pt x="2241" y="1270"/>
                      <a:pt x="1925" y="1496"/>
                      <a:pt x="1449" y="1519"/>
                    </a:cubicBezTo>
                    <a:cubicBezTo>
                      <a:pt x="1155" y="1542"/>
                      <a:pt x="861" y="1587"/>
                      <a:pt x="521" y="1632"/>
                    </a:cubicBezTo>
                    <a:cubicBezTo>
                      <a:pt x="635" y="1044"/>
                      <a:pt x="1087" y="591"/>
                      <a:pt x="1381" y="546"/>
                    </a:cubicBezTo>
                    <a:cubicBezTo>
                      <a:pt x="1434" y="538"/>
                      <a:pt x="1489" y="535"/>
                      <a:pt x="1544" y="535"/>
                    </a:cubicBezTo>
                    <a:cubicBezTo>
                      <a:pt x="1704" y="535"/>
                      <a:pt x="1873" y="560"/>
                      <a:pt x="2045" y="560"/>
                    </a:cubicBezTo>
                    <a:cubicBezTo>
                      <a:pt x="2148" y="560"/>
                      <a:pt x="2251" y="551"/>
                      <a:pt x="2355" y="523"/>
                    </a:cubicBezTo>
                    <a:cubicBezTo>
                      <a:pt x="2355" y="501"/>
                      <a:pt x="2400" y="501"/>
                      <a:pt x="2445" y="501"/>
                    </a:cubicBezTo>
                    <a:close/>
                    <a:moveTo>
                      <a:pt x="1430" y="1"/>
                    </a:moveTo>
                    <a:cubicBezTo>
                      <a:pt x="1334" y="1"/>
                      <a:pt x="1242" y="13"/>
                      <a:pt x="1155" y="48"/>
                    </a:cubicBezTo>
                    <a:cubicBezTo>
                      <a:pt x="680" y="139"/>
                      <a:pt x="114" y="1270"/>
                      <a:pt x="23" y="2153"/>
                    </a:cubicBezTo>
                    <a:cubicBezTo>
                      <a:pt x="1" y="2198"/>
                      <a:pt x="1" y="2266"/>
                      <a:pt x="1" y="2311"/>
                    </a:cubicBezTo>
                    <a:cubicBezTo>
                      <a:pt x="69" y="2289"/>
                      <a:pt x="114" y="2221"/>
                      <a:pt x="182" y="2198"/>
                    </a:cubicBezTo>
                    <a:cubicBezTo>
                      <a:pt x="318" y="2107"/>
                      <a:pt x="431" y="2085"/>
                      <a:pt x="544" y="2062"/>
                    </a:cubicBezTo>
                    <a:cubicBezTo>
                      <a:pt x="684" y="2042"/>
                      <a:pt x="819" y="2036"/>
                      <a:pt x="946" y="2036"/>
                    </a:cubicBezTo>
                    <a:cubicBezTo>
                      <a:pt x="1156" y="2036"/>
                      <a:pt x="1346" y="2053"/>
                      <a:pt x="1513" y="2053"/>
                    </a:cubicBezTo>
                    <a:cubicBezTo>
                      <a:pt x="1587" y="2053"/>
                      <a:pt x="1657" y="2049"/>
                      <a:pt x="1721" y="2040"/>
                    </a:cubicBezTo>
                    <a:cubicBezTo>
                      <a:pt x="2241" y="1994"/>
                      <a:pt x="2604" y="1519"/>
                      <a:pt x="2830" y="817"/>
                    </a:cubicBezTo>
                    <a:cubicBezTo>
                      <a:pt x="2898" y="614"/>
                      <a:pt x="2943" y="410"/>
                      <a:pt x="2943" y="252"/>
                    </a:cubicBezTo>
                    <a:cubicBezTo>
                      <a:pt x="2943" y="79"/>
                      <a:pt x="2862" y="20"/>
                      <a:pt x="2712" y="20"/>
                    </a:cubicBezTo>
                    <a:cubicBezTo>
                      <a:pt x="2686" y="20"/>
                      <a:pt x="2657" y="22"/>
                      <a:pt x="2626" y="25"/>
                    </a:cubicBezTo>
                    <a:cubicBezTo>
                      <a:pt x="2513" y="48"/>
                      <a:pt x="2400" y="71"/>
                      <a:pt x="2309" y="71"/>
                    </a:cubicBezTo>
                    <a:cubicBezTo>
                      <a:pt x="2267" y="75"/>
                      <a:pt x="2225" y="77"/>
                      <a:pt x="2183" y="77"/>
                    </a:cubicBezTo>
                    <a:cubicBezTo>
                      <a:pt x="1923" y="77"/>
                      <a:pt x="1666" y="1"/>
                      <a:pt x="1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19"/>
              <p:cNvSpPr/>
              <p:nvPr/>
            </p:nvSpPr>
            <p:spPr>
              <a:xfrm>
                <a:off x="2178500" y="1263900"/>
                <a:ext cx="59425" cy="45875"/>
              </a:xfrm>
              <a:custGeom>
                <a:avLst/>
                <a:gdLst/>
                <a:ahLst/>
                <a:cxnLst/>
                <a:rect l="l" t="t" r="r" b="b"/>
                <a:pathLst>
                  <a:path w="2377" h="1835" extrusionOk="0">
                    <a:moveTo>
                      <a:pt x="1291" y="872"/>
                    </a:moveTo>
                    <a:cubicBezTo>
                      <a:pt x="1270" y="890"/>
                      <a:pt x="1258" y="913"/>
                      <a:pt x="1245" y="951"/>
                    </a:cubicBezTo>
                    <a:lnTo>
                      <a:pt x="1200" y="974"/>
                    </a:lnTo>
                    <a:cubicBezTo>
                      <a:pt x="1064" y="1132"/>
                      <a:pt x="905" y="1268"/>
                      <a:pt x="679" y="1314"/>
                    </a:cubicBezTo>
                    <a:cubicBezTo>
                      <a:pt x="842" y="1109"/>
                      <a:pt x="1080" y="979"/>
                      <a:pt x="1291" y="872"/>
                    </a:cubicBezTo>
                    <a:close/>
                    <a:moveTo>
                      <a:pt x="1743" y="1"/>
                    </a:moveTo>
                    <a:cubicBezTo>
                      <a:pt x="1267" y="295"/>
                      <a:pt x="588" y="340"/>
                      <a:pt x="113" y="1314"/>
                    </a:cubicBezTo>
                    <a:cubicBezTo>
                      <a:pt x="0" y="1540"/>
                      <a:pt x="23" y="1744"/>
                      <a:pt x="158" y="1766"/>
                    </a:cubicBezTo>
                    <a:cubicBezTo>
                      <a:pt x="249" y="1811"/>
                      <a:pt x="294" y="1811"/>
                      <a:pt x="362" y="1811"/>
                    </a:cubicBezTo>
                    <a:cubicBezTo>
                      <a:pt x="375" y="1811"/>
                      <a:pt x="388" y="1797"/>
                      <a:pt x="393" y="1797"/>
                    </a:cubicBezTo>
                    <a:cubicBezTo>
                      <a:pt x="396" y="1797"/>
                      <a:pt x="395" y="1805"/>
                      <a:pt x="385" y="1834"/>
                    </a:cubicBezTo>
                    <a:cubicBezTo>
                      <a:pt x="951" y="1834"/>
                      <a:pt x="1267" y="1721"/>
                      <a:pt x="1516" y="1427"/>
                    </a:cubicBezTo>
                    <a:lnTo>
                      <a:pt x="1539" y="1404"/>
                    </a:lnTo>
                    <a:cubicBezTo>
                      <a:pt x="1833" y="1087"/>
                      <a:pt x="2105" y="793"/>
                      <a:pt x="2376" y="295"/>
                    </a:cubicBezTo>
                    <a:cubicBezTo>
                      <a:pt x="2263" y="272"/>
                      <a:pt x="2173" y="227"/>
                      <a:pt x="2060" y="137"/>
                    </a:cubicBezTo>
                    <a:cubicBezTo>
                      <a:pt x="2037" y="182"/>
                      <a:pt x="1969" y="227"/>
                      <a:pt x="1946" y="272"/>
                    </a:cubicBezTo>
                    <a:cubicBezTo>
                      <a:pt x="1879" y="182"/>
                      <a:pt x="1811" y="69"/>
                      <a:pt x="1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19"/>
              <p:cNvSpPr/>
              <p:nvPr/>
            </p:nvSpPr>
            <p:spPr>
              <a:xfrm>
                <a:off x="2094750" y="1580725"/>
                <a:ext cx="60575" cy="75300"/>
              </a:xfrm>
              <a:custGeom>
                <a:avLst/>
                <a:gdLst/>
                <a:ahLst/>
                <a:cxnLst/>
                <a:rect l="l" t="t" r="r" b="b"/>
                <a:pathLst>
                  <a:path w="2423" h="3012" extrusionOk="0">
                    <a:moveTo>
                      <a:pt x="2032" y="514"/>
                    </a:moveTo>
                    <a:cubicBezTo>
                      <a:pt x="2050" y="514"/>
                      <a:pt x="2071" y="539"/>
                      <a:pt x="2105" y="590"/>
                    </a:cubicBezTo>
                    <a:cubicBezTo>
                      <a:pt x="2128" y="681"/>
                      <a:pt x="2105" y="726"/>
                      <a:pt x="2105" y="839"/>
                    </a:cubicBezTo>
                    <a:cubicBezTo>
                      <a:pt x="2037" y="1314"/>
                      <a:pt x="1811" y="1654"/>
                      <a:pt x="1358" y="1835"/>
                    </a:cubicBezTo>
                    <a:cubicBezTo>
                      <a:pt x="1087" y="1948"/>
                      <a:pt x="793" y="2061"/>
                      <a:pt x="476" y="2220"/>
                    </a:cubicBezTo>
                    <a:cubicBezTo>
                      <a:pt x="431" y="1609"/>
                      <a:pt x="702" y="1043"/>
                      <a:pt x="1019" y="884"/>
                    </a:cubicBezTo>
                    <a:cubicBezTo>
                      <a:pt x="1268" y="726"/>
                      <a:pt x="1607" y="726"/>
                      <a:pt x="1924" y="568"/>
                    </a:cubicBezTo>
                    <a:cubicBezTo>
                      <a:pt x="1947" y="568"/>
                      <a:pt x="1992" y="522"/>
                      <a:pt x="2015" y="522"/>
                    </a:cubicBezTo>
                    <a:cubicBezTo>
                      <a:pt x="2020" y="517"/>
                      <a:pt x="2026" y="514"/>
                      <a:pt x="2032" y="514"/>
                    </a:cubicBezTo>
                    <a:close/>
                    <a:moveTo>
                      <a:pt x="2193" y="1"/>
                    </a:moveTo>
                    <a:cubicBezTo>
                      <a:pt x="2144" y="1"/>
                      <a:pt x="2085" y="16"/>
                      <a:pt x="2015" y="47"/>
                    </a:cubicBezTo>
                    <a:cubicBezTo>
                      <a:pt x="1902" y="115"/>
                      <a:pt x="1811" y="160"/>
                      <a:pt x="1721" y="183"/>
                    </a:cubicBezTo>
                    <a:cubicBezTo>
                      <a:pt x="1358" y="364"/>
                      <a:pt x="906" y="296"/>
                      <a:pt x="634" y="522"/>
                    </a:cubicBezTo>
                    <a:cubicBezTo>
                      <a:pt x="204" y="726"/>
                      <a:pt x="1" y="1993"/>
                      <a:pt x="204" y="2853"/>
                    </a:cubicBezTo>
                    <a:cubicBezTo>
                      <a:pt x="204" y="2899"/>
                      <a:pt x="227" y="2967"/>
                      <a:pt x="227" y="3012"/>
                    </a:cubicBezTo>
                    <a:cubicBezTo>
                      <a:pt x="249" y="2967"/>
                      <a:pt x="317" y="2899"/>
                      <a:pt x="340" y="2853"/>
                    </a:cubicBezTo>
                    <a:cubicBezTo>
                      <a:pt x="453" y="2763"/>
                      <a:pt x="544" y="2672"/>
                      <a:pt x="657" y="2627"/>
                    </a:cubicBezTo>
                    <a:cubicBezTo>
                      <a:pt x="1087" y="2401"/>
                      <a:pt x="1494" y="2378"/>
                      <a:pt x="1743" y="2220"/>
                    </a:cubicBezTo>
                    <a:cubicBezTo>
                      <a:pt x="2241" y="2039"/>
                      <a:pt x="2422" y="1473"/>
                      <a:pt x="2422" y="726"/>
                    </a:cubicBezTo>
                    <a:cubicBezTo>
                      <a:pt x="2422" y="522"/>
                      <a:pt x="2422" y="296"/>
                      <a:pt x="2377" y="160"/>
                    </a:cubicBezTo>
                    <a:cubicBezTo>
                      <a:pt x="2347" y="56"/>
                      <a:pt x="2288" y="1"/>
                      <a:pt x="2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19"/>
              <p:cNvSpPr/>
              <p:nvPr/>
            </p:nvSpPr>
            <p:spPr>
              <a:xfrm>
                <a:off x="2102675" y="1587550"/>
                <a:ext cx="48125" cy="55475"/>
              </a:xfrm>
              <a:custGeom>
                <a:avLst/>
                <a:gdLst/>
                <a:ahLst/>
                <a:cxnLst/>
                <a:rect l="l" t="t" r="r" b="b"/>
                <a:pathLst>
                  <a:path w="1925" h="2219" extrusionOk="0">
                    <a:moveTo>
                      <a:pt x="1041" y="974"/>
                    </a:moveTo>
                    <a:cubicBezTo>
                      <a:pt x="1019" y="996"/>
                      <a:pt x="996" y="1041"/>
                      <a:pt x="974" y="1087"/>
                    </a:cubicBezTo>
                    <a:cubicBezTo>
                      <a:pt x="951" y="1087"/>
                      <a:pt x="951" y="1109"/>
                      <a:pt x="951" y="1109"/>
                    </a:cubicBezTo>
                    <a:cubicBezTo>
                      <a:pt x="838" y="1313"/>
                      <a:pt x="725" y="1471"/>
                      <a:pt x="544" y="1607"/>
                    </a:cubicBezTo>
                    <a:cubicBezTo>
                      <a:pt x="679" y="1336"/>
                      <a:pt x="838" y="1132"/>
                      <a:pt x="1041" y="974"/>
                    </a:cubicBezTo>
                    <a:close/>
                    <a:moveTo>
                      <a:pt x="1223" y="0"/>
                    </a:moveTo>
                    <a:cubicBezTo>
                      <a:pt x="838" y="453"/>
                      <a:pt x="227" y="679"/>
                      <a:pt x="46" y="1788"/>
                    </a:cubicBezTo>
                    <a:cubicBezTo>
                      <a:pt x="0" y="2060"/>
                      <a:pt x="91" y="2218"/>
                      <a:pt x="227" y="2218"/>
                    </a:cubicBezTo>
                    <a:cubicBezTo>
                      <a:pt x="272" y="2218"/>
                      <a:pt x="340" y="2218"/>
                      <a:pt x="385" y="2173"/>
                    </a:cubicBezTo>
                    <a:cubicBezTo>
                      <a:pt x="430" y="2150"/>
                      <a:pt x="453" y="2150"/>
                      <a:pt x="476" y="2128"/>
                    </a:cubicBezTo>
                    <a:cubicBezTo>
                      <a:pt x="1019" y="1992"/>
                      <a:pt x="1268" y="1788"/>
                      <a:pt x="1449" y="1426"/>
                    </a:cubicBezTo>
                    <a:cubicBezTo>
                      <a:pt x="1471" y="1426"/>
                      <a:pt x="1471" y="1381"/>
                      <a:pt x="1471" y="1381"/>
                    </a:cubicBezTo>
                    <a:cubicBezTo>
                      <a:pt x="1675" y="1041"/>
                      <a:pt x="1811" y="657"/>
                      <a:pt x="1924" y="114"/>
                    </a:cubicBezTo>
                    <a:cubicBezTo>
                      <a:pt x="1811" y="114"/>
                      <a:pt x="1675" y="91"/>
                      <a:pt x="1562" y="23"/>
                    </a:cubicBezTo>
                    <a:cubicBezTo>
                      <a:pt x="1562" y="91"/>
                      <a:pt x="1517" y="136"/>
                      <a:pt x="1494" y="204"/>
                    </a:cubicBezTo>
                    <a:cubicBezTo>
                      <a:pt x="1404" y="136"/>
                      <a:pt x="1290" y="91"/>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19"/>
              <p:cNvSpPr/>
              <p:nvPr/>
            </p:nvSpPr>
            <p:spPr>
              <a:xfrm>
                <a:off x="2031950" y="1737475"/>
                <a:ext cx="40750" cy="84900"/>
              </a:xfrm>
              <a:custGeom>
                <a:avLst/>
                <a:gdLst/>
                <a:ahLst/>
                <a:cxnLst/>
                <a:rect l="l" t="t" r="r" b="b"/>
                <a:pathLst>
                  <a:path w="1630" h="3396" fill="none" extrusionOk="0">
                    <a:moveTo>
                      <a:pt x="362" y="227"/>
                    </a:moveTo>
                    <a:cubicBezTo>
                      <a:pt x="430" y="182"/>
                      <a:pt x="453" y="91"/>
                      <a:pt x="521" y="69"/>
                    </a:cubicBezTo>
                    <a:cubicBezTo>
                      <a:pt x="679" y="1"/>
                      <a:pt x="838" y="24"/>
                      <a:pt x="996" y="91"/>
                    </a:cubicBezTo>
                    <a:cubicBezTo>
                      <a:pt x="1132" y="137"/>
                      <a:pt x="1177" y="250"/>
                      <a:pt x="1245" y="363"/>
                    </a:cubicBezTo>
                    <a:cubicBezTo>
                      <a:pt x="1517" y="884"/>
                      <a:pt x="1630" y="1449"/>
                      <a:pt x="1607" y="2015"/>
                    </a:cubicBezTo>
                    <a:cubicBezTo>
                      <a:pt x="1607" y="2490"/>
                      <a:pt x="1607" y="3056"/>
                      <a:pt x="1019" y="3396"/>
                    </a:cubicBezTo>
                    <a:cubicBezTo>
                      <a:pt x="362" y="2943"/>
                      <a:pt x="68" y="2128"/>
                      <a:pt x="23" y="1472"/>
                    </a:cubicBezTo>
                    <a:cubicBezTo>
                      <a:pt x="0" y="1087"/>
                      <a:pt x="114" y="635"/>
                      <a:pt x="362" y="227"/>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19"/>
              <p:cNvSpPr/>
              <p:nvPr/>
            </p:nvSpPr>
            <p:spPr>
              <a:xfrm>
                <a:off x="2090225" y="1282575"/>
                <a:ext cx="73575" cy="78100"/>
              </a:xfrm>
              <a:custGeom>
                <a:avLst/>
                <a:gdLst/>
                <a:ahLst/>
                <a:cxnLst/>
                <a:rect l="l" t="t" r="r" b="b"/>
                <a:pathLst>
                  <a:path w="2943" h="3124" fill="none" extrusionOk="0">
                    <a:moveTo>
                      <a:pt x="136" y="385"/>
                    </a:moveTo>
                    <a:cubicBezTo>
                      <a:pt x="272" y="114"/>
                      <a:pt x="770" y="1"/>
                      <a:pt x="1336" y="114"/>
                    </a:cubicBezTo>
                    <a:cubicBezTo>
                      <a:pt x="1992" y="227"/>
                      <a:pt x="2377" y="589"/>
                      <a:pt x="2558" y="906"/>
                    </a:cubicBezTo>
                    <a:cubicBezTo>
                      <a:pt x="2943" y="1540"/>
                      <a:pt x="2694" y="2422"/>
                      <a:pt x="2422" y="3033"/>
                    </a:cubicBezTo>
                    <a:cubicBezTo>
                      <a:pt x="2445" y="3124"/>
                      <a:pt x="2037" y="2717"/>
                      <a:pt x="1902" y="2671"/>
                    </a:cubicBezTo>
                    <a:cubicBezTo>
                      <a:pt x="1562" y="2400"/>
                      <a:pt x="1177" y="2106"/>
                      <a:pt x="657" y="1562"/>
                    </a:cubicBezTo>
                    <a:cubicBezTo>
                      <a:pt x="317" y="1223"/>
                      <a:pt x="0" y="838"/>
                      <a:pt x="91" y="521"/>
                    </a:cubicBezTo>
                    <a:cubicBezTo>
                      <a:pt x="68" y="431"/>
                      <a:pt x="91" y="408"/>
                      <a:pt x="136" y="385"/>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19"/>
              <p:cNvSpPr/>
              <p:nvPr/>
            </p:nvSpPr>
            <p:spPr>
              <a:xfrm>
                <a:off x="2172825" y="722450"/>
                <a:ext cx="49825" cy="60550"/>
              </a:xfrm>
              <a:custGeom>
                <a:avLst/>
                <a:gdLst/>
                <a:ahLst/>
                <a:cxnLst/>
                <a:rect l="l" t="t" r="r" b="b"/>
                <a:pathLst>
                  <a:path w="1993" h="2422" fill="none" extrusionOk="0">
                    <a:moveTo>
                      <a:pt x="69" y="634"/>
                    </a:moveTo>
                    <a:cubicBezTo>
                      <a:pt x="182" y="430"/>
                      <a:pt x="476" y="272"/>
                      <a:pt x="793" y="158"/>
                    </a:cubicBezTo>
                    <a:cubicBezTo>
                      <a:pt x="1155" y="0"/>
                      <a:pt x="1404" y="158"/>
                      <a:pt x="1585" y="385"/>
                    </a:cubicBezTo>
                    <a:cubicBezTo>
                      <a:pt x="1879" y="815"/>
                      <a:pt x="1992" y="1856"/>
                      <a:pt x="1766" y="2422"/>
                    </a:cubicBezTo>
                    <a:cubicBezTo>
                      <a:pt x="1743" y="2422"/>
                      <a:pt x="1178" y="2150"/>
                      <a:pt x="1087" y="2195"/>
                    </a:cubicBezTo>
                    <a:cubicBezTo>
                      <a:pt x="748" y="2105"/>
                      <a:pt x="499" y="1924"/>
                      <a:pt x="272" y="1539"/>
                    </a:cubicBezTo>
                    <a:cubicBezTo>
                      <a:pt x="114" y="1245"/>
                      <a:pt x="1" y="951"/>
                      <a:pt x="69" y="724"/>
                    </a:cubicBezTo>
                    <a:cubicBezTo>
                      <a:pt x="46" y="679"/>
                      <a:pt x="46" y="656"/>
                      <a:pt x="69" y="634"/>
                    </a:cubicBezTo>
                    <a:close/>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19"/>
              <p:cNvSpPr/>
              <p:nvPr/>
            </p:nvSpPr>
            <p:spPr>
              <a:xfrm>
                <a:off x="2173400" y="735450"/>
                <a:ext cx="45850" cy="39075"/>
              </a:xfrm>
              <a:custGeom>
                <a:avLst/>
                <a:gdLst/>
                <a:ahLst/>
                <a:cxnLst/>
                <a:rect l="l" t="t" r="r" b="b"/>
                <a:pathLst>
                  <a:path w="1834" h="1563" fill="none" extrusionOk="0">
                    <a:moveTo>
                      <a:pt x="0" y="566"/>
                    </a:moveTo>
                    <a:cubicBezTo>
                      <a:pt x="498" y="1132"/>
                      <a:pt x="1041" y="1291"/>
                      <a:pt x="1494" y="1517"/>
                    </a:cubicBezTo>
                    <a:cubicBezTo>
                      <a:pt x="1517" y="1562"/>
                      <a:pt x="1607" y="1562"/>
                      <a:pt x="1675" y="1494"/>
                    </a:cubicBezTo>
                    <a:cubicBezTo>
                      <a:pt x="1698" y="1472"/>
                      <a:pt x="1698" y="1449"/>
                      <a:pt x="1698" y="1404"/>
                    </a:cubicBezTo>
                    <a:cubicBezTo>
                      <a:pt x="1834" y="793"/>
                      <a:pt x="317" y="317"/>
                      <a:pt x="249" y="23"/>
                    </a:cubicBezTo>
                    <a:cubicBezTo>
                      <a:pt x="906" y="1"/>
                      <a:pt x="1245" y="23"/>
                      <a:pt x="1743" y="589"/>
                    </a:cubicBezTo>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1" name="Google Shape;6201;p19"/>
            <p:cNvGrpSpPr/>
            <p:nvPr/>
          </p:nvGrpSpPr>
          <p:grpSpPr>
            <a:xfrm flipH="1">
              <a:off x="800657" y="-99961"/>
              <a:ext cx="380199" cy="2861617"/>
              <a:chOff x="3345725" y="238675"/>
              <a:chExt cx="192975" cy="1452450"/>
            </a:xfrm>
          </p:grpSpPr>
          <p:sp>
            <p:nvSpPr>
              <p:cNvPr id="6202" name="Google Shape;6202;p19"/>
              <p:cNvSpPr/>
              <p:nvPr/>
            </p:nvSpPr>
            <p:spPr>
              <a:xfrm>
                <a:off x="3345725" y="250550"/>
                <a:ext cx="185625" cy="1427550"/>
              </a:xfrm>
              <a:custGeom>
                <a:avLst/>
                <a:gdLst/>
                <a:ahLst/>
                <a:cxnLst/>
                <a:rect l="l" t="t" r="r" b="b"/>
                <a:pathLst>
                  <a:path w="7425" h="57102" fill="none" extrusionOk="0">
                    <a:moveTo>
                      <a:pt x="4233" y="54635"/>
                    </a:moveTo>
                    <a:cubicBezTo>
                      <a:pt x="3599" y="54069"/>
                      <a:pt x="4346" y="53345"/>
                      <a:pt x="4957" y="53322"/>
                    </a:cubicBezTo>
                    <a:cubicBezTo>
                      <a:pt x="7424" y="53254"/>
                      <a:pt x="6293" y="56309"/>
                      <a:pt x="4708" y="56785"/>
                    </a:cubicBezTo>
                    <a:cubicBezTo>
                      <a:pt x="3690" y="57102"/>
                      <a:pt x="2445" y="56604"/>
                      <a:pt x="1993" y="55630"/>
                    </a:cubicBezTo>
                    <a:cubicBezTo>
                      <a:pt x="1744" y="55133"/>
                      <a:pt x="1744" y="54521"/>
                      <a:pt x="1811" y="53956"/>
                    </a:cubicBezTo>
                    <a:cubicBezTo>
                      <a:pt x="2015" y="52801"/>
                      <a:pt x="2581" y="51783"/>
                      <a:pt x="3102" y="50742"/>
                    </a:cubicBezTo>
                    <a:cubicBezTo>
                      <a:pt x="3667" y="49610"/>
                      <a:pt x="4278" y="48479"/>
                      <a:pt x="4618" y="47234"/>
                    </a:cubicBezTo>
                    <a:cubicBezTo>
                      <a:pt x="4957" y="45921"/>
                      <a:pt x="4754" y="44450"/>
                      <a:pt x="4029" y="43319"/>
                    </a:cubicBezTo>
                    <a:cubicBezTo>
                      <a:pt x="3283" y="42164"/>
                      <a:pt x="2038" y="41327"/>
                      <a:pt x="1427" y="40082"/>
                    </a:cubicBezTo>
                    <a:cubicBezTo>
                      <a:pt x="1" y="37208"/>
                      <a:pt x="2898" y="34605"/>
                      <a:pt x="4075" y="32229"/>
                    </a:cubicBezTo>
                    <a:cubicBezTo>
                      <a:pt x="5387" y="29672"/>
                      <a:pt x="5501" y="26526"/>
                      <a:pt x="4392" y="23855"/>
                    </a:cubicBezTo>
                    <a:cubicBezTo>
                      <a:pt x="3350" y="21320"/>
                      <a:pt x="1223" y="19102"/>
                      <a:pt x="1133" y="16364"/>
                    </a:cubicBezTo>
                    <a:cubicBezTo>
                      <a:pt x="997" y="13150"/>
                      <a:pt x="3622" y="10525"/>
                      <a:pt x="4686" y="7469"/>
                    </a:cubicBezTo>
                    <a:cubicBezTo>
                      <a:pt x="5501" y="5048"/>
                      <a:pt x="5206" y="2241"/>
                      <a:pt x="3962" y="1"/>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19"/>
              <p:cNvSpPr/>
              <p:nvPr/>
            </p:nvSpPr>
            <p:spPr>
              <a:xfrm>
                <a:off x="3360103" y="238675"/>
                <a:ext cx="143750" cy="1452450"/>
              </a:xfrm>
              <a:custGeom>
                <a:avLst/>
                <a:gdLst/>
                <a:ahLst/>
                <a:cxnLst/>
                <a:rect l="l" t="t" r="r" b="b"/>
                <a:pathLst>
                  <a:path w="5750" h="58098" fill="none" extrusionOk="0">
                    <a:moveTo>
                      <a:pt x="5749" y="56083"/>
                    </a:moveTo>
                    <a:cubicBezTo>
                      <a:pt x="5432" y="56694"/>
                      <a:pt x="5025" y="57373"/>
                      <a:pt x="4369" y="57667"/>
                    </a:cubicBezTo>
                    <a:cubicBezTo>
                      <a:pt x="3396" y="58029"/>
                      <a:pt x="1970" y="58097"/>
                      <a:pt x="1110" y="57418"/>
                    </a:cubicBezTo>
                    <a:cubicBezTo>
                      <a:pt x="974" y="57260"/>
                      <a:pt x="861" y="57101"/>
                      <a:pt x="748" y="56920"/>
                    </a:cubicBezTo>
                    <a:cubicBezTo>
                      <a:pt x="1" y="55630"/>
                      <a:pt x="612" y="54521"/>
                      <a:pt x="1291" y="53299"/>
                    </a:cubicBezTo>
                    <a:cubicBezTo>
                      <a:pt x="1857" y="52281"/>
                      <a:pt x="2694" y="51421"/>
                      <a:pt x="3305" y="50425"/>
                    </a:cubicBezTo>
                    <a:cubicBezTo>
                      <a:pt x="4618" y="48365"/>
                      <a:pt x="5251" y="45197"/>
                      <a:pt x="4120" y="42934"/>
                    </a:cubicBezTo>
                    <a:cubicBezTo>
                      <a:pt x="3282" y="41281"/>
                      <a:pt x="1359" y="40580"/>
                      <a:pt x="612" y="38905"/>
                    </a:cubicBezTo>
                    <a:cubicBezTo>
                      <a:pt x="46" y="37728"/>
                      <a:pt x="340" y="36280"/>
                      <a:pt x="906" y="35080"/>
                    </a:cubicBezTo>
                    <a:cubicBezTo>
                      <a:pt x="1494" y="33903"/>
                      <a:pt x="2332" y="32885"/>
                      <a:pt x="2943" y="31685"/>
                    </a:cubicBezTo>
                    <a:cubicBezTo>
                      <a:pt x="4142" y="29490"/>
                      <a:pt x="4437" y="26865"/>
                      <a:pt x="3826" y="24421"/>
                    </a:cubicBezTo>
                    <a:cubicBezTo>
                      <a:pt x="3509" y="23244"/>
                      <a:pt x="3011" y="22135"/>
                      <a:pt x="2671" y="20981"/>
                    </a:cubicBezTo>
                    <a:cubicBezTo>
                      <a:pt x="2106" y="19057"/>
                      <a:pt x="2015" y="16952"/>
                      <a:pt x="2400" y="15006"/>
                    </a:cubicBezTo>
                    <a:cubicBezTo>
                      <a:pt x="2739" y="13354"/>
                      <a:pt x="3373" y="11837"/>
                      <a:pt x="3803" y="10230"/>
                    </a:cubicBezTo>
                    <a:cubicBezTo>
                      <a:pt x="4278" y="8442"/>
                      <a:pt x="4074" y="6745"/>
                      <a:pt x="4142" y="4934"/>
                    </a:cubicBezTo>
                    <a:cubicBezTo>
                      <a:pt x="4188" y="3350"/>
                      <a:pt x="4029" y="1517"/>
                      <a:pt x="3418" y="1"/>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19"/>
              <p:cNvSpPr/>
              <p:nvPr/>
            </p:nvSpPr>
            <p:spPr>
              <a:xfrm>
                <a:off x="3471350" y="932250"/>
                <a:ext cx="67350" cy="65750"/>
              </a:xfrm>
              <a:custGeom>
                <a:avLst/>
                <a:gdLst/>
                <a:ahLst/>
                <a:cxnLst/>
                <a:rect l="l" t="t" r="r" b="b"/>
                <a:pathLst>
                  <a:path w="2694" h="2630" extrusionOk="0">
                    <a:moveTo>
                      <a:pt x="2218" y="502"/>
                    </a:moveTo>
                    <a:cubicBezTo>
                      <a:pt x="2263" y="502"/>
                      <a:pt x="2286" y="525"/>
                      <a:pt x="2286" y="593"/>
                    </a:cubicBezTo>
                    <a:cubicBezTo>
                      <a:pt x="2309" y="638"/>
                      <a:pt x="2286" y="729"/>
                      <a:pt x="2263" y="819"/>
                    </a:cubicBezTo>
                    <a:cubicBezTo>
                      <a:pt x="2105" y="1295"/>
                      <a:pt x="1833" y="1566"/>
                      <a:pt x="1358" y="1657"/>
                    </a:cubicBezTo>
                    <a:cubicBezTo>
                      <a:pt x="1041" y="1725"/>
                      <a:pt x="747" y="1770"/>
                      <a:pt x="408" y="1883"/>
                    </a:cubicBezTo>
                    <a:cubicBezTo>
                      <a:pt x="476" y="1295"/>
                      <a:pt x="838" y="774"/>
                      <a:pt x="1200" y="706"/>
                    </a:cubicBezTo>
                    <a:cubicBezTo>
                      <a:pt x="1471" y="593"/>
                      <a:pt x="1811" y="638"/>
                      <a:pt x="2150" y="525"/>
                    </a:cubicBezTo>
                    <a:cubicBezTo>
                      <a:pt x="2173" y="525"/>
                      <a:pt x="2196" y="502"/>
                      <a:pt x="2218" y="502"/>
                    </a:cubicBezTo>
                    <a:close/>
                    <a:moveTo>
                      <a:pt x="2473" y="1"/>
                    </a:moveTo>
                    <a:cubicBezTo>
                      <a:pt x="2432" y="1"/>
                      <a:pt x="2385" y="9"/>
                      <a:pt x="2331" y="27"/>
                    </a:cubicBezTo>
                    <a:cubicBezTo>
                      <a:pt x="2218" y="50"/>
                      <a:pt x="2105" y="72"/>
                      <a:pt x="2037" y="95"/>
                    </a:cubicBezTo>
                    <a:cubicBezTo>
                      <a:pt x="1607" y="208"/>
                      <a:pt x="1177" y="72"/>
                      <a:pt x="860" y="253"/>
                    </a:cubicBezTo>
                    <a:cubicBezTo>
                      <a:pt x="385" y="367"/>
                      <a:pt x="0" y="1566"/>
                      <a:pt x="23" y="2449"/>
                    </a:cubicBezTo>
                    <a:lnTo>
                      <a:pt x="23" y="2630"/>
                    </a:lnTo>
                    <a:cubicBezTo>
                      <a:pt x="68" y="2562"/>
                      <a:pt x="113" y="2494"/>
                      <a:pt x="159" y="2471"/>
                    </a:cubicBezTo>
                    <a:cubicBezTo>
                      <a:pt x="272" y="2404"/>
                      <a:pt x="385" y="2336"/>
                      <a:pt x="498" y="2313"/>
                    </a:cubicBezTo>
                    <a:cubicBezTo>
                      <a:pt x="973" y="2177"/>
                      <a:pt x="1381" y="2222"/>
                      <a:pt x="1720" y="2109"/>
                    </a:cubicBezTo>
                    <a:cubicBezTo>
                      <a:pt x="2218" y="1996"/>
                      <a:pt x="2512" y="1498"/>
                      <a:pt x="2648" y="751"/>
                    </a:cubicBezTo>
                    <a:cubicBezTo>
                      <a:pt x="2671" y="548"/>
                      <a:pt x="2693" y="367"/>
                      <a:pt x="2671" y="186"/>
                    </a:cubicBezTo>
                    <a:cubicBezTo>
                      <a:pt x="2654" y="69"/>
                      <a:pt x="2588" y="1"/>
                      <a:pt x="2473"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19"/>
              <p:cNvSpPr/>
              <p:nvPr/>
            </p:nvSpPr>
            <p:spPr>
              <a:xfrm>
                <a:off x="3475875" y="936300"/>
                <a:ext cx="55475" cy="50400"/>
              </a:xfrm>
              <a:custGeom>
                <a:avLst/>
                <a:gdLst/>
                <a:ahLst/>
                <a:cxnLst/>
                <a:rect l="l" t="t" r="r" b="b"/>
                <a:pathLst>
                  <a:path w="2219" h="2016" extrusionOk="0">
                    <a:moveTo>
                      <a:pt x="1239" y="938"/>
                    </a:moveTo>
                    <a:cubicBezTo>
                      <a:pt x="1211" y="967"/>
                      <a:pt x="1200" y="1004"/>
                      <a:pt x="1200" y="1019"/>
                    </a:cubicBezTo>
                    <a:lnTo>
                      <a:pt x="1177" y="1042"/>
                    </a:lnTo>
                    <a:cubicBezTo>
                      <a:pt x="1019" y="1223"/>
                      <a:pt x="860" y="1381"/>
                      <a:pt x="657" y="1472"/>
                    </a:cubicBezTo>
                    <a:cubicBezTo>
                      <a:pt x="845" y="1242"/>
                      <a:pt x="1033" y="1070"/>
                      <a:pt x="1239" y="938"/>
                    </a:cubicBezTo>
                    <a:close/>
                    <a:moveTo>
                      <a:pt x="1539" y="1"/>
                    </a:moveTo>
                    <a:cubicBezTo>
                      <a:pt x="1109" y="363"/>
                      <a:pt x="453" y="476"/>
                      <a:pt x="91" y="1517"/>
                    </a:cubicBezTo>
                    <a:cubicBezTo>
                      <a:pt x="0" y="1789"/>
                      <a:pt x="68" y="1947"/>
                      <a:pt x="204" y="1970"/>
                    </a:cubicBezTo>
                    <a:cubicBezTo>
                      <a:pt x="234" y="1985"/>
                      <a:pt x="259" y="1990"/>
                      <a:pt x="282" y="1990"/>
                    </a:cubicBezTo>
                    <a:cubicBezTo>
                      <a:pt x="327" y="1990"/>
                      <a:pt x="362" y="1970"/>
                      <a:pt x="408" y="1970"/>
                    </a:cubicBezTo>
                    <a:cubicBezTo>
                      <a:pt x="453" y="1970"/>
                      <a:pt x="498" y="1970"/>
                      <a:pt x="453" y="2015"/>
                    </a:cubicBezTo>
                    <a:cubicBezTo>
                      <a:pt x="1019" y="1947"/>
                      <a:pt x="1313" y="1789"/>
                      <a:pt x="1539" y="1472"/>
                    </a:cubicBezTo>
                    <a:lnTo>
                      <a:pt x="1562" y="1449"/>
                    </a:lnTo>
                    <a:cubicBezTo>
                      <a:pt x="1788" y="1133"/>
                      <a:pt x="2015" y="770"/>
                      <a:pt x="2218" y="250"/>
                    </a:cubicBezTo>
                    <a:cubicBezTo>
                      <a:pt x="2105" y="227"/>
                      <a:pt x="1992" y="205"/>
                      <a:pt x="1879" y="114"/>
                    </a:cubicBezTo>
                    <a:cubicBezTo>
                      <a:pt x="1856" y="159"/>
                      <a:pt x="1811" y="205"/>
                      <a:pt x="1788" y="250"/>
                    </a:cubicBezTo>
                    <a:lnTo>
                      <a:pt x="1539" y="1"/>
                    </a:ln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19"/>
              <p:cNvSpPr/>
              <p:nvPr/>
            </p:nvSpPr>
            <p:spPr>
              <a:xfrm>
                <a:off x="3435700" y="1260450"/>
                <a:ext cx="58875" cy="81000"/>
              </a:xfrm>
              <a:custGeom>
                <a:avLst/>
                <a:gdLst/>
                <a:ahLst/>
                <a:cxnLst/>
                <a:rect l="l" t="t" r="r" b="b"/>
                <a:pathLst>
                  <a:path w="2355" h="3240" extrusionOk="0">
                    <a:moveTo>
                      <a:pt x="1834" y="546"/>
                    </a:moveTo>
                    <a:cubicBezTo>
                      <a:pt x="1879" y="546"/>
                      <a:pt x="1902" y="569"/>
                      <a:pt x="1924" y="614"/>
                    </a:cubicBezTo>
                    <a:cubicBezTo>
                      <a:pt x="1947" y="659"/>
                      <a:pt x="1947" y="727"/>
                      <a:pt x="1947" y="840"/>
                    </a:cubicBezTo>
                    <a:cubicBezTo>
                      <a:pt x="1992" y="1338"/>
                      <a:pt x="1788" y="1678"/>
                      <a:pt x="1358" y="1904"/>
                    </a:cubicBezTo>
                    <a:cubicBezTo>
                      <a:pt x="1109" y="2085"/>
                      <a:pt x="815" y="2221"/>
                      <a:pt x="544" y="2425"/>
                    </a:cubicBezTo>
                    <a:cubicBezTo>
                      <a:pt x="408" y="1836"/>
                      <a:pt x="589" y="1225"/>
                      <a:pt x="906" y="1067"/>
                    </a:cubicBezTo>
                    <a:cubicBezTo>
                      <a:pt x="1132" y="863"/>
                      <a:pt x="1472" y="840"/>
                      <a:pt x="1766" y="614"/>
                    </a:cubicBezTo>
                    <a:cubicBezTo>
                      <a:pt x="1788" y="569"/>
                      <a:pt x="1811" y="546"/>
                      <a:pt x="1834" y="546"/>
                    </a:cubicBezTo>
                    <a:close/>
                    <a:moveTo>
                      <a:pt x="1942" y="0"/>
                    </a:moveTo>
                    <a:cubicBezTo>
                      <a:pt x="1890" y="0"/>
                      <a:pt x="1832" y="24"/>
                      <a:pt x="1766" y="71"/>
                    </a:cubicBezTo>
                    <a:lnTo>
                      <a:pt x="1494" y="252"/>
                    </a:lnTo>
                    <a:cubicBezTo>
                      <a:pt x="1155" y="456"/>
                      <a:pt x="702" y="433"/>
                      <a:pt x="453" y="727"/>
                    </a:cubicBezTo>
                    <a:cubicBezTo>
                      <a:pt x="23" y="976"/>
                      <a:pt x="0" y="2244"/>
                      <a:pt x="317" y="3081"/>
                    </a:cubicBezTo>
                    <a:cubicBezTo>
                      <a:pt x="340" y="3126"/>
                      <a:pt x="340" y="3194"/>
                      <a:pt x="363" y="3239"/>
                    </a:cubicBezTo>
                    <a:lnTo>
                      <a:pt x="453" y="3081"/>
                    </a:lnTo>
                    <a:cubicBezTo>
                      <a:pt x="544" y="2923"/>
                      <a:pt x="657" y="2855"/>
                      <a:pt x="747" y="2787"/>
                    </a:cubicBezTo>
                    <a:cubicBezTo>
                      <a:pt x="1132" y="2538"/>
                      <a:pt x="1562" y="2447"/>
                      <a:pt x="1788" y="2244"/>
                    </a:cubicBezTo>
                    <a:cubicBezTo>
                      <a:pt x="2241" y="1995"/>
                      <a:pt x="2354" y="1406"/>
                      <a:pt x="2264" y="659"/>
                    </a:cubicBezTo>
                    <a:cubicBezTo>
                      <a:pt x="2241" y="501"/>
                      <a:pt x="2218" y="275"/>
                      <a:pt x="2128" y="139"/>
                    </a:cubicBezTo>
                    <a:cubicBezTo>
                      <a:pt x="2075" y="46"/>
                      <a:pt x="2015" y="0"/>
                      <a:pt x="19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19"/>
              <p:cNvSpPr/>
              <p:nvPr/>
            </p:nvSpPr>
            <p:spPr>
              <a:xfrm>
                <a:off x="3444750" y="1270125"/>
                <a:ext cx="41325" cy="57250"/>
              </a:xfrm>
              <a:custGeom>
                <a:avLst/>
                <a:gdLst/>
                <a:ahLst/>
                <a:cxnLst/>
                <a:rect l="l" t="t" r="r" b="b"/>
                <a:pathLst>
                  <a:path w="1653" h="2290" extrusionOk="0">
                    <a:moveTo>
                      <a:pt x="883" y="929"/>
                    </a:moveTo>
                    <a:cubicBezTo>
                      <a:pt x="883" y="997"/>
                      <a:pt x="861" y="1019"/>
                      <a:pt x="793" y="1065"/>
                    </a:cubicBezTo>
                    <a:lnTo>
                      <a:pt x="793" y="1087"/>
                    </a:lnTo>
                    <a:cubicBezTo>
                      <a:pt x="725" y="1291"/>
                      <a:pt x="634" y="1495"/>
                      <a:pt x="453" y="1630"/>
                    </a:cubicBezTo>
                    <a:cubicBezTo>
                      <a:pt x="566" y="1359"/>
                      <a:pt x="725" y="1132"/>
                      <a:pt x="883" y="929"/>
                    </a:cubicBezTo>
                    <a:close/>
                    <a:moveTo>
                      <a:pt x="906" y="1"/>
                    </a:moveTo>
                    <a:cubicBezTo>
                      <a:pt x="634" y="476"/>
                      <a:pt x="46" y="793"/>
                      <a:pt x="1" y="1902"/>
                    </a:cubicBezTo>
                    <a:cubicBezTo>
                      <a:pt x="1" y="2154"/>
                      <a:pt x="79" y="2289"/>
                      <a:pt x="198" y="2289"/>
                    </a:cubicBezTo>
                    <a:cubicBezTo>
                      <a:pt x="208" y="2289"/>
                      <a:pt x="217" y="2288"/>
                      <a:pt x="227" y="2287"/>
                    </a:cubicBezTo>
                    <a:cubicBezTo>
                      <a:pt x="295" y="2287"/>
                      <a:pt x="340" y="2264"/>
                      <a:pt x="408" y="2241"/>
                    </a:cubicBezTo>
                    <a:cubicBezTo>
                      <a:pt x="431" y="2196"/>
                      <a:pt x="453" y="2196"/>
                      <a:pt x="521" y="2196"/>
                    </a:cubicBezTo>
                    <a:cubicBezTo>
                      <a:pt x="1019" y="1970"/>
                      <a:pt x="1245" y="1743"/>
                      <a:pt x="1358" y="1381"/>
                    </a:cubicBezTo>
                    <a:lnTo>
                      <a:pt x="1358" y="1359"/>
                    </a:lnTo>
                    <a:cubicBezTo>
                      <a:pt x="1494" y="997"/>
                      <a:pt x="1607" y="589"/>
                      <a:pt x="1653" y="23"/>
                    </a:cubicBezTo>
                    <a:lnTo>
                      <a:pt x="1653" y="23"/>
                    </a:lnTo>
                    <a:cubicBezTo>
                      <a:pt x="1620" y="30"/>
                      <a:pt x="1586" y="33"/>
                      <a:pt x="1552" y="33"/>
                    </a:cubicBezTo>
                    <a:cubicBezTo>
                      <a:pt x="1469" y="33"/>
                      <a:pt x="1380" y="17"/>
                      <a:pt x="1268" y="1"/>
                    </a:cubicBezTo>
                    <a:cubicBezTo>
                      <a:pt x="1245" y="46"/>
                      <a:pt x="1245" y="114"/>
                      <a:pt x="1223" y="159"/>
                    </a:cubicBezTo>
                    <a:cubicBezTo>
                      <a:pt x="1110" y="114"/>
                      <a:pt x="1019" y="46"/>
                      <a:pt x="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19"/>
              <p:cNvSpPr/>
              <p:nvPr/>
            </p:nvSpPr>
            <p:spPr>
              <a:xfrm>
                <a:off x="3390425" y="1428550"/>
                <a:ext cx="47550" cy="82650"/>
              </a:xfrm>
              <a:custGeom>
                <a:avLst/>
                <a:gdLst/>
                <a:ahLst/>
                <a:cxnLst/>
                <a:rect l="l" t="t" r="r" b="b"/>
                <a:pathLst>
                  <a:path w="1902" h="3306" fill="none" extrusionOk="0">
                    <a:moveTo>
                      <a:pt x="295" y="272"/>
                    </a:moveTo>
                    <a:cubicBezTo>
                      <a:pt x="318" y="227"/>
                      <a:pt x="363" y="137"/>
                      <a:pt x="431" y="91"/>
                    </a:cubicBezTo>
                    <a:cubicBezTo>
                      <a:pt x="544" y="1"/>
                      <a:pt x="748" y="1"/>
                      <a:pt x="884" y="46"/>
                    </a:cubicBezTo>
                    <a:cubicBezTo>
                      <a:pt x="1019" y="114"/>
                      <a:pt x="1110" y="204"/>
                      <a:pt x="1155" y="318"/>
                    </a:cubicBezTo>
                    <a:cubicBezTo>
                      <a:pt x="1495" y="793"/>
                      <a:pt x="1676" y="1336"/>
                      <a:pt x="1766" y="1857"/>
                    </a:cubicBezTo>
                    <a:cubicBezTo>
                      <a:pt x="1811" y="2355"/>
                      <a:pt x="1902" y="2920"/>
                      <a:pt x="1359" y="3305"/>
                    </a:cubicBezTo>
                    <a:cubicBezTo>
                      <a:pt x="657" y="2943"/>
                      <a:pt x="250" y="2151"/>
                      <a:pt x="114" y="1517"/>
                    </a:cubicBezTo>
                    <a:cubicBezTo>
                      <a:pt x="1" y="1155"/>
                      <a:pt x="69" y="702"/>
                      <a:pt x="295" y="272"/>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19"/>
              <p:cNvSpPr/>
              <p:nvPr/>
            </p:nvSpPr>
            <p:spPr>
              <a:xfrm>
                <a:off x="3395525" y="1432525"/>
                <a:ext cx="39075" cy="72450"/>
              </a:xfrm>
              <a:custGeom>
                <a:avLst/>
                <a:gdLst/>
                <a:ahLst/>
                <a:cxnLst/>
                <a:rect l="l" t="t" r="r" b="b"/>
                <a:pathLst>
                  <a:path w="1563" h="2898" fill="none" extrusionOk="0">
                    <a:moveTo>
                      <a:pt x="1" y="294"/>
                    </a:moveTo>
                    <a:cubicBezTo>
                      <a:pt x="227" y="1087"/>
                      <a:pt x="566" y="2014"/>
                      <a:pt x="1042" y="2761"/>
                    </a:cubicBezTo>
                    <a:cubicBezTo>
                      <a:pt x="1064" y="2807"/>
                      <a:pt x="1155" y="2897"/>
                      <a:pt x="1245" y="2829"/>
                    </a:cubicBezTo>
                    <a:cubicBezTo>
                      <a:pt x="1291" y="2807"/>
                      <a:pt x="1291" y="2784"/>
                      <a:pt x="1313" y="2761"/>
                    </a:cubicBezTo>
                    <a:cubicBezTo>
                      <a:pt x="1562" y="2263"/>
                      <a:pt x="1268" y="1811"/>
                      <a:pt x="996" y="1403"/>
                    </a:cubicBezTo>
                    <a:cubicBezTo>
                      <a:pt x="725" y="973"/>
                      <a:pt x="476" y="498"/>
                      <a:pt x="317" y="0"/>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19"/>
              <p:cNvSpPr/>
              <p:nvPr/>
            </p:nvSpPr>
            <p:spPr>
              <a:xfrm>
                <a:off x="3389300" y="970250"/>
                <a:ext cx="75275" cy="71325"/>
              </a:xfrm>
              <a:custGeom>
                <a:avLst/>
                <a:gdLst/>
                <a:ahLst/>
                <a:cxnLst/>
                <a:rect l="l" t="t" r="r" b="b"/>
                <a:pathLst>
                  <a:path w="3011" h="2853" fill="none" extrusionOk="0">
                    <a:moveTo>
                      <a:pt x="68" y="453"/>
                    </a:moveTo>
                    <a:cubicBezTo>
                      <a:pt x="182" y="182"/>
                      <a:pt x="702" y="1"/>
                      <a:pt x="1245" y="23"/>
                    </a:cubicBezTo>
                    <a:cubicBezTo>
                      <a:pt x="1924" y="46"/>
                      <a:pt x="2332" y="363"/>
                      <a:pt x="2535" y="657"/>
                    </a:cubicBezTo>
                    <a:cubicBezTo>
                      <a:pt x="3011" y="1223"/>
                      <a:pt x="2875" y="2128"/>
                      <a:pt x="2649" y="2762"/>
                    </a:cubicBezTo>
                    <a:cubicBezTo>
                      <a:pt x="2671" y="2852"/>
                      <a:pt x="2219" y="2513"/>
                      <a:pt x="2105" y="2468"/>
                    </a:cubicBezTo>
                    <a:cubicBezTo>
                      <a:pt x="1743" y="2241"/>
                      <a:pt x="1291" y="1970"/>
                      <a:pt x="725" y="1517"/>
                    </a:cubicBezTo>
                    <a:cubicBezTo>
                      <a:pt x="363" y="1246"/>
                      <a:pt x="1" y="884"/>
                      <a:pt x="23" y="567"/>
                    </a:cubicBezTo>
                    <a:cubicBezTo>
                      <a:pt x="46" y="499"/>
                      <a:pt x="46" y="476"/>
                      <a:pt x="68"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19"/>
              <p:cNvSpPr/>
              <p:nvPr/>
            </p:nvSpPr>
            <p:spPr>
              <a:xfrm>
                <a:off x="3399475" y="403900"/>
                <a:ext cx="52650" cy="57725"/>
              </a:xfrm>
              <a:custGeom>
                <a:avLst/>
                <a:gdLst/>
                <a:ahLst/>
                <a:cxnLst/>
                <a:rect l="l" t="t" r="r" b="b"/>
                <a:pathLst>
                  <a:path w="2106" h="2309" fill="none" extrusionOk="0">
                    <a:moveTo>
                      <a:pt x="46" y="724"/>
                    </a:moveTo>
                    <a:cubicBezTo>
                      <a:pt x="114" y="521"/>
                      <a:pt x="386" y="294"/>
                      <a:pt x="657" y="159"/>
                    </a:cubicBezTo>
                    <a:cubicBezTo>
                      <a:pt x="997" y="0"/>
                      <a:pt x="1291" y="68"/>
                      <a:pt x="1472" y="294"/>
                    </a:cubicBezTo>
                    <a:cubicBezTo>
                      <a:pt x="1857" y="702"/>
                      <a:pt x="2106" y="1720"/>
                      <a:pt x="1925" y="2309"/>
                    </a:cubicBezTo>
                    <a:cubicBezTo>
                      <a:pt x="1902" y="2309"/>
                      <a:pt x="1314" y="2150"/>
                      <a:pt x="1246" y="2195"/>
                    </a:cubicBezTo>
                    <a:cubicBezTo>
                      <a:pt x="906" y="2173"/>
                      <a:pt x="635" y="2037"/>
                      <a:pt x="340" y="1652"/>
                    </a:cubicBezTo>
                    <a:cubicBezTo>
                      <a:pt x="159" y="1403"/>
                      <a:pt x="1" y="1087"/>
                      <a:pt x="46" y="860"/>
                    </a:cubicBezTo>
                    <a:cubicBezTo>
                      <a:pt x="1" y="792"/>
                      <a:pt x="46" y="747"/>
                      <a:pt x="46" y="724"/>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19"/>
              <p:cNvSpPr/>
              <p:nvPr/>
            </p:nvSpPr>
            <p:spPr>
              <a:xfrm>
                <a:off x="3401175" y="416350"/>
                <a:ext cx="47550" cy="36800"/>
              </a:xfrm>
              <a:custGeom>
                <a:avLst/>
                <a:gdLst/>
                <a:ahLst/>
                <a:cxnLst/>
                <a:rect l="l" t="t" r="r" b="b"/>
                <a:pathLst>
                  <a:path w="1902" h="1472" fill="none" extrusionOk="0">
                    <a:moveTo>
                      <a:pt x="1" y="679"/>
                    </a:moveTo>
                    <a:cubicBezTo>
                      <a:pt x="589" y="1154"/>
                      <a:pt x="1132" y="1267"/>
                      <a:pt x="1608" y="1449"/>
                    </a:cubicBezTo>
                    <a:cubicBezTo>
                      <a:pt x="1630" y="1449"/>
                      <a:pt x="1721" y="1471"/>
                      <a:pt x="1789" y="1381"/>
                    </a:cubicBezTo>
                    <a:cubicBezTo>
                      <a:pt x="1811" y="1358"/>
                      <a:pt x="1811" y="1335"/>
                      <a:pt x="1811" y="1313"/>
                    </a:cubicBezTo>
                    <a:cubicBezTo>
                      <a:pt x="1902" y="679"/>
                      <a:pt x="272" y="407"/>
                      <a:pt x="205" y="113"/>
                    </a:cubicBezTo>
                    <a:cubicBezTo>
                      <a:pt x="816" y="0"/>
                      <a:pt x="1155" y="0"/>
                      <a:pt x="1744" y="475"/>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13" name="Google Shape;6213;p19"/>
            <p:cNvGrpSpPr/>
            <p:nvPr/>
          </p:nvGrpSpPr>
          <p:grpSpPr>
            <a:xfrm flipH="1">
              <a:off x="4040916" y="156705"/>
              <a:ext cx="237508" cy="247359"/>
              <a:chOff x="2650925" y="4637475"/>
              <a:chExt cx="120550" cy="125550"/>
            </a:xfrm>
          </p:grpSpPr>
          <p:sp>
            <p:nvSpPr>
              <p:cNvPr id="6214" name="Google Shape;6214;p19"/>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19"/>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16" name="Google Shape;6216;p19"/>
            <p:cNvGrpSpPr/>
            <p:nvPr/>
          </p:nvGrpSpPr>
          <p:grpSpPr>
            <a:xfrm flipH="1">
              <a:off x="2416145" y="-85831"/>
              <a:ext cx="949833" cy="732422"/>
              <a:chOff x="4866600" y="2956225"/>
              <a:chExt cx="482100" cy="371750"/>
            </a:xfrm>
          </p:grpSpPr>
          <p:sp>
            <p:nvSpPr>
              <p:cNvPr id="6217" name="Google Shape;6217;p19"/>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19"/>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19"/>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19"/>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19"/>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19"/>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19"/>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19"/>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5" name="Google Shape;6225;p19"/>
            <p:cNvGrpSpPr/>
            <p:nvPr/>
          </p:nvGrpSpPr>
          <p:grpSpPr>
            <a:xfrm flipH="1">
              <a:off x="-136244" y="-152407"/>
              <a:ext cx="3804702" cy="3830266"/>
              <a:chOff x="3667100" y="238125"/>
              <a:chExt cx="1931125" cy="1944100"/>
            </a:xfrm>
          </p:grpSpPr>
          <p:sp>
            <p:nvSpPr>
              <p:cNvPr id="6226" name="Google Shape;6226;p19"/>
              <p:cNvSpPr/>
              <p:nvPr/>
            </p:nvSpPr>
            <p:spPr>
              <a:xfrm>
                <a:off x="5226450" y="255075"/>
                <a:ext cx="321975" cy="980575"/>
              </a:xfrm>
              <a:custGeom>
                <a:avLst/>
                <a:gdLst/>
                <a:ahLst/>
                <a:cxnLst/>
                <a:rect l="l" t="t" r="r" b="b"/>
                <a:pathLst>
                  <a:path w="12879" h="39223" fill="none" extrusionOk="0">
                    <a:moveTo>
                      <a:pt x="6677" y="1"/>
                    </a:moveTo>
                    <a:cubicBezTo>
                      <a:pt x="1811" y="12358"/>
                      <a:pt x="1" y="31663"/>
                      <a:pt x="12878" y="39222"/>
                    </a:cubicBezTo>
                  </a:path>
                </a:pathLst>
              </a:custGeom>
              <a:noFill/>
              <a:ln w="5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19"/>
              <p:cNvSpPr/>
              <p:nvPr/>
            </p:nvSpPr>
            <p:spPr>
              <a:xfrm>
                <a:off x="5142150" y="238125"/>
                <a:ext cx="49250" cy="170325"/>
              </a:xfrm>
              <a:custGeom>
                <a:avLst/>
                <a:gdLst/>
                <a:ahLst/>
                <a:cxnLst/>
                <a:rect l="l" t="t" r="r" b="b"/>
                <a:pathLst>
                  <a:path w="1970" h="6813" fill="none" extrusionOk="0">
                    <a:moveTo>
                      <a:pt x="1" y="0"/>
                    </a:moveTo>
                    <a:cubicBezTo>
                      <a:pt x="159" y="2014"/>
                      <a:pt x="499" y="5454"/>
                      <a:pt x="1970" y="6812"/>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19"/>
              <p:cNvSpPr/>
              <p:nvPr/>
            </p:nvSpPr>
            <p:spPr>
              <a:xfrm>
                <a:off x="4463200" y="263575"/>
                <a:ext cx="684075" cy="737825"/>
              </a:xfrm>
              <a:custGeom>
                <a:avLst/>
                <a:gdLst/>
                <a:ahLst/>
                <a:cxnLst/>
                <a:rect l="l" t="t" r="r" b="b"/>
                <a:pathLst>
                  <a:path w="27363" h="29513" fill="none" extrusionOk="0">
                    <a:moveTo>
                      <a:pt x="20754" y="0"/>
                    </a:moveTo>
                    <a:cubicBezTo>
                      <a:pt x="18943" y="14734"/>
                      <a:pt x="25914" y="28494"/>
                      <a:pt x="27362" y="29513"/>
                    </a:cubicBezTo>
                    <a:cubicBezTo>
                      <a:pt x="24081" y="27793"/>
                      <a:pt x="17631" y="25416"/>
                      <a:pt x="14077" y="24443"/>
                    </a:cubicBezTo>
                    <a:cubicBezTo>
                      <a:pt x="5024" y="21976"/>
                      <a:pt x="2490" y="22429"/>
                      <a:pt x="0" y="20958"/>
                    </a:cubicBezTo>
                  </a:path>
                </a:pathLst>
              </a:custGeom>
              <a:solidFill>
                <a:schemeClr val="dk1"/>
              </a:solidFill>
              <a:ln w="5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19"/>
              <p:cNvSpPr/>
              <p:nvPr/>
            </p:nvSpPr>
            <p:spPr>
              <a:xfrm>
                <a:off x="4436600" y="875200"/>
                <a:ext cx="1131050" cy="1307025"/>
              </a:xfrm>
              <a:custGeom>
                <a:avLst/>
                <a:gdLst/>
                <a:ahLst/>
                <a:cxnLst/>
                <a:rect l="l" t="t" r="r" b="b"/>
                <a:pathLst>
                  <a:path w="45242" h="52281" fill="none" extrusionOk="0">
                    <a:moveTo>
                      <a:pt x="0" y="1"/>
                    </a:moveTo>
                    <a:cubicBezTo>
                      <a:pt x="1856" y="1924"/>
                      <a:pt x="3735" y="3486"/>
                      <a:pt x="5545" y="4301"/>
                    </a:cubicBezTo>
                    <a:cubicBezTo>
                      <a:pt x="9393" y="6089"/>
                      <a:pt x="26933" y="15730"/>
                      <a:pt x="30757" y="18174"/>
                    </a:cubicBezTo>
                    <a:cubicBezTo>
                      <a:pt x="32613" y="19351"/>
                      <a:pt x="34401" y="20822"/>
                      <a:pt x="35623" y="22723"/>
                    </a:cubicBezTo>
                    <a:cubicBezTo>
                      <a:pt x="36981" y="24828"/>
                      <a:pt x="37162" y="27838"/>
                      <a:pt x="37728" y="30282"/>
                    </a:cubicBezTo>
                    <a:cubicBezTo>
                      <a:pt x="39493" y="37841"/>
                      <a:pt x="41213" y="45604"/>
                      <a:pt x="45242" y="52281"/>
                    </a:cubicBezTo>
                  </a:path>
                </a:pathLst>
              </a:custGeom>
              <a:noFill/>
              <a:ln w="5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19"/>
              <p:cNvSpPr/>
              <p:nvPr/>
            </p:nvSpPr>
            <p:spPr>
              <a:xfrm>
                <a:off x="3814225" y="252250"/>
                <a:ext cx="482075" cy="458325"/>
              </a:xfrm>
              <a:custGeom>
                <a:avLst/>
                <a:gdLst/>
                <a:ahLst/>
                <a:cxnLst/>
                <a:rect l="l" t="t" r="r" b="b"/>
                <a:pathLst>
                  <a:path w="19283" h="18333" fill="none" extrusionOk="0">
                    <a:moveTo>
                      <a:pt x="0" y="1"/>
                    </a:moveTo>
                    <a:cubicBezTo>
                      <a:pt x="3508" y="1449"/>
                      <a:pt x="7356" y="4889"/>
                      <a:pt x="10117" y="7447"/>
                    </a:cubicBezTo>
                    <a:cubicBezTo>
                      <a:pt x="12946" y="10049"/>
                      <a:pt x="16069" y="14259"/>
                      <a:pt x="19283" y="1833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19"/>
              <p:cNvSpPr/>
              <p:nvPr/>
            </p:nvSpPr>
            <p:spPr>
              <a:xfrm>
                <a:off x="3667100" y="252825"/>
                <a:ext cx="1900550" cy="1916950"/>
              </a:xfrm>
              <a:custGeom>
                <a:avLst/>
                <a:gdLst/>
                <a:ahLst/>
                <a:cxnLst/>
                <a:rect l="l" t="t" r="r" b="b"/>
                <a:pathLst>
                  <a:path w="76022" h="76678" extrusionOk="0">
                    <a:moveTo>
                      <a:pt x="52643" y="0"/>
                    </a:moveTo>
                    <a:lnTo>
                      <a:pt x="52643" y="1539"/>
                    </a:lnTo>
                    <a:cubicBezTo>
                      <a:pt x="52711" y="5862"/>
                      <a:pt x="53186" y="10185"/>
                      <a:pt x="53933" y="14462"/>
                    </a:cubicBezTo>
                    <a:cubicBezTo>
                      <a:pt x="54408" y="16974"/>
                      <a:pt x="54974" y="19464"/>
                      <a:pt x="55676" y="21908"/>
                    </a:cubicBezTo>
                    <a:cubicBezTo>
                      <a:pt x="56038" y="23176"/>
                      <a:pt x="56445" y="24420"/>
                      <a:pt x="56898" y="25643"/>
                    </a:cubicBezTo>
                    <a:cubicBezTo>
                      <a:pt x="57147" y="26321"/>
                      <a:pt x="58210" y="28019"/>
                      <a:pt x="57169" y="28449"/>
                    </a:cubicBezTo>
                    <a:cubicBezTo>
                      <a:pt x="57019" y="28509"/>
                      <a:pt x="56865" y="28529"/>
                      <a:pt x="56708" y="28529"/>
                    </a:cubicBezTo>
                    <a:cubicBezTo>
                      <a:pt x="56510" y="28529"/>
                      <a:pt x="56308" y="28497"/>
                      <a:pt x="56106" y="28472"/>
                    </a:cubicBezTo>
                    <a:cubicBezTo>
                      <a:pt x="55925" y="28449"/>
                      <a:pt x="55721" y="28404"/>
                      <a:pt x="55563" y="28358"/>
                    </a:cubicBezTo>
                    <a:cubicBezTo>
                      <a:pt x="48411" y="26367"/>
                      <a:pt x="41327" y="23809"/>
                      <a:pt x="34221" y="21614"/>
                    </a:cubicBezTo>
                    <a:cubicBezTo>
                      <a:pt x="29626" y="20211"/>
                      <a:pt x="17201" y="9845"/>
                      <a:pt x="11475" y="3780"/>
                    </a:cubicBezTo>
                    <a:cubicBezTo>
                      <a:pt x="10004" y="2218"/>
                      <a:pt x="8081" y="996"/>
                      <a:pt x="6021" y="46"/>
                    </a:cubicBezTo>
                    <a:lnTo>
                      <a:pt x="1" y="46"/>
                    </a:lnTo>
                    <a:cubicBezTo>
                      <a:pt x="13625" y="6179"/>
                      <a:pt x="21184" y="22497"/>
                      <a:pt x="32591" y="27453"/>
                    </a:cubicBezTo>
                    <a:cubicBezTo>
                      <a:pt x="38181" y="29875"/>
                      <a:pt x="42979" y="32115"/>
                      <a:pt x="46646" y="33813"/>
                    </a:cubicBezTo>
                    <a:cubicBezTo>
                      <a:pt x="59387" y="39674"/>
                      <a:pt x="64321" y="45355"/>
                      <a:pt x="66335" y="49610"/>
                    </a:cubicBezTo>
                    <a:cubicBezTo>
                      <a:pt x="73261" y="64230"/>
                      <a:pt x="76022" y="76678"/>
                      <a:pt x="76022" y="76678"/>
                    </a:cubicBezTo>
                    <a:lnTo>
                      <a:pt x="76022" y="76316"/>
                    </a:lnTo>
                    <a:lnTo>
                      <a:pt x="76022" y="64954"/>
                    </a:lnTo>
                    <a:lnTo>
                      <a:pt x="76022" y="47935"/>
                    </a:lnTo>
                    <a:cubicBezTo>
                      <a:pt x="76022" y="45016"/>
                      <a:pt x="75863" y="42028"/>
                      <a:pt x="76022" y="39109"/>
                    </a:cubicBezTo>
                    <a:cubicBezTo>
                      <a:pt x="74958" y="38543"/>
                      <a:pt x="74506" y="37524"/>
                      <a:pt x="74528" y="36280"/>
                    </a:cubicBezTo>
                    <a:cubicBezTo>
                      <a:pt x="74528" y="35284"/>
                      <a:pt x="74754" y="34243"/>
                      <a:pt x="74528" y="33247"/>
                    </a:cubicBezTo>
                    <a:cubicBezTo>
                      <a:pt x="74506" y="33134"/>
                      <a:pt x="74483" y="33021"/>
                      <a:pt x="74392" y="32930"/>
                    </a:cubicBezTo>
                    <a:cubicBezTo>
                      <a:pt x="74302" y="32862"/>
                      <a:pt x="74189" y="32794"/>
                      <a:pt x="74121" y="32772"/>
                    </a:cubicBezTo>
                    <a:cubicBezTo>
                      <a:pt x="73555" y="32545"/>
                      <a:pt x="72944" y="32342"/>
                      <a:pt x="72355" y="32206"/>
                    </a:cubicBezTo>
                    <a:cubicBezTo>
                      <a:pt x="72262" y="32190"/>
                      <a:pt x="72168" y="32164"/>
                      <a:pt x="72067" y="32164"/>
                    </a:cubicBezTo>
                    <a:cubicBezTo>
                      <a:pt x="72022" y="32164"/>
                      <a:pt x="71975" y="32169"/>
                      <a:pt x="71925" y="32183"/>
                    </a:cubicBezTo>
                    <a:cubicBezTo>
                      <a:pt x="71790" y="32206"/>
                      <a:pt x="71677" y="32319"/>
                      <a:pt x="71563" y="32410"/>
                    </a:cubicBezTo>
                    <a:cubicBezTo>
                      <a:pt x="70952" y="32975"/>
                      <a:pt x="70409" y="33609"/>
                      <a:pt x="69957" y="34333"/>
                    </a:cubicBezTo>
                    <a:cubicBezTo>
                      <a:pt x="69640" y="33903"/>
                      <a:pt x="69323" y="33541"/>
                      <a:pt x="69029" y="33134"/>
                    </a:cubicBezTo>
                    <a:cubicBezTo>
                      <a:pt x="63936" y="26435"/>
                      <a:pt x="63416" y="15617"/>
                      <a:pt x="66222" y="7922"/>
                    </a:cubicBezTo>
                    <a:cubicBezTo>
                      <a:pt x="66494" y="7197"/>
                      <a:pt x="68870" y="46"/>
                      <a:pt x="69821" y="46"/>
                    </a:cubicBezTo>
                    <a:lnTo>
                      <a:pt x="63054" y="46"/>
                    </a:lnTo>
                    <a:cubicBezTo>
                      <a:pt x="61900" y="1517"/>
                      <a:pt x="61334" y="3554"/>
                      <a:pt x="60994" y="4685"/>
                    </a:cubicBezTo>
                    <a:cubicBezTo>
                      <a:pt x="60795" y="5329"/>
                      <a:pt x="60548" y="5640"/>
                      <a:pt x="60318" y="5640"/>
                    </a:cubicBezTo>
                    <a:cubicBezTo>
                      <a:pt x="60103" y="5640"/>
                      <a:pt x="59903" y="5368"/>
                      <a:pt x="59772" y="4844"/>
                    </a:cubicBezTo>
                    <a:cubicBezTo>
                      <a:pt x="59297" y="3010"/>
                      <a:pt x="59319" y="725"/>
                      <a:pt x="593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19"/>
              <p:cNvSpPr/>
              <p:nvPr/>
            </p:nvSpPr>
            <p:spPr>
              <a:xfrm>
                <a:off x="5176100" y="253950"/>
                <a:ext cx="106950" cy="171300"/>
              </a:xfrm>
              <a:custGeom>
                <a:avLst/>
                <a:gdLst/>
                <a:ahLst/>
                <a:cxnLst/>
                <a:rect l="l" t="t" r="r" b="b"/>
                <a:pathLst>
                  <a:path w="4278" h="6852" extrusionOk="0">
                    <a:moveTo>
                      <a:pt x="4278" y="1"/>
                    </a:moveTo>
                    <a:cubicBezTo>
                      <a:pt x="3373" y="1"/>
                      <a:pt x="2716" y="1"/>
                      <a:pt x="2762" y="23"/>
                    </a:cubicBezTo>
                    <a:cubicBezTo>
                      <a:pt x="1766" y="1291"/>
                      <a:pt x="770" y="4188"/>
                      <a:pt x="431" y="5342"/>
                    </a:cubicBezTo>
                    <a:cubicBezTo>
                      <a:pt x="1" y="5659"/>
                      <a:pt x="182" y="5840"/>
                      <a:pt x="227" y="6066"/>
                    </a:cubicBezTo>
                    <a:cubicBezTo>
                      <a:pt x="368" y="6585"/>
                      <a:pt x="643" y="6851"/>
                      <a:pt x="934" y="6851"/>
                    </a:cubicBezTo>
                    <a:cubicBezTo>
                      <a:pt x="1251" y="6851"/>
                      <a:pt x="1588" y="6535"/>
                      <a:pt x="1788" y="5885"/>
                    </a:cubicBezTo>
                    <a:cubicBezTo>
                      <a:pt x="2128" y="4753"/>
                      <a:pt x="3124" y="1494"/>
                      <a:pt x="4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19"/>
              <p:cNvSpPr/>
              <p:nvPr/>
            </p:nvSpPr>
            <p:spPr>
              <a:xfrm>
                <a:off x="4536175" y="252825"/>
                <a:ext cx="626925" cy="727375"/>
              </a:xfrm>
              <a:custGeom>
                <a:avLst/>
                <a:gdLst/>
                <a:ahLst/>
                <a:cxnLst/>
                <a:rect l="l" t="t" r="r" b="b"/>
                <a:pathLst>
                  <a:path w="25077" h="29095" extrusionOk="0">
                    <a:moveTo>
                      <a:pt x="17903" y="0"/>
                    </a:moveTo>
                    <a:lnTo>
                      <a:pt x="17903" y="1539"/>
                    </a:lnTo>
                    <a:cubicBezTo>
                      <a:pt x="17971" y="5885"/>
                      <a:pt x="18423" y="10207"/>
                      <a:pt x="19215" y="14485"/>
                    </a:cubicBezTo>
                    <a:cubicBezTo>
                      <a:pt x="19668" y="16997"/>
                      <a:pt x="20234" y="19487"/>
                      <a:pt x="20935" y="21931"/>
                    </a:cubicBezTo>
                    <a:cubicBezTo>
                      <a:pt x="21297" y="23198"/>
                      <a:pt x="21705" y="24443"/>
                      <a:pt x="22157" y="25665"/>
                    </a:cubicBezTo>
                    <a:cubicBezTo>
                      <a:pt x="22406" y="26344"/>
                      <a:pt x="23515" y="28042"/>
                      <a:pt x="22429" y="28472"/>
                    </a:cubicBezTo>
                    <a:cubicBezTo>
                      <a:pt x="22279" y="28532"/>
                      <a:pt x="22125" y="28552"/>
                      <a:pt x="21968" y="28552"/>
                    </a:cubicBezTo>
                    <a:cubicBezTo>
                      <a:pt x="21770" y="28552"/>
                      <a:pt x="21567" y="28519"/>
                      <a:pt x="21365" y="28494"/>
                    </a:cubicBezTo>
                    <a:cubicBezTo>
                      <a:pt x="21184" y="28472"/>
                      <a:pt x="21003" y="28426"/>
                      <a:pt x="20822" y="28381"/>
                    </a:cubicBezTo>
                    <a:cubicBezTo>
                      <a:pt x="13829" y="26435"/>
                      <a:pt x="6926" y="23945"/>
                      <a:pt x="1" y="21795"/>
                    </a:cubicBezTo>
                    <a:lnTo>
                      <a:pt x="1" y="21795"/>
                    </a:lnTo>
                    <a:cubicBezTo>
                      <a:pt x="408" y="21954"/>
                      <a:pt x="748" y="22089"/>
                      <a:pt x="1042" y="22180"/>
                    </a:cubicBezTo>
                    <a:cubicBezTo>
                      <a:pt x="8148" y="24353"/>
                      <a:pt x="15232" y="26933"/>
                      <a:pt x="22384" y="28924"/>
                    </a:cubicBezTo>
                    <a:cubicBezTo>
                      <a:pt x="22542" y="28969"/>
                      <a:pt x="22746" y="29015"/>
                      <a:pt x="22927" y="29037"/>
                    </a:cubicBezTo>
                    <a:cubicBezTo>
                      <a:pt x="23129" y="29063"/>
                      <a:pt x="23331" y="29095"/>
                      <a:pt x="23529" y="29095"/>
                    </a:cubicBezTo>
                    <a:cubicBezTo>
                      <a:pt x="23686" y="29095"/>
                      <a:pt x="23841" y="29075"/>
                      <a:pt x="23991" y="29015"/>
                    </a:cubicBezTo>
                    <a:cubicBezTo>
                      <a:pt x="25077" y="28585"/>
                      <a:pt x="23968" y="26887"/>
                      <a:pt x="23742" y="26231"/>
                    </a:cubicBezTo>
                    <a:cubicBezTo>
                      <a:pt x="23289" y="24986"/>
                      <a:pt x="22882" y="23741"/>
                      <a:pt x="22520" y="22497"/>
                    </a:cubicBezTo>
                    <a:cubicBezTo>
                      <a:pt x="21818" y="20030"/>
                      <a:pt x="21252" y="17563"/>
                      <a:pt x="20800" y="15051"/>
                    </a:cubicBezTo>
                    <a:cubicBezTo>
                      <a:pt x="20030" y="10773"/>
                      <a:pt x="19555" y="6428"/>
                      <a:pt x="19487" y="2105"/>
                    </a:cubicBezTo>
                    <a:cubicBezTo>
                      <a:pt x="19464" y="1834"/>
                      <a:pt x="19487" y="906"/>
                      <a:pt x="195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19"/>
              <p:cNvSpPr/>
              <p:nvPr/>
            </p:nvSpPr>
            <p:spPr>
              <a:xfrm>
                <a:off x="3667675" y="253950"/>
                <a:ext cx="1930550" cy="1915825"/>
              </a:xfrm>
              <a:custGeom>
                <a:avLst/>
                <a:gdLst/>
                <a:ahLst/>
                <a:cxnLst/>
                <a:rect l="l" t="t" r="r" b="b"/>
                <a:pathLst>
                  <a:path w="77222" h="76633" extrusionOk="0">
                    <a:moveTo>
                      <a:pt x="1" y="1"/>
                    </a:moveTo>
                    <a:cubicBezTo>
                      <a:pt x="13625" y="6134"/>
                      <a:pt x="21184" y="22452"/>
                      <a:pt x="32591" y="27408"/>
                    </a:cubicBezTo>
                    <a:cubicBezTo>
                      <a:pt x="38203" y="29830"/>
                      <a:pt x="43001" y="32093"/>
                      <a:pt x="46645" y="33768"/>
                    </a:cubicBezTo>
                    <a:cubicBezTo>
                      <a:pt x="59387" y="39629"/>
                      <a:pt x="64343" y="45310"/>
                      <a:pt x="66335" y="49565"/>
                    </a:cubicBezTo>
                    <a:cubicBezTo>
                      <a:pt x="73260" y="64163"/>
                      <a:pt x="76022" y="76633"/>
                      <a:pt x="76022" y="76633"/>
                    </a:cubicBezTo>
                    <a:lnTo>
                      <a:pt x="76022" y="76271"/>
                    </a:lnTo>
                    <a:lnTo>
                      <a:pt x="76022" y="74573"/>
                    </a:lnTo>
                    <a:cubicBezTo>
                      <a:pt x="76022" y="74573"/>
                      <a:pt x="77221" y="65656"/>
                      <a:pt x="67263" y="48094"/>
                    </a:cubicBezTo>
                    <a:cubicBezTo>
                      <a:pt x="64954" y="43975"/>
                      <a:pt x="59387" y="37570"/>
                      <a:pt x="46645" y="31708"/>
                    </a:cubicBezTo>
                    <a:cubicBezTo>
                      <a:pt x="42979" y="30033"/>
                      <a:pt x="38203" y="27770"/>
                      <a:pt x="32591" y="25349"/>
                    </a:cubicBezTo>
                    <a:cubicBezTo>
                      <a:pt x="22293" y="20867"/>
                      <a:pt x="15141" y="7152"/>
                      <a:pt x="38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19"/>
              <p:cNvSpPr/>
              <p:nvPr/>
            </p:nvSpPr>
            <p:spPr>
              <a:xfrm>
                <a:off x="5172700" y="304875"/>
                <a:ext cx="355350" cy="1023000"/>
              </a:xfrm>
              <a:custGeom>
                <a:avLst/>
                <a:gdLst/>
                <a:ahLst/>
                <a:cxnLst/>
                <a:rect l="l" t="t" r="r" b="b"/>
                <a:pathLst>
                  <a:path w="14214" h="40920" extrusionOk="0">
                    <a:moveTo>
                      <a:pt x="4821" y="1"/>
                    </a:moveTo>
                    <a:lnTo>
                      <a:pt x="4821" y="1"/>
                    </a:lnTo>
                    <a:cubicBezTo>
                      <a:pt x="3690" y="1585"/>
                      <a:pt x="2807" y="3305"/>
                      <a:pt x="2015" y="5161"/>
                    </a:cubicBezTo>
                    <a:cubicBezTo>
                      <a:pt x="1313" y="6971"/>
                      <a:pt x="793" y="8872"/>
                      <a:pt x="453" y="10796"/>
                    </a:cubicBezTo>
                    <a:cubicBezTo>
                      <a:pt x="114" y="12720"/>
                      <a:pt x="1" y="14689"/>
                      <a:pt x="23" y="16658"/>
                    </a:cubicBezTo>
                    <a:cubicBezTo>
                      <a:pt x="91" y="18604"/>
                      <a:pt x="340" y="20550"/>
                      <a:pt x="770" y="22474"/>
                    </a:cubicBezTo>
                    <a:cubicBezTo>
                      <a:pt x="1223" y="24398"/>
                      <a:pt x="1834" y="26276"/>
                      <a:pt x="2671" y="28064"/>
                    </a:cubicBezTo>
                    <a:cubicBezTo>
                      <a:pt x="3509" y="29830"/>
                      <a:pt x="4505" y="31550"/>
                      <a:pt x="5659" y="33111"/>
                    </a:cubicBezTo>
                    <a:cubicBezTo>
                      <a:pt x="6813" y="34673"/>
                      <a:pt x="8126" y="36144"/>
                      <a:pt x="9574" y="37434"/>
                    </a:cubicBezTo>
                    <a:cubicBezTo>
                      <a:pt x="11045" y="38724"/>
                      <a:pt x="12562" y="39901"/>
                      <a:pt x="14214" y="40919"/>
                    </a:cubicBezTo>
                    <a:cubicBezTo>
                      <a:pt x="12765" y="39652"/>
                      <a:pt x="11339" y="38362"/>
                      <a:pt x="10072" y="36936"/>
                    </a:cubicBezTo>
                    <a:lnTo>
                      <a:pt x="9144" y="35850"/>
                    </a:lnTo>
                    <a:lnTo>
                      <a:pt x="8239" y="34763"/>
                    </a:lnTo>
                    <a:cubicBezTo>
                      <a:pt x="7673" y="33994"/>
                      <a:pt x="7107" y="33224"/>
                      <a:pt x="6587" y="32432"/>
                    </a:cubicBezTo>
                    <a:cubicBezTo>
                      <a:pt x="5568" y="30848"/>
                      <a:pt x="4663" y="29196"/>
                      <a:pt x="3939" y="27453"/>
                    </a:cubicBezTo>
                    <a:cubicBezTo>
                      <a:pt x="3169" y="25733"/>
                      <a:pt x="2581" y="23945"/>
                      <a:pt x="2173" y="22112"/>
                    </a:cubicBezTo>
                    <a:cubicBezTo>
                      <a:pt x="1766" y="20279"/>
                      <a:pt x="1494" y="18400"/>
                      <a:pt x="1427" y="16545"/>
                    </a:cubicBezTo>
                    <a:cubicBezTo>
                      <a:pt x="1336" y="14666"/>
                      <a:pt x="1427" y="12788"/>
                      <a:pt x="1608" y="10909"/>
                    </a:cubicBezTo>
                    <a:cubicBezTo>
                      <a:pt x="1834" y="9008"/>
                      <a:pt x="2219" y="7152"/>
                      <a:pt x="2739" y="5342"/>
                    </a:cubicBezTo>
                    <a:cubicBezTo>
                      <a:pt x="3260" y="3509"/>
                      <a:pt x="3961" y="1721"/>
                      <a:pt x="4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19"/>
              <p:cNvSpPr/>
              <p:nvPr/>
            </p:nvSpPr>
            <p:spPr>
              <a:xfrm>
                <a:off x="5042000" y="299225"/>
                <a:ext cx="81500" cy="472475"/>
              </a:xfrm>
              <a:custGeom>
                <a:avLst/>
                <a:gdLst/>
                <a:ahLst/>
                <a:cxnLst/>
                <a:rect l="l" t="t" r="r" b="b"/>
                <a:pathLst>
                  <a:path w="3260" h="18899" extrusionOk="0">
                    <a:moveTo>
                      <a:pt x="431" y="0"/>
                    </a:moveTo>
                    <a:cubicBezTo>
                      <a:pt x="91" y="1607"/>
                      <a:pt x="1" y="3214"/>
                      <a:pt x="1" y="4821"/>
                    </a:cubicBezTo>
                    <a:cubicBezTo>
                      <a:pt x="1" y="6450"/>
                      <a:pt x="114" y="8080"/>
                      <a:pt x="363" y="9664"/>
                    </a:cubicBezTo>
                    <a:cubicBezTo>
                      <a:pt x="612" y="11248"/>
                      <a:pt x="951" y="12833"/>
                      <a:pt x="1449" y="14394"/>
                    </a:cubicBezTo>
                    <a:cubicBezTo>
                      <a:pt x="1902" y="15956"/>
                      <a:pt x="2490" y="17450"/>
                      <a:pt x="3260" y="18898"/>
                    </a:cubicBezTo>
                    <a:cubicBezTo>
                      <a:pt x="3056" y="17269"/>
                      <a:pt x="2762" y="15684"/>
                      <a:pt x="2513" y="14145"/>
                    </a:cubicBezTo>
                    <a:cubicBezTo>
                      <a:pt x="2264" y="12561"/>
                      <a:pt x="2015" y="10999"/>
                      <a:pt x="1766" y="9438"/>
                    </a:cubicBezTo>
                    <a:cubicBezTo>
                      <a:pt x="1517" y="7876"/>
                      <a:pt x="1336" y="6337"/>
                      <a:pt x="1110" y="4753"/>
                    </a:cubicBezTo>
                    <a:cubicBezTo>
                      <a:pt x="906" y="3146"/>
                      <a:pt x="702" y="1607"/>
                      <a:pt x="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19"/>
              <p:cNvSpPr/>
              <p:nvPr/>
            </p:nvSpPr>
            <p:spPr>
              <a:xfrm>
                <a:off x="5200425" y="1125300"/>
                <a:ext cx="299900" cy="658050"/>
              </a:xfrm>
              <a:custGeom>
                <a:avLst/>
                <a:gdLst/>
                <a:ahLst/>
                <a:cxnLst/>
                <a:rect l="l" t="t" r="r" b="b"/>
                <a:pathLst>
                  <a:path w="11996" h="26322" extrusionOk="0">
                    <a:moveTo>
                      <a:pt x="1" y="0"/>
                    </a:moveTo>
                    <a:lnTo>
                      <a:pt x="1" y="0"/>
                    </a:lnTo>
                    <a:cubicBezTo>
                      <a:pt x="1359" y="2060"/>
                      <a:pt x="2649" y="4096"/>
                      <a:pt x="3871" y="6156"/>
                    </a:cubicBezTo>
                    <a:cubicBezTo>
                      <a:pt x="5093" y="8283"/>
                      <a:pt x="6179" y="10411"/>
                      <a:pt x="7175" y="12606"/>
                    </a:cubicBezTo>
                    <a:cubicBezTo>
                      <a:pt x="8193" y="14824"/>
                      <a:pt x="9076" y="17042"/>
                      <a:pt x="9868" y="19350"/>
                    </a:cubicBezTo>
                    <a:cubicBezTo>
                      <a:pt x="10660" y="21636"/>
                      <a:pt x="11339" y="23945"/>
                      <a:pt x="11996" y="26321"/>
                    </a:cubicBezTo>
                    <a:cubicBezTo>
                      <a:pt x="11905" y="23877"/>
                      <a:pt x="11520" y="21433"/>
                      <a:pt x="10909" y="19034"/>
                    </a:cubicBezTo>
                    <a:cubicBezTo>
                      <a:pt x="10321" y="16657"/>
                      <a:pt x="9484" y="14303"/>
                      <a:pt x="8442" y="12040"/>
                    </a:cubicBezTo>
                    <a:cubicBezTo>
                      <a:pt x="7447" y="9777"/>
                      <a:pt x="6225" y="7627"/>
                      <a:pt x="4799" y="5590"/>
                    </a:cubicBezTo>
                    <a:cubicBezTo>
                      <a:pt x="3396" y="3576"/>
                      <a:pt x="1811" y="1652"/>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19"/>
              <p:cNvSpPr/>
              <p:nvPr/>
            </p:nvSpPr>
            <p:spPr>
              <a:xfrm>
                <a:off x="3802325" y="289025"/>
                <a:ext cx="745200" cy="615050"/>
              </a:xfrm>
              <a:custGeom>
                <a:avLst/>
                <a:gdLst/>
                <a:ahLst/>
                <a:cxnLst/>
                <a:rect l="l" t="t" r="r" b="b"/>
                <a:pathLst>
                  <a:path w="29808" h="24602" extrusionOk="0">
                    <a:moveTo>
                      <a:pt x="1" y="1"/>
                    </a:moveTo>
                    <a:lnTo>
                      <a:pt x="1" y="1"/>
                    </a:lnTo>
                    <a:cubicBezTo>
                      <a:pt x="2581" y="1993"/>
                      <a:pt x="4912" y="4210"/>
                      <a:pt x="7153" y="6587"/>
                    </a:cubicBezTo>
                    <a:cubicBezTo>
                      <a:pt x="9348" y="8941"/>
                      <a:pt x="11453" y="11430"/>
                      <a:pt x="13671" y="13806"/>
                    </a:cubicBezTo>
                    <a:cubicBezTo>
                      <a:pt x="15889" y="16183"/>
                      <a:pt x="18265" y="18491"/>
                      <a:pt x="20958" y="20415"/>
                    </a:cubicBezTo>
                    <a:cubicBezTo>
                      <a:pt x="23606" y="22339"/>
                      <a:pt x="26616" y="23923"/>
                      <a:pt x="29807" y="24602"/>
                    </a:cubicBezTo>
                    <a:cubicBezTo>
                      <a:pt x="26820" y="23380"/>
                      <a:pt x="24104" y="21592"/>
                      <a:pt x="21637" y="19555"/>
                    </a:cubicBezTo>
                    <a:cubicBezTo>
                      <a:pt x="19170" y="17495"/>
                      <a:pt x="16907" y="15187"/>
                      <a:pt x="14667" y="12833"/>
                    </a:cubicBezTo>
                    <a:cubicBezTo>
                      <a:pt x="12471" y="10480"/>
                      <a:pt x="10276" y="8035"/>
                      <a:pt x="7877" y="5795"/>
                    </a:cubicBezTo>
                    <a:cubicBezTo>
                      <a:pt x="5501" y="3577"/>
                      <a:pt x="2898" y="147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19"/>
              <p:cNvSpPr/>
              <p:nvPr/>
            </p:nvSpPr>
            <p:spPr>
              <a:xfrm>
                <a:off x="4529950" y="835025"/>
                <a:ext cx="582250" cy="256350"/>
              </a:xfrm>
              <a:custGeom>
                <a:avLst/>
                <a:gdLst/>
                <a:ahLst/>
                <a:cxnLst/>
                <a:rect l="l" t="t" r="r" b="b"/>
                <a:pathLst>
                  <a:path w="23290" h="10254" extrusionOk="0">
                    <a:moveTo>
                      <a:pt x="1" y="1"/>
                    </a:moveTo>
                    <a:lnTo>
                      <a:pt x="1" y="1"/>
                    </a:lnTo>
                    <a:cubicBezTo>
                      <a:pt x="1676" y="1336"/>
                      <a:pt x="3554" y="2377"/>
                      <a:pt x="5523" y="3260"/>
                    </a:cubicBezTo>
                    <a:cubicBezTo>
                      <a:pt x="7447" y="4165"/>
                      <a:pt x="9438" y="4957"/>
                      <a:pt x="11430" y="5681"/>
                    </a:cubicBezTo>
                    <a:lnTo>
                      <a:pt x="17405" y="7877"/>
                    </a:lnTo>
                    <a:cubicBezTo>
                      <a:pt x="19374" y="8601"/>
                      <a:pt x="21320" y="9393"/>
                      <a:pt x="23289" y="10253"/>
                    </a:cubicBezTo>
                    <a:cubicBezTo>
                      <a:pt x="21614" y="8895"/>
                      <a:pt x="19736" y="7809"/>
                      <a:pt x="17812" y="6858"/>
                    </a:cubicBezTo>
                    <a:cubicBezTo>
                      <a:pt x="15888" y="5908"/>
                      <a:pt x="13897" y="5116"/>
                      <a:pt x="11905" y="4391"/>
                    </a:cubicBezTo>
                    <a:cubicBezTo>
                      <a:pt x="9936" y="3645"/>
                      <a:pt x="7922" y="2966"/>
                      <a:pt x="5930" y="2264"/>
                    </a:cubicBezTo>
                    <a:cubicBezTo>
                      <a:pt x="3961" y="1562"/>
                      <a:pt x="1970" y="81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19"/>
              <p:cNvSpPr/>
              <p:nvPr/>
            </p:nvSpPr>
            <p:spPr>
              <a:xfrm>
                <a:off x="4838875" y="1047200"/>
                <a:ext cx="400625" cy="248975"/>
              </a:xfrm>
              <a:custGeom>
                <a:avLst/>
                <a:gdLst/>
                <a:ahLst/>
                <a:cxnLst/>
                <a:rect l="l" t="t" r="r" b="b"/>
                <a:pathLst>
                  <a:path w="16025" h="9959" extrusionOk="0">
                    <a:moveTo>
                      <a:pt x="1" y="1"/>
                    </a:moveTo>
                    <a:cubicBezTo>
                      <a:pt x="1313" y="929"/>
                      <a:pt x="2739" y="1676"/>
                      <a:pt x="4165" y="2445"/>
                    </a:cubicBezTo>
                    <a:cubicBezTo>
                      <a:pt x="5614" y="3147"/>
                      <a:pt x="7017" y="3826"/>
                      <a:pt x="8397" y="4527"/>
                    </a:cubicBezTo>
                    <a:cubicBezTo>
                      <a:pt x="9801" y="5274"/>
                      <a:pt x="11158" y="6021"/>
                      <a:pt x="12426" y="6904"/>
                    </a:cubicBezTo>
                    <a:cubicBezTo>
                      <a:pt x="13693" y="7786"/>
                      <a:pt x="14893" y="8805"/>
                      <a:pt x="16024" y="9959"/>
                    </a:cubicBezTo>
                    <a:cubicBezTo>
                      <a:pt x="15391" y="8465"/>
                      <a:pt x="14350" y="7130"/>
                      <a:pt x="13127" y="6021"/>
                    </a:cubicBezTo>
                    <a:cubicBezTo>
                      <a:pt x="11905" y="4889"/>
                      <a:pt x="10525" y="3984"/>
                      <a:pt x="9076" y="3260"/>
                    </a:cubicBezTo>
                    <a:cubicBezTo>
                      <a:pt x="7605" y="2513"/>
                      <a:pt x="6111" y="1925"/>
                      <a:pt x="4618" y="1381"/>
                    </a:cubicBezTo>
                    <a:cubicBezTo>
                      <a:pt x="3079" y="883"/>
                      <a:pt x="1562" y="43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19"/>
              <p:cNvSpPr/>
              <p:nvPr/>
            </p:nvSpPr>
            <p:spPr>
              <a:xfrm>
                <a:off x="5379800" y="1270125"/>
                <a:ext cx="169200" cy="388750"/>
              </a:xfrm>
              <a:custGeom>
                <a:avLst/>
                <a:gdLst/>
                <a:ahLst/>
                <a:cxnLst/>
                <a:rect l="l" t="t" r="r" b="b"/>
                <a:pathLst>
                  <a:path w="6768" h="15550" extrusionOk="0">
                    <a:moveTo>
                      <a:pt x="0" y="1"/>
                    </a:moveTo>
                    <a:lnTo>
                      <a:pt x="0" y="1"/>
                    </a:lnTo>
                    <a:cubicBezTo>
                      <a:pt x="724" y="1268"/>
                      <a:pt x="1426" y="2513"/>
                      <a:pt x="2082" y="3758"/>
                    </a:cubicBezTo>
                    <a:cubicBezTo>
                      <a:pt x="2716" y="5003"/>
                      <a:pt x="3327" y="6270"/>
                      <a:pt x="3847" y="7560"/>
                    </a:cubicBezTo>
                    <a:cubicBezTo>
                      <a:pt x="4391" y="8827"/>
                      <a:pt x="4866" y="10163"/>
                      <a:pt x="5319" y="11475"/>
                    </a:cubicBezTo>
                    <a:cubicBezTo>
                      <a:pt x="5771" y="12811"/>
                      <a:pt x="6179" y="14168"/>
                      <a:pt x="6654" y="15549"/>
                    </a:cubicBezTo>
                    <a:cubicBezTo>
                      <a:pt x="6767" y="14078"/>
                      <a:pt x="6654" y="12652"/>
                      <a:pt x="6405" y="11204"/>
                    </a:cubicBezTo>
                    <a:cubicBezTo>
                      <a:pt x="6156" y="9755"/>
                      <a:pt x="5726" y="8352"/>
                      <a:pt x="5160" y="6994"/>
                    </a:cubicBezTo>
                    <a:cubicBezTo>
                      <a:pt x="4594" y="5659"/>
                      <a:pt x="3847" y="4346"/>
                      <a:pt x="3010" y="3169"/>
                    </a:cubicBezTo>
                    <a:cubicBezTo>
                      <a:pt x="2127" y="1970"/>
                      <a:pt x="1132" y="90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19"/>
              <p:cNvSpPr/>
              <p:nvPr/>
            </p:nvSpPr>
            <p:spPr>
              <a:xfrm>
                <a:off x="5181750" y="304875"/>
                <a:ext cx="346875" cy="1021875"/>
              </a:xfrm>
              <a:custGeom>
                <a:avLst/>
                <a:gdLst/>
                <a:ahLst/>
                <a:cxnLst/>
                <a:rect l="l" t="t" r="r" b="b"/>
                <a:pathLst>
                  <a:path w="13875" h="40875" extrusionOk="0">
                    <a:moveTo>
                      <a:pt x="4459" y="1"/>
                    </a:moveTo>
                    <a:cubicBezTo>
                      <a:pt x="3441" y="1630"/>
                      <a:pt x="2604" y="3395"/>
                      <a:pt x="1970" y="5206"/>
                    </a:cubicBezTo>
                    <a:cubicBezTo>
                      <a:pt x="1314" y="7017"/>
                      <a:pt x="861" y="8895"/>
                      <a:pt x="567" y="10796"/>
                    </a:cubicBezTo>
                    <a:cubicBezTo>
                      <a:pt x="1" y="14621"/>
                      <a:pt x="159" y="18559"/>
                      <a:pt x="997" y="22316"/>
                    </a:cubicBezTo>
                    <a:cubicBezTo>
                      <a:pt x="1879" y="26073"/>
                      <a:pt x="3464" y="29671"/>
                      <a:pt x="5704" y="32817"/>
                    </a:cubicBezTo>
                    <a:cubicBezTo>
                      <a:pt x="6790" y="34356"/>
                      <a:pt x="8035" y="35872"/>
                      <a:pt x="9438" y="37185"/>
                    </a:cubicBezTo>
                    <a:cubicBezTo>
                      <a:pt x="10819" y="38520"/>
                      <a:pt x="12313" y="39742"/>
                      <a:pt x="13874" y="40874"/>
                    </a:cubicBezTo>
                    <a:cubicBezTo>
                      <a:pt x="10819" y="38543"/>
                      <a:pt x="8035" y="35827"/>
                      <a:pt x="5885" y="32659"/>
                    </a:cubicBezTo>
                    <a:cubicBezTo>
                      <a:pt x="3712" y="29535"/>
                      <a:pt x="2128" y="25960"/>
                      <a:pt x="1291" y="22225"/>
                    </a:cubicBezTo>
                    <a:cubicBezTo>
                      <a:pt x="408" y="18491"/>
                      <a:pt x="272" y="14621"/>
                      <a:pt x="793" y="10819"/>
                    </a:cubicBezTo>
                    <a:cubicBezTo>
                      <a:pt x="1336" y="7039"/>
                      <a:pt x="2536" y="3327"/>
                      <a:pt x="4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19"/>
              <p:cNvSpPr/>
              <p:nvPr/>
            </p:nvSpPr>
            <p:spPr>
              <a:xfrm>
                <a:off x="5050500" y="299225"/>
                <a:ext cx="73575" cy="471325"/>
              </a:xfrm>
              <a:custGeom>
                <a:avLst/>
                <a:gdLst/>
                <a:ahLst/>
                <a:cxnLst/>
                <a:rect l="l" t="t" r="r" b="b"/>
                <a:pathLst>
                  <a:path w="2943" h="18853" extrusionOk="0">
                    <a:moveTo>
                      <a:pt x="91" y="0"/>
                    </a:moveTo>
                    <a:cubicBezTo>
                      <a:pt x="0" y="1607"/>
                      <a:pt x="0" y="3191"/>
                      <a:pt x="113" y="4798"/>
                    </a:cubicBezTo>
                    <a:cubicBezTo>
                      <a:pt x="204" y="6405"/>
                      <a:pt x="362" y="7989"/>
                      <a:pt x="589" y="9574"/>
                    </a:cubicBezTo>
                    <a:cubicBezTo>
                      <a:pt x="838" y="11135"/>
                      <a:pt x="1132" y="12719"/>
                      <a:pt x="1517" y="14281"/>
                    </a:cubicBezTo>
                    <a:lnTo>
                      <a:pt x="1833" y="15435"/>
                    </a:lnTo>
                    <a:lnTo>
                      <a:pt x="2173" y="16590"/>
                    </a:lnTo>
                    <a:lnTo>
                      <a:pt x="2535" y="17721"/>
                    </a:lnTo>
                    <a:lnTo>
                      <a:pt x="2942" y="18853"/>
                    </a:lnTo>
                    <a:lnTo>
                      <a:pt x="2626" y="17699"/>
                    </a:lnTo>
                    <a:lnTo>
                      <a:pt x="2309" y="16544"/>
                    </a:lnTo>
                    <a:lnTo>
                      <a:pt x="2037" y="15390"/>
                    </a:lnTo>
                    <a:lnTo>
                      <a:pt x="1788" y="14213"/>
                    </a:lnTo>
                    <a:cubicBezTo>
                      <a:pt x="1426" y="12674"/>
                      <a:pt x="1132" y="11113"/>
                      <a:pt x="905" y="9528"/>
                    </a:cubicBezTo>
                    <a:cubicBezTo>
                      <a:pt x="657" y="7944"/>
                      <a:pt x="475" y="6360"/>
                      <a:pt x="340" y="4776"/>
                    </a:cubicBezTo>
                    <a:cubicBezTo>
                      <a:pt x="204" y="3191"/>
                      <a:pt x="113" y="1585"/>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19"/>
              <p:cNvSpPr/>
              <p:nvPr/>
            </p:nvSpPr>
            <p:spPr>
              <a:xfrm>
                <a:off x="5200425" y="1125300"/>
                <a:ext cx="299900" cy="659725"/>
              </a:xfrm>
              <a:custGeom>
                <a:avLst/>
                <a:gdLst/>
                <a:ahLst/>
                <a:cxnLst/>
                <a:rect l="l" t="t" r="r" b="b"/>
                <a:pathLst>
                  <a:path w="11996" h="26389" extrusionOk="0">
                    <a:moveTo>
                      <a:pt x="1" y="0"/>
                    </a:moveTo>
                    <a:cubicBezTo>
                      <a:pt x="1517" y="1878"/>
                      <a:pt x="2965" y="3893"/>
                      <a:pt x="4233" y="5952"/>
                    </a:cubicBezTo>
                    <a:cubicBezTo>
                      <a:pt x="5546" y="8034"/>
                      <a:pt x="6700" y="10184"/>
                      <a:pt x="7696" y="12402"/>
                    </a:cubicBezTo>
                    <a:cubicBezTo>
                      <a:pt x="8714" y="14643"/>
                      <a:pt x="9574" y="16929"/>
                      <a:pt x="10298" y="19260"/>
                    </a:cubicBezTo>
                    <a:lnTo>
                      <a:pt x="10796" y="21003"/>
                    </a:lnTo>
                    <a:lnTo>
                      <a:pt x="11249" y="22790"/>
                    </a:lnTo>
                    <a:lnTo>
                      <a:pt x="11656" y="24578"/>
                    </a:lnTo>
                    <a:lnTo>
                      <a:pt x="11996" y="26389"/>
                    </a:lnTo>
                    <a:lnTo>
                      <a:pt x="11724" y="24578"/>
                    </a:lnTo>
                    <a:lnTo>
                      <a:pt x="11385" y="22768"/>
                    </a:lnTo>
                    <a:lnTo>
                      <a:pt x="10977" y="20980"/>
                    </a:lnTo>
                    <a:lnTo>
                      <a:pt x="10479" y="19192"/>
                    </a:lnTo>
                    <a:cubicBezTo>
                      <a:pt x="9823" y="16816"/>
                      <a:pt x="8940" y="14530"/>
                      <a:pt x="7945" y="12289"/>
                    </a:cubicBezTo>
                    <a:cubicBezTo>
                      <a:pt x="6926" y="10071"/>
                      <a:pt x="5772" y="7921"/>
                      <a:pt x="4437" y="5839"/>
                    </a:cubicBezTo>
                    <a:cubicBezTo>
                      <a:pt x="3101" y="3780"/>
                      <a:pt x="1608" y="183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19"/>
              <p:cNvSpPr/>
              <p:nvPr/>
            </p:nvSpPr>
            <p:spPr>
              <a:xfrm>
                <a:off x="3802325" y="289025"/>
                <a:ext cx="745750" cy="615625"/>
              </a:xfrm>
              <a:custGeom>
                <a:avLst/>
                <a:gdLst/>
                <a:ahLst/>
                <a:cxnLst/>
                <a:rect l="l" t="t" r="r" b="b"/>
                <a:pathLst>
                  <a:path w="29830" h="24625" extrusionOk="0">
                    <a:moveTo>
                      <a:pt x="1" y="1"/>
                    </a:moveTo>
                    <a:lnTo>
                      <a:pt x="1" y="1"/>
                    </a:lnTo>
                    <a:cubicBezTo>
                      <a:pt x="2739" y="1789"/>
                      <a:pt x="5161" y="3961"/>
                      <a:pt x="7470" y="6247"/>
                    </a:cubicBezTo>
                    <a:cubicBezTo>
                      <a:pt x="9755" y="8578"/>
                      <a:pt x="11905" y="11045"/>
                      <a:pt x="14101" y="13422"/>
                    </a:cubicBezTo>
                    <a:cubicBezTo>
                      <a:pt x="16319" y="15753"/>
                      <a:pt x="18627" y="18084"/>
                      <a:pt x="21230" y="20053"/>
                    </a:cubicBezTo>
                    <a:cubicBezTo>
                      <a:pt x="22542" y="21049"/>
                      <a:pt x="23900" y="21954"/>
                      <a:pt x="25349" y="22746"/>
                    </a:cubicBezTo>
                    <a:cubicBezTo>
                      <a:pt x="26775" y="23516"/>
                      <a:pt x="28291" y="24172"/>
                      <a:pt x="29830" y="24625"/>
                    </a:cubicBezTo>
                    <a:cubicBezTo>
                      <a:pt x="26752" y="23606"/>
                      <a:pt x="23923" y="21909"/>
                      <a:pt x="21388" y="19894"/>
                    </a:cubicBezTo>
                    <a:cubicBezTo>
                      <a:pt x="18831" y="17880"/>
                      <a:pt x="16522" y="15594"/>
                      <a:pt x="14304" y="13218"/>
                    </a:cubicBezTo>
                    <a:cubicBezTo>
                      <a:pt x="12064" y="10864"/>
                      <a:pt x="9914" y="8397"/>
                      <a:pt x="7605" y="6112"/>
                    </a:cubicBezTo>
                    <a:cubicBezTo>
                      <a:pt x="6451" y="4980"/>
                      <a:pt x="5229" y="3871"/>
                      <a:pt x="3984" y="2830"/>
                    </a:cubicBezTo>
                    <a:cubicBezTo>
                      <a:pt x="2717" y="1811"/>
                      <a:pt x="1382" y="83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19"/>
              <p:cNvSpPr/>
              <p:nvPr/>
            </p:nvSpPr>
            <p:spPr>
              <a:xfrm>
                <a:off x="4529950" y="835025"/>
                <a:ext cx="582800" cy="257475"/>
              </a:xfrm>
              <a:custGeom>
                <a:avLst/>
                <a:gdLst/>
                <a:ahLst/>
                <a:cxnLst/>
                <a:rect l="l" t="t" r="r" b="b"/>
                <a:pathLst>
                  <a:path w="23312" h="10299" extrusionOk="0">
                    <a:moveTo>
                      <a:pt x="1" y="1"/>
                    </a:moveTo>
                    <a:lnTo>
                      <a:pt x="1381" y="861"/>
                    </a:lnTo>
                    <a:lnTo>
                      <a:pt x="2807" y="1585"/>
                    </a:lnTo>
                    <a:lnTo>
                      <a:pt x="4233" y="2264"/>
                    </a:lnTo>
                    <a:lnTo>
                      <a:pt x="5704" y="2920"/>
                    </a:lnTo>
                    <a:cubicBezTo>
                      <a:pt x="7673" y="3758"/>
                      <a:pt x="9665" y="4505"/>
                      <a:pt x="11656" y="5229"/>
                    </a:cubicBezTo>
                    <a:cubicBezTo>
                      <a:pt x="13670" y="5976"/>
                      <a:pt x="15639" y="6700"/>
                      <a:pt x="17586" y="7537"/>
                    </a:cubicBezTo>
                    <a:lnTo>
                      <a:pt x="19057" y="8148"/>
                    </a:lnTo>
                    <a:lnTo>
                      <a:pt x="20505" y="8827"/>
                    </a:lnTo>
                    <a:lnTo>
                      <a:pt x="21931" y="9529"/>
                    </a:lnTo>
                    <a:lnTo>
                      <a:pt x="23312" y="10298"/>
                    </a:lnTo>
                    <a:lnTo>
                      <a:pt x="21954" y="9461"/>
                    </a:lnTo>
                    <a:lnTo>
                      <a:pt x="20573" y="8691"/>
                    </a:lnTo>
                    <a:lnTo>
                      <a:pt x="19125" y="7990"/>
                    </a:lnTo>
                    <a:lnTo>
                      <a:pt x="17676" y="7311"/>
                    </a:lnTo>
                    <a:cubicBezTo>
                      <a:pt x="15730" y="6451"/>
                      <a:pt x="13716" y="5681"/>
                      <a:pt x="11747" y="4957"/>
                    </a:cubicBezTo>
                    <a:cubicBezTo>
                      <a:pt x="9733" y="4210"/>
                      <a:pt x="7741" y="3486"/>
                      <a:pt x="5772" y="2694"/>
                    </a:cubicBezTo>
                    <a:cubicBezTo>
                      <a:pt x="3780" y="1902"/>
                      <a:pt x="1857" y="101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19"/>
              <p:cNvSpPr/>
              <p:nvPr/>
            </p:nvSpPr>
            <p:spPr>
              <a:xfrm>
                <a:off x="4838875" y="1047200"/>
                <a:ext cx="401175" cy="248425"/>
              </a:xfrm>
              <a:custGeom>
                <a:avLst/>
                <a:gdLst/>
                <a:ahLst/>
                <a:cxnLst/>
                <a:rect l="l" t="t" r="r" b="b"/>
                <a:pathLst>
                  <a:path w="16047" h="9937" extrusionOk="0">
                    <a:moveTo>
                      <a:pt x="1" y="1"/>
                    </a:moveTo>
                    <a:lnTo>
                      <a:pt x="1" y="1"/>
                    </a:lnTo>
                    <a:cubicBezTo>
                      <a:pt x="1427" y="702"/>
                      <a:pt x="2898" y="1359"/>
                      <a:pt x="4391" y="2015"/>
                    </a:cubicBezTo>
                    <a:cubicBezTo>
                      <a:pt x="5863" y="2671"/>
                      <a:pt x="7311" y="3282"/>
                      <a:pt x="8714" y="4029"/>
                    </a:cubicBezTo>
                    <a:cubicBezTo>
                      <a:pt x="10140" y="4731"/>
                      <a:pt x="11498" y="5568"/>
                      <a:pt x="12743" y="6541"/>
                    </a:cubicBezTo>
                    <a:cubicBezTo>
                      <a:pt x="13987" y="7492"/>
                      <a:pt x="15119" y="8624"/>
                      <a:pt x="16047" y="9936"/>
                    </a:cubicBezTo>
                    <a:cubicBezTo>
                      <a:pt x="15617" y="9257"/>
                      <a:pt x="15142" y="8601"/>
                      <a:pt x="14598" y="8013"/>
                    </a:cubicBezTo>
                    <a:cubicBezTo>
                      <a:pt x="14055" y="7424"/>
                      <a:pt x="13467" y="6881"/>
                      <a:pt x="12856" y="6360"/>
                    </a:cubicBezTo>
                    <a:cubicBezTo>
                      <a:pt x="11634" y="5342"/>
                      <a:pt x="10253" y="4505"/>
                      <a:pt x="8827" y="3758"/>
                    </a:cubicBezTo>
                    <a:cubicBezTo>
                      <a:pt x="7379" y="3056"/>
                      <a:pt x="5908" y="2400"/>
                      <a:pt x="4437" y="1811"/>
                    </a:cubicBezTo>
                    <a:cubicBezTo>
                      <a:pt x="2943" y="1200"/>
                      <a:pt x="1472" y="63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19"/>
              <p:cNvSpPr/>
              <p:nvPr/>
            </p:nvSpPr>
            <p:spPr>
              <a:xfrm>
                <a:off x="5379800" y="1270125"/>
                <a:ext cx="166350" cy="388175"/>
              </a:xfrm>
              <a:custGeom>
                <a:avLst/>
                <a:gdLst/>
                <a:ahLst/>
                <a:cxnLst/>
                <a:rect l="l" t="t" r="r" b="b"/>
                <a:pathLst>
                  <a:path w="6654" h="15527" extrusionOk="0">
                    <a:moveTo>
                      <a:pt x="0" y="1"/>
                    </a:moveTo>
                    <a:lnTo>
                      <a:pt x="0" y="1"/>
                    </a:lnTo>
                    <a:cubicBezTo>
                      <a:pt x="883" y="1132"/>
                      <a:pt x="1697" y="2287"/>
                      <a:pt x="2467" y="3464"/>
                    </a:cubicBezTo>
                    <a:cubicBezTo>
                      <a:pt x="3214" y="4731"/>
                      <a:pt x="3847" y="5976"/>
                      <a:pt x="4391" y="7288"/>
                    </a:cubicBezTo>
                    <a:cubicBezTo>
                      <a:pt x="4956" y="8601"/>
                      <a:pt x="5409" y="9959"/>
                      <a:pt x="5771" y="11339"/>
                    </a:cubicBezTo>
                    <a:cubicBezTo>
                      <a:pt x="5862" y="11679"/>
                      <a:pt x="5952" y="12041"/>
                      <a:pt x="6043" y="12381"/>
                    </a:cubicBezTo>
                    <a:cubicBezTo>
                      <a:pt x="6111" y="12720"/>
                      <a:pt x="6201" y="13105"/>
                      <a:pt x="6269" y="13422"/>
                    </a:cubicBezTo>
                    <a:cubicBezTo>
                      <a:pt x="6428" y="14123"/>
                      <a:pt x="6518" y="14825"/>
                      <a:pt x="6654" y="15526"/>
                    </a:cubicBezTo>
                    <a:cubicBezTo>
                      <a:pt x="6609" y="14825"/>
                      <a:pt x="6518" y="14123"/>
                      <a:pt x="6405" y="13399"/>
                    </a:cubicBezTo>
                    <a:cubicBezTo>
                      <a:pt x="6337" y="13060"/>
                      <a:pt x="6292" y="12697"/>
                      <a:pt x="6201" y="12358"/>
                    </a:cubicBezTo>
                    <a:cubicBezTo>
                      <a:pt x="6111" y="12018"/>
                      <a:pt x="6065" y="11656"/>
                      <a:pt x="5975" y="11317"/>
                    </a:cubicBezTo>
                    <a:cubicBezTo>
                      <a:pt x="5635" y="9891"/>
                      <a:pt x="5183" y="8533"/>
                      <a:pt x="4640" y="7220"/>
                    </a:cubicBezTo>
                    <a:cubicBezTo>
                      <a:pt x="4074" y="5885"/>
                      <a:pt x="3440" y="4618"/>
                      <a:pt x="2648" y="3396"/>
                    </a:cubicBezTo>
                    <a:cubicBezTo>
                      <a:pt x="2241" y="2807"/>
                      <a:pt x="1811" y="2196"/>
                      <a:pt x="1403" y="1630"/>
                    </a:cubicBezTo>
                    <a:cubicBezTo>
                      <a:pt x="951" y="1065"/>
                      <a:pt x="498" y="54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9" name="Google Shape;6249;p19"/>
            <p:cNvGrpSpPr/>
            <p:nvPr/>
          </p:nvGrpSpPr>
          <p:grpSpPr>
            <a:xfrm flipH="1">
              <a:off x="-12777" y="-85850"/>
              <a:ext cx="950917" cy="732471"/>
              <a:chOff x="4850200" y="2392675"/>
              <a:chExt cx="482650" cy="371775"/>
            </a:xfrm>
          </p:grpSpPr>
          <p:sp>
            <p:nvSpPr>
              <p:cNvPr id="6250" name="Google Shape;6250;p19"/>
              <p:cNvSpPr/>
              <p:nvPr/>
            </p:nvSpPr>
            <p:spPr>
              <a:xfrm>
                <a:off x="4913000" y="2407950"/>
                <a:ext cx="419850" cy="314050"/>
              </a:xfrm>
              <a:custGeom>
                <a:avLst/>
                <a:gdLst/>
                <a:ahLst/>
                <a:cxnLst/>
                <a:rect l="l" t="t" r="r" b="b"/>
                <a:pathLst>
                  <a:path w="16794" h="12562" fill="none" extrusionOk="0">
                    <a:moveTo>
                      <a:pt x="227" y="1"/>
                    </a:moveTo>
                    <a:cubicBezTo>
                      <a:pt x="69" y="3034"/>
                      <a:pt x="1" y="6247"/>
                      <a:pt x="1630" y="8827"/>
                    </a:cubicBezTo>
                    <a:cubicBezTo>
                      <a:pt x="2807" y="10706"/>
                      <a:pt x="4844" y="11996"/>
                      <a:pt x="7017" y="12290"/>
                    </a:cubicBezTo>
                    <a:cubicBezTo>
                      <a:pt x="9212" y="12562"/>
                      <a:pt x="11520" y="11837"/>
                      <a:pt x="13172" y="10366"/>
                    </a:cubicBezTo>
                    <a:cubicBezTo>
                      <a:pt x="15843" y="7899"/>
                      <a:pt x="16386" y="3939"/>
                      <a:pt x="16794" y="318"/>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19"/>
              <p:cNvSpPr/>
              <p:nvPr/>
            </p:nvSpPr>
            <p:spPr>
              <a:xfrm>
                <a:off x="4892075" y="2392675"/>
                <a:ext cx="419275" cy="314050"/>
              </a:xfrm>
              <a:custGeom>
                <a:avLst/>
                <a:gdLst/>
                <a:ahLst/>
                <a:cxnLst/>
                <a:rect l="l" t="t" r="r" b="b"/>
                <a:pathLst>
                  <a:path w="16771" h="12562" fill="none" extrusionOk="0">
                    <a:moveTo>
                      <a:pt x="227" y="1"/>
                    </a:moveTo>
                    <a:cubicBezTo>
                      <a:pt x="46" y="3011"/>
                      <a:pt x="0" y="6247"/>
                      <a:pt x="1607" y="8827"/>
                    </a:cubicBezTo>
                    <a:cubicBezTo>
                      <a:pt x="2807" y="10683"/>
                      <a:pt x="4844" y="11996"/>
                      <a:pt x="7016" y="12267"/>
                    </a:cubicBezTo>
                    <a:cubicBezTo>
                      <a:pt x="9189" y="12562"/>
                      <a:pt x="11520" y="11815"/>
                      <a:pt x="13149" y="10344"/>
                    </a:cubicBezTo>
                    <a:cubicBezTo>
                      <a:pt x="15843" y="7877"/>
                      <a:pt x="16386" y="3916"/>
                      <a:pt x="16771" y="295"/>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19"/>
              <p:cNvSpPr/>
              <p:nvPr/>
            </p:nvSpPr>
            <p:spPr>
              <a:xfrm>
                <a:off x="5184600" y="2665975"/>
                <a:ext cx="65075" cy="98475"/>
              </a:xfrm>
              <a:custGeom>
                <a:avLst/>
                <a:gdLst/>
                <a:ahLst/>
                <a:cxnLst/>
                <a:rect l="l" t="t" r="r" b="b"/>
                <a:pathLst>
                  <a:path w="2603" h="3939" fill="none" extrusionOk="0">
                    <a:moveTo>
                      <a:pt x="611" y="3848"/>
                    </a:moveTo>
                    <a:cubicBezTo>
                      <a:pt x="521" y="3915"/>
                      <a:pt x="430" y="3938"/>
                      <a:pt x="339" y="3938"/>
                    </a:cubicBezTo>
                    <a:cubicBezTo>
                      <a:pt x="204" y="3938"/>
                      <a:pt x="68" y="3802"/>
                      <a:pt x="45" y="3666"/>
                    </a:cubicBezTo>
                    <a:cubicBezTo>
                      <a:pt x="0" y="3508"/>
                      <a:pt x="0" y="3350"/>
                      <a:pt x="68" y="3214"/>
                    </a:cubicBezTo>
                    <a:cubicBezTo>
                      <a:pt x="226" y="2490"/>
                      <a:pt x="566" y="1811"/>
                      <a:pt x="973" y="1200"/>
                    </a:cubicBezTo>
                    <a:cubicBezTo>
                      <a:pt x="1335" y="656"/>
                      <a:pt x="1765" y="23"/>
                      <a:pt x="2444" y="0"/>
                    </a:cubicBezTo>
                    <a:cubicBezTo>
                      <a:pt x="2603" y="860"/>
                      <a:pt x="2218" y="1924"/>
                      <a:pt x="1788" y="2671"/>
                    </a:cubicBezTo>
                    <a:cubicBezTo>
                      <a:pt x="1516" y="3146"/>
                      <a:pt x="1109" y="3576"/>
                      <a:pt x="611"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19"/>
              <p:cNvSpPr/>
              <p:nvPr/>
            </p:nvSpPr>
            <p:spPr>
              <a:xfrm>
                <a:off x="4850200" y="2520550"/>
                <a:ext cx="90550" cy="76975"/>
              </a:xfrm>
              <a:custGeom>
                <a:avLst/>
                <a:gdLst/>
                <a:ahLst/>
                <a:cxnLst/>
                <a:rect l="l" t="t" r="r" b="b"/>
                <a:pathLst>
                  <a:path w="3622" h="3079" fill="none" extrusionOk="0">
                    <a:moveTo>
                      <a:pt x="68" y="544"/>
                    </a:moveTo>
                    <a:cubicBezTo>
                      <a:pt x="23" y="453"/>
                      <a:pt x="0" y="363"/>
                      <a:pt x="23" y="250"/>
                    </a:cubicBezTo>
                    <a:cubicBezTo>
                      <a:pt x="68" y="114"/>
                      <a:pt x="227" y="1"/>
                      <a:pt x="363" y="1"/>
                    </a:cubicBezTo>
                    <a:cubicBezTo>
                      <a:pt x="521" y="1"/>
                      <a:pt x="679" y="23"/>
                      <a:pt x="815" y="114"/>
                    </a:cubicBezTo>
                    <a:cubicBezTo>
                      <a:pt x="1494" y="385"/>
                      <a:pt x="2105" y="838"/>
                      <a:pt x="2626" y="1381"/>
                    </a:cubicBezTo>
                    <a:cubicBezTo>
                      <a:pt x="3078" y="1834"/>
                      <a:pt x="3622" y="2377"/>
                      <a:pt x="3531" y="3056"/>
                    </a:cubicBezTo>
                    <a:cubicBezTo>
                      <a:pt x="2648" y="3079"/>
                      <a:pt x="1675" y="2490"/>
                      <a:pt x="1042" y="1924"/>
                    </a:cubicBezTo>
                    <a:cubicBezTo>
                      <a:pt x="589" y="1562"/>
                      <a:pt x="249" y="1064"/>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19"/>
              <p:cNvSpPr/>
              <p:nvPr/>
            </p:nvSpPr>
            <p:spPr>
              <a:xfrm>
                <a:off x="4853025" y="2526775"/>
                <a:ext cx="79800" cy="61700"/>
              </a:xfrm>
              <a:custGeom>
                <a:avLst/>
                <a:gdLst/>
                <a:ahLst/>
                <a:cxnLst/>
                <a:rect l="l" t="t" r="r" b="b"/>
                <a:pathLst>
                  <a:path w="3192" h="2468" fill="none" extrusionOk="0">
                    <a:moveTo>
                      <a:pt x="1" y="476"/>
                    </a:moveTo>
                    <a:cubicBezTo>
                      <a:pt x="861" y="1155"/>
                      <a:pt x="1924" y="1924"/>
                      <a:pt x="2920" y="2400"/>
                    </a:cubicBezTo>
                    <a:cubicBezTo>
                      <a:pt x="3011" y="2445"/>
                      <a:pt x="3124" y="2467"/>
                      <a:pt x="3169" y="2377"/>
                    </a:cubicBezTo>
                    <a:cubicBezTo>
                      <a:pt x="3192" y="2354"/>
                      <a:pt x="3169" y="2286"/>
                      <a:pt x="3169" y="2241"/>
                    </a:cubicBezTo>
                    <a:cubicBezTo>
                      <a:pt x="2943" y="1607"/>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19"/>
              <p:cNvSpPr/>
              <p:nvPr/>
            </p:nvSpPr>
            <p:spPr>
              <a:xfrm>
                <a:off x="5036350" y="2649000"/>
                <a:ext cx="79225" cy="53775"/>
              </a:xfrm>
              <a:custGeom>
                <a:avLst/>
                <a:gdLst/>
                <a:ahLst/>
                <a:cxnLst/>
                <a:rect l="l" t="t" r="r" b="b"/>
                <a:pathLst>
                  <a:path w="3169" h="2151" fill="none" extrusionOk="0">
                    <a:moveTo>
                      <a:pt x="2762" y="204"/>
                    </a:moveTo>
                    <a:cubicBezTo>
                      <a:pt x="2988" y="385"/>
                      <a:pt x="3169" y="679"/>
                      <a:pt x="3101" y="973"/>
                    </a:cubicBezTo>
                    <a:cubicBezTo>
                      <a:pt x="3033" y="1313"/>
                      <a:pt x="2716" y="1539"/>
                      <a:pt x="2399" y="1675"/>
                    </a:cubicBezTo>
                    <a:cubicBezTo>
                      <a:pt x="1788" y="1969"/>
                      <a:pt x="770" y="2150"/>
                      <a:pt x="91" y="1879"/>
                    </a:cubicBezTo>
                    <a:cubicBezTo>
                      <a:pt x="0" y="1856"/>
                      <a:pt x="544" y="1019"/>
                      <a:pt x="566" y="973"/>
                    </a:cubicBezTo>
                    <a:cubicBezTo>
                      <a:pt x="883" y="566"/>
                      <a:pt x="1177" y="294"/>
                      <a:pt x="1675" y="113"/>
                    </a:cubicBezTo>
                    <a:cubicBezTo>
                      <a:pt x="1969" y="0"/>
                      <a:pt x="2332" y="0"/>
                      <a:pt x="2648" y="159"/>
                    </a:cubicBezTo>
                    <a:cubicBezTo>
                      <a:pt x="2694" y="159"/>
                      <a:pt x="2739" y="181"/>
                      <a:pt x="2762"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19"/>
              <p:cNvSpPr/>
              <p:nvPr/>
            </p:nvSpPr>
            <p:spPr>
              <a:xfrm>
                <a:off x="5048800" y="2649000"/>
                <a:ext cx="59425" cy="46400"/>
              </a:xfrm>
              <a:custGeom>
                <a:avLst/>
                <a:gdLst/>
                <a:ahLst/>
                <a:cxnLst/>
                <a:rect l="l" t="t" r="r" b="b"/>
                <a:pathLst>
                  <a:path w="2377" h="1856" fill="none" extrusionOk="0">
                    <a:moveTo>
                      <a:pt x="1743" y="0"/>
                    </a:moveTo>
                    <a:cubicBezTo>
                      <a:pt x="1200" y="430"/>
                      <a:pt x="453" y="951"/>
                      <a:pt x="68" y="1539"/>
                    </a:cubicBezTo>
                    <a:cubicBezTo>
                      <a:pt x="46" y="1584"/>
                      <a:pt x="0" y="1675"/>
                      <a:pt x="68" y="1720"/>
                    </a:cubicBezTo>
                    <a:cubicBezTo>
                      <a:pt x="91" y="1765"/>
                      <a:pt x="113" y="1765"/>
                      <a:pt x="159" y="1788"/>
                    </a:cubicBezTo>
                    <a:cubicBezTo>
                      <a:pt x="611" y="1833"/>
                      <a:pt x="2105" y="317"/>
                      <a:pt x="2377" y="407"/>
                    </a:cubicBezTo>
                    <a:cubicBezTo>
                      <a:pt x="2241" y="1019"/>
                      <a:pt x="1788" y="1245"/>
                      <a:pt x="1087" y="1856"/>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7" name="Google Shape;6257;p19"/>
            <p:cNvGrpSpPr/>
            <p:nvPr/>
          </p:nvGrpSpPr>
          <p:grpSpPr>
            <a:xfrm flipH="1">
              <a:off x="1122003" y="-86402"/>
              <a:ext cx="950917" cy="733555"/>
              <a:chOff x="2920825" y="1027400"/>
              <a:chExt cx="482650" cy="372325"/>
            </a:xfrm>
          </p:grpSpPr>
          <p:sp>
            <p:nvSpPr>
              <p:cNvPr id="6258" name="Google Shape;6258;p19"/>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19"/>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19"/>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19"/>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19"/>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19"/>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19"/>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5" name="Google Shape;6265;p19"/>
            <p:cNvGrpSpPr/>
            <p:nvPr/>
          </p:nvGrpSpPr>
          <p:grpSpPr>
            <a:xfrm flipH="1">
              <a:off x="3691718" y="4156978"/>
              <a:ext cx="768082" cy="1156015"/>
              <a:chOff x="4700366" y="4156978"/>
              <a:chExt cx="768082" cy="1156015"/>
            </a:xfrm>
          </p:grpSpPr>
          <p:sp>
            <p:nvSpPr>
              <p:cNvPr id="6266" name="Google Shape;6266;p19"/>
              <p:cNvSpPr/>
              <p:nvPr/>
            </p:nvSpPr>
            <p:spPr>
              <a:xfrm>
                <a:off x="5084949"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19"/>
              <p:cNvSpPr/>
              <p:nvPr/>
            </p:nvSpPr>
            <p:spPr>
              <a:xfrm>
                <a:off x="5109478"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19"/>
              <p:cNvSpPr/>
              <p:nvPr/>
            </p:nvSpPr>
            <p:spPr>
              <a:xfrm>
                <a:off x="492107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19"/>
              <p:cNvSpPr/>
              <p:nvPr/>
            </p:nvSpPr>
            <p:spPr>
              <a:xfrm>
                <a:off x="4956739"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19"/>
              <p:cNvSpPr/>
              <p:nvPr/>
            </p:nvSpPr>
            <p:spPr>
              <a:xfrm>
                <a:off x="5059288"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19"/>
              <p:cNvSpPr/>
              <p:nvPr/>
            </p:nvSpPr>
            <p:spPr>
              <a:xfrm>
                <a:off x="5055938"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19"/>
              <p:cNvSpPr/>
              <p:nvPr/>
            </p:nvSpPr>
            <p:spPr>
              <a:xfrm>
                <a:off x="5101647"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19"/>
              <p:cNvSpPr/>
              <p:nvPr/>
            </p:nvSpPr>
            <p:spPr>
              <a:xfrm>
                <a:off x="4816313"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19"/>
              <p:cNvSpPr/>
              <p:nvPr/>
            </p:nvSpPr>
            <p:spPr>
              <a:xfrm>
                <a:off x="4831877"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19"/>
              <p:cNvSpPr/>
              <p:nvPr/>
            </p:nvSpPr>
            <p:spPr>
              <a:xfrm>
                <a:off x="4769471"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19"/>
              <p:cNvSpPr/>
              <p:nvPr/>
            </p:nvSpPr>
            <p:spPr>
              <a:xfrm>
                <a:off x="4810698"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19"/>
              <p:cNvSpPr/>
              <p:nvPr/>
            </p:nvSpPr>
            <p:spPr>
              <a:xfrm>
                <a:off x="4795133"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19"/>
              <p:cNvSpPr/>
              <p:nvPr/>
            </p:nvSpPr>
            <p:spPr>
              <a:xfrm>
                <a:off x="4700366"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19"/>
              <p:cNvSpPr/>
              <p:nvPr/>
            </p:nvSpPr>
            <p:spPr>
              <a:xfrm>
                <a:off x="497122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19"/>
              <p:cNvSpPr/>
              <p:nvPr/>
            </p:nvSpPr>
            <p:spPr>
              <a:xfrm>
                <a:off x="5065986"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19"/>
              <p:cNvSpPr/>
              <p:nvPr/>
            </p:nvSpPr>
            <p:spPr>
              <a:xfrm>
                <a:off x="4894333"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19"/>
              <p:cNvSpPr/>
              <p:nvPr/>
            </p:nvSpPr>
            <p:spPr>
              <a:xfrm>
                <a:off x="4830794"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19"/>
              <p:cNvSpPr/>
              <p:nvPr/>
            </p:nvSpPr>
            <p:spPr>
              <a:xfrm>
                <a:off x="5087166"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19"/>
              <p:cNvSpPr/>
              <p:nvPr/>
            </p:nvSpPr>
            <p:spPr>
              <a:xfrm>
                <a:off x="4908814"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5" name="Google Shape;6285;p19"/>
            <p:cNvGrpSpPr/>
            <p:nvPr/>
          </p:nvGrpSpPr>
          <p:grpSpPr>
            <a:xfrm flipH="1">
              <a:off x="6554769" y="4151553"/>
              <a:ext cx="766999" cy="1154931"/>
              <a:chOff x="1838400" y="4151553"/>
              <a:chExt cx="766999" cy="1154931"/>
            </a:xfrm>
          </p:grpSpPr>
          <p:sp>
            <p:nvSpPr>
              <p:cNvPr id="6286" name="Google Shape;6286;p19"/>
              <p:cNvSpPr/>
              <p:nvPr/>
            </p:nvSpPr>
            <p:spPr>
              <a:xfrm>
                <a:off x="1921986" y="4546185"/>
                <a:ext cx="299914" cy="395764"/>
              </a:xfrm>
              <a:custGeom>
                <a:avLst/>
                <a:gdLst/>
                <a:ahLst/>
                <a:cxnLst/>
                <a:rect l="l" t="t" r="r" b="b"/>
                <a:pathLst>
                  <a:path w="6089" h="8035" fill="none" extrusionOk="0">
                    <a:moveTo>
                      <a:pt x="137" y="2377"/>
                    </a:moveTo>
                    <a:cubicBezTo>
                      <a:pt x="227" y="2874"/>
                      <a:pt x="431" y="3327"/>
                      <a:pt x="612" y="3734"/>
                    </a:cubicBezTo>
                    <a:cubicBezTo>
                      <a:pt x="1042" y="4572"/>
                      <a:pt x="1698" y="5273"/>
                      <a:pt x="2377" y="5885"/>
                    </a:cubicBezTo>
                    <a:cubicBezTo>
                      <a:pt x="3373" y="6790"/>
                      <a:pt x="4437" y="7740"/>
                      <a:pt x="5795" y="8012"/>
                    </a:cubicBezTo>
                    <a:cubicBezTo>
                      <a:pt x="5930" y="8035"/>
                      <a:pt x="5998" y="7650"/>
                      <a:pt x="6044" y="7514"/>
                    </a:cubicBezTo>
                    <a:cubicBezTo>
                      <a:pt x="6089" y="7424"/>
                      <a:pt x="6044" y="7333"/>
                      <a:pt x="5998" y="7242"/>
                    </a:cubicBezTo>
                    <a:cubicBezTo>
                      <a:pt x="5455" y="6111"/>
                      <a:pt x="5116" y="5477"/>
                      <a:pt x="4527" y="4368"/>
                    </a:cubicBezTo>
                    <a:cubicBezTo>
                      <a:pt x="3893" y="3214"/>
                      <a:pt x="3011" y="2263"/>
                      <a:pt x="2241" y="1222"/>
                    </a:cubicBezTo>
                    <a:cubicBezTo>
                      <a:pt x="2038" y="973"/>
                      <a:pt x="1743" y="747"/>
                      <a:pt x="1472" y="566"/>
                    </a:cubicBezTo>
                    <a:cubicBezTo>
                      <a:pt x="1178" y="430"/>
                      <a:pt x="861" y="227"/>
                      <a:pt x="567" y="159"/>
                    </a:cubicBezTo>
                    <a:cubicBezTo>
                      <a:pt x="1" y="0"/>
                      <a:pt x="23" y="1200"/>
                      <a:pt x="23" y="1471"/>
                    </a:cubicBezTo>
                    <a:cubicBezTo>
                      <a:pt x="46"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19"/>
              <p:cNvSpPr/>
              <p:nvPr/>
            </p:nvSpPr>
            <p:spPr>
              <a:xfrm>
                <a:off x="1929817" y="4570714"/>
                <a:ext cx="267553" cy="362320"/>
              </a:xfrm>
              <a:custGeom>
                <a:avLst/>
                <a:gdLst/>
                <a:ahLst/>
                <a:cxnLst/>
                <a:rect l="l" t="t" r="r" b="b"/>
                <a:pathLst>
                  <a:path w="5432" h="7356" fill="none" extrusionOk="0">
                    <a:moveTo>
                      <a:pt x="0" y="1833"/>
                    </a:moveTo>
                    <a:cubicBezTo>
                      <a:pt x="181" y="1200"/>
                      <a:pt x="430" y="566"/>
                      <a:pt x="792" y="0"/>
                    </a:cubicBezTo>
                    <a:cubicBezTo>
                      <a:pt x="543" y="905"/>
                      <a:pt x="430" y="1856"/>
                      <a:pt x="453" y="2784"/>
                    </a:cubicBezTo>
                    <a:cubicBezTo>
                      <a:pt x="679" y="1879"/>
                      <a:pt x="973" y="973"/>
                      <a:pt x="1313" y="113"/>
                    </a:cubicBezTo>
                    <a:cubicBezTo>
                      <a:pt x="1313" y="521"/>
                      <a:pt x="1177" y="951"/>
                      <a:pt x="1087" y="1381"/>
                    </a:cubicBezTo>
                    <a:cubicBezTo>
                      <a:pt x="905" y="2150"/>
                      <a:pt x="838" y="2965"/>
                      <a:pt x="838" y="3757"/>
                    </a:cubicBezTo>
                    <a:cubicBezTo>
                      <a:pt x="905" y="3734"/>
                      <a:pt x="951" y="3621"/>
                      <a:pt x="973" y="3531"/>
                    </a:cubicBezTo>
                    <a:cubicBezTo>
                      <a:pt x="1245" y="2558"/>
                      <a:pt x="1517" y="1607"/>
                      <a:pt x="1698" y="634"/>
                    </a:cubicBezTo>
                    <a:cubicBezTo>
                      <a:pt x="1652" y="951"/>
                      <a:pt x="1698" y="1313"/>
                      <a:pt x="1652" y="1652"/>
                    </a:cubicBezTo>
                    <a:cubicBezTo>
                      <a:pt x="1630" y="1946"/>
                      <a:pt x="1584" y="2173"/>
                      <a:pt x="1584" y="2490"/>
                    </a:cubicBezTo>
                    <a:cubicBezTo>
                      <a:pt x="1630" y="3214"/>
                      <a:pt x="1517" y="3983"/>
                      <a:pt x="1426" y="4708"/>
                    </a:cubicBezTo>
                    <a:cubicBezTo>
                      <a:pt x="1811" y="3621"/>
                      <a:pt x="2128" y="2512"/>
                      <a:pt x="2331" y="1381"/>
                    </a:cubicBezTo>
                    <a:cubicBezTo>
                      <a:pt x="2422" y="2037"/>
                      <a:pt x="2354" y="2671"/>
                      <a:pt x="2309" y="3327"/>
                    </a:cubicBezTo>
                    <a:cubicBezTo>
                      <a:pt x="2241" y="4074"/>
                      <a:pt x="2196" y="4821"/>
                      <a:pt x="2128" y="5568"/>
                    </a:cubicBezTo>
                    <a:cubicBezTo>
                      <a:pt x="2128" y="5273"/>
                      <a:pt x="2354" y="4934"/>
                      <a:pt x="2444" y="4685"/>
                    </a:cubicBezTo>
                    <a:cubicBezTo>
                      <a:pt x="2490" y="4436"/>
                      <a:pt x="2535" y="4187"/>
                      <a:pt x="2580" y="3915"/>
                    </a:cubicBezTo>
                    <a:cubicBezTo>
                      <a:pt x="2716" y="3350"/>
                      <a:pt x="2920" y="2761"/>
                      <a:pt x="3259" y="2286"/>
                    </a:cubicBezTo>
                    <a:cubicBezTo>
                      <a:pt x="3033" y="3485"/>
                      <a:pt x="2784" y="4685"/>
                      <a:pt x="2558" y="5907"/>
                    </a:cubicBezTo>
                    <a:cubicBezTo>
                      <a:pt x="2874" y="4934"/>
                      <a:pt x="3169" y="3938"/>
                      <a:pt x="3486" y="2988"/>
                    </a:cubicBezTo>
                    <a:cubicBezTo>
                      <a:pt x="3440" y="4119"/>
                      <a:pt x="3372" y="5273"/>
                      <a:pt x="3350" y="6405"/>
                    </a:cubicBezTo>
                    <a:cubicBezTo>
                      <a:pt x="3553" y="5477"/>
                      <a:pt x="3734" y="4549"/>
                      <a:pt x="3961" y="3621"/>
                    </a:cubicBezTo>
                    <a:cubicBezTo>
                      <a:pt x="3916" y="4708"/>
                      <a:pt x="3893" y="5794"/>
                      <a:pt x="3825" y="6903"/>
                    </a:cubicBezTo>
                    <a:cubicBezTo>
                      <a:pt x="4006" y="6518"/>
                      <a:pt x="4142" y="6133"/>
                      <a:pt x="4255" y="5726"/>
                    </a:cubicBezTo>
                    <a:cubicBezTo>
                      <a:pt x="4368" y="5387"/>
                      <a:pt x="4391" y="4866"/>
                      <a:pt x="4594" y="4594"/>
                    </a:cubicBezTo>
                    <a:cubicBezTo>
                      <a:pt x="4753" y="5500"/>
                      <a:pt x="4798" y="6450"/>
                      <a:pt x="4979" y="7356"/>
                    </a:cubicBezTo>
                    <a:cubicBezTo>
                      <a:pt x="5206" y="7039"/>
                      <a:pt x="5364" y="6699"/>
                      <a:pt x="5432"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19"/>
              <p:cNvSpPr/>
              <p:nvPr/>
            </p:nvSpPr>
            <p:spPr>
              <a:xfrm>
                <a:off x="2243030" y="4151553"/>
                <a:ext cx="142741" cy="431474"/>
              </a:xfrm>
              <a:custGeom>
                <a:avLst/>
                <a:gdLst/>
                <a:ahLst/>
                <a:cxnLst/>
                <a:rect l="l" t="t" r="r" b="b"/>
                <a:pathLst>
                  <a:path w="2898" h="8760" fill="none" extrusionOk="0">
                    <a:moveTo>
                      <a:pt x="2852" y="2920"/>
                    </a:moveTo>
                    <a:cubicBezTo>
                      <a:pt x="2898" y="2083"/>
                      <a:pt x="2852" y="1200"/>
                      <a:pt x="2739" y="363"/>
                    </a:cubicBezTo>
                    <a:cubicBezTo>
                      <a:pt x="2694" y="249"/>
                      <a:pt x="2671" y="68"/>
                      <a:pt x="2558" y="46"/>
                    </a:cubicBezTo>
                    <a:cubicBezTo>
                      <a:pt x="2445" y="0"/>
                      <a:pt x="2332" y="91"/>
                      <a:pt x="2241" y="182"/>
                    </a:cubicBezTo>
                    <a:cubicBezTo>
                      <a:pt x="1540" y="1245"/>
                      <a:pt x="974" y="2332"/>
                      <a:pt x="612" y="3576"/>
                    </a:cubicBezTo>
                    <a:cubicBezTo>
                      <a:pt x="295" y="4595"/>
                      <a:pt x="182" y="5613"/>
                      <a:pt x="159" y="6654"/>
                    </a:cubicBezTo>
                    <a:cubicBezTo>
                      <a:pt x="159" y="7152"/>
                      <a:pt x="91" y="7650"/>
                      <a:pt x="46" y="8125"/>
                    </a:cubicBezTo>
                    <a:cubicBezTo>
                      <a:pt x="1" y="8442"/>
                      <a:pt x="46" y="8759"/>
                      <a:pt x="408" y="8352"/>
                    </a:cubicBezTo>
                    <a:cubicBezTo>
                      <a:pt x="702" y="8080"/>
                      <a:pt x="951" y="7786"/>
                      <a:pt x="1178" y="7469"/>
                    </a:cubicBezTo>
                    <a:cubicBezTo>
                      <a:pt x="1947" y="6518"/>
                      <a:pt x="2513" y="5477"/>
                      <a:pt x="2694" y="4187"/>
                    </a:cubicBezTo>
                    <a:cubicBezTo>
                      <a:pt x="2898" y="2897"/>
                      <a:pt x="2671" y="1698"/>
                      <a:pt x="2196" y="453"/>
                    </a:cubicBezTo>
                    <a:lnTo>
                      <a:pt x="2355" y="5545"/>
                    </a:lnTo>
                    <a:cubicBezTo>
                      <a:pt x="1970" y="4346"/>
                      <a:pt x="1630" y="3124"/>
                      <a:pt x="1313" y="1879"/>
                    </a:cubicBezTo>
                    <a:lnTo>
                      <a:pt x="1065" y="7469"/>
                    </a:lnTo>
                    <a:cubicBezTo>
                      <a:pt x="657" y="6609"/>
                      <a:pt x="408" y="5658"/>
                      <a:pt x="272" y="4708"/>
                    </a:cubicBezTo>
                    <a:cubicBezTo>
                      <a:pt x="408" y="5817"/>
                      <a:pt x="408" y="6949"/>
                      <a:pt x="318"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19"/>
              <p:cNvSpPr/>
              <p:nvPr/>
            </p:nvSpPr>
            <p:spPr>
              <a:xfrm>
                <a:off x="2235247" y="4177215"/>
                <a:ext cx="114863" cy="361187"/>
              </a:xfrm>
              <a:custGeom>
                <a:avLst/>
                <a:gdLst/>
                <a:ahLst/>
                <a:cxnLst/>
                <a:rect l="l" t="t" r="r" b="b"/>
                <a:pathLst>
                  <a:path w="2332" h="7333" fill="none" extrusionOk="0">
                    <a:moveTo>
                      <a:pt x="2331" y="0"/>
                    </a:moveTo>
                    <a:lnTo>
                      <a:pt x="1992" y="430"/>
                    </a:lnTo>
                    <a:cubicBezTo>
                      <a:pt x="1585" y="905"/>
                      <a:pt x="1200" y="1426"/>
                      <a:pt x="883" y="1992"/>
                    </a:cubicBezTo>
                    <a:cubicBezTo>
                      <a:pt x="0" y="3598"/>
                      <a:pt x="68" y="5545"/>
                      <a:pt x="430"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19"/>
              <p:cNvSpPr/>
              <p:nvPr/>
            </p:nvSpPr>
            <p:spPr>
              <a:xfrm>
                <a:off x="2041281" y="4345520"/>
                <a:ext cx="208496" cy="394680"/>
              </a:xfrm>
              <a:custGeom>
                <a:avLst/>
                <a:gdLst/>
                <a:ahLst/>
                <a:cxnLst/>
                <a:rect l="l" t="t" r="r" b="b"/>
                <a:pathLst>
                  <a:path w="4233" h="8013" fill="none" extrusionOk="0">
                    <a:moveTo>
                      <a:pt x="4052" y="5658"/>
                    </a:moveTo>
                    <a:cubicBezTo>
                      <a:pt x="4029" y="6315"/>
                      <a:pt x="3803" y="6971"/>
                      <a:pt x="3395" y="7469"/>
                    </a:cubicBezTo>
                    <a:lnTo>
                      <a:pt x="3395" y="3395"/>
                    </a:lnTo>
                    <a:cubicBezTo>
                      <a:pt x="3395" y="3169"/>
                      <a:pt x="3350" y="2897"/>
                      <a:pt x="3124" y="2875"/>
                    </a:cubicBezTo>
                    <a:cubicBezTo>
                      <a:pt x="2807" y="3961"/>
                      <a:pt x="2535" y="5093"/>
                      <a:pt x="2218" y="6202"/>
                    </a:cubicBezTo>
                    <a:cubicBezTo>
                      <a:pt x="1879" y="4572"/>
                      <a:pt x="2671" y="2829"/>
                      <a:pt x="2331" y="1177"/>
                    </a:cubicBezTo>
                    <a:cubicBezTo>
                      <a:pt x="1901" y="2264"/>
                      <a:pt x="1562" y="3373"/>
                      <a:pt x="1290" y="4504"/>
                    </a:cubicBezTo>
                    <a:cubicBezTo>
                      <a:pt x="1336" y="3101"/>
                      <a:pt x="1358" y="1653"/>
                      <a:pt x="1290" y="227"/>
                    </a:cubicBezTo>
                    <a:cubicBezTo>
                      <a:pt x="906" y="770"/>
                      <a:pt x="544" y="1472"/>
                      <a:pt x="453" y="2128"/>
                    </a:cubicBezTo>
                    <a:cubicBezTo>
                      <a:pt x="385" y="2580"/>
                      <a:pt x="634" y="3124"/>
                      <a:pt x="793" y="3576"/>
                    </a:cubicBezTo>
                    <a:cubicBezTo>
                      <a:pt x="1132" y="4414"/>
                      <a:pt x="1471" y="5274"/>
                      <a:pt x="1992" y="6043"/>
                    </a:cubicBezTo>
                    <a:cubicBezTo>
                      <a:pt x="2196" y="6315"/>
                      <a:pt x="3622" y="8012"/>
                      <a:pt x="3893" y="7130"/>
                    </a:cubicBezTo>
                    <a:cubicBezTo>
                      <a:pt x="4187" y="6088"/>
                      <a:pt x="4233" y="5047"/>
                      <a:pt x="3916" y="4029"/>
                    </a:cubicBezTo>
                    <a:cubicBezTo>
                      <a:pt x="3735" y="3441"/>
                      <a:pt x="3486" y="2875"/>
                      <a:pt x="3146" y="2332"/>
                    </a:cubicBezTo>
                    <a:cubicBezTo>
                      <a:pt x="2716" y="1653"/>
                      <a:pt x="1585" y="0"/>
                      <a:pt x="611" y="181"/>
                    </a:cubicBezTo>
                    <a:cubicBezTo>
                      <a:pt x="0" y="295"/>
                      <a:pt x="114"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19"/>
              <p:cNvSpPr/>
              <p:nvPr/>
            </p:nvSpPr>
            <p:spPr>
              <a:xfrm>
                <a:off x="2026800" y="4381180"/>
                <a:ext cx="224110" cy="336707"/>
              </a:xfrm>
              <a:custGeom>
                <a:avLst/>
                <a:gdLst/>
                <a:ahLst/>
                <a:cxnLst/>
                <a:rect l="l" t="t" r="r" b="b"/>
                <a:pathLst>
                  <a:path w="4550" h="6836" fill="none" extrusionOk="0">
                    <a:moveTo>
                      <a:pt x="1154" y="3531"/>
                    </a:moveTo>
                    <a:cubicBezTo>
                      <a:pt x="1607" y="4708"/>
                      <a:pt x="2060" y="5930"/>
                      <a:pt x="3237" y="6587"/>
                    </a:cubicBezTo>
                    <a:cubicBezTo>
                      <a:pt x="3486" y="6722"/>
                      <a:pt x="3848" y="6836"/>
                      <a:pt x="4097" y="6632"/>
                    </a:cubicBezTo>
                    <a:cubicBezTo>
                      <a:pt x="4232" y="6519"/>
                      <a:pt x="4300" y="6292"/>
                      <a:pt x="4323" y="6134"/>
                    </a:cubicBezTo>
                    <a:cubicBezTo>
                      <a:pt x="4549" y="4753"/>
                      <a:pt x="4232" y="3463"/>
                      <a:pt x="3531" y="2309"/>
                    </a:cubicBezTo>
                    <a:cubicBezTo>
                      <a:pt x="3101" y="1630"/>
                      <a:pt x="1969" y="1"/>
                      <a:pt x="973" y="159"/>
                    </a:cubicBezTo>
                    <a:cubicBezTo>
                      <a:pt x="0" y="295"/>
                      <a:pt x="951" y="3056"/>
                      <a:pt x="1154"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19"/>
              <p:cNvSpPr/>
              <p:nvPr/>
            </p:nvSpPr>
            <p:spPr>
              <a:xfrm>
                <a:off x="1927551" y="4562882"/>
                <a:ext cx="299914" cy="400246"/>
              </a:xfrm>
              <a:custGeom>
                <a:avLst/>
                <a:gdLst/>
                <a:ahLst/>
                <a:cxnLst/>
                <a:rect l="l" t="t" r="r" b="b"/>
                <a:pathLst>
                  <a:path w="6089" h="8126" fill="none" extrusionOk="0">
                    <a:moveTo>
                      <a:pt x="1178" y="657"/>
                    </a:moveTo>
                    <a:cubicBezTo>
                      <a:pt x="1178" y="657"/>
                      <a:pt x="1155" y="1087"/>
                      <a:pt x="1133" y="1064"/>
                    </a:cubicBezTo>
                    <a:cubicBezTo>
                      <a:pt x="906" y="883"/>
                      <a:pt x="454" y="1"/>
                      <a:pt x="205" y="272"/>
                    </a:cubicBezTo>
                    <a:cubicBezTo>
                      <a:pt x="1" y="499"/>
                      <a:pt x="24" y="1132"/>
                      <a:pt x="24" y="1427"/>
                    </a:cubicBezTo>
                    <a:cubicBezTo>
                      <a:pt x="24" y="2219"/>
                      <a:pt x="250" y="3441"/>
                      <a:pt x="657" y="4120"/>
                    </a:cubicBezTo>
                    <a:cubicBezTo>
                      <a:pt x="1449" y="5500"/>
                      <a:pt x="2830" y="6519"/>
                      <a:pt x="4210" y="7220"/>
                    </a:cubicBezTo>
                    <a:cubicBezTo>
                      <a:pt x="4505" y="7356"/>
                      <a:pt x="6089" y="8126"/>
                      <a:pt x="5704" y="7288"/>
                    </a:cubicBezTo>
                    <a:cubicBezTo>
                      <a:pt x="5252" y="6224"/>
                      <a:pt x="4844" y="5138"/>
                      <a:pt x="4210" y="4188"/>
                    </a:cubicBezTo>
                    <a:cubicBezTo>
                      <a:pt x="3396" y="2988"/>
                      <a:pt x="2377" y="1472"/>
                      <a:pt x="1178"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19"/>
              <p:cNvSpPr/>
              <p:nvPr/>
            </p:nvSpPr>
            <p:spPr>
              <a:xfrm>
                <a:off x="1838400" y="48516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70" y="2490"/>
                      <a:pt x="1494" y="3192"/>
                    </a:cubicBezTo>
                    <a:cubicBezTo>
                      <a:pt x="1698" y="3395"/>
                      <a:pt x="1901" y="3576"/>
                      <a:pt x="2128" y="3735"/>
                    </a:cubicBezTo>
                    <a:cubicBezTo>
                      <a:pt x="2965" y="4368"/>
                      <a:pt x="3984" y="4957"/>
                      <a:pt x="4979" y="5296"/>
                    </a:cubicBezTo>
                    <a:cubicBezTo>
                      <a:pt x="5772" y="5545"/>
                      <a:pt x="6473" y="5907"/>
                      <a:pt x="7288" y="6088"/>
                    </a:cubicBezTo>
                    <a:lnTo>
                      <a:pt x="7378" y="6088"/>
                    </a:lnTo>
                    <a:cubicBezTo>
                      <a:pt x="7446" y="6043"/>
                      <a:pt x="7401" y="5998"/>
                      <a:pt x="7401" y="5953"/>
                    </a:cubicBezTo>
                    <a:cubicBezTo>
                      <a:pt x="6948" y="4640"/>
                      <a:pt x="5794" y="3124"/>
                      <a:pt x="4753" y="2196"/>
                    </a:cubicBezTo>
                    <a:cubicBezTo>
                      <a:pt x="3667"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19"/>
              <p:cNvSpPr/>
              <p:nvPr/>
            </p:nvSpPr>
            <p:spPr>
              <a:xfrm>
                <a:off x="2182840" y="4433588"/>
                <a:ext cx="307745" cy="278734"/>
              </a:xfrm>
              <a:custGeom>
                <a:avLst/>
                <a:gdLst/>
                <a:ahLst/>
                <a:cxnLst/>
                <a:rect l="l" t="t" r="r" b="b"/>
                <a:pathLst>
                  <a:path w="6248" h="5659" fill="none" extrusionOk="0">
                    <a:moveTo>
                      <a:pt x="5138" y="249"/>
                    </a:moveTo>
                    <a:cubicBezTo>
                      <a:pt x="5455" y="114"/>
                      <a:pt x="5885" y="0"/>
                      <a:pt x="6111" y="249"/>
                    </a:cubicBezTo>
                    <a:cubicBezTo>
                      <a:pt x="6247" y="430"/>
                      <a:pt x="6202" y="657"/>
                      <a:pt x="6179" y="860"/>
                    </a:cubicBezTo>
                    <a:cubicBezTo>
                      <a:pt x="6021" y="2015"/>
                      <a:pt x="5297" y="3056"/>
                      <a:pt x="4391" y="3848"/>
                    </a:cubicBezTo>
                    <a:cubicBezTo>
                      <a:pt x="3893" y="4278"/>
                      <a:pt x="3328" y="4640"/>
                      <a:pt x="2762" y="4934"/>
                    </a:cubicBezTo>
                    <a:cubicBezTo>
                      <a:pt x="2332" y="5115"/>
                      <a:pt x="1540" y="5658"/>
                      <a:pt x="1064" y="5545"/>
                    </a:cubicBezTo>
                    <a:cubicBezTo>
                      <a:pt x="1" y="5274"/>
                      <a:pt x="1585" y="3531"/>
                      <a:pt x="1879" y="3191"/>
                    </a:cubicBezTo>
                    <a:cubicBezTo>
                      <a:pt x="2852" y="2105"/>
                      <a:pt x="3803" y="928"/>
                      <a:pt x="5138"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19"/>
              <p:cNvSpPr/>
              <p:nvPr/>
            </p:nvSpPr>
            <p:spPr>
              <a:xfrm>
                <a:off x="2239680" y="44436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24" y="2648"/>
                      <a:pt x="2671" y="3938"/>
                    </a:cubicBezTo>
                    <a:cubicBezTo>
                      <a:pt x="3034" y="2829"/>
                      <a:pt x="3169" y="1697"/>
                      <a:pt x="3305" y="543"/>
                    </a:cubicBezTo>
                    <a:cubicBezTo>
                      <a:pt x="2671" y="1946"/>
                      <a:pt x="2106" y="3372"/>
                      <a:pt x="1608" y="4843"/>
                    </a:cubicBezTo>
                    <a:cubicBezTo>
                      <a:pt x="1789" y="3780"/>
                      <a:pt x="1925" y="2716"/>
                      <a:pt x="2083" y="1675"/>
                    </a:cubicBezTo>
                    <a:cubicBezTo>
                      <a:pt x="1630" y="2761"/>
                      <a:pt x="1155" y="3848"/>
                      <a:pt x="702" y="4956"/>
                    </a:cubicBezTo>
                    <a:cubicBezTo>
                      <a:pt x="951"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19"/>
              <p:cNvSpPr/>
              <p:nvPr/>
            </p:nvSpPr>
            <p:spPr>
              <a:xfrm>
                <a:off x="2197321" y="4693309"/>
                <a:ext cx="340057" cy="253121"/>
              </a:xfrm>
              <a:custGeom>
                <a:avLst/>
                <a:gdLst/>
                <a:ahLst/>
                <a:cxnLst/>
                <a:rect l="l" t="t" r="r" b="b"/>
                <a:pathLst>
                  <a:path w="6904" h="5139" fill="none" extrusionOk="0">
                    <a:moveTo>
                      <a:pt x="4935" y="408"/>
                    </a:moveTo>
                    <a:cubicBezTo>
                      <a:pt x="5252" y="295"/>
                      <a:pt x="5523" y="182"/>
                      <a:pt x="5840" y="69"/>
                    </a:cubicBezTo>
                    <a:cubicBezTo>
                      <a:pt x="5953" y="23"/>
                      <a:pt x="6089" y="1"/>
                      <a:pt x="6202" y="1"/>
                    </a:cubicBezTo>
                    <a:cubicBezTo>
                      <a:pt x="6904" y="1"/>
                      <a:pt x="6406" y="1064"/>
                      <a:pt x="6270" y="1381"/>
                    </a:cubicBezTo>
                    <a:cubicBezTo>
                      <a:pt x="5749" y="2309"/>
                      <a:pt x="5093" y="3101"/>
                      <a:pt x="4256" y="3758"/>
                    </a:cubicBezTo>
                    <a:cubicBezTo>
                      <a:pt x="3554" y="4278"/>
                      <a:pt x="2785" y="4731"/>
                      <a:pt x="1925" y="4957"/>
                    </a:cubicBezTo>
                    <a:cubicBezTo>
                      <a:pt x="1540" y="5070"/>
                      <a:pt x="1110" y="5115"/>
                      <a:pt x="680" y="5138"/>
                    </a:cubicBezTo>
                    <a:cubicBezTo>
                      <a:pt x="612" y="5138"/>
                      <a:pt x="499" y="5138"/>
                      <a:pt x="408" y="5115"/>
                    </a:cubicBezTo>
                    <a:cubicBezTo>
                      <a:pt x="272" y="5048"/>
                      <a:pt x="114" y="4799"/>
                      <a:pt x="91" y="4663"/>
                    </a:cubicBezTo>
                    <a:cubicBezTo>
                      <a:pt x="1" y="4233"/>
                      <a:pt x="340" y="3780"/>
                      <a:pt x="567" y="3463"/>
                    </a:cubicBezTo>
                    <a:cubicBezTo>
                      <a:pt x="838" y="3124"/>
                      <a:pt x="1178" y="2807"/>
                      <a:pt x="1517" y="2535"/>
                    </a:cubicBezTo>
                    <a:cubicBezTo>
                      <a:pt x="2015" y="2083"/>
                      <a:pt x="2536" y="1653"/>
                      <a:pt x="3124" y="1313"/>
                    </a:cubicBezTo>
                    <a:cubicBezTo>
                      <a:pt x="3713" y="951"/>
                      <a:pt x="4301" y="680"/>
                      <a:pt x="4935"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19"/>
              <p:cNvSpPr/>
              <p:nvPr/>
            </p:nvSpPr>
            <p:spPr>
              <a:xfrm>
                <a:off x="2221850" y="4694442"/>
                <a:ext cx="275385" cy="236375"/>
              </a:xfrm>
              <a:custGeom>
                <a:avLst/>
                <a:gdLst/>
                <a:ahLst/>
                <a:cxnLst/>
                <a:rect l="l" t="t" r="r" b="b"/>
                <a:pathLst>
                  <a:path w="5591" h="4799" fill="none" extrusionOk="0">
                    <a:moveTo>
                      <a:pt x="4686" y="2716"/>
                    </a:moveTo>
                    <a:cubicBezTo>
                      <a:pt x="5002" y="1811"/>
                      <a:pt x="5274" y="906"/>
                      <a:pt x="5591" y="0"/>
                    </a:cubicBezTo>
                    <a:cubicBezTo>
                      <a:pt x="5432" y="498"/>
                      <a:pt x="4935" y="1109"/>
                      <a:pt x="4663" y="1562"/>
                    </a:cubicBezTo>
                    <a:cubicBezTo>
                      <a:pt x="4301" y="2173"/>
                      <a:pt x="3961" y="2807"/>
                      <a:pt x="3667" y="3440"/>
                    </a:cubicBezTo>
                    <a:cubicBezTo>
                      <a:pt x="3961" y="2512"/>
                      <a:pt x="4233" y="1562"/>
                      <a:pt x="4210" y="566"/>
                    </a:cubicBezTo>
                    <a:cubicBezTo>
                      <a:pt x="3690" y="1856"/>
                      <a:pt x="3237" y="3169"/>
                      <a:pt x="2852" y="4527"/>
                    </a:cubicBezTo>
                    <a:cubicBezTo>
                      <a:pt x="3011" y="3372"/>
                      <a:pt x="3192" y="2241"/>
                      <a:pt x="3350" y="1064"/>
                    </a:cubicBezTo>
                    <a:cubicBezTo>
                      <a:pt x="3169" y="1630"/>
                      <a:pt x="2988" y="2196"/>
                      <a:pt x="2785" y="2739"/>
                    </a:cubicBezTo>
                    <a:cubicBezTo>
                      <a:pt x="2603" y="3327"/>
                      <a:pt x="2400" y="3961"/>
                      <a:pt x="2060" y="4504"/>
                    </a:cubicBezTo>
                    <a:lnTo>
                      <a:pt x="2898" y="1109"/>
                    </a:lnTo>
                    <a:cubicBezTo>
                      <a:pt x="2422" y="2354"/>
                      <a:pt x="1834" y="3553"/>
                      <a:pt x="1291" y="4798"/>
                    </a:cubicBezTo>
                    <a:cubicBezTo>
                      <a:pt x="1585" y="3825"/>
                      <a:pt x="1947" y="2807"/>
                      <a:pt x="2151" y="1788"/>
                    </a:cubicBezTo>
                    <a:cubicBezTo>
                      <a:pt x="1472" y="2761"/>
                      <a:pt x="748" y="3735"/>
                      <a:pt x="1" y="4662"/>
                    </a:cubicBezTo>
                    <a:cubicBezTo>
                      <a:pt x="250" y="4074"/>
                      <a:pt x="408"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19"/>
              <p:cNvSpPr/>
              <p:nvPr/>
            </p:nvSpPr>
            <p:spPr>
              <a:xfrm>
                <a:off x="2211851" y="4721188"/>
                <a:ext cx="299914" cy="230809"/>
              </a:xfrm>
              <a:custGeom>
                <a:avLst/>
                <a:gdLst/>
                <a:ahLst/>
                <a:cxnLst/>
                <a:rect l="l" t="t" r="r" b="b"/>
                <a:pathLst>
                  <a:path w="6089" h="4686" fill="none" extrusionOk="0">
                    <a:moveTo>
                      <a:pt x="6043" y="0"/>
                    </a:moveTo>
                    <a:cubicBezTo>
                      <a:pt x="6088" y="136"/>
                      <a:pt x="6020" y="295"/>
                      <a:pt x="5998" y="453"/>
                    </a:cubicBezTo>
                    <a:cubicBezTo>
                      <a:pt x="5884"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19"/>
              <p:cNvSpPr/>
              <p:nvPr/>
            </p:nvSpPr>
            <p:spPr>
              <a:xfrm>
                <a:off x="2180574" y="4896141"/>
                <a:ext cx="424824" cy="265632"/>
              </a:xfrm>
              <a:custGeom>
                <a:avLst/>
                <a:gdLst/>
                <a:ahLst/>
                <a:cxnLst/>
                <a:rect l="l" t="t" r="r" b="b"/>
                <a:pathLst>
                  <a:path w="8625" h="5393" extrusionOk="0">
                    <a:moveTo>
                      <a:pt x="8018" y="1"/>
                    </a:moveTo>
                    <a:cubicBezTo>
                      <a:pt x="7841" y="1"/>
                      <a:pt x="7660" y="26"/>
                      <a:pt x="7470" y="70"/>
                    </a:cubicBezTo>
                    <a:cubicBezTo>
                      <a:pt x="6497" y="228"/>
                      <a:pt x="5546" y="635"/>
                      <a:pt x="4664" y="1133"/>
                    </a:cubicBezTo>
                    <a:cubicBezTo>
                      <a:pt x="3871" y="1586"/>
                      <a:pt x="3170" y="2129"/>
                      <a:pt x="2468" y="2695"/>
                    </a:cubicBezTo>
                    <a:cubicBezTo>
                      <a:pt x="1835" y="3193"/>
                      <a:pt x="1042" y="3691"/>
                      <a:pt x="567" y="4324"/>
                    </a:cubicBezTo>
                    <a:cubicBezTo>
                      <a:pt x="222" y="4756"/>
                      <a:pt x="0" y="5393"/>
                      <a:pt x="686" y="5393"/>
                    </a:cubicBezTo>
                    <a:cubicBezTo>
                      <a:pt x="719" y="5393"/>
                      <a:pt x="755" y="5391"/>
                      <a:pt x="794" y="5388"/>
                    </a:cubicBezTo>
                    <a:cubicBezTo>
                      <a:pt x="1608" y="5320"/>
                      <a:pt x="2446" y="4981"/>
                      <a:pt x="3193" y="4664"/>
                    </a:cubicBezTo>
                    <a:cubicBezTo>
                      <a:pt x="3758" y="4438"/>
                      <a:pt x="4324" y="4211"/>
                      <a:pt x="4913" y="3962"/>
                    </a:cubicBezTo>
                    <a:cubicBezTo>
                      <a:pt x="5343" y="3759"/>
                      <a:pt x="5840" y="3532"/>
                      <a:pt x="6248" y="3238"/>
                    </a:cubicBezTo>
                    <a:cubicBezTo>
                      <a:pt x="7198" y="2582"/>
                      <a:pt x="7809" y="1586"/>
                      <a:pt x="8443" y="658"/>
                    </a:cubicBezTo>
                    <a:cubicBezTo>
                      <a:pt x="8556" y="522"/>
                      <a:pt x="8624" y="296"/>
                      <a:pt x="8511" y="137"/>
                    </a:cubicBezTo>
                    <a:cubicBezTo>
                      <a:pt x="8466" y="92"/>
                      <a:pt x="8375" y="70"/>
                      <a:pt x="8307" y="24"/>
                    </a:cubicBezTo>
                    <a:cubicBezTo>
                      <a:pt x="8211" y="8"/>
                      <a:pt x="8115" y="1"/>
                      <a:pt x="8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19"/>
              <p:cNvSpPr/>
              <p:nvPr/>
            </p:nvSpPr>
            <p:spPr>
              <a:xfrm>
                <a:off x="2197321" y="4261934"/>
                <a:ext cx="139392" cy="1044551"/>
              </a:xfrm>
              <a:custGeom>
                <a:avLst/>
                <a:gdLst/>
                <a:ahLst/>
                <a:cxnLst/>
                <a:rect l="l" t="t" r="r" b="b"/>
                <a:pathLst>
                  <a:path w="2830" h="21207" extrusionOk="0">
                    <a:moveTo>
                      <a:pt x="2830" y="0"/>
                    </a:moveTo>
                    <a:cubicBezTo>
                      <a:pt x="2106" y="1652"/>
                      <a:pt x="1585" y="3372"/>
                      <a:pt x="1200" y="5138"/>
                    </a:cubicBezTo>
                    <a:cubicBezTo>
                      <a:pt x="770" y="6880"/>
                      <a:pt x="454" y="8668"/>
                      <a:pt x="295" y="10456"/>
                    </a:cubicBezTo>
                    <a:cubicBezTo>
                      <a:pt x="114" y="12221"/>
                      <a:pt x="1" y="14032"/>
                      <a:pt x="69" y="15842"/>
                    </a:cubicBezTo>
                    <a:cubicBezTo>
                      <a:pt x="69" y="16725"/>
                      <a:pt x="159" y="17630"/>
                      <a:pt x="205" y="18536"/>
                    </a:cubicBezTo>
                    <a:cubicBezTo>
                      <a:pt x="227" y="18966"/>
                      <a:pt x="295" y="19418"/>
                      <a:pt x="340" y="19871"/>
                    </a:cubicBezTo>
                    <a:cubicBezTo>
                      <a:pt x="408" y="20324"/>
                      <a:pt x="454" y="20754"/>
                      <a:pt x="521" y="21206"/>
                    </a:cubicBezTo>
                    <a:cubicBezTo>
                      <a:pt x="454" y="19418"/>
                      <a:pt x="386" y="17608"/>
                      <a:pt x="431" y="15820"/>
                    </a:cubicBezTo>
                    <a:cubicBezTo>
                      <a:pt x="431" y="15390"/>
                      <a:pt x="431" y="14937"/>
                      <a:pt x="454" y="14485"/>
                    </a:cubicBezTo>
                    <a:lnTo>
                      <a:pt x="544" y="13172"/>
                    </a:lnTo>
                    <a:cubicBezTo>
                      <a:pt x="544" y="12719"/>
                      <a:pt x="612" y="12289"/>
                      <a:pt x="635" y="11837"/>
                    </a:cubicBezTo>
                    <a:cubicBezTo>
                      <a:pt x="657" y="11384"/>
                      <a:pt x="680" y="10954"/>
                      <a:pt x="748" y="10501"/>
                    </a:cubicBezTo>
                    <a:lnTo>
                      <a:pt x="884" y="9166"/>
                    </a:lnTo>
                    <a:lnTo>
                      <a:pt x="1087" y="7831"/>
                    </a:lnTo>
                    <a:cubicBezTo>
                      <a:pt x="1223" y="6971"/>
                      <a:pt x="1359" y="6088"/>
                      <a:pt x="1540" y="5205"/>
                    </a:cubicBezTo>
                    <a:cubicBezTo>
                      <a:pt x="1902" y="3463"/>
                      <a:pt x="2309"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19"/>
              <p:cNvSpPr/>
              <p:nvPr/>
            </p:nvSpPr>
            <p:spPr>
              <a:xfrm>
                <a:off x="2122650" y="4456984"/>
                <a:ext cx="119345" cy="238345"/>
              </a:xfrm>
              <a:custGeom>
                <a:avLst/>
                <a:gdLst/>
                <a:ahLst/>
                <a:cxnLst/>
                <a:rect l="l" t="t" r="r" b="b"/>
                <a:pathLst>
                  <a:path w="2423" h="4839" extrusionOk="0">
                    <a:moveTo>
                      <a:pt x="1" y="1"/>
                    </a:moveTo>
                    <a:lnTo>
                      <a:pt x="1" y="1"/>
                    </a:lnTo>
                    <a:cubicBezTo>
                      <a:pt x="770" y="1517"/>
                      <a:pt x="1404" y="3101"/>
                      <a:pt x="1924" y="4685"/>
                    </a:cubicBezTo>
                    <a:cubicBezTo>
                      <a:pt x="1958" y="4787"/>
                      <a:pt x="2069" y="4838"/>
                      <a:pt x="2169" y="4838"/>
                    </a:cubicBezTo>
                    <a:cubicBezTo>
                      <a:pt x="2203" y="4838"/>
                      <a:pt x="2235" y="4833"/>
                      <a:pt x="2264" y="4821"/>
                    </a:cubicBezTo>
                    <a:cubicBezTo>
                      <a:pt x="2377" y="4753"/>
                      <a:pt x="2422"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19"/>
              <p:cNvSpPr/>
              <p:nvPr/>
            </p:nvSpPr>
            <p:spPr>
              <a:xfrm>
                <a:off x="2219634" y="4520523"/>
                <a:ext cx="194015" cy="171703"/>
              </a:xfrm>
              <a:custGeom>
                <a:avLst/>
                <a:gdLst/>
                <a:ahLst/>
                <a:cxnLst/>
                <a:rect l="l" t="t" r="r" b="b"/>
                <a:pathLst>
                  <a:path w="3939" h="3486" extrusionOk="0">
                    <a:moveTo>
                      <a:pt x="3938" y="1"/>
                    </a:moveTo>
                    <a:lnTo>
                      <a:pt x="114" y="3056"/>
                    </a:lnTo>
                    <a:lnTo>
                      <a:pt x="91" y="3079"/>
                    </a:lnTo>
                    <a:cubicBezTo>
                      <a:pt x="1" y="3169"/>
                      <a:pt x="1" y="3328"/>
                      <a:pt x="91" y="3418"/>
                    </a:cubicBezTo>
                    <a:cubicBezTo>
                      <a:pt x="136" y="3463"/>
                      <a:pt x="199" y="3486"/>
                      <a:pt x="261" y="3486"/>
                    </a:cubicBezTo>
                    <a:cubicBezTo>
                      <a:pt x="323" y="3486"/>
                      <a:pt x="385" y="3463"/>
                      <a:pt x="431" y="3418"/>
                    </a:cubicBezTo>
                    <a:lnTo>
                      <a:pt x="3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19"/>
              <p:cNvSpPr/>
              <p:nvPr/>
            </p:nvSpPr>
            <p:spPr>
              <a:xfrm>
                <a:off x="2247512" y="4484862"/>
                <a:ext cx="230809" cy="214062"/>
              </a:xfrm>
              <a:custGeom>
                <a:avLst/>
                <a:gdLst/>
                <a:ahLst/>
                <a:cxnLst/>
                <a:rect l="l" t="t" r="r" b="b"/>
                <a:pathLst>
                  <a:path w="4686" h="4346" fill="none" extrusionOk="0">
                    <a:moveTo>
                      <a:pt x="4640" y="0"/>
                    </a:moveTo>
                    <a:cubicBezTo>
                      <a:pt x="4685" y="793"/>
                      <a:pt x="4391" y="1585"/>
                      <a:pt x="3938" y="2241"/>
                    </a:cubicBezTo>
                    <a:cubicBezTo>
                      <a:pt x="3010" y="3599"/>
                      <a:pt x="1652"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19"/>
              <p:cNvSpPr/>
              <p:nvPr/>
            </p:nvSpPr>
            <p:spPr>
              <a:xfrm>
                <a:off x="2023451" y="4705574"/>
                <a:ext cx="198448" cy="231154"/>
              </a:xfrm>
              <a:custGeom>
                <a:avLst/>
                <a:gdLst/>
                <a:ahLst/>
                <a:cxnLst/>
                <a:rect l="l" t="t" r="r" b="b"/>
                <a:pathLst>
                  <a:path w="4029" h="4693" extrusionOk="0">
                    <a:moveTo>
                      <a:pt x="0" y="1"/>
                    </a:moveTo>
                    <a:lnTo>
                      <a:pt x="0" y="1"/>
                    </a:lnTo>
                    <a:cubicBezTo>
                      <a:pt x="476" y="838"/>
                      <a:pt x="1019" y="1630"/>
                      <a:pt x="1607" y="2422"/>
                    </a:cubicBezTo>
                    <a:cubicBezTo>
                      <a:pt x="1924" y="2807"/>
                      <a:pt x="2241" y="3192"/>
                      <a:pt x="2558" y="3554"/>
                    </a:cubicBezTo>
                    <a:cubicBezTo>
                      <a:pt x="2852" y="3939"/>
                      <a:pt x="3191" y="4301"/>
                      <a:pt x="3576" y="4640"/>
                    </a:cubicBezTo>
                    <a:cubicBezTo>
                      <a:pt x="3624" y="4678"/>
                      <a:pt x="3676" y="4692"/>
                      <a:pt x="3728" y="4692"/>
                    </a:cubicBezTo>
                    <a:cubicBezTo>
                      <a:pt x="3800" y="4692"/>
                      <a:pt x="3873" y="4666"/>
                      <a:pt x="3938" y="4640"/>
                    </a:cubicBezTo>
                    <a:cubicBezTo>
                      <a:pt x="4029" y="4527"/>
                      <a:pt x="4029" y="4391"/>
                      <a:pt x="3916" y="4301"/>
                    </a:cubicBezTo>
                    <a:cubicBezTo>
                      <a:pt x="3531" y="4006"/>
                      <a:pt x="3169" y="3667"/>
                      <a:pt x="2829" y="3327"/>
                    </a:cubicBezTo>
                    <a:cubicBezTo>
                      <a:pt x="2467" y="2988"/>
                      <a:pt x="2128" y="2649"/>
                      <a:pt x="1811" y="2286"/>
                    </a:cubicBezTo>
                    <a:cubicBezTo>
                      <a:pt x="1155"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19"/>
              <p:cNvSpPr/>
              <p:nvPr/>
            </p:nvSpPr>
            <p:spPr>
              <a:xfrm>
                <a:off x="2197321" y="4807039"/>
                <a:ext cx="202931" cy="130476"/>
              </a:xfrm>
              <a:custGeom>
                <a:avLst/>
                <a:gdLst/>
                <a:ahLst/>
                <a:cxnLst/>
                <a:rect l="l" t="t" r="r" b="b"/>
                <a:pathLst>
                  <a:path w="4120" h="2649" extrusionOk="0">
                    <a:moveTo>
                      <a:pt x="4120" y="0"/>
                    </a:moveTo>
                    <a:lnTo>
                      <a:pt x="4120" y="0"/>
                    </a:lnTo>
                    <a:cubicBezTo>
                      <a:pt x="3509" y="521"/>
                      <a:pt x="2898" y="928"/>
                      <a:pt x="2264" y="1335"/>
                    </a:cubicBezTo>
                    <a:cubicBezTo>
                      <a:pt x="1630" y="1698"/>
                      <a:pt x="951" y="2014"/>
                      <a:pt x="227" y="2173"/>
                    </a:cubicBezTo>
                    <a:lnTo>
                      <a:pt x="205" y="2173"/>
                    </a:lnTo>
                    <a:cubicBezTo>
                      <a:pt x="91" y="2241"/>
                      <a:pt x="1" y="2376"/>
                      <a:pt x="69" y="2490"/>
                    </a:cubicBezTo>
                    <a:cubicBezTo>
                      <a:pt x="103" y="2576"/>
                      <a:pt x="203" y="2649"/>
                      <a:pt x="299" y="2649"/>
                    </a:cubicBezTo>
                    <a:cubicBezTo>
                      <a:pt x="329" y="2649"/>
                      <a:pt x="359" y="2642"/>
                      <a:pt x="386" y="2625"/>
                    </a:cubicBezTo>
                    <a:cubicBezTo>
                      <a:pt x="1110" y="2376"/>
                      <a:pt x="1789" y="1992"/>
                      <a:pt x="2423" y="1539"/>
                    </a:cubicBezTo>
                    <a:cubicBezTo>
                      <a:pt x="3011" y="1086"/>
                      <a:pt x="3599" y="566"/>
                      <a:pt x="4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6" name="Google Shape;6306;p19"/>
            <p:cNvGrpSpPr/>
            <p:nvPr/>
          </p:nvGrpSpPr>
          <p:grpSpPr>
            <a:xfrm flipH="1">
              <a:off x="5657146" y="4380153"/>
              <a:ext cx="769215" cy="1154931"/>
              <a:chOff x="2733806" y="4380153"/>
              <a:chExt cx="769215" cy="1154931"/>
            </a:xfrm>
          </p:grpSpPr>
          <p:sp>
            <p:nvSpPr>
              <p:cNvPr id="6307" name="Google Shape;6307;p19"/>
              <p:cNvSpPr/>
              <p:nvPr/>
            </p:nvSpPr>
            <p:spPr>
              <a:xfrm>
                <a:off x="2817392" y="47747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19"/>
              <p:cNvSpPr/>
              <p:nvPr/>
            </p:nvSpPr>
            <p:spPr>
              <a:xfrm>
                <a:off x="2826307" y="47993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19"/>
              <p:cNvSpPr/>
              <p:nvPr/>
            </p:nvSpPr>
            <p:spPr>
              <a:xfrm>
                <a:off x="3140702" y="43801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19"/>
              <p:cNvSpPr/>
              <p:nvPr/>
            </p:nvSpPr>
            <p:spPr>
              <a:xfrm>
                <a:off x="3132870" y="44058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19"/>
              <p:cNvSpPr/>
              <p:nvPr/>
            </p:nvSpPr>
            <p:spPr>
              <a:xfrm>
                <a:off x="2937821" y="45741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19"/>
              <p:cNvSpPr/>
              <p:nvPr/>
            </p:nvSpPr>
            <p:spPr>
              <a:xfrm>
                <a:off x="2923290" y="46097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19"/>
              <p:cNvSpPr/>
              <p:nvPr/>
            </p:nvSpPr>
            <p:spPr>
              <a:xfrm>
                <a:off x="2823007" y="47914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19"/>
              <p:cNvSpPr/>
              <p:nvPr/>
            </p:nvSpPr>
            <p:spPr>
              <a:xfrm>
                <a:off x="2733806" y="50802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19"/>
              <p:cNvSpPr/>
              <p:nvPr/>
            </p:nvSpPr>
            <p:spPr>
              <a:xfrm>
                <a:off x="3079379" y="46621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19"/>
              <p:cNvSpPr/>
              <p:nvPr/>
            </p:nvSpPr>
            <p:spPr>
              <a:xfrm>
                <a:off x="3135087" y="46722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19"/>
              <p:cNvSpPr/>
              <p:nvPr/>
            </p:nvSpPr>
            <p:spPr>
              <a:xfrm>
                <a:off x="3094993" y="49219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19"/>
              <p:cNvSpPr/>
              <p:nvPr/>
            </p:nvSpPr>
            <p:spPr>
              <a:xfrm>
                <a:off x="3117257" y="49230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19"/>
              <p:cNvSpPr/>
              <p:nvPr/>
            </p:nvSpPr>
            <p:spPr>
              <a:xfrm>
                <a:off x="3107258" y="49497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19"/>
              <p:cNvSpPr/>
              <p:nvPr/>
            </p:nvSpPr>
            <p:spPr>
              <a:xfrm>
                <a:off x="3077212" y="51247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19"/>
              <p:cNvSpPr/>
              <p:nvPr/>
            </p:nvSpPr>
            <p:spPr>
              <a:xfrm>
                <a:off x="3093860" y="44905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19"/>
              <p:cNvSpPr/>
              <p:nvPr/>
            </p:nvSpPr>
            <p:spPr>
              <a:xfrm>
                <a:off x="3018057" y="46855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19"/>
              <p:cNvSpPr/>
              <p:nvPr/>
            </p:nvSpPr>
            <p:spPr>
              <a:xfrm>
                <a:off x="3116173" y="47491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19"/>
              <p:cNvSpPr/>
              <p:nvPr/>
            </p:nvSpPr>
            <p:spPr>
              <a:xfrm>
                <a:off x="3144051" y="47134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19"/>
              <p:cNvSpPr/>
              <p:nvPr/>
            </p:nvSpPr>
            <p:spPr>
              <a:xfrm>
                <a:off x="2918857" y="49341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19"/>
              <p:cNvSpPr/>
              <p:nvPr/>
            </p:nvSpPr>
            <p:spPr>
              <a:xfrm>
                <a:off x="3093860" y="50356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7" name="Google Shape;6327;p19"/>
            <p:cNvGrpSpPr/>
            <p:nvPr/>
          </p:nvGrpSpPr>
          <p:grpSpPr>
            <a:xfrm flipH="1">
              <a:off x="4664409" y="4456362"/>
              <a:ext cx="788129" cy="1014456"/>
              <a:chOff x="3707629" y="4456362"/>
              <a:chExt cx="788129" cy="1014456"/>
            </a:xfrm>
          </p:grpSpPr>
          <p:sp>
            <p:nvSpPr>
              <p:cNvPr id="6328" name="Google Shape;6328;p19"/>
              <p:cNvSpPr/>
              <p:nvPr/>
            </p:nvSpPr>
            <p:spPr>
              <a:xfrm>
                <a:off x="3723194" y="50182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19"/>
              <p:cNvSpPr/>
              <p:nvPr/>
            </p:nvSpPr>
            <p:spPr>
              <a:xfrm>
                <a:off x="3771168" y="50249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19"/>
              <p:cNvSpPr/>
              <p:nvPr/>
            </p:nvSpPr>
            <p:spPr>
              <a:xfrm>
                <a:off x="3831358" y="44563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19"/>
              <p:cNvSpPr/>
              <p:nvPr/>
            </p:nvSpPr>
            <p:spPr>
              <a:xfrm>
                <a:off x="3835791" y="44898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19"/>
              <p:cNvSpPr/>
              <p:nvPr/>
            </p:nvSpPr>
            <p:spPr>
              <a:xfrm>
                <a:off x="3707629" y="47595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19"/>
              <p:cNvSpPr/>
              <p:nvPr/>
            </p:nvSpPr>
            <p:spPr>
              <a:xfrm>
                <a:off x="3713195" y="47863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9"/>
              <p:cNvSpPr/>
              <p:nvPr/>
            </p:nvSpPr>
            <p:spPr>
              <a:xfrm>
                <a:off x="3747723" y="50382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9"/>
              <p:cNvSpPr/>
              <p:nvPr/>
            </p:nvSpPr>
            <p:spPr>
              <a:xfrm>
                <a:off x="3842490" y="52804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19"/>
              <p:cNvSpPr/>
              <p:nvPr/>
            </p:nvSpPr>
            <p:spPr>
              <a:xfrm>
                <a:off x="4015276" y="46224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9"/>
              <p:cNvSpPr/>
              <p:nvPr/>
            </p:nvSpPr>
            <p:spPr>
              <a:xfrm>
                <a:off x="4029757" y="46280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9"/>
              <p:cNvSpPr/>
              <p:nvPr/>
            </p:nvSpPr>
            <p:spPr>
              <a:xfrm>
                <a:off x="4152402" y="47896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9"/>
              <p:cNvSpPr/>
              <p:nvPr/>
            </p:nvSpPr>
            <p:spPr>
              <a:xfrm>
                <a:off x="4155751" y="48153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19"/>
              <p:cNvSpPr/>
              <p:nvPr/>
            </p:nvSpPr>
            <p:spPr>
              <a:xfrm>
                <a:off x="4186930" y="48286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9"/>
              <p:cNvSpPr/>
              <p:nvPr/>
            </p:nvSpPr>
            <p:spPr>
              <a:xfrm>
                <a:off x="4287262" y="49186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9"/>
              <p:cNvSpPr/>
              <p:nvPr/>
            </p:nvSpPr>
            <p:spPr>
              <a:xfrm>
                <a:off x="3880416" y="45645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19"/>
              <p:cNvSpPr/>
              <p:nvPr/>
            </p:nvSpPr>
            <p:spPr>
              <a:xfrm>
                <a:off x="3825792" y="48509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19"/>
              <p:cNvSpPr/>
              <p:nvPr/>
            </p:nvSpPr>
            <p:spPr>
              <a:xfrm>
                <a:off x="4035323" y="47250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19"/>
              <p:cNvSpPr/>
              <p:nvPr/>
            </p:nvSpPr>
            <p:spPr>
              <a:xfrm>
                <a:off x="4072116" y="46615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9"/>
              <p:cNvSpPr/>
              <p:nvPr/>
            </p:nvSpPr>
            <p:spPr>
              <a:xfrm>
                <a:off x="3893764" y="51051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9"/>
              <p:cNvSpPr/>
              <p:nvPr/>
            </p:nvSpPr>
            <p:spPr>
              <a:xfrm>
                <a:off x="4164667" y="49635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8" name="Google Shape;6348;p19"/>
            <p:cNvGrpSpPr/>
            <p:nvPr/>
          </p:nvGrpSpPr>
          <p:grpSpPr>
            <a:xfrm flipH="1">
              <a:off x="1892279" y="4156978"/>
              <a:ext cx="768082" cy="1156015"/>
              <a:chOff x="6499806" y="4156978"/>
              <a:chExt cx="768082" cy="1156015"/>
            </a:xfrm>
          </p:grpSpPr>
          <p:sp>
            <p:nvSpPr>
              <p:cNvPr id="6349" name="Google Shape;6349;p19"/>
              <p:cNvSpPr/>
              <p:nvPr/>
            </p:nvSpPr>
            <p:spPr>
              <a:xfrm flipH="1">
                <a:off x="6583391"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9"/>
              <p:cNvSpPr/>
              <p:nvPr/>
            </p:nvSpPr>
            <p:spPr>
              <a:xfrm flipH="1">
                <a:off x="6591223"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9"/>
              <p:cNvSpPr/>
              <p:nvPr/>
            </p:nvSpPr>
            <p:spPr>
              <a:xfrm flipH="1">
                <a:off x="690556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9"/>
              <p:cNvSpPr/>
              <p:nvPr/>
            </p:nvSpPr>
            <p:spPr>
              <a:xfrm flipH="1">
                <a:off x="6896653"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19"/>
              <p:cNvSpPr/>
              <p:nvPr/>
            </p:nvSpPr>
            <p:spPr>
              <a:xfrm flipH="1">
                <a:off x="6701554"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19"/>
              <p:cNvSpPr/>
              <p:nvPr/>
            </p:nvSpPr>
            <p:spPr>
              <a:xfrm flipH="1">
                <a:off x="6688206"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19"/>
              <p:cNvSpPr/>
              <p:nvPr/>
            </p:nvSpPr>
            <p:spPr>
              <a:xfrm flipH="1">
                <a:off x="6499806"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9"/>
              <p:cNvSpPr/>
              <p:nvPr/>
            </p:nvSpPr>
            <p:spPr>
              <a:xfrm flipH="1">
                <a:off x="6844246"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19"/>
              <p:cNvSpPr/>
              <p:nvPr/>
            </p:nvSpPr>
            <p:spPr>
              <a:xfrm flipH="1">
                <a:off x="6901086"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19"/>
              <p:cNvSpPr/>
              <p:nvPr/>
            </p:nvSpPr>
            <p:spPr>
              <a:xfrm flipH="1">
                <a:off x="6858727"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9"/>
              <p:cNvSpPr/>
              <p:nvPr/>
            </p:nvSpPr>
            <p:spPr>
              <a:xfrm flipH="1">
                <a:off x="6881039"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9"/>
              <p:cNvSpPr/>
              <p:nvPr/>
            </p:nvSpPr>
            <p:spPr>
              <a:xfrm flipH="1">
                <a:off x="6873208"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19"/>
              <p:cNvSpPr/>
              <p:nvPr/>
            </p:nvSpPr>
            <p:spPr>
              <a:xfrm flipH="1">
                <a:off x="6841980"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19"/>
              <p:cNvSpPr/>
              <p:nvPr/>
            </p:nvSpPr>
            <p:spPr>
              <a:xfrm flipH="1">
                <a:off x="685651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19"/>
              <p:cNvSpPr/>
              <p:nvPr/>
            </p:nvSpPr>
            <p:spPr>
              <a:xfrm flipH="1">
                <a:off x="6782923"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19"/>
              <p:cNvSpPr/>
              <p:nvPr/>
            </p:nvSpPr>
            <p:spPr>
              <a:xfrm flipH="1">
                <a:off x="6879906"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19"/>
              <p:cNvSpPr/>
              <p:nvPr/>
            </p:nvSpPr>
            <p:spPr>
              <a:xfrm flipH="1">
                <a:off x="6907785"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19"/>
              <p:cNvSpPr/>
              <p:nvPr/>
            </p:nvSpPr>
            <p:spPr>
              <a:xfrm flipH="1">
                <a:off x="6683724"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19"/>
              <p:cNvSpPr/>
              <p:nvPr/>
            </p:nvSpPr>
            <p:spPr>
              <a:xfrm flipH="1">
                <a:off x="6859860"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8" name="Google Shape;6368;p19"/>
            <p:cNvGrpSpPr/>
            <p:nvPr/>
          </p:nvGrpSpPr>
          <p:grpSpPr>
            <a:xfrm flipH="1">
              <a:off x="2717895" y="4303953"/>
              <a:ext cx="769215" cy="1154931"/>
              <a:chOff x="5673057" y="4303953"/>
              <a:chExt cx="769215" cy="1154931"/>
            </a:xfrm>
          </p:grpSpPr>
          <p:sp>
            <p:nvSpPr>
              <p:cNvPr id="6369" name="Google Shape;6369;p19"/>
              <p:cNvSpPr/>
              <p:nvPr/>
            </p:nvSpPr>
            <p:spPr>
              <a:xfrm flipH="1">
                <a:off x="6058773" y="46985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19"/>
              <p:cNvSpPr/>
              <p:nvPr/>
            </p:nvSpPr>
            <p:spPr>
              <a:xfrm flipH="1">
                <a:off x="6082169" y="47231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19"/>
              <p:cNvSpPr/>
              <p:nvPr/>
            </p:nvSpPr>
            <p:spPr>
              <a:xfrm flipH="1">
                <a:off x="5892635" y="43039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9"/>
              <p:cNvSpPr/>
              <p:nvPr/>
            </p:nvSpPr>
            <p:spPr>
              <a:xfrm flipH="1">
                <a:off x="5929429" y="43296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19"/>
              <p:cNvSpPr/>
              <p:nvPr/>
            </p:nvSpPr>
            <p:spPr>
              <a:xfrm flipH="1">
                <a:off x="6030894" y="44979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19"/>
              <p:cNvSpPr/>
              <p:nvPr/>
            </p:nvSpPr>
            <p:spPr>
              <a:xfrm flipH="1">
                <a:off x="6029761" y="45335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19"/>
              <p:cNvSpPr/>
              <p:nvPr/>
            </p:nvSpPr>
            <p:spPr>
              <a:xfrm flipH="1">
                <a:off x="6053157" y="47152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19"/>
              <p:cNvSpPr/>
              <p:nvPr/>
            </p:nvSpPr>
            <p:spPr>
              <a:xfrm flipH="1">
                <a:off x="6075470" y="50040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9"/>
              <p:cNvSpPr/>
              <p:nvPr/>
            </p:nvSpPr>
            <p:spPr>
              <a:xfrm flipH="1">
                <a:off x="5789003" y="45859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19"/>
              <p:cNvSpPr/>
              <p:nvPr/>
            </p:nvSpPr>
            <p:spPr>
              <a:xfrm flipH="1">
                <a:off x="5805700" y="45960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19"/>
              <p:cNvSpPr/>
              <p:nvPr/>
            </p:nvSpPr>
            <p:spPr>
              <a:xfrm flipH="1">
                <a:off x="5741078" y="48457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19"/>
              <p:cNvSpPr/>
              <p:nvPr/>
            </p:nvSpPr>
            <p:spPr>
              <a:xfrm flipH="1">
                <a:off x="5783437" y="48468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19"/>
              <p:cNvSpPr/>
              <p:nvPr/>
            </p:nvSpPr>
            <p:spPr>
              <a:xfrm flipH="1">
                <a:off x="5768907" y="48735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19"/>
              <p:cNvSpPr/>
              <p:nvPr/>
            </p:nvSpPr>
            <p:spPr>
              <a:xfrm flipH="1">
                <a:off x="5673057" y="50485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9"/>
              <p:cNvSpPr/>
              <p:nvPr/>
            </p:nvSpPr>
            <p:spPr>
              <a:xfrm flipH="1">
                <a:off x="5942826" y="44143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19"/>
              <p:cNvSpPr/>
              <p:nvPr/>
            </p:nvSpPr>
            <p:spPr>
              <a:xfrm flipH="1">
                <a:off x="6037593" y="46093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19"/>
              <p:cNvSpPr/>
              <p:nvPr/>
            </p:nvSpPr>
            <p:spPr>
              <a:xfrm flipH="1">
                <a:off x="5867023" y="46729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19"/>
              <p:cNvSpPr/>
              <p:nvPr/>
            </p:nvSpPr>
            <p:spPr>
              <a:xfrm flipH="1">
                <a:off x="5802351" y="46372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19"/>
              <p:cNvSpPr/>
              <p:nvPr/>
            </p:nvSpPr>
            <p:spPr>
              <a:xfrm flipH="1">
                <a:off x="6058773" y="48579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19"/>
              <p:cNvSpPr/>
              <p:nvPr/>
            </p:nvSpPr>
            <p:spPr>
              <a:xfrm flipH="1">
                <a:off x="5880420" y="49594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9" name="Google Shape;6389;p19"/>
            <p:cNvGrpSpPr/>
            <p:nvPr/>
          </p:nvGrpSpPr>
          <p:grpSpPr>
            <a:xfrm flipH="1">
              <a:off x="975742" y="4303962"/>
              <a:ext cx="788129" cy="1014456"/>
              <a:chOff x="7396296" y="4303962"/>
              <a:chExt cx="788129" cy="1014456"/>
            </a:xfrm>
          </p:grpSpPr>
          <p:sp>
            <p:nvSpPr>
              <p:cNvPr id="6390" name="Google Shape;6390;p19"/>
              <p:cNvSpPr/>
              <p:nvPr/>
            </p:nvSpPr>
            <p:spPr>
              <a:xfrm flipH="1">
                <a:off x="7699460"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19"/>
              <p:cNvSpPr/>
              <p:nvPr/>
            </p:nvSpPr>
            <p:spPr>
              <a:xfrm flipH="1">
                <a:off x="7741820"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19"/>
              <p:cNvSpPr/>
              <p:nvPr/>
            </p:nvSpPr>
            <p:spPr>
              <a:xfrm flipH="1">
                <a:off x="7884511"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19"/>
              <p:cNvSpPr/>
              <p:nvPr/>
            </p:nvSpPr>
            <p:spPr>
              <a:xfrm flipH="1">
                <a:off x="7911306"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19"/>
              <p:cNvSpPr/>
              <p:nvPr/>
            </p:nvSpPr>
            <p:spPr>
              <a:xfrm flipH="1">
                <a:off x="7816539"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19"/>
              <p:cNvSpPr/>
              <p:nvPr/>
            </p:nvSpPr>
            <p:spPr>
              <a:xfrm flipH="1">
                <a:off x="7828804"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19"/>
              <p:cNvSpPr/>
              <p:nvPr/>
            </p:nvSpPr>
            <p:spPr>
              <a:xfrm flipH="1">
                <a:off x="7677197"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19"/>
              <p:cNvSpPr/>
              <p:nvPr/>
            </p:nvSpPr>
            <p:spPr>
              <a:xfrm flipH="1">
                <a:off x="7583563"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19"/>
              <p:cNvSpPr/>
              <p:nvPr/>
            </p:nvSpPr>
            <p:spPr>
              <a:xfrm flipH="1">
                <a:off x="7731821"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19"/>
              <p:cNvSpPr/>
              <p:nvPr/>
            </p:nvSpPr>
            <p:spPr>
              <a:xfrm flipH="1">
                <a:off x="7739603"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19"/>
              <p:cNvSpPr/>
              <p:nvPr/>
            </p:nvSpPr>
            <p:spPr>
              <a:xfrm flipH="1">
                <a:off x="7569082"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19"/>
              <p:cNvSpPr/>
              <p:nvPr/>
            </p:nvSpPr>
            <p:spPr>
              <a:xfrm flipH="1">
                <a:off x="7580214"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19"/>
              <p:cNvSpPr/>
              <p:nvPr/>
            </p:nvSpPr>
            <p:spPr>
              <a:xfrm flipH="1">
                <a:off x="7553468"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19"/>
              <p:cNvSpPr/>
              <p:nvPr/>
            </p:nvSpPr>
            <p:spPr>
              <a:xfrm flipH="1">
                <a:off x="7396296"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19"/>
              <p:cNvSpPr/>
              <p:nvPr/>
            </p:nvSpPr>
            <p:spPr>
              <a:xfrm flipH="1">
                <a:off x="7476532"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19"/>
              <p:cNvSpPr/>
              <p:nvPr/>
            </p:nvSpPr>
            <p:spPr>
              <a:xfrm flipH="1">
                <a:off x="7832153"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19"/>
              <p:cNvSpPr/>
              <p:nvPr/>
            </p:nvSpPr>
            <p:spPr>
              <a:xfrm flipH="1">
                <a:off x="7795360"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19"/>
              <p:cNvSpPr/>
              <p:nvPr/>
            </p:nvSpPr>
            <p:spPr>
              <a:xfrm flipH="1">
                <a:off x="7722906"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19"/>
              <p:cNvSpPr/>
              <p:nvPr/>
            </p:nvSpPr>
            <p:spPr>
              <a:xfrm flipH="1">
                <a:off x="7705075"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19"/>
              <p:cNvSpPr/>
              <p:nvPr/>
            </p:nvSpPr>
            <p:spPr>
              <a:xfrm flipH="1">
                <a:off x="7633705"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0" name="Google Shape;6410;p19"/>
            <p:cNvGrpSpPr/>
            <p:nvPr/>
          </p:nvGrpSpPr>
          <p:grpSpPr>
            <a:xfrm flipH="1">
              <a:off x="7379301" y="4303962"/>
              <a:ext cx="788129" cy="1014456"/>
              <a:chOff x="992737" y="4303962"/>
              <a:chExt cx="788129" cy="1014456"/>
            </a:xfrm>
          </p:grpSpPr>
          <p:sp>
            <p:nvSpPr>
              <p:cNvPr id="6411" name="Google Shape;6411;p19"/>
              <p:cNvSpPr/>
              <p:nvPr/>
            </p:nvSpPr>
            <p:spPr>
              <a:xfrm flipH="1">
                <a:off x="1295902"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19"/>
              <p:cNvSpPr/>
              <p:nvPr/>
            </p:nvSpPr>
            <p:spPr>
              <a:xfrm flipH="1">
                <a:off x="1338261"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19"/>
              <p:cNvSpPr/>
              <p:nvPr/>
            </p:nvSpPr>
            <p:spPr>
              <a:xfrm flipH="1">
                <a:off x="1480953"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19"/>
              <p:cNvSpPr/>
              <p:nvPr/>
            </p:nvSpPr>
            <p:spPr>
              <a:xfrm flipH="1">
                <a:off x="1507747"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19"/>
              <p:cNvSpPr/>
              <p:nvPr/>
            </p:nvSpPr>
            <p:spPr>
              <a:xfrm flipH="1">
                <a:off x="1412981"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19"/>
              <p:cNvSpPr/>
              <p:nvPr/>
            </p:nvSpPr>
            <p:spPr>
              <a:xfrm flipH="1">
                <a:off x="1425245"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19"/>
              <p:cNvSpPr/>
              <p:nvPr/>
            </p:nvSpPr>
            <p:spPr>
              <a:xfrm flipH="1">
                <a:off x="1273638"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19"/>
              <p:cNvSpPr/>
              <p:nvPr/>
            </p:nvSpPr>
            <p:spPr>
              <a:xfrm flipH="1">
                <a:off x="1180004"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19"/>
              <p:cNvSpPr/>
              <p:nvPr/>
            </p:nvSpPr>
            <p:spPr>
              <a:xfrm flipH="1">
                <a:off x="1328262"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19"/>
              <p:cNvSpPr/>
              <p:nvPr/>
            </p:nvSpPr>
            <p:spPr>
              <a:xfrm flipH="1">
                <a:off x="1336044"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19"/>
              <p:cNvSpPr/>
              <p:nvPr/>
            </p:nvSpPr>
            <p:spPr>
              <a:xfrm flipH="1">
                <a:off x="1165524"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19"/>
              <p:cNvSpPr/>
              <p:nvPr/>
            </p:nvSpPr>
            <p:spPr>
              <a:xfrm flipH="1">
                <a:off x="1176655"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19"/>
              <p:cNvSpPr/>
              <p:nvPr/>
            </p:nvSpPr>
            <p:spPr>
              <a:xfrm flipH="1">
                <a:off x="1149910"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19"/>
              <p:cNvSpPr/>
              <p:nvPr/>
            </p:nvSpPr>
            <p:spPr>
              <a:xfrm flipH="1">
                <a:off x="992737"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19"/>
              <p:cNvSpPr/>
              <p:nvPr/>
            </p:nvSpPr>
            <p:spPr>
              <a:xfrm flipH="1">
                <a:off x="1072973"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19"/>
              <p:cNvSpPr/>
              <p:nvPr/>
            </p:nvSpPr>
            <p:spPr>
              <a:xfrm flipH="1">
                <a:off x="1428594"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19"/>
              <p:cNvSpPr/>
              <p:nvPr/>
            </p:nvSpPr>
            <p:spPr>
              <a:xfrm flipH="1">
                <a:off x="1391801"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19"/>
              <p:cNvSpPr/>
              <p:nvPr/>
            </p:nvSpPr>
            <p:spPr>
              <a:xfrm flipH="1">
                <a:off x="1319347"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19"/>
              <p:cNvSpPr/>
              <p:nvPr/>
            </p:nvSpPr>
            <p:spPr>
              <a:xfrm flipH="1">
                <a:off x="1301517"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19"/>
              <p:cNvSpPr/>
              <p:nvPr/>
            </p:nvSpPr>
            <p:spPr>
              <a:xfrm flipH="1">
                <a:off x="1230146"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1" name="Google Shape;6431;p19"/>
            <p:cNvGrpSpPr/>
            <p:nvPr/>
          </p:nvGrpSpPr>
          <p:grpSpPr>
            <a:xfrm flipH="1">
              <a:off x="8372038" y="4380162"/>
              <a:ext cx="788129" cy="1014456"/>
              <a:chOff x="0" y="4380162"/>
              <a:chExt cx="788129" cy="1014456"/>
            </a:xfrm>
          </p:grpSpPr>
          <p:sp>
            <p:nvSpPr>
              <p:cNvPr id="6432" name="Google Shape;6432;p19"/>
              <p:cNvSpPr/>
              <p:nvPr/>
            </p:nvSpPr>
            <p:spPr>
              <a:xfrm>
                <a:off x="15565" y="49420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19"/>
              <p:cNvSpPr/>
              <p:nvPr/>
            </p:nvSpPr>
            <p:spPr>
              <a:xfrm>
                <a:off x="63539" y="49487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19"/>
              <p:cNvSpPr/>
              <p:nvPr/>
            </p:nvSpPr>
            <p:spPr>
              <a:xfrm>
                <a:off x="123729" y="43801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19"/>
              <p:cNvSpPr/>
              <p:nvPr/>
            </p:nvSpPr>
            <p:spPr>
              <a:xfrm>
                <a:off x="128162" y="44136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19"/>
              <p:cNvSpPr/>
              <p:nvPr/>
            </p:nvSpPr>
            <p:spPr>
              <a:xfrm>
                <a:off x="0" y="46833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19"/>
              <p:cNvSpPr/>
              <p:nvPr/>
            </p:nvSpPr>
            <p:spPr>
              <a:xfrm>
                <a:off x="5566" y="47101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19"/>
              <p:cNvSpPr/>
              <p:nvPr/>
            </p:nvSpPr>
            <p:spPr>
              <a:xfrm>
                <a:off x="40094" y="49620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19"/>
              <p:cNvSpPr/>
              <p:nvPr/>
            </p:nvSpPr>
            <p:spPr>
              <a:xfrm>
                <a:off x="134860" y="52042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19"/>
              <p:cNvSpPr/>
              <p:nvPr/>
            </p:nvSpPr>
            <p:spPr>
              <a:xfrm>
                <a:off x="307647" y="45462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19"/>
              <p:cNvSpPr/>
              <p:nvPr/>
            </p:nvSpPr>
            <p:spPr>
              <a:xfrm>
                <a:off x="322128" y="45518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19"/>
              <p:cNvSpPr/>
              <p:nvPr/>
            </p:nvSpPr>
            <p:spPr>
              <a:xfrm>
                <a:off x="444773" y="47134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19"/>
              <p:cNvSpPr/>
              <p:nvPr/>
            </p:nvSpPr>
            <p:spPr>
              <a:xfrm>
                <a:off x="448122" y="47391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19"/>
              <p:cNvSpPr/>
              <p:nvPr/>
            </p:nvSpPr>
            <p:spPr>
              <a:xfrm>
                <a:off x="479300" y="47524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19"/>
              <p:cNvSpPr/>
              <p:nvPr/>
            </p:nvSpPr>
            <p:spPr>
              <a:xfrm>
                <a:off x="579633" y="48424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19"/>
              <p:cNvSpPr/>
              <p:nvPr/>
            </p:nvSpPr>
            <p:spPr>
              <a:xfrm>
                <a:off x="172787" y="44883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19"/>
              <p:cNvSpPr/>
              <p:nvPr/>
            </p:nvSpPr>
            <p:spPr>
              <a:xfrm>
                <a:off x="118163" y="47747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19"/>
              <p:cNvSpPr/>
              <p:nvPr/>
            </p:nvSpPr>
            <p:spPr>
              <a:xfrm>
                <a:off x="327694" y="46488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19"/>
              <p:cNvSpPr/>
              <p:nvPr/>
            </p:nvSpPr>
            <p:spPr>
              <a:xfrm>
                <a:off x="364487" y="45853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19"/>
              <p:cNvSpPr/>
              <p:nvPr/>
            </p:nvSpPr>
            <p:spPr>
              <a:xfrm>
                <a:off x="186135" y="50289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19"/>
              <p:cNvSpPr/>
              <p:nvPr/>
            </p:nvSpPr>
            <p:spPr>
              <a:xfrm>
                <a:off x="457037" y="48873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2" name="Google Shape;6452;p19"/>
            <p:cNvGrpSpPr/>
            <p:nvPr/>
          </p:nvGrpSpPr>
          <p:grpSpPr>
            <a:xfrm flipH="1">
              <a:off x="-5863" y="4456353"/>
              <a:ext cx="769215" cy="1154931"/>
              <a:chOff x="8396815" y="4456353"/>
              <a:chExt cx="769215" cy="1154931"/>
            </a:xfrm>
          </p:grpSpPr>
          <p:sp>
            <p:nvSpPr>
              <p:cNvPr id="6453" name="Google Shape;6453;p19"/>
              <p:cNvSpPr/>
              <p:nvPr/>
            </p:nvSpPr>
            <p:spPr>
              <a:xfrm flipH="1">
                <a:off x="8782531" y="48509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19"/>
              <p:cNvSpPr/>
              <p:nvPr/>
            </p:nvSpPr>
            <p:spPr>
              <a:xfrm flipH="1">
                <a:off x="8805927" y="48755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19"/>
              <p:cNvSpPr/>
              <p:nvPr/>
            </p:nvSpPr>
            <p:spPr>
              <a:xfrm flipH="1">
                <a:off x="8616394" y="44563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19"/>
              <p:cNvSpPr/>
              <p:nvPr/>
            </p:nvSpPr>
            <p:spPr>
              <a:xfrm flipH="1">
                <a:off x="8653187" y="44820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19"/>
              <p:cNvSpPr/>
              <p:nvPr/>
            </p:nvSpPr>
            <p:spPr>
              <a:xfrm flipH="1">
                <a:off x="8754653" y="46503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19"/>
              <p:cNvSpPr/>
              <p:nvPr/>
            </p:nvSpPr>
            <p:spPr>
              <a:xfrm flipH="1">
                <a:off x="8753520" y="46859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19"/>
              <p:cNvSpPr/>
              <p:nvPr/>
            </p:nvSpPr>
            <p:spPr>
              <a:xfrm flipH="1">
                <a:off x="8776916" y="48676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19"/>
              <p:cNvSpPr/>
              <p:nvPr/>
            </p:nvSpPr>
            <p:spPr>
              <a:xfrm flipH="1">
                <a:off x="8799228" y="51564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19"/>
              <p:cNvSpPr/>
              <p:nvPr/>
            </p:nvSpPr>
            <p:spPr>
              <a:xfrm flipH="1">
                <a:off x="8512761" y="47383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19"/>
              <p:cNvSpPr/>
              <p:nvPr/>
            </p:nvSpPr>
            <p:spPr>
              <a:xfrm flipH="1">
                <a:off x="8529459" y="47484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19"/>
              <p:cNvSpPr/>
              <p:nvPr/>
            </p:nvSpPr>
            <p:spPr>
              <a:xfrm flipH="1">
                <a:off x="8464836" y="49981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19"/>
              <p:cNvSpPr/>
              <p:nvPr/>
            </p:nvSpPr>
            <p:spPr>
              <a:xfrm flipH="1">
                <a:off x="8507195" y="49992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19"/>
              <p:cNvSpPr/>
              <p:nvPr/>
            </p:nvSpPr>
            <p:spPr>
              <a:xfrm flipH="1">
                <a:off x="8492665" y="50259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19"/>
              <p:cNvSpPr/>
              <p:nvPr/>
            </p:nvSpPr>
            <p:spPr>
              <a:xfrm flipH="1">
                <a:off x="8396815" y="52009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19"/>
              <p:cNvSpPr/>
              <p:nvPr/>
            </p:nvSpPr>
            <p:spPr>
              <a:xfrm flipH="1">
                <a:off x="8666585" y="45667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19"/>
              <p:cNvSpPr/>
              <p:nvPr/>
            </p:nvSpPr>
            <p:spPr>
              <a:xfrm flipH="1">
                <a:off x="8761351" y="47617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19"/>
              <p:cNvSpPr/>
              <p:nvPr/>
            </p:nvSpPr>
            <p:spPr>
              <a:xfrm flipH="1">
                <a:off x="8590781" y="48253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19"/>
              <p:cNvSpPr/>
              <p:nvPr/>
            </p:nvSpPr>
            <p:spPr>
              <a:xfrm flipH="1">
                <a:off x="8526109" y="47896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19"/>
              <p:cNvSpPr/>
              <p:nvPr/>
            </p:nvSpPr>
            <p:spPr>
              <a:xfrm flipH="1">
                <a:off x="8782531" y="50103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19"/>
              <p:cNvSpPr/>
              <p:nvPr/>
            </p:nvSpPr>
            <p:spPr>
              <a:xfrm flipH="1">
                <a:off x="8604179" y="51118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3" name="Google Shape;6473;p19"/>
            <p:cNvGrpSpPr/>
            <p:nvPr/>
          </p:nvGrpSpPr>
          <p:grpSpPr>
            <a:xfrm flipH="1">
              <a:off x="615205" y="2094306"/>
              <a:ext cx="241941" cy="218741"/>
              <a:chOff x="2097025" y="4644575"/>
              <a:chExt cx="122800" cy="111025"/>
            </a:xfrm>
          </p:grpSpPr>
          <p:sp>
            <p:nvSpPr>
              <p:cNvPr id="6474" name="Google Shape;6474;p19"/>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19"/>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6" name="Google Shape;6476;p19"/>
            <p:cNvGrpSpPr/>
            <p:nvPr/>
          </p:nvGrpSpPr>
          <p:grpSpPr>
            <a:xfrm flipH="1">
              <a:off x="3172380" y="646606"/>
              <a:ext cx="241941" cy="218741"/>
              <a:chOff x="2097025" y="4644575"/>
              <a:chExt cx="122800" cy="111025"/>
            </a:xfrm>
          </p:grpSpPr>
          <p:sp>
            <p:nvSpPr>
              <p:cNvPr id="6477" name="Google Shape;6477;p19"/>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19"/>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9" name="Google Shape;6479;p19"/>
            <p:cNvGrpSpPr/>
            <p:nvPr/>
          </p:nvGrpSpPr>
          <p:grpSpPr>
            <a:xfrm flipH="1">
              <a:off x="1590504" y="598117"/>
              <a:ext cx="541806" cy="382373"/>
              <a:chOff x="674132" y="5262167"/>
              <a:chExt cx="541806" cy="382373"/>
            </a:xfrm>
          </p:grpSpPr>
          <p:sp>
            <p:nvSpPr>
              <p:cNvPr id="6480" name="Google Shape;6480;p19"/>
              <p:cNvSpPr/>
              <p:nvPr/>
            </p:nvSpPr>
            <p:spPr>
              <a:xfrm>
                <a:off x="967353" y="5622179"/>
                <a:ext cx="1133" cy="22362"/>
              </a:xfrm>
              <a:custGeom>
                <a:avLst/>
                <a:gdLst/>
                <a:ahLst/>
                <a:cxnLst/>
                <a:rect l="l" t="t" r="r" b="b"/>
                <a:pathLst>
                  <a:path w="23" h="454" fill="none" extrusionOk="0">
                    <a:moveTo>
                      <a:pt x="23" y="0"/>
                    </a:moveTo>
                    <a:lnTo>
                      <a:pt x="0" y="453"/>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19"/>
              <p:cNvSpPr/>
              <p:nvPr/>
            </p:nvSpPr>
            <p:spPr>
              <a:xfrm>
                <a:off x="912728" y="5618829"/>
                <a:ext cx="2266" cy="23445"/>
              </a:xfrm>
              <a:custGeom>
                <a:avLst/>
                <a:gdLst/>
                <a:ahLst/>
                <a:cxnLst/>
                <a:rect l="l" t="t" r="r" b="b"/>
                <a:pathLst>
                  <a:path w="46" h="476" fill="none" extrusionOk="0">
                    <a:moveTo>
                      <a:pt x="45" y="1"/>
                    </a:moveTo>
                    <a:lnTo>
                      <a:pt x="0" y="476"/>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19"/>
              <p:cNvSpPr/>
              <p:nvPr/>
            </p:nvSpPr>
            <p:spPr>
              <a:xfrm>
                <a:off x="674132" y="5406339"/>
                <a:ext cx="89250" cy="93240"/>
              </a:xfrm>
              <a:custGeom>
                <a:avLst/>
                <a:gdLst/>
                <a:ahLst/>
                <a:cxnLst/>
                <a:rect l="l" t="t" r="r" b="b"/>
                <a:pathLst>
                  <a:path w="1812" h="1893" extrusionOk="0">
                    <a:moveTo>
                      <a:pt x="1234" y="1"/>
                    </a:moveTo>
                    <a:cubicBezTo>
                      <a:pt x="1170" y="1"/>
                      <a:pt x="1098" y="16"/>
                      <a:pt x="1019" y="37"/>
                    </a:cubicBezTo>
                    <a:cubicBezTo>
                      <a:pt x="748" y="82"/>
                      <a:pt x="408" y="150"/>
                      <a:pt x="91" y="218"/>
                    </a:cubicBezTo>
                    <a:cubicBezTo>
                      <a:pt x="69" y="218"/>
                      <a:pt x="23" y="263"/>
                      <a:pt x="23" y="263"/>
                    </a:cubicBezTo>
                    <a:cubicBezTo>
                      <a:pt x="1" y="286"/>
                      <a:pt x="23" y="331"/>
                      <a:pt x="69" y="377"/>
                    </a:cubicBezTo>
                    <a:cubicBezTo>
                      <a:pt x="589" y="942"/>
                      <a:pt x="1223" y="1418"/>
                      <a:pt x="1811" y="1893"/>
                    </a:cubicBezTo>
                    <a:cubicBezTo>
                      <a:pt x="1766" y="1350"/>
                      <a:pt x="1676" y="829"/>
                      <a:pt x="1540" y="286"/>
                    </a:cubicBezTo>
                    <a:cubicBezTo>
                      <a:pt x="1478" y="69"/>
                      <a:pt x="1374" y="1"/>
                      <a:pt x="1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19"/>
              <p:cNvSpPr/>
              <p:nvPr/>
            </p:nvSpPr>
            <p:spPr>
              <a:xfrm>
                <a:off x="728757" y="5262167"/>
                <a:ext cx="487181" cy="346066"/>
              </a:xfrm>
              <a:custGeom>
                <a:avLst/>
                <a:gdLst/>
                <a:ahLst/>
                <a:cxnLst/>
                <a:rect l="l" t="t" r="r" b="b"/>
                <a:pathLst>
                  <a:path w="9891" h="7026" extrusionOk="0">
                    <a:moveTo>
                      <a:pt x="3039" y="0"/>
                    </a:moveTo>
                    <a:cubicBezTo>
                      <a:pt x="2713" y="0"/>
                      <a:pt x="2389" y="58"/>
                      <a:pt x="2083" y="180"/>
                    </a:cubicBezTo>
                    <a:cubicBezTo>
                      <a:pt x="2038" y="180"/>
                      <a:pt x="2015" y="226"/>
                      <a:pt x="1947" y="248"/>
                    </a:cubicBezTo>
                    <a:cubicBezTo>
                      <a:pt x="1336" y="565"/>
                      <a:pt x="770" y="1154"/>
                      <a:pt x="431" y="1719"/>
                    </a:cubicBezTo>
                    <a:cubicBezTo>
                      <a:pt x="227" y="2285"/>
                      <a:pt x="1" y="2693"/>
                      <a:pt x="46" y="3326"/>
                    </a:cubicBezTo>
                    <a:cubicBezTo>
                      <a:pt x="114" y="3869"/>
                      <a:pt x="318" y="4390"/>
                      <a:pt x="589" y="4888"/>
                    </a:cubicBezTo>
                    <a:cubicBezTo>
                      <a:pt x="1155" y="5884"/>
                      <a:pt x="1947" y="6495"/>
                      <a:pt x="3056" y="6789"/>
                    </a:cubicBezTo>
                    <a:cubicBezTo>
                      <a:pt x="3651" y="6943"/>
                      <a:pt x="4263" y="7025"/>
                      <a:pt x="4870" y="7025"/>
                    </a:cubicBezTo>
                    <a:cubicBezTo>
                      <a:pt x="6319" y="7025"/>
                      <a:pt x="7736" y="6554"/>
                      <a:pt x="8805" y="5454"/>
                    </a:cubicBezTo>
                    <a:cubicBezTo>
                      <a:pt x="9054" y="5205"/>
                      <a:pt x="9891" y="4231"/>
                      <a:pt x="9167" y="4141"/>
                    </a:cubicBezTo>
                    <a:cubicBezTo>
                      <a:pt x="8465" y="4096"/>
                      <a:pt x="7831" y="4209"/>
                      <a:pt x="7220" y="3779"/>
                    </a:cubicBezTo>
                    <a:cubicBezTo>
                      <a:pt x="6655" y="3417"/>
                      <a:pt x="6360" y="2738"/>
                      <a:pt x="6089" y="2104"/>
                    </a:cubicBezTo>
                    <a:cubicBezTo>
                      <a:pt x="5704" y="1267"/>
                      <a:pt x="5093" y="610"/>
                      <a:pt x="4210" y="248"/>
                    </a:cubicBezTo>
                    <a:cubicBezTo>
                      <a:pt x="3837" y="87"/>
                      <a:pt x="3437" y="0"/>
                      <a:pt x="30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19"/>
              <p:cNvSpPr/>
              <p:nvPr/>
            </p:nvSpPr>
            <p:spPr>
              <a:xfrm>
                <a:off x="731023" y="5266551"/>
                <a:ext cx="448171" cy="355670"/>
              </a:xfrm>
              <a:custGeom>
                <a:avLst/>
                <a:gdLst/>
                <a:ahLst/>
                <a:cxnLst/>
                <a:rect l="l" t="t" r="r" b="b"/>
                <a:pathLst>
                  <a:path w="9099" h="7221" fill="none" extrusionOk="0">
                    <a:moveTo>
                      <a:pt x="1901" y="408"/>
                    </a:moveTo>
                    <a:cubicBezTo>
                      <a:pt x="1969" y="386"/>
                      <a:pt x="1992" y="340"/>
                      <a:pt x="2037" y="340"/>
                    </a:cubicBezTo>
                    <a:cubicBezTo>
                      <a:pt x="2829" y="1"/>
                      <a:pt x="3780" y="159"/>
                      <a:pt x="4526" y="521"/>
                    </a:cubicBezTo>
                    <a:cubicBezTo>
                      <a:pt x="5160" y="838"/>
                      <a:pt x="5635" y="1336"/>
                      <a:pt x="6088" y="1857"/>
                    </a:cubicBezTo>
                    <a:cubicBezTo>
                      <a:pt x="6518" y="2355"/>
                      <a:pt x="6858" y="2988"/>
                      <a:pt x="7355" y="3373"/>
                    </a:cubicBezTo>
                    <a:cubicBezTo>
                      <a:pt x="7650" y="3599"/>
                      <a:pt x="8012" y="3735"/>
                      <a:pt x="8351" y="3939"/>
                    </a:cubicBezTo>
                    <a:cubicBezTo>
                      <a:pt x="8668" y="4120"/>
                      <a:pt x="9098" y="4256"/>
                      <a:pt x="8940" y="4663"/>
                    </a:cubicBezTo>
                    <a:cubicBezTo>
                      <a:pt x="8668" y="5365"/>
                      <a:pt x="8193" y="5998"/>
                      <a:pt x="7559" y="6406"/>
                    </a:cubicBezTo>
                    <a:cubicBezTo>
                      <a:pt x="6880" y="6836"/>
                      <a:pt x="6111" y="7107"/>
                      <a:pt x="5319" y="7175"/>
                    </a:cubicBezTo>
                    <a:cubicBezTo>
                      <a:pt x="4572" y="7220"/>
                      <a:pt x="3802" y="7153"/>
                      <a:pt x="3055" y="6949"/>
                    </a:cubicBezTo>
                    <a:cubicBezTo>
                      <a:pt x="1969" y="6655"/>
                      <a:pt x="1177" y="6044"/>
                      <a:pt x="611" y="5048"/>
                    </a:cubicBezTo>
                    <a:cubicBezTo>
                      <a:pt x="317" y="4572"/>
                      <a:pt x="113" y="4029"/>
                      <a:pt x="68" y="3486"/>
                    </a:cubicBezTo>
                    <a:cubicBezTo>
                      <a:pt x="0" y="2875"/>
                      <a:pt x="226" y="2445"/>
                      <a:pt x="430" y="1879"/>
                    </a:cubicBezTo>
                    <a:cubicBezTo>
                      <a:pt x="724" y="1313"/>
                      <a:pt x="1290" y="725"/>
                      <a:pt x="1901" y="408"/>
                    </a:cubicBezTo>
                    <a:close/>
                  </a:path>
                </a:pathLst>
              </a:custGeom>
              <a:noFill/>
              <a:ln w="51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19"/>
              <p:cNvSpPr/>
              <p:nvPr/>
            </p:nvSpPr>
            <p:spPr>
              <a:xfrm>
                <a:off x="865885" y="5389198"/>
                <a:ext cx="148307" cy="131560"/>
              </a:xfrm>
              <a:custGeom>
                <a:avLst/>
                <a:gdLst/>
                <a:ahLst/>
                <a:cxnLst/>
                <a:rect l="l" t="t" r="r" b="b"/>
                <a:pathLst>
                  <a:path w="3011" h="2671" extrusionOk="0">
                    <a:moveTo>
                      <a:pt x="1675" y="0"/>
                    </a:moveTo>
                    <a:lnTo>
                      <a:pt x="1675" y="0"/>
                    </a:lnTo>
                    <a:cubicBezTo>
                      <a:pt x="1743" y="476"/>
                      <a:pt x="1947" y="928"/>
                      <a:pt x="2218" y="1313"/>
                    </a:cubicBezTo>
                    <a:cubicBezTo>
                      <a:pt x="2354" y="1517"/>
                      <a:pt x="2558" y="1652"/>
                      <a:pt x="2648" y="1811"/>
                    </a:cubicBezTo>
                    <a:cubicBezTo>
                      <a:pt x="2762" y="1969"/>
                      <a:pt x="2716" y="2128"/>
                      <a:pt x="2581" y="2241"/>
                    </a:cubicBezTo>
                    <a:cubicBezTo>
                      <a:pt x="2445" y="2377"/>
                      <a:pt x="2241" y="2422"/>
                      <a:pt x="2015" y="2422"/>
                    </a:cubicBezTo>
                    <a:lnTo>
                      <a:pt x="1336" y="2422"/>
                    </a:lnTo>
                    <a:cubicBezTo>
                      <a:pt x="883" y="2422"/>
                      <a:pt x="431" y="2377"/>
                      <a:pt x="1" y="2196"/>
                    </a:cubicBezTo>
                    <a:lnTo>
                      <a:pt x="1" y="2196"/>
                    </a:lnTo>
                    <a:cubicBezTo>
                      <a:pt x="385" y="2467"/>
                      <a:pt x="861" y="2580"/>
                      <a:pt x="1313" y="2648"/>
                    </a:cubicBezTo>
                    <a:cubicBezTo>
                      <a:pt x="1562" y="2648"/>
                      <a:pt x="1788" y="2671"/>
                      <a:pt x="2015" y="2671"/>
                    </a:cubicBezTo>
                    <a:cubicBezTo>
                      <a:pt x="2241" y="2671"/>
                      <a:pt x="2535" y="2648"/>
                      <a:pt x="2762" y="2445"/>
                    </a:cubicBezTo>
                    <a:cubicBezTo>
                      <a:pt x="2875" y="2354"/>
                      <a:pt x="2943" y="2218"/>
                      <a:pt x="2988" y="2082"/>
                    </a:cubicBezTo>
                    <a:cubicBezTo>
                      <a:pt x="3011" y="1901"/>
                      <a:pt x="2965" y="1766"/>
                      <a:pt x="2875" y="1652"/>
                    </a:cubicBezTo>
                    <a:cubicBezTo>
                      <a:pt x="2739" y="1426"/>
                      <a:pt x="2535" y="1313"/>
                      <a:pt x="2400" y="1132"/>
                    </a:cubicBezTo>
                    <a:cubicBezTo>
                      <a:pt x="2105" y="838"/>
                      <a:pt x="1856" y="43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19"/>
              <p:cNvSpPr/>
              <p:nvPr/>
            </p:nvSpPr>
            <p:spPr>
              <a:xfrm>
                <a:off x="778949" y="5379150"/>
                <a:ext cx="29011" cy="27928"/>
              </a:xfrm>
              <a:custGeom>
                <a:avLst/>
                <a:gdLst/>
                <a:ahLst/>
                <a:cxnLst/>
                <a:rect l="l" t="t" r="r" b="b"/>
                <a:pathLst>
                  <a:path w="589" h="567" extrusionOk="0">
                    <a:moveTo>
                      <a:pt x="227" y="1"/>
                    </a:moveTo>
                    <a:cubicBezTo>
                      <a:pt x="0" y="114"/>
                      <a:pt x="0" y="566"/>
                      <a:pt x="317" y="566"/>
                    </a:cubicBezTo>
                    <a:cubicBezTo>
                      <a:pt x="430" y="566"/>
                      <a:pt x="498" y="499"/>
                      <a:pt x="543" y="408"/>
                    </a:cubicBezTo>
                    <a:cubicBezTo>
                      <a:pt x="589" y="340"/>
                      <a:pt x="589" y="204"/>
                      <a:pt x="543" y="159"/>
                    </a:cubicBezTo>
                    <a:cubicBezTo>
                      <a:pt x="498" y="136"/>
                      <a:pt x="498" y="114"/>
                      <a:pt x="475" y="69"/>
                    </a:cubicBezTo>
                    <a:cubicBezTo>
                      <a:pt x="453" y="23"/>
                      <a:pt x="362"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7" name="Google Shape;6487;p19"/>
            <p:cNvGrpSpPr/>
            <p:nvPr/>
          </p:nvGrpSpPr>
          <p:grpSpPr>
            <a:xfrm flipH="1">
              <a:off x="1860955" y="1481243"/>
              <a:ext cx="241941" cy="218741"/>
              <a:chOff x="2097025" y="4644575"/>
              <a:chExt cx="122800" cy="111025"/>
            </a:xfrm>
          </p:grpSpPr>
          <p:sp>
            <p:nvSpPr>
              <p:cNvPr id="6488" name="Google Shape;6488;p19"/>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19"/>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0" name="Google Shape;6490;p19"/>
            <p:cNvGrpSpPr/>
            <p:nvPr/>
          </p:nvGrpSpPr>
          <p:grpSpPr>
            <a:xfrm>
              <a:off x="5025806" y="-12374"/>
              <a:ext cx="4270606" cy="1104740"/>
              <a:chOff x="2637925" y="3469400"/>
              <a:chExt cx="2167600" cy="560725"/>
            </a:xfrm>
          </p:grpSpPr>
          <p:sp>
            <p:nvSpPr>
              <p:cNvPr id="6491" name="Google Shape;6491;p19"/>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19"/>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19"/>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19"/>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19"/>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6" name="Google Shape;6496;p19"/>
            <p:cNvGrpSpPr/>
            <p:nvPr/>
          </p:nvGrpSpPr>
          <p:grpSpPr>
            <a:xfrm flipH="1">
              <a:off x="5784845" y="-85831"/>
              <a:ext cx="949833" cy="732422"/>
              <a:chOff x="4866600" y="2956225"/>
              <a:chExt cx="482100" cy="371750"/>
            </a:xfrm>
          </p:grpSpPr>
          <p:sp>
            <p:nvSpPr>
              <p:cNvPr id="6497" name="Google Shape;6497;p19"/>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19"/>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19"/>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19"/>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19"/>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19"/>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19"/>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19"/>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5" name="Google Shape;6505;p19"/>
            <p:cNvGrpSpPr/>
            <p:nvPr/>
          </p:nvGrpSpPr>
          <p:grpSpPr>
            <a:xfrm flipH="1">
              <a:off x="6918128" y="-162602"/>
              <a:ext cx="950917" cy="733555"/>
              <a:chOff x="2920825" y="1027400"/>
              <a:chExt cx="482650" cy="372325"/>
            </a:xfrm>
          </p:grpSpPr>
          <p:sp>
            <p:nvSpPr>
              <p:cNvPr id="6506" name="Google Shape;6506;p19"/>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19"/>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19"/>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19"/>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19"/>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19"/>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19"/>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3" name="Google Shape;6513;p19"/>
            <p:cNvGrpSpPr/>
            <p:nvPr/>
          </p:nvGrpSpPr>
          <p:grpSpPr>
            <a:xfrm>
              <a:off x="8148032" y="-203525"/>
              <a:ext cx="292131" cy="1327718"/>
              <a:chOff x="2806525" y="620025"/>
              <a:chExt cx="148275" cy="673900"/>
            </a:xfrm>
          </p:grpSpPr>
          <p:sp>
            <p:nvSpPr>
              <p:cNvPr id="6514" name="Google Shape;6514;p19"/>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19"/>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19"/>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19"/>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19"/>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19"/>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19"/>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19"/>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2" name="Google Shape;6522;p19"/>
            <p:cNvGrpSpPr/>
            <p:nvPr/>
          </p:nvGrpSpPr>
          <p:grpSpPr>
            <a:xfrm>
              <a:off x="7889791" y="156705"/>
              <a:ext cx="237508" cy="247359"/>
              <a:chOff x="2650925" y="4637475"/>
              <a:chExt cx="120550" cy="125550"/>
            </a:xfrm>
          </p:grpSpPr>
          <p:sp>
            <p:nvSpPr>
              <p:cNvPr id="6523" name="Google Shape;6523;p19"/>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19"/>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5" name="Google Shape;6525;p19"/>
            <p:cNvGrpSpPr/>
            <p:nvPr/>
          </p:nvGrpSpPr>
          <p:grpSpPr>
            <a:xfrm flipH="1">
              <a:off x="8440180" y="1425306"/>
              <a:ext cx="241941" cy="218741"/>
              <a:chOff x="2097025" y="4644575"/>
              <a:chExt cx="122800" cy="111025"/>
            </a:xfrm>
          </p:grpSpPr>
          <p:sp>
            <p:nvSpPr>
              <p:cNvPr id="6526" name="Google Shape;6526;p19"/>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19"/>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8" name="Google Shape;6528;p19"/>
            <p:cNvGrpSpPr/>
            <p:nvPr/>
          </p:nvGrpSpPr>
          <p:grpSpPr>
            <a:xfrm flipH="1">
              <a:off x="5979130" y="51031"/>
              <a:ext cx="241941" cy="218741"/>
              <a:chOff x="2097025" y="4644575"/>
              <a:chExt cx="122800" cy="111025"/>
            </a:xfrm>
          </p:grpSpPr>
          <p:sp>
            <p:nvSpPr>
              <p:cNvPr id="6529" name="Google Shape;6529;p19"/>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19"/>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1" name="Google Shape;6531;p19"/>
            <p:cNvGrpSpPr/>
            <p:nvPr/>
          </p:nvGrpSpPr>
          <p:grpSpPr>
            <a:xfrm flipH="1">
              <a:off x="3785395" y="-85831"/>
              <a:ext cx="949833" cy="732422"/>
              <a:chOff x="4866600" y="2956225"/>
              <a:chExt cx="482100" cy="371750"/>
            </a:xfrm>
          </p:grpSpPr>
          <p:sp>
            <p:nvSpPr>
              <p:cNvPr id="6532" name="Google Shape;6532;p19"/>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19"/>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19"/>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19"/>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19"/>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19"/>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19"/>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19"/>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0" name="Google Shape;6540;p19"/>
            <p:cNvGrpSpPr/>
            <p:nvPr/>
          </p:nvGrpSpPr>
          <p:grpSpPr>
            <a:xfrm>
              <a:off x="4727079" y="-314997"/>
              <a:ext cx="1384744" cy="1920846"/>
              <a:chOff x="4727079" y="-314997"/>
              <a:chExt cx="1384744" cy="1920846"/>
            </a:xfrm>
          </p:grpSpPr>
          <p:grpSp>
            <p:nvGrpSpPr>
              <p:cNvPr id="6541" name="Google Shape;6541;p19"/>
              <p:cNvGrpSpPr/>
              <p:nvPr/>
            </p:nvGrpSpPr>
            <p:grpSpPr>
              <a:xfrm flipH="1">
                <a:off x="4727079" y="-314997"/>
                <a:ext cx="1362295" cy="1920846"/>
                <a:chOff x="4877350" y="4482750"/>
                <a:chExt cx="691450" cy="974950"/>
              </a:xfrm>
            </p:grpSpPr>
            <p:sp>
              <p:nvSpPr>
                <p:cNvPr id="6542" name="Google Shape;6542;p19"/>
                <p:cNvSpPr/>
                <p:nvPr/>
              </p:nvSpPr>
              <p:spPr>
                <a:xfrm>
                  <a:off x="4877350" y="5100600"/>
                  <a:ext cx="257475" cy="102025"/>
                </a:xfrm>
                <a:custGeom>
                  <a:avLst/>
                  <a:gdLst/>
                  <a:ahLst/>
                  <a:cxnLst/>
                  <a:rect l="l" t="t" r="r" b="b"/>
                  <a:pathLst>
                    <a:path w="10299" h="4081" extrusionOk="0">
                      <a:moveTo>
                        <a:pt x="1968" y="0"/>
                      </a:moveTo>
                      <a:cubicBezTo>
                        <a:pt x="1145" y="0"/>
                        <a:pt x="387" y="156"/>
                        <a:pt x="114" y="702"/>
                      </a:cubicBezTo>
                      <a:cubicBezTo>
                        <a:pt x="1" y="906"/>
                        <a:pt x="69" y="1178"/>
                        <a:pt x="205" y="1381"/>
                      </a:cubicBezTo>
                      <a:cubicBezTo>
                        <a:pt x="499" y="1811"/>
                        <a:pt x="997" y="2015"/>
                        <a:pt x="1495" y="2196"/>
                      </a:cubicBezTo>
                      <a:cubicBezTo>
                        <a:pt x="2875" y="2807"/>
                        <a:pt x="4346" y="3373"/>
                        <a:pt x="5840" y="3735"/>
                      </a:cubicBezTo>
                      <a:cubicBezTo>
                        <a:pt x="6474" y="3871"/>
                        <a:pt x="7085" y="3984"/>
                        <a:pt x="7741" y="4052"/>
                      </a:cubicBezTo>
                      <a:cubicBezTo>
                        <a:pt x="7944" y="4065"/>
                        <a:pt x="8147" y="4081"/>
                        <a:pt x="8345" y="4081"/>
                      </a:cubicBezTo>
                      <a:cubicBezTo>
                        <a:pt x="8808" y="4081"/>
                        <a:pt x="9241" y="3996"/>
                        <a:pt x="9574" y="3599"/>
                      </a:cubicBezTo>
                      <a:cubicBezTo>
                        <a:pt x="10298" y="2762"/>
                        <a:pt x="9755" y="2173"/>
                        <a:pt x="8918" y="1743"/>
                      </a:cubicBezTo>
                      <a:cubicBezTo>
                        <a:pt x="7492" y="997"/>
                        <a:pt x="5930" y="499"/>
                        <a:pt x="4324" y="250"/>
                      </a:cubicBezTo>
                      <a:cubicBezTo>
                        <a:pt x="3808" y="179"/>
                        <a:pt x="2851" y="0"/>
                        <a:pt x="1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19"/>
                <p:cNvSpPr/>
                <p:nvPr/>
              </p:nvSpPr>
              <p:spPr>
                <a:xfrm>
                  <a:off x="4883025" y="5086450"/>
                  <a:ext cx="258025" cy="114325"/>
                </a:xfrm>
                <a:custGeom>
                  <a:avLst/>
                  <a:gdLst/>
                  <a:ahLst/>
                  <a:cxnLst/>
                  <a:rect l="l" t="t" r="r" b="b"/>
                  <a:pathLst>
                    <a:path w="10321" h="4573" fill="none" extrusionOk="0">
                      <a:moveTo>
                        <a:pt x="5884" y="4165"/>
                      </a:moveTo>
                      <a:cubicBezTo>
                        <a:pt x="6496" y="4301"/>
                        <a:pt x="7129" y="4414"/>
                        <a:pt x="7763" y="4459"/>
                      </a:cubicBezTo>
                      <a:cubicBezTo>
                        <a:pt x="8442" y="4527"/>
                        <a:pt x="9121" y="4573"/>
                        <a:pt x="9619" y="4007"/>
                      </a:cubicBezTo>
                      <a:cubicBezTo>
                        <a:pt x="10320" y="3192"/>
                        <a:pt x="9800" y="2423"/>
                        <a:pt x="8962" y="2015"/>
                      </a:cubicBezTo>
                      <a:cubicBezTo>
                        <a:pt x="7514" y="1246"/>
                        <a:pt x="5930" y="816"/>
                        <a:pt x="4345" y="567"/>
                      </a:cubicBezTo>
                      <a:cubicBezTo>
                        <a:pt x="3350" y="431"/>
                        <a:pt x="702" y="1"/>
                        <a:pt x="113" y="1133"/>
                      </a:cubicBezTo>
                      <a:cubicBezTo>
                        <a:pt x="0" y="1336"/>
                        <a:pt x="68" y="1608"/>
                        <a:pt x="204" y="1811"/>
                      </a:cubicBezTo>
                      <a:cubicBezTo>
                        <a:pt x="498" y="2241"/>
                        <a:pt x="1019" y="2423"/>
                        <a:pt x="1494" y="2626"/>
                      </a:cubicBezTo>
                      <a:cubicBezTo>
                        <a:pt x="2897" y="3192"/>
                        <a:pt x="4368" y="3780"/>
                        <a:pt x="5884" y="416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19"/>
                <p:cNvSpPr/>
                <p:nvPr/>
              </p:nvSpPr>
              <p:spPr>
                <a:xfrm>
                  <a:off x="5238350" y="4482875"/>
                  <a:ext cx="321950" cy="527225"/>
                </a:xfrm>
                <a:custGeom>
                  <a:avLst/>
                  <a:gdLst/>
                  <a:ahLst/>
                  <a:cxnLst/>
                  <a:rect l="l" t="t" r="r" b="b"/>
                  <a:pathLst>
                    <a:path w="12878" h="21089" extrusionOk="0">
                      <a:moveTo>
                        <a:pt x="10759" y="1"/>
                      </a:moveTo>
                      <a:cubicBezTo>
                        <a:pt x="10638" y="1"/>
                        <a:pt x="10514" y="14"/>
                        <a:pt x="10388" y="41"/>
                      </a:cubicBezTo>
                      <a:cubicBezTo>
                        <a:pt x="8691" y="403"/>
                        <a:pt x="8125" y="2530"/>
                        <a:pt x="7808" y="4001"/>
                      </a:cubicBezTo>
                      <a:cubicBezTo>
                        <a:pt x="7242" y="6763"/>
                        <a:pt x="6858" y="9343"/>
                        <a:pt x="5545" y="11923"/>
                      </a:cubicBezTo>
                      <a:cubicBezTo>
                        <a:pt x="4278" y="14412"/>
                        <a:pt x="2557" y="16653"/>
                        <a:pt x="453" y="18463"/>
                      </a:cubicBezTo>
                      <a:cubicBezTo>
                        <a:pt x="0" y="18848"/>
                        <a:pt x="272" y="20296"/>
                        <a:pt x="294" y="20840"/>
                      </a:cubicBezTo>
                      <a:cubicBezTo>
                        <a:pt x="294" y="20953"/>
                        <a:pt x="317" y="21043"/>
                        <a:pt x="430" y="21089"/>
                      </a:cubicBezTo>
                      <a:cubicBezTo>
                        <a:pt x="475" y="21089"/>
                        <a:pt x="543" y="21043"/>
                        <a:pt x="611" y="20998"/>
                      </a:cubicBezTo>
                      <a:cubicBezTo>
                        <a:pt x="2784" y="19074"/>
                        <a:pt x="4640" y="16811"/>
                        <a:pt x="6111" y="14299"/>
                      </a:cubicBezTo>
                      <a:cubicBezTo>
                        <a:pt x="7197" y="12443"/>
                        <a:pt x="7989" y="10452"/>
                        <a:pt x="8600" y="8415"/>
                      </a:cubicBezTo>
                      <a:cubicBezTo>
                        <a:pt x="9166" y="6581"/>
                        <a:pt x="8872" y="4386"/>
                        <a:pt x="9913" y="2711"/>
                      </a:cubicBezTo>
                      <a:cubicBezTo>
                        <a:pt x="10071" y="2440"/>
                        <a:pt x="10343" y="2146"/>
                        <a:pt x="10614" y="2010"/>
                      </a:cubicBezTo>
                      <a:cubicBezTo>
                        <a:pt x="10799" y="1910"/>
                        <a:pt x="10970" y="1867"/>
                        <a:pt x="11128" y="1867"/>
                      </a:cubicBezTo>
                      <a:cubicBezTo>
                        <a:pt x="11475" y="1867"/>
                        <a:pt x="11762" y="2077"/>
                        <a:pt x="11995" y="2372"/>
                      </a:cubicBezTo>
                      <a:cubicBezTo>
                        <a:pt x="12186" y="2615"/>
                        <a:pt x="12361" y="2715"/>
                        <a:pt x="12503" y="2715"/>
                      </a:cubicBezTo>
                      <a:cubicBezTo>
                        <a:pt x="12732" y="2715"/>
                        <a:pt x="12878" y="2458"/>
                        <a:pt x="12878" y="2123"/>
                      </a:cubicBezTo>
                      <a:cubicBezTo>
                        <a:pt x="12878" y="2010"/>
                        <a:pt x="12878" y="1897"/>
                        <a:pt x="12832" y="1783"/>
                      </a:cubicBezTo>
                      <a:cubicBezTo>
                        <a:pt x="12550" y="856"/>
                        <a:pt x="11747" y="1"/>
                        <a:pt x="107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19"/>
                <p:cNvSpPr/>
                <p:nvPr/>
              </p:nvSpPr>
              <p:spPr>
                <a:xfrm>
                  <a:off x="5242875" y="4482750"/>
                  <a:ext cx="325925" cy="522825"/>
                </a:xfrm>
                <a:custGeom>
                  <a:avLst/>
                  <a:gdLst/>
                  <a:ahLst/>
                  <a:cxnLst/>
                  <a:rect l="l" t="t" r="r" b="b"/>
                  <a:pathLst>
                    <a:path w="13037" h="20913" fill="none" extrusionOk="0">
                      <a:moveTo>
                        <a:pt x="13036" y="2354"/>
                      </a:moveTo>
                      <a:cubicBezTo>
                        <a:pt x="13036" y="2241"/>
                        <a:pt x="13036" y="2128"/>
                        <a:pt x="12991" y="2015"/>
                      </a:cubicBezTo>
                      <a:cubicBezTo>
                        <a:pt x="12674" y="974"/>
                        <a:pt x="11701" y="1"/>
                        <a:pt x="10547" y="272"/>
                      </a:cubicBezTo>
                      <a:cubicBezTo>
                        <a:pt x="8849" y="634"/>
                        <a:pt x="7944" y="2648"/>
                        <a:pt x="7627" y="4120"/>
                      </a:cubicBezTo>
                      <a:cubicBezTo>
                        <a:pt x="7061" y="6881"/>
                        <a:pt x="6020" y="10162"/>
                        <a:pt x="4730" y="12742"/>
                      </a:cubicBezTo>
                      <a:cubicBezTo>
                        <a:pt x="3440" y="15232"/>
                        <a:pt x="2716" y="16884"/>
                        <a:pt x="589" y="18695"/>
                      </a:cubicBezTo>
                      <a:cubicBezTo>
                        <a:pt x="136" y="19079"/>
                        <a:pt x="0" y="20120"/>
                        <a:pt x="0" y="20664"/>
                      </a:cubicBezTo>
                      <a:cubicBezTo>
                        <a:pt x="0" y="20777"/>
                        <a:pt x="23" y="20890"/>
                        <a:pt x="136" y="20913"/>
                      </a:cubicBezTo>
                      <a:cubicBezTo>
                        <a:pt x="181" y="20913"/>
                        <a:pt x="249" y="20890"/>
                        <a:pt x="294" y="20845"/>
                      </a:cubicBezTo>
                      <a:cubicBezTo>
                        <a:pt x="2490" y="18921"/>
                        <a:pt x="4029" y="17382"/>
                        <a:pt x="5477" y="14870"/>
                      </a:cubicBezTo>
                      <a:cubicBezTo>
                        <a:pt x="6563" y="13014"/>
                        <a:pt x="7808" y="11407"/>
                        <a:pt x="8555" y="8691"/>
                      </a:cubicBezTo>
                      <a:cubicBezTo>
                        <a:pt x="9098" y="6858"/>
                        <a:pt x="8962" y="4663"/>
                        <a:pt x="10003" y="2988"/>
                      </a:cubicBezTo>
                      <a:cubicBezTo>
                        <a:pt x="10185" y="2694"/>
                        <a:pt x="10433" y="2422"/>
                        <a:pt x="10705" y="2264"/>
                      </a:cubicBezTo>
                      <a:cubicBezTo>
                        <a:pt x="11316" y="1970"/>
                        <a:pt x="11769" y="2196"/>
                        <a:pt x="12108" y="2648"/>
                      </a:cubicBezTo>
                      <a:cubicBezTo>
                        <a:pt x="12606" y="3237"/>
                        <a:pt x="13014" y="2897"/>
                        <a:pt x="13036" y="235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19"/>
                <p:cNvSpPr/>
                <p:nvPr/>
              </p:nvSpPr>
              <p:spPr>
                <a:xfrm>
                  <a:off x="5395075" y="4886175"/>
                  <a:ext cx="80925" cy="90550"/>
                </a:xfrm>
                <a:custGeom>
                  <a:avLst/>
                  <a:gdLst/>
                  <a:ahLst/>
                  <a:cxnLst/>
                  <a:rect l="l" t="t" r="r" b="b"/>
                  <a:pathLst>
                    <a:path w="3237" h="3622" fill="none" extrusionOk="0">
                      <a:moveTo>
                        <a:pt x="3169" y="1992"/>
                      </a:moveTo>
                      <a:cubicBezTo>
                        <a:pt x="3236" y="1607"/>
                        <a:pt x="3191" y="1200"/>
                        <a:pt x="2988" y="860"/>
                      </a:cubicBezTo>
                      <a:cubicBezTo>
                        <a:pt x="2490" y="0"/>
                        <a:pt x="1539" y="68"/>
                        <a:pt x="702" y="362"/>
                      </a:cubicBezTo>
                      <a:cubicBezTo>
                        <a:pt x="0" y="815"/>
                        <a:pt x="475" y="2558"/>
                        <a:pt x="928" y="3055"/>
                      </a:cubicBezTo>
                      <a:cubicBezTo>
                        <a:pt x="1426" y="3621"/>
                        <a:pt x="2218" y="3191"/>
                        <a:pt x="2671" y="2807"/>
                      </a:cubicBezTo>
                      <a:cubicBezTo>
                        <a:pt x="2897" y="2580"/>
                        <a:pt x="3078" y="2286"/>
                        <a:pt x="3169" y="1992"/>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19"/>
                <p:cNvSpPr/>
                <p:nvPr/>
              </p:nvSpPr>
              <p:spPr>
                <a:xfrm>
                  <a:off x="5396200" y="4894475"/>
                  <a:ext cx="81500" cy="79025"/>
                </a:xfrm>
                <a:custGeom>
                  <a:avLst/>
                  <a:gdLst/>
                  <a:ahLst/>
                  <a:cxnLst/>
                  <a:rect l="l" t="t" r="r" b="b"/>
                  <a:pathLst>
                    <a:path w="3260" h="3161" extrusionOk="0">
                      <a:moveTo>
                        <a:pt x="1741" y="1"/>
                      </a:moveTo>
                      <a:cubicBezTo>
                        <a:pt x="1404" y="1"/>
                        <a:pt x="1047" y="84"/>
                        <a:pt x="702" y="211"/>
                      </a:cubicBezTo>
                      <a:cubicBezTo>
                        <a:pt x="0" y="664"/>
                        <a:pt x="476" y="2384"/>
                        <a:pt x="928" y="2882"/>
                      </a:cubicBezTo>
                      <a:cubicBezTo>
                        <a:pt x="1112" y="3082"/>
                        <a:pt x="1330" y="3160"/>
                        <a:pt x="1554" y="3160"/>
                      </a:cubicBezTo>
                      <a:cubicBezTo>
                        <a:pt x="1966" y="3160"/>
                        <a:pt x="2401" y="2897"/>
                        <a:pt x="2694" y="2633"/>
                      </a:cubicBezTo>
                      <a:cubicBezTo>
                        <a:pt x="2943" y="2452"/>
                        <a:pt x="3124" y="2135"/>
                        <a:pt x="3169" y="1818"/>
                      </a:cubicBezTo>
                      <a:cubicBezTo>
                        <a:pt x="3259" y="1456"/>
                        <a:pt x="3191" y="1026"/>
                        <a:pt x="3010" y="687"/>
                      </a:cubicBezTo>
                      <a:cubicBezTo>
                        <a:pt x="2699" y="186"/>
                        <a:pt x="2242"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19"/>
                <p:cNvSpPr/>
                <p:nvPr/>
              </p:nvSpPr>
              <p:spPr>
                <a:xfrm>
                  <a:off x="5200425" y="4798925"/>
                  <a:ext cx="90000" cy="71875"/>
                </a:xfrm>
                <a:custGeom>
                  <a:avLst/>
                  <a:gdLst/>
                  <a:ahLst/>
                  <a:cxnLst/>
                  <a:rect l="l" t="t" r="r" b="b"/>
                  <a:pathLst>
                    <a:path w="3600" h="2875" extrusionOk="0">
                      <a:moveTo>
                        <a:pt x="1604" y="1"/>
                      </a:moveTo>
                      <a:cubicBezTo>
                        <a:pt x="1347" y="1"/>
                        <a:pt x="1088" y="62"/>
                        <a:pt x="838" y="209"/>
                      </a:cubicBezTo>
                      <a:cubicBezTo>
                        <a:pt x="1" y="729"/>
                        <a:pt x="23" y="1657"/>
                        <a:pt x="340" y="2494"/>
                      </a:cubicBezTo>
                      <a:cubicBezTo>
                        <a:pt x="504" y="2769"/>
                        <a:pt x="856" y="2875"/>
                        <a:pt x="1259" y="2875"/>
                      </a:cubicBezTo>
                      <a:cubicBezTo>
                        <a:pt x="1918" y="2875"/>
                        <a:pt x="2711" y="2594"/>
                        <a:pt x="3033" y="2313"/>
                      </a:cubicBezTo>
                      <a:cubicBezTo>
                        <a:pt x="3599" y="1793"/>
                        <a:pt x="3192" y="1001"/>
                        <a:pt x="2784" y="525"/>
                      </a:cubicBezTo>
                      <a:cubicBezTo>
                        <a:pt x="2603" y="299"/>
                        <a:pt x="2309" y="118"/>
                        <a:pt x="2015" y="50"/>
                      </a:cubicBezTo>
                      <a:cubicBezTo>
                        <a:pt x="1880" y="18"/>
                        <a:pt x="1742" y="1"/>
                        <a:pt x="1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19"/>
                <p:cNvSpPr/>
                <p:nvPr/>
              </p:nvSpPr>
              <p:spPr>
                <a:xfrm>
                  <a:off x="5192500" y="4797900"/>
                  <a:ext cx="90000" cy="81500"/>
                </a:xfrm>
                <a:custGeom>
                  <a:avLst/>
                  <a:gdLst/>
                  <a:ahLst/>
                  <a:cxnLst/>
                  <a:rect l="l" t="t" r="r" b="b"/>
                  <a:pathLst>
                    <a:path w="3600" h="3260" fill="none" extrusionOk="0">
                      <a:moveTo>
                        <a:pt x="2015" y="91"/>
                      </a:moveTo>
                      <a:cubicBezTo>
                        <a:pt x="1653" y="1"/>
                        <a:pt x="1223" y="23"/>
                        <a:pt x="838" y="250"/>
                      </a:cubicBezTo>
                      <a:cubicBezTo>
                        <a:pt x="1" y="770"/>
                        <a:pt x="23" y="1698"/>
                        <a:pt x="340" y="2535"/>
                      </a:cubicBezTo>
                      <a:cubicBezTo>
                        <a:pt x="770" y="3260"/>
                        <a:pt x="2513" y="2807"/>
                        <a:pt x="3034" y="2354"/>
                      </a:cubicBezTo>
                      <a:cubicBezTo>
                        <a:pt x="3599" y="1834"/>
                        <a:pt x="3192" y="1042"/>
                        <a:pt x="2807" y="566"/>
                      </a:cubicBezTo>
                      <a:cubicBezTo>
                        <a:pt x="2604" y="295"/>
                        <a:pt x="2332" y="136"/>
                        <a:pt x="2015" y="9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19"/>
                <p:cNvSpPr/>
                <p:nvPr/>
              </p:nvSpPr>
              <p:spPr>
                <a:xfrm>
                  <a:off x="5146125" y="4806950"/>
                  <a:ext cx="297050" cy="324800"/>
                </a:xfrm>
                <a:custGeom>
                  <a:avLst/>
                  <a:gdLst/>
                  <a:ahLst/>
                  <a:cxnLst/>
                  <a:rect l="l" t="t" r="r" b="b"/>
                  <a:pathLst>
                    <a:path w="11882" h="12992" fill="none" extrusionOk="0">
                      <a:moveTo>
                        <a:pt x="9324" y="2830"/>
                      </a:moveTo>
                      <a:cubicBezTo>
                        <a:pt x="9845" y="3577"/>
                        <a:pt x="10479" y="3871"/>
                        <a:pt x="11090" y="4482"/>
                      </a:cubicBezTo>
                      <a:cubicBezTo>
                        <a:pt x="11882" y="5229"/>
                        <a:pt x="11723" y="6519"/>
                        <a:pt x="11542" y="7469"/>
                      </a:cubicBezTo>
                      <a:cubicBezTo>
                        <a:pt x="11339" y="8442"/>
                        <a:pt x="10931" y="9370"/>
                        <a:pt x="10320" y="10140"/>
                      </a:cubicBezTo>
                      <a:cubicBezTo>
                        <a:pt x="9573" y="11045"/>
                        <a:pt x="8532" y="11452"/>
                        <a:pt x="7627" y="12109"/>
                      </a:cubicBezTo>
                      <a:cubicBezTo>
                        <a:pt x="6405" y="12991"/>
                        <a:pt x="4979" y="12810"/>
                        <a:pt x="3780" y="12018"/>
                      </a:cubicBezTo>
                      <a:cubicBezTo>
                        <a:pt x="1267" y="10389"/>
                        <a:pt x="0" y="6587"/>
                        <a:pt x="1335" y="3825"/>
                      </a:cubicBezTo>
                      <a:cubicBezTo>
                        <a:pt x="2739" y="1042"/>
                        <a:pt x="7378" y="1"/>
                        <a:pt x="9324" y="283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19"/>
                <p:cNvSpPr/>
                <p:nvPr/>
              </p:nvSpPr>
              <p:spPr>
                <a:xfrm>
                  <a:off x="5143850" y="4841025"/>
                  <a:ext cx="292550" cy="290750"/>
                </a:xfrm>
                <a:custGeom>
                  <a:avLst/>
                  <a:gdLst/>
                  <a:ahLst/>
                  <a:cxnLst/>
                  <a:rect l="l" t="t" r="r" b="b"/>
                  <a:pathLst>
                    <a:path w="11702" h="11630" extrusionOk="0">
                      <a:moveTo>
                        <a:pt x="5752" y="0"/>
                      </a:moveTo>
                      <a:cubicBezTo>
                        <a:pt x="5608" y="0"/>
                        <a:pt x="5465" y="6"/>
                        <a:pt x="5319" y="18"/>
                      </a:cubicBezTo>
                      <a:cubicBezTo>
                        <a:pt x="5228" y="18"/>
                        <a:pt x="5183" y="63"/>
                        <a:pt x="5093" y="63"/>
                      </a:cubicBezTo>
                      <a:cubicBezTo>
                        <a:pt x="4550" y="131"/>
                        <a:pt x="4074" y="312"/>
                        <a:pt x="3622" y="561"/>
                      </a:cubicBezTo>
                      <a:cubicBezTo>
                        <a:pt x="2694" y="1105"/>
                        <a:pt x="1924" y="1942"/>
                        <a:pt x="1449" y="2825"/>
                      </a:cubicBezTo>
                      <a:cubicBezTo>
                        <a:pt x="1" y="5495"/>
                        <a:pt x="928" y="9162"/>
                        <a:pt x="3644" y="10950"/>
                      </a:cubicBezTo>
                      <a:cubicBezTo>
                        <a:pt x="4311" y="11366"/>
                        <a:pt x="4978" y="11629"/>
                        <a:pt x="5676" y="11629"/>
                      </a:cubicBezTo>
                      <a:cubicBezTo>
                        <a:pt x="6115" y="11629"/>
                        <a:pt x="6567" y="11525"/>
                        <a:pt x="7039" y="11289"/>
                      </a:cubicBezTo>
                      <a:cubicBezTo>
                        <a:pt x="7605" y="10995"/>
                        <a:pt x="8080" y="10610"/>
                        <a:pt x="8533" y="10203"/>
                      </a:cubicBezTo>
                      <a:cubicBezTo>
                        <a:pt x="8985" y="9841"/>
                        <a:pt x="9438" y="9456"/>
                        <a:pt x="9845" y="9026"/>
                      </a:cubicBezTo>
                      <a:cubicBezTo>
                        <a:pt x="10909" y="7872"/>
                        <a:pt x="11701" y="6310"/>
                        <a:pt x="11656" y="4771"/>
                      </a:cubicBezTo>
                      <a:cubicBezTo>
                        <a:pt x="11633" y="3934"/>
                        <a:pt x="11317" y="3164"/>
                        <a:pt x="10773" y="2508"/>
                      </a:cubicBezTo>
                      <a:cubicBezTo>
                        <a:pt x="10683" y="2372"/>
                        <a:pt x="10615" y="2259"/>
                        <a:pt x="10502" y="2146"/>
                      </a:cubicBezTo>
                      <a:cubicBezTo>
                        <a:pt x="9981" y="1580"/>
                        <a:pt x="9302" y="1059"/>
                        <a:pt x="8578" y="697"/>
                      </a:cubicBezTo>
                      <a:cubicBezTo>
                        <a:pt x="8058" y="448"/>
                        <a:pt x="7492" y="222"/>
                        <a:pt x="6926" y="109"/>
                      </a:cubicBezTo>
                      <a:cubicBezTo>
                        <a:pt x="6528" y="42"/>
                        <a:pt x="6143" y="0"/>
                        <a:pt x="5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19"/>
                <p:cNvSpPr/>
                <p:nvPr/>
              </p:nvSpPr>
              <p:spPr>
                <a:xfrm>
                  <a:off x="5266075" y="4840450"/>
                  <a:ext cx="147675" cy="74225"/>
                </a:xfrm>
                <a:custGeom>
                  <a:avLst/>
                  <a:gdLst/>
                  <a:ahLst/>
                  <a:cxnLst/>
                  <a:rect l="l" t="t" r="r" b="b"/>
                  <a:pathLst>
                    <a:path w="5907" h="2969" extrusionOk="0">
                      <a:moveTo>
                        <a:pt x="863" y="1"/>
                      </a:moveTo>
                      <a:cubicBezTo>
                        <a:pt x="719" y="1"/>
                        <a:pt x="576" y="6"/>
                        <a:pt x="430" y="19"/>
                      </a:cubicBezTo>
                      <a:cubicBezTo>
                        <a:pt x="339" y="19"/>
                        <a:pt x="294" y="41"/>
                        <a:pt x="204" y="41"/>
                      </a:cubicBezTo>
                      <a:cubicBezTo>
                        <a:pt x="136" y="86"/>
                        <a:pt x="68" y="132"/>
                        <a:pt x="0" y="154"/>
                      </a:cubicBezTo>
                      <a:cubicBezTo>
                        <a:pt x="317" y="1128"/>
                        <a:pt x="1154" y="1920"/>
                        <a:pt x="2150" y="2418"/>
                      </a:cubicBezTo>
                      <a:cubicBezTo>
                        <a:pt x="2557" y="2621"/>
                        <a:pt x="2965" y="2802"/>
                        <a:pt x="3395" y="2870"/>
                      </a:cubicBezTo>
                      <a:cubicBezTo>
                        <a:pt x="3706" y="2939"/>
                        <a:pt x="4017" y="2969"/>
                        <a:pt x="4328" y="2969"/>
                      </a:cubicBezTo>
                      <a:cubicBezTo>
                        <a:pt x="4425" y="2969"/>
                        <a:pt x="4521" y="2966"/>
                        <a:pt x="4617" y="2961"/>
                      </a:cubicBezTo>
                      <a:cubicBezTo>
                        <a:pt x="5092" y="2916"/>
                        <a:pt x="5522" y="2757"/>
                        <a:pt x="5907" y="2531"/>
                      </a:cubicBezTo>
                      <a:cubicBezTo>
                        <a:pt x="5839" y="2395"/>
                        <a:pt x="5726" y="2282"/>
                        <a:pt x="5613" y="2146"/>
                      </a:cubicBezTo>
                      <a:cubicBezTo>
                        <a:pt x="5092" y="1580"/>
                        <a:pt x="4413" y="1060"/>
                        <a:pt x="3689" y="698"/>
                      </a:cubicBezTo>
                      <a:cubicBezTo>
                        <a:pt x="3169" y="449"/>
                        <a:pt x="2603" y="222"/>
                        <a:pt x="2037" y="109"/>
                      </a:cubicBezTo>
                      <a:cubicBezTo>
                        <a:pt x="1639" y="43"/>
                        <a:pt x="1254"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19"/>
                <p:cNvSpPr/>
                <p:nvPr/>
              </p:nvSpPr>
              <p:spPr>
                <a:xfrm>
                  <a:off x="5241175" y="5175500"/>
                  <a:ext cx="88850" cy="282200"/>
                </a:xfrm>
                <a:custGeom>
                  <a:avLst/>
                  <a:gdLst/>
                  <a:ahLst/>
                  <a:cxnLst/>
                  <a:rect l="l" t="t" r="r" b="b"/>
                  <a:pathLst>
                    <a:path w="3554" h="11288" extrusionOk="0">
                      <a:moveTo>
                        <a:pt x="1322" y="1"/>
                      </a:moveTo>
                      <a:cubicBezTo>
                        <a:pt x="459" y="1"/>
                        <a:pt x="222" y="1872"/>
                        <a:pt x="159" y="2753"/>
                      </a:cubicBezTo>
                      <a:cubicBezTo>
                        <a:pt x="0" y="4360"/>
                        <a:pt x="181" y="5990"/>
                        <a:pt x="611" y="7574"/>
                      </a:cubicBezTo>
                      <a:cubicBezTo>
                        <a:pt x="860" y="8547"/>
                        <a:pt x="1426" y="11172"/>
                        <a:pt x="2693" y="11286"/>
                      </a:cubicBezTo>
                      <a:cubicBezTo>
                        <a:pt x="2706" y="11287"/>
                        <a:pt x="2719" y="11287"/>
                        <a:pt x="2732" y="11287"/>
                      </a:cubicBezTo>
                      <a:cubicBezTo>
                        <a:pt x="2945" y="11287"/>
                        <a:pt x="3153" y="11115"/>
                        <a:pt x="3259" y="10923"/>
                      </a:cubicBezTo>
                      <a:cubicBezTo>
                        <a:pt x="3553" y="10493"/>
                        <a:pt x="3508" y="9950"/>
                        <a:pt x="3508" y="9452"/>
                      </a:cubicBezTo>
                      <a:cubicBezTo>
                        <a:pt x="3486" y="7891"/>
                        <a:pt x="3440" y="6306"/>
                        <a:pt x="3169" y="4790"/>
                      </a:cubicBezTo>
                      <a:cubicBezTo>
                        <a:pt x="3056" y="4156"/>
                        <a:pt x="2241" y="264"/>
                        <a:pt x="1539" y="37"/>
                      </a:cubicBezTo>
                      <a:cubicBezTo>
                        <a:pt x="1463" y="12"/>
                        <a:pt x="1390" y="1"/>
                        <a:pt x="1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19"/>
                <p:cNvSpPr/>
                <p:nvPr/>
              </p:nvSpPr>
              <p:spPr>
                <a:xfrm>
                  <a:off x="5223625" y="5180950"/>
                  <a:ext cx="101875" cy="271600"/>
                </a:xfrm>
                <a:custGeom>
                  <a:avLst/>
                  <a:gdLst/>
                  <a:ahLst/>
                  <a:cxnLst/>
                  <a:rect l="l" t="t" r="r" b="b"/>
                  <a:pathLst>
                    <a:path w="4075" h="10864" fill="none" extrusionOk="0">
                      <a:moveTo>
                        <a:pt x="3237" y="3395"/>
                      </a:moveTo>
                      <a:cubicBezTo>
                        <a:pt x="3056" y="2784"/>
                        <a:pt x="2830" y="2196"/>
                        <a:pt x="2581" y="1630"/>
                      </a:cubicBezTo>
                      <a:cubicBezTo>
                        <a:pt x="2286" y="996"/>
                        <a:pt x="2015" y="385"/>
                        <a:pt x="1313" y="227"/>
                      </a:cubicBezTo>
                      <a:cubicBezTo>
                        <a:pt x="227" y="0"/>
                        <a:pt x="1" y="770"/>
                        <a:pt x="23" y="1698"/>
                      </a:cubicBezTo>
                      <a:cubicBezTo>
                        <a:pt x="91" y="4504"/>
                        <a:pt x="815" y="7107"/>
                        <a:pt x="1879" y="9687"/>
                      </a:cubicBezTo>
                      <a:cubicBezTo>
                        <a:pt x="2060" y="10185"/>
                        <a:pt x="2513" y="10864"/>
                        <a:pt x="3146" y="10841"/>
                      </a:cubicBezTo>
                      <a:cubicBezTo>
                        <a:pt x="3373" y="10841"/>
                        <a:pt x="3576" y="10638"/>
                        <a:pt x="3690" y="10411"/>
                      </a:cubicBezTo>
                      <a:cubicBezTo>
                        <a:pt x="3916" y="9959"/>
                        <a:pt x="4074" y="8646"/>
                        <a:pt x="4029" y="8125"/>
                      </a:cubicBezTo>
                      <a:cubicBezTo>
                        <a:pt x="3803" y="6609"/>
                        <a:pt x="3644" y="4912"/>
                        <a:pt x="3237" y="339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19"/>
                <p:cNvSpPr/>
                <p:nvPr/>
              </p:nvSpPr>
              <p:spPr>
                <a:xfrm>
                  <a:off x="5027300" y="4954625"/>
                  <a:ext cx="342325" cy="361000"/>
                </a:xfrm>
                <a:custGeom>
                  <a:avLst/>
                  <a:gdLst/>
                  <a:ahLst/>
                  <a:cxnLst/>
                  <a:rect l="l" t="t" r="r" b="b"/>
                  <a:pathLst>
                    <a:path w="13693" h="14440" fill="none" extrusionOk="0">
                      <a:moveTo>
                        <a:pt x="13512" y="7650"/>
                      </a:moveTo>
                      <a:cubicBezTo>
                        <a:pt x="13534" y="7854"/>
                        <a:pt x="13580" y="8080"/>
                        <a:pt x="13602" y="8261"/>
                      </a:cubicBezTo>
                      <a:cubicBezTo>
                        <a:pt x="13693" y="9235"/>
                        <a:pt x="13602" y="10230"/>
                        <a:pt x="13195" y="11090"/>
                      </a:cubicBezTo>
                      <a:cubicBezTo>
                        <a:pt x="12742" y="12064"/>
                        <a:pt x="12018" y="12675"/>
                        <a:pt x="11135" y="13240"/>
                      </a:cubicBezTo>
                      <a:cubicBezTo>
                        <a:pt x="9913" y="14033"/>
                        <a:pt x="8623" y="14440"/>
                        <a:pt x="7197" y="14214"/>
                      </a:cubicBezTo>
                      <a:cubicBezTo>
                        <a:pt x="5364" y="13897"/>
                        <a:pt x="3463" y="13467"/>
                        <a:pt x="2082" y="12177"/>
                      </a:cubicBezTo>
                      <a:cubicBezTo>
                        <a:pt x="1313" y="11475"/>
                        <a:pt x="928" y="10615"/>
                        <a:pt x="611" y="9619"/>
                      </a:cubicBezTo>
                      <a:cubicBezTo>
                        <a:pt x="0" y="7650"/>
                        <a:pt x="181" y="5410"/>
                        <a:pt x="1403" y="3690"/>
                      </a:cubicBezTo>
                      <a:cubicBezTo>
                        <a:pt x="2105" y="2694"/>
                        <a:pt x="3056" y="1879"/>
                        <a:pt x="4097" y="1291"/>
                      </a:cubicBezTo>
                      <a:cubicBezTo>
                        <a:pt x="5138" y="680"/>
                        <a:pt x="6790" y="1"/>
                        <a:pt x="7989" y="227"/>
                      </a:cubicBezTo>
                      <a:cubicBezTo>
                        <a:pt x="8963" y="408"/>
                        <a:pt x="10026" y="1472"/>
                        <a:pt x="10683" y="2128"/>
                      </a:cubicBezTo>
                      <a:cubicBezTo>
                        <a:pt x="12176" y="3667"/>
                        <a:pt x="13195" y="5613"/>
                        <a:pt x="13512" y="765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19"/>
                <p:cNvSpPr/>
                <p:nvPr/>
              </p:nvSpPr>
              <p:spPr>
                <a:xfrm>
                  <a:off x="5298875" y="5106850"/>
                  <a:ext cx="170325" cy="163525"/>
                </a:xfrm>
                <a:custGeom>
                  <a:avLst/>
                  <a:gdLst/>
                  <a:ahLst/>
                  <a:cxnLst/>
                  <a:rect l="l" t="t" r="r" b="b"/>
                  <a:pathLst>
                    <a:path w="6813" h="6541" extrusionOk="0">
                      <a:moveTo>
                        <a:pt x="3613" y="0"/>
                      </a:moveTo>
                      <a:cubicBezTo>
                        <a:pt x="3101" y="0"/>
                        <a:pt x="2598" y="161"/>
                        <a:pt x="2105" y="430"/>
                      </a:cubicBezTo>
                      <a:cubicBezTo>
                        <a:pt x="815" y="1131"/>
                        <a:pt x="1" y="2783"/>
                        <a:pt x="1" y="4209"/>
                      </a:cubicBezTo>
                      <a:cubicBezTo>
                        <a:pt x="1" y="4730"/>
                        <a:pt x="136" y="5273"/>
                        <a:pt x="499" y="5658"/>
                      </a:cubicBezTo>
                      <a:cubicBezTo>
                        <a:pt x="1008" y="6226"/>
                        <a:pt x="1875" y="6540"/>
                        <a:pt x="2642" y="6540"/>
                      </a:cubicBezTo>
                      <a:cubicBezTo>
                        <a:pt x="2761" y="6540"/>
                        <a:pt x="2876" y="6533"/>
                        <a:pt x="2988" y="6518"/>
                      </a:cubicBezTo>
                      <a:cubicBezTo>
                        <a:pt x="3667" y="6427"/>
                        <a:pt x="4369" y="6133"/>
                        <a:pt x="5025" y="5748"/>
                      </a:cubicBezTo>
                      <a:cubicBezTo>
                        <a:pt x="5772" y="5273"/>
                        <a:pt x="6292" y="4526"/>
                        <a:pt x="6587" y="3711"/>
                      </a:cubicBezTo>
                      <a:cubicBezTo>
                        <a:pt x="6813" y="2964"/>
                        <a:pt x="6700" y="2399"/>
                        <a:pt x="6292" y="1720"/>
                      </a:cubicBezTo>
                      <a:cubicBezTo>
                        <a:pt x="5885" y="995"/>
                        <a:pt x="5206" y="430"/>
                        <a:pt x="4414" y="135"/>
                      </a:cubicBezTo>
                      <a:cubicBezTo>
                        <a:pt x="4144" y="43"/>
                        <a:pt x="3878" y="0"/>
                        <a:pt x="3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19"/>
                <p:cNvSpPr/>
                <p:nvPr/>
              </p:nvSpPr>
              <p:spPr>
                <a:xfrm>
                  <a:off x="5304525" y="5085900"/>
                  <a:ext cx="166950" cy="193525"/>
                </a:xfrm>
                <a:custGeom>
                  <a:avLst/>
                  <a:gdLst/>
                  <a:ahLst/>
                  <a:cxnLst/>
                  <a:rect l="l" t="t" r="r" b="b"/>
                  <a:pathLst>
                    <a:path w="6678" h="7741" fill="none" extrusionOk="0">
                      <a:moveTo>
                        <a:pt x="4980" y="6450"/>
                      </a:moveTo>
                      <a:cubicBezTo>
                        <a:pt x="3667" y="7424"/>
                        <a:pt x="1698" y="7740"/>
                        <a:pt x="499" y="6473"/>
                      </a:cubicBezTo>
                      <a:cubicBezTo>
                        <a:pt x="137" y="6066"/>
                        <a:pt x="1" y="5545"/>
                        <a:pt x="1" y="5025"/>
                      </a:cubicBezTo>
                      <a:cubicBezTo>
                        <a:pt x="1" y="4187"/>
                        <a:pt x="295" y="3395"/>
                        <a:pt x="589" y="2603"/>
                      </a:cubicBezTo>
                      <a:cubicBezTo>
                        <a:pt x="838" y="1879"/>
                        <a:pt x="1608" y="1245"/>
                        <a:pt x="2264" y="928"/>
                      </a:cubicBezTo>
                      <a:cubicBezTo>
                        <a:pt x="4188" y="0"/>
                        <a:pt x="6677" y="1313"/>
                        <a:pt x="6519" y="3554"/>
                      </a:cubicBezTo>
                      <a:cubicBezTo>
                        <a:pt x="6474" y="4459"/>
                        <a:pt x="6112" y="5364"/>
                        <a:pt x="5478" y="602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19"/>
                <p:cNvSpPr/>
                <p:nvPr/>
              </p:nvSpPr>
              <p:spPr>
                <a:xfrm>
                  <a:off x="5307925" y="5129925"/>
                  <a:ext cx="126200" cy="113050"/>
                </a:xfrm>
                <a:custGeom>
                  <a:avLst/>
                  <a:gdLst/>
                  <a:ahLst/>
                  <a:cxnLst/>
                  <a:rect l="l" t="t" r="r" b="b"/>
                  <a:pathLst>
                    <a:path w="5048" h="4522" extrusionOk="0">
                      <a:moveTo>
                        <a:pt x="2591" y="0"/>
                      </a:moveTo>
                      <a:cubicBezTo>
                        <a:pt x="2197" y="0"/>
                        <a:pt x="1806" y="91"/>
                        <a:pt x="1472" y="276"/>
                      </a:cubicBezTo>
                      <a:cubicBezTo>
                        <a:pt x="567" y="751"/>
                        <a:pt x="1" y="1883"/>
                        <a:pt x="1" y="2901"/>
                      </a:cubicBezTo>
                      <a:cubicBezTo>
                        <a:pt x="23" y="3264"/>
                        <a:pt x="114" y="3671"/>
                        <a:pt x="363" y="3920"/>
                      </a:cubicBezTo>
                      <a:cubicBezTo>
                        <a:pt x="739" y="4316"/>
                        <a:pt x="1322" y="4521"/>
                        <a:pt x="1857" y="4521"/>
                      </a:cubicBezTo>
                      <a:cubicBezTo>
                        <a:pt x="1933" y="4521"/>
                        <a:pt x="2009" y="4517"/>
                        <a:pt x="2083" y="4508"/>
                      </a:cubicBezTo>
                      <a:cubicBezTo>
                        <a:pt x="2581" y="4463"/>
                        <a:pt x="3056" y="4259"/>
                        <a:pt x="3509" y="3965"/>
                      </a:cubicBezTo>
                      <a:cubicBezTo>
                        <a:pt x="4075" y="3626"/>
                        <a:pt x="4550" y="3128"/>
                        <a:pt x="4776" y="2585"/>
                      </a:cubicBezTo>
                      <a:cubicBezTo>
                        <a:pt x="5048" y="1974"/>
                        <a:pt x="4640" y="978"/>
                        <a:pt x="4142" y="548"/>
                      </a:cubicBezTo>
                      <a:cubicBezTo>
                        <a:pt x="3729" y="187"/>
                        <a:pt x="3157" y="0"/>
                        <a:pt x="25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19"/>
                <p:cNvSpPr/>
                <p:nvPr/>
              </p:nvSpPr>
              <p:spPr>
                <a:xfrm>
                  <a:off x="5006350" y="4927075"/>
                  <a:ext cx="165825" cy="178225"/>
                </a:xfrm>
                <a:custGeom>
                  <a:avLst/>
                  <a:gdLst/>
                  <a:ahLst/>
                  <a:cxnLst/>
                  <a:rect l="l" t="t" r="r" b="b"/>
                  <a:pathLst>
                    <a:path w="6633" h="7129" extrusionOk="0">
                      <a:moveTo>
                        <a:pt x="2896" y="0"/>
                      </a:moveTo>
                      <a:cubicBezTo>
                        <a:pt x="2737" y="0"/>
                        <a:pt x="2579" y="13"/>
                        <a:pt x="2423" y="39"/>
                      </a:cubicBezTo>
                      <a:cubicBezTo>
                        <a:pt x="1472" y="175"/>
                        <a:pt x="205" y="1057"/>
                        <a:pt x="91" y="2053"/>
                      </a:cubicBezTo>
                      <a:cubicBezTo>
                        <a:pt x="1" y="2845"/>
                        <a:pt x="205" y="3796"/>
                        <a:pt x="612" y="4679"/>
                      </a:cubicBezTo>
                      <a:cubicBezTo>
                        <a:pt x="906" y="5357"/>
                        <a:pt x="1359" y="5969"/>
                        <a:pt x="1902" y="6421"/>
                      </a:cubicBezTo>
                      <a:cubicBezTo>
                        <a:pt x="2430" y="6843"/>
                        <a:pt x="3162" y="7129"/>
                        <a:pt x="3866" y="7129"/>
                      </a:cubicBezTo>
                      <a:cubicBezTo>
                        <a:pt x="4068" y="7129"/>
                        <a:pt x="4268" y="7105"/>
                        <a:pt x="4459" y="7055"/>
                      </a:cubicBezTo>
                      <a:cubicBezTo>
                        <a:pt x="4957" y="6919"/>
                        <a:pt x="5387" y="6534"/>
                        <a:pt x="5659" y="6127"/>
                      </a:cubicBezTo>
                      <a:cubicBezTo>
                        <a:pt x="6451" y="4905"/>
                        <a:pt x="6632" y="3072"/>
                        <a:pt x="5931" y="1782"/>
                      </a:cubicBezTo>
                      <a:cubicBezTo>
                        <a:pt x="5350" y="740"/>
                        <a:pt x="4114" y="0"/>
                        <a:pt x="2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19"/>
                <p:cNvSpPr/>
                <p:nvPr/>
              </p:nvSpPr>
              <p:spPr>
                <a:xfrm>
                  <a:off x="4999575" y="4930300"/>
                  <a:ext cx="173725" cy="171450"/>
                </a:xfrm>
                <a:custGeom>
                  <a:avLst/>
                  <a:gdLst/>
                  <a:ahLst/>
                  <a:cxnLst/>
                  <a:rect l="l" t="t" r="r" b="b"/>
                  <a:pathLst>
                    <a:path w="6949" h="6858" fill="none" extrusionOk="0">
                      <a:moveTo>
                        <a:pt x="5772" y="5704"/>
                      </a:moveTo>
                      <a:cubicBezTo>
                        <a:pt x="6654" y="4346"/>
                        <a:pt x="6948" y="1766"/>
                        <a:pt x="5364" y="793"/>
                      </a:cubicBezTo>
                      <a:cubicBezTo>
                        <a:pt x="5025" y="589"/>
                        <a:pt x="4685" y="408"/>
                        <a:pt x="4323" y="295"/>
                      </a:cubicBezTo>
                      <a:cubicBezTo>
                        <a:pt x="3961" y="182"/>
                        <a:pt x="3554" y="68"/>
                        <a:pt x="3146" y="46"/>
                      </a:cubicBezTo>
                      <a:cubicBezTo>
                        <a:pt x="2241" y="0"/>
                        <a:pt x="1336" y="340"/>
                        <a:pt x="679" y="951"/>
                      </a:cubicBezTo>
                      <a:cubicBezTo>
                        <a:pt x="272" y="1358"/>
                        <a:pt x="46" y="1947"/>
                        <a:pt x="23" y="2490"/>
                      </a:cubicBezTo>
                      <a:cubicBezTo>
                        <a:pt x="0" y="2943"/>
                        <a:pt x="91" y="3350"/>
                        <a:pt x="204" y="3780"/>
                      </a:cubicBezTo>
                      <a:cubicBezTo>
                        <a:pt x="453" y="4685"/>
                        <a:pt x="1019" y="5591"/>
                        <a:pt x="1856" y="6021"/>
                      </a:cubicBezTo>
                      <a:cubicBezTo>
                        <a:pt x="2694" y="6451"/>
                        <a:pt x="3599" y="6858"/>
                        <a:pt x="4527" y="6609"/>
                      </a:cubicBezTo>
                      <a:cubicBezTo>
                        <a:pt x="5070" y="6496"/>
                        <a:pt x="5477" y="6134"/>
                        <a:pt x="5772" y="570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19"/>
                <p:cNvSpPr/>
                <p:nvPr/>
              </p:nvSpPr>
              <p:spPr>
                <a:xfrm>
                  <a:off x="5035775" y="4962475"/>
                  <a:ext cx="131300" cy="142175"/>
                </a:xfrm>
                <a:custGeom>
                  <a:avLst/>
                  <a:gdLst/>
                  <a:ahLst/>
                  <a:cxnLst/>
                  <a:rect l="l" t="t" r="r" b="b"/>
                  <a:pathLst>
                    <a:path w="5252" h="5687" extrusionOk="0">
                      <a:moveTo>
                        <a:pt x="2277" y="0"/>
                      </a:moveTo>
                      <a:cubicBezTo>
                        <a:pt x="2158" y="0"/>
                        <a:pt x="2041" y="9"/>
                        <a:pt x="1925" y="26"/>
                      </a:cubicBezTo>
                      <a:cubicBezTo>
                        <a:pt x="1178" y="139"/>
                        <a:pt x="159" y="818"/>
                        <a:pt x="69" y="1610"/>
                      </a:cubicBezTo>
                      <a:cubicBezTo>
                        <a:pt x="1" y="2289"/>
                        <a:pt x="159" y="3059"/>
                        <a:pt x="476" y="3738"/>
                      </a:cubicBezTo>
                      <a:cubicBezTo>
                        <a:pt x="725" y="4281"/>
                        <a:pt x="1087" y="4779"/>
                        <a:pt x="1517" y="5118"/>
                      </a:cubicBezTo>
                      <a:cubicBezTo>
                        <a:pt x="1948" y="5460"/>
                        <a:pt x="2536" y="5687"/>
                        <a:pt x="3100" y="5687"/>
                      </a:cubicBezTo>
                      <a:cubicBezTo>
                        <a:pt x="3246" y="5687"/>
                        <a:pt x="3391" y="5672"/>
                        <a:pt x="3531" y="5639"/>
                      </a:cubicBezTo>
                      <a:cubicBezTo>
                        <a:pt x="3916" y="5526"/>
                        <a:pt x="4256" y="5231"/>
                        <a:pt x="4482" y="4869"/>
                      </a:cubicBezTo>
                      <a:cubicBezTo>
                        <a:pt x="5116" y="3919"/>
                        <a:pt x="5251" y="2470"/>
                        <a:pt x="4686" y="1407"/>
                      </a:cubicBezTo>
                      <a:cubicBezTo>
                        <a:pt x="4242" y="560"/>
                        <a:pt x="3242" y="0"/>
                        <a:pt x="2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19"/>
                <p:cNvSpPr/>
                <p:nvPr/>
              </p:nvSpPr>
              <p:spPr>
                <a:xfrm>
                  <a:off x="5027300" y="4931425"/>
                  <a:ext cx="368925" cy="368000"/>
                </a:xfrm>
                <a:custGeom>
                  <a:avLst/>
                  <a:gdLst/>
                  <a:ahLst/>
                  <a:cxnLst/>
                  <a:rect l="l" t="t" r="r" b="b"/>
                  <a:pathLst>
                    <a:path w="14757" h="14720" extrusionOk="0">
                      <a:moveTo>
                        <a:pt x="9687" y="1"/>
                      </a:moveTo>
                      <a:cubicBezTo>
                        <a:pt x="9890" y="227"/>
                        <a:pt x="10049" y="476"/>
                        <a:pt x="10139" y="770"/>
                      </a:cubicBezTo>
                      <a:cubicBezTo>
                        <a:pt x="10210" y="946"/>
                        <a:pt x="10130" y="1012"/>
                        <a:pt x="10007" y="1012"/>
                      </a:cubicBezTo>
                      <a:cubicBezTo>
                        <a:pt x="9971" y="1012"/>
                        <a:pt x="9931" y="1007"/>
                        <a:pt x="9890" y="997"/>
                      </a:cubicBezTo>
                      <a:cubicBezTo>
                        <a:pt x="9239" y="777"/>
                        <a:pt x="8567" y="676"/>
                        <a:pt x="7895" y="676"/>
                      </a:cubicBezTo>
                      <a:cubicBezTo>
                        <a:pt x="6558" y="676"/>
                        <a:pt x="5218" y="1073"/>
                        <a:pt x="4029" y="1721"/>
                      </a:cubicBezTo>
                      <a:cubicBezTo>
                        <a:pt x="2988" y="2332"/>
                        <a:pt x="2060" y="3147"/>
                        <a:pt x="1358" y="4142"/>
                      </a:cubicBezTo>
                      <a:cubicBezTo>
                        <a:pt x="611" y="5183"/>
                        <a:pt x="295" y="6315"/>
                        <a:pt x="159" y="7582"/>
                      </a:cubicBezTo>
                      <a:cubicBezTo>
                        <a:pt x="0" y="9031"/>
                        <a:pt x="702" y="10321"/>
                        <a:pt x="1585" y="11407"/>
                      </a:cubicBezTo>
                      <a:cubicBezTo>
                        <a:pt x="2082" y="12018"/>
                        <a:pt x="2716" y="12584"/>
                        <a:pt x="3350" y="13082"/>
                      </a:cubicBezTo>
                      <a:cubicBezTo>
                        <a:pt x="3916" y="13489"/>
                        <a:pt x="4549" y="13829"/>
                        <a:pt x="5206" y="14100"/>
                      </a:cubicBezTo>
                      <a:cubicBezTo>
                        <a:pt x="5817" y="14327"/>
                        <a:pt x="6473" y="14508"/>
                        <a:pt x="7152" y="14621"/>
                      </a:cubicBezTo>
                      <a:cubicBezTo>
                        <a:pt x="7539" y="14685"/>
                        <a:pt x="7932" y="14720"/>
                        <a:pt x="8323" y="14720"/>
                      </a:cubicBezTo>
                      <a:cubicBezTo>
                        <a:pt x="9327" y="14720"/>
                        <a:pt x="10324" y="14489"/>
                        <a:pt x="11203" y="13919"/>
                      </a:cubicBezTo>
                      <a:cubicBezTo>
                        <a:pt x="12357" y="13150"/>
                        <a:pt x="13240" y="12018"/>
                        <a:pt x="13851" y="10819"/>
                      </a:cubicBezTo>
                      <a:cubicBezTo>
                        <a:pt x="14100" y="10321"/>
                        <a:pt x="14281" y="9755"/>
                        <a:pt x="14417" y="9257"/>
                      </a:cubicBezTo>
                      <a:cubicBezTo>
                        <a:pt x="14530" y="8782"/>
                        <a:pt x="14621" y="8284"/>
                        <a:pt x="14643" y="7809"/>
                      </a:cubicBezTo>
                      <a:cubicBezTo>
                        <a:pt x="14756" y="6021"/>
                        <a:pt x="14145" y="4210"/>
                        <a:pt x="12923" y="2943"/>
                      </a:cubicBezTo>
                      <a:cubicBezTo>
                        <a:pt x="12584" y="2558"/>
                        <a:pt x="12176" y="2219"/>
                        <a:pt x="11746" y="1902"/>
                      </a:cubicBezTo>
                      <a:cubicBezTo>
                        <a:pt x="11611" y="1811"/>
                        <a:pt x="11452" y="1721"/>
                        <a:pt x="11339" y="1608"/>
                      </a:cubicBezTo>
                      <a:cubicBezTo>
                        <a:pt x="11181" y="1494"/>
                        <a:pt x="11181" y="1427"/>
                        <a:pt x="11362" y="1336"/>
                      </a:cubicBezTo>
                      <a:cubicBezTo>
                        <a:pt x="11633" y="1155"/>
                        <a:pt x="11973" y="1110"/>
                        <a:pt x="12289" y="1087"/>
                      </a:cubicBezTo>
                      <a:cubicBezTo>
                        <a:pt x="12384" y="1077"/>
                        <a:pt x="12478" y="1072"/>
                        <a:pt x="12570" y="1072"/>
                      </a:cubicBezTo>
                      <a:cubicBezTo>
                        <a:pt x="12874" y="1072"/>
                        <a:pt x="13166" y="1120"/>
                        <a:pt x="13444" y="1155"/>
                      </a:cubicBezTo>
                      <a:cubicBezTo>
                        <a:pt x="13172" y="861"/>
                        <a:pt x="12765" y="657"/>
                        <a:pt x="12357" y="544"/>
                      </a:cubicBezTo>
                      <a:cubicBezTo>
                        <a:pt x="12202" y="475"/>
                        <a:pt x="12033" y="445"/>
                        <a:pt x="11861" y="445"/>
                      </a:cubicBezTo>
                      <a:cubicBezTo>
                        <a:pt x="11808" y="445"/>
                        <a:pt x="11754" y="448"/>
                        <a:pt x="11701" y="453"/>
                      </a:cubicBezTo>
                      <a:cubicBezTo>
                        <a:pt x="11384" y="476"/>
                        <a:pt x="10818" y="702"/>
                        <a:pt x="10728" y="1019"/>
                      </a:cubicBezTo>
                      <a:cubicBezTo>
                        <a:pt x="10547" y="544"/>
                        <a:pt x="10162" y="182"/>
                        <a:pt x="9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19"/>
                <p:cNvSpPr/>
                <p:nvPr/>
              </p:nvSpPr>
              <p:spPr>
                <a:xfrm>
                  <a:off x="5021625" y="4943325"/>
                  <a:ext cx="368950" cy="368450"/>
                </a:xfrm>
                <a:custGeom>
                  <a:avLst/>
                  <a:gdLst/>
                  <a:ahLst/>
                  <a:cxnLst/>
                  <a:rect l="l" t="t" r="r" b="b"/>
                  <a:pathLst>
                    <a:path w="14758" h="14738" extrusionOk="0">
                      <a:moveTo>
                        <a:pt x="9687" y="0"/>
                      </a:moveTo>
                      <a:cubicBezTo>
                        <a:pt x="9891" y="226"/>
                        <a:pt x="10050" y="498"/>
                        <a:pt x="10140" y="769"/>
                      </a:cubicBezTo>
                      <a:cubicBezTo>
                        <a:pt x="10208" y="940"/>
                        <a:pt x="10135" y="1021"/>
                        <a:pt x="10017" y="1021"/>
                      </a:cubicBezTo>
                      <a:cubicBezTo>
                        <a:pt x="9979" y="1021"/>
                        <a:pt x="9936" y="1012"/>
                        <a:pt x="9891" y="996"/>
                      </a:cubicBezTo>
                      <a:cubicBezTo>
                        <a:pt x="9242" y="777"/>
                        <a:pt x="8573" y="676"/>
                        <a:pt x="7904" y="676"/>
                      </a:cubicBezTo>
                      <a:cubicBezTo>
                        <a:pt x="6564" y="676"/>
                        <a:pt x="5221" y="1079"/>
                        <a:pt x="4029" y="1743"/>
                      </a:cubicBezTo>
                      <a:cubicBezTo>
                        <a:pt x="2988" y="2331"/>
                        <a:pt x="2060" y="3146"/>
                        <a:pt x="1359" y="4142"/>
                      </a:cubicBezTo>
                      <a:cubicBezTo>
                        <a:pt x="612" y="5183"/>
                        <a:pt x="295" y="6314"/>
                        <a:pt x="159" y="7582"/>
                      </a:cubicBezTo>
                      <a:cubicBezTo>
                        <a:pt x="1" y="9030"/>
                        <a:pt x="703" y="10343"/>
                        <a:pt x="1585" y="11407"/>
                      </a:cubicBezTo>
                      <a:cubicBezTo>
                        <a:pt x="2083" y="12040"/>
                        <a:pt x="2717" y="12606"/>
                        <a:pt x="3351" y="13081"/>
                      </a:cubicBezTo>
                      <a:cubicBezTo>
                        <a:pt x="3916" y="13511"/>
                        <a:pt x="4550" y="13851"/>
                        <a:pt x="5206" y="14100"/>
                      </a:cubicBezTo>
                      <a:cubicBezTo>
                        <a:pt x="5817" y="14326"/>
                        <a:pt x="6474" y="14530"/>
                        <a:pt x="7153" y="14643"/>
                      </a:cubicBezTo>
                      <a:cubicBezTo>
                        <a:pt x="7526" y="14704"/>
                        <a:pt x="7904" y="14737"/>
                        <a:pt x="8282" y="14737"/>
                      </a:cubicBezTo>
                      <a:cubicBezTo>
                        <a:pt x="9300" y="14737"/>
                        <a:pt x="10312" y="14497"/>
                        <a:pt x="11204" y="13919"/>
                      </a:cubicBezTo>
                      <a:cubicBezTo>
                        <a:pt x="12358" y="13172"/>
                        <a:pt x="13241" y="12040"/>
                        <a:pt x="13852" y="10818"/>
                      </a:cubicBezTo>
                      <a:cubicBezTo>
                        <a:pt x="14101" y="10343"/>
                        <a:pt x="14282" y="9777"/>
                        <a:pt x="14418" y="9257"/>
                      </a:cubicBezTo>
                      <a:cubicBezTo>
                        <a:pt x="14531" y="8781"/>
                        <a:pt x="14621" y="8306"/>
                        <a:pt x="14644" y="7808"/>
                      </a:cubicBezTo>
                      <a:cubicBezTo>
                        <a:pt x="14757" y="6043"/>
                        <a:pt x="14146" y="4255"/>
                        <a:pt x="12924" y="2942"/>
                      </a:cubicBezTo>
                      <a:cubicBezTo>
                        <a:pt x="12584" y="2557"/>
                        <a:pt x="12177" y="2218"/>
                        <a:pt x="11747" y="1901"/>
                      </a:cubicBezTo>
                      <a:cubicBezTo>
                        <a:pt x="11611" y="1811"/>
                        <a:pt x="11453" y="1743"/>
                        <a:pt x="11340" y="1630"/>
                      </a:cubicBezTo>
                      <a:cubicBezTo>
                        <a:pt x="11181" y="1516"/>
                        <a:pt x="11181" y="1426"/>
                        <a:pt x="11362" y="1335"/>
                      </a:cubicBezTo>
                      <a:cubicBezTo>
                        <a:pt x="11634" y="1177"/>
                        <a:pt x="11973" y="1109"/>
                        <a:pt x="12290" y="1086"/>
                      </a:cubicBezTo>
                      <a:cubicBezTo>
                        <a:pt x="12362" y="1082"/>
                        <a:pt x="12434" y="1080"/>
                        <a:pt x="12505" y="1080"/>
                      </a:cubicBezTo>
                      <a:cubicBezTo>
                        <a:pt x="12833" y="1080"/>
                        <a:pt x="13146" y="1121"/>
                        <a:pt x="13444" y="1177"/>
                      </a:cubicBezTo>
                      <a:cubicBezTo>
                        <a:pt x="13173" y="860"/>
                        <a:pt x="12765" y="656"/>
                        <a:pt x="12358" y="543"/>
                      </a:cubicBezTo>
                      <a:cubicBezTo>
                        <a:pt x="12202" y="474"/>
                        <a:pt x="12034" y="444"/>
                        <a:pt x="11862" y="444"/>
                      </a:cubicBezTo>
                      <a:cubicBezTo>
                        <a:pt x="11809" y="444"/>
                        <a:pt x="11755" y="447"/>
                        <a:pt x="11702" y="453"/>
                      </a:cubicBezTo>
                      <a:cubicBezTo>
                        <a:pt x="11385" y="498"/>
                        <a:pt x="10819" y="724"/>
                        <a:pt x="10729" y="1018"/>
                      </a:cubicBezTo>
                      <a:cubicBezTo>
                        <a:pt x="10548" y="543"/>
                        <a:pt x="10163" y="181"/>
                        <a:pt x="9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19"/>
                <p:cNvSpPr/>
                <p:nvPr/>
              </p:nvSpPr>
              <p:spPr>
                <a:xfrm>
                  <a:off x="5051050" y="5006600"/>
                  <a:ext cx="305000" cy="276125"/>
                </a:xfrm>
                <a:custGeom>
                  <a:avLst/>
                  <a:gdLst/>
                  <a:ahLst/>
                  <a:cxnLst/>
                  <a:rect l="l" t="t" r="r" b="b"/>
                  <a:pathLst>
                    <a:path w="12200" h="11045" extrusionOk="0">
                      <a:moveTo>
                        <a:pt x="4665" y="1"/>
                      </a:moveTo>
                      <a:cubicBezTo>
                        <a:pt x="4264" y="1"/>
                        <a:pt x="3866" y="80"/>
                        <a:pt x="3509" y="230"/>
                      </a:cubicBezTo>
                      <a:cubicBezTo>
                        <a:pt x="2558" y="592"/>
                        <a:pt x="1766" y="1362"/>
                        <a:pt x="1155" y="2176"/>
                      </a:cubicBezTo>
                      <a:cubicBezTo>
                        <a:pt x="544" y="3059"/>
                        <a:pt x="250" y="4010"/>
                        <a:pt x="137" y="5051"/>
                      </a:cubicBezTo>
                      <a:cubicBezTo>
                        <a:pt x="1" y="6250"/>
                        <a:pt x="589" y="7359"/>
                        <a:pt x="1336" y="8264"/>
                      </a:cubicBezTo>
                      <a:cubicBezTo>
                        <a:pt x="1766" y="8785"/>
                        <a:pt x="2264" y="9283"/>
                        <a:pt x="2830" y="9668"/>
                      </a:cubicBezTo>
                      <a:cubicBezTo>
                        <a:pt x="3305" y="10007"/>
                        <a:pt x="3826" y="10301"/>
                        <a:pt x="4369" y="10528"/>
                      </a:cubicBezTo>
                      <a:cubicBezTo>
                        <a:pt x="4889" y="10709"/>
                        <a:pt x="5433" y="10890"/>
                        <a:pt x="5998" y="10980"/>
                      </a:cubicBezTo>
                      <a:cubicBezTo>
                        <a:pt x="6296" y="11021"/>
                        <a:pt x="6599" y="11044"/>
                        <a:pt x="6902" y="11044"/>
                      </a:cubicBezTo>
                      <a:cubicBezTo>
                        <a:pt x="7770" y="11044"/>
                        <a:pt x="8638" y="10856"/>
                        <a:pt x="9393" y="10369"/>
                      </a:cubicBezTo>
                      <a:cubicBezTo>
                        <a:pt x="10389" y="9758"/>
                        <a:pt x="11113" y="8785"/>
                        <a:pt x="11634" y="7767"/>
                      </a:cubicBezTo>
                      <a:cubicBezTo>
                        <a:pt x="12018" y="6974"/>
                        <a:pt x="12200" y="6001"/>
                        <a:pt x="11996" y="5141"/>
                      </a:cubicBezTo>
                      <a:cubicBezTo>
                        <a:pt x="11792" y="4123"/>
                        <a:pt x="11226" y="3240"/>
                        <a:pt x="10253" y="2833"/>
                      </a:cubicBezTo>
                      <a:cubicBezTo>
                        <a:pt x="9970" y="2705"/>
                        <a:pt x="9669" y="2622"/>
                        <a:pt x="9333" y="2622"/>
                      </a:cubicBezTo>
                      <a:cubicBezTo>
                        <a:pt x="9133" y="2622"/>
                        <a:pt x="8920" y="2652"/>
                        <a:pt x="8692" y="2720"/>
                      </a:cubicBezTo>
                      <a:cubicBezTo>
                        <a:pt x="8284" y="2788"/>
                        <a:pt x="7764" y="3127"/>
                        <a:pt x="7764" y="3127"/>
                      </a:cubicBezTo>
                      <a:cubicBezTo>
                        <a:pt x="7764" y="3127"/>
                        <a:pt x="7537" y="2425"/>
                        <a:pt x="7379" y="2086"/>
                      </a:cubicBezTo>
                      <a:cubicBezTo>
                        <a:pt x="7107" y="1294"/>
                        <a:pt x="6632" y="570"/>
                        <a:pt x="5795" y="230"/>
                      </a:cubicBezTo>
                      <a:cubicBezTo>
                        <a:pt x="5439" y="75"/>
                        <a:pt x="5051" y="1"/>
                        <a:pt x="46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19"/>
                <p:cNvSpPr/>
                <p:nvPr/>
              </p:nvSpPr>
              <p:spPr>
                <a:xfrm>
                  <a:off x="5084450" y="5097100"/>
                  <a:ext cx="61700" cy="45200"/>
                </a:xfrm>
                <a:custGeom>
                  <a:avLst/>
                  <a:gdLst/>
                  <a:ahLst/>
                  <a:cxnLst/>
                  <a:rect l="l" t="t" r="r" b="b"/>
                  <a:pathLst>
                    <a:path w="2468" h="1808" extrusionOk="0">
                      <a:moveTo>
                        <a:pt x="956" y="0"/>
                      </a:moveTo>
                      <a:cubicBezTo>
                        <a:pt x="637" y="0"/>
                        <a:pt x="362" y="123"/>
                        <a:pt x="226" y="367"/>
                      </a:cubicBezTo>
                      <a:cubicBezTo>
                        <a:pt x="0" y="752"/>
                        <a:pt x="272" y="1318"/>
                        <a:pt x="838" y="1634"/>
                      </a:cubicBezTo>
                      <a:cubicBezTo>
                        <a:pt x="1062" y="1751"/>
                        <a:pt x="1297" y="1807"/>
                        <a:pt x="1512" y="1807"/>
                      </a:cubicBezTo>
                      <a:cubicBezTo>
                        <a:pt x="1842" y="1807"/>
                        <a:pt x="2127" y="1677"/>
                        <a:pt x="2263" y="1431"/>
                      </a:cubicBezTo>
                      <a:cubicBezTo>
                        <a:pt x="2467" y="1046"/>
                        <a:pt x="2173" y="458"/>
                        <a:pt x="1630" y="163"/>
                      </a:cubicBezTo>
                      <a:cubicBezTo>
                        <a:pt x="1403" y="55"/>
                        <a:pt x="1170" y="0"/>
                        <a:pt x="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19"/>
                <p:cNvSpPr/>
                <p:nvPr/>
              </p:nvSpPr>
              <p:spPr>
                <a:xfrm>
                  <a:off x="5114425" y="5071775"/>
                  <a:ext cx="61700" cy="53750"/>
                </a:xfrm>
                <a:custGeom>
                  <a:avLst/>
                  <a:gdLst/>
                  <a:ahLst/>
                  <a:cxnLst/>
                  <a:rect l="l" t="t" r="r" b="b"/>
                  <a:pathLst>
                    <a:path w="2468" h="2150" extrusionOk="0">
                      <a:moveTo>
                        <a:pt x="1187" y="0"/>
                      </a:moveTo>
                      <a:cubicBezTo>
                        <a:pt x="1008" y="0"/>
                        <a:pt x="826" y="44"/>
                        <a:pt x="657" y="135"/>
                      </a:cubicBezTo>
                      <a:cubicBezTo>
                        <a:pt x="204" y="362"/>
                        <a:pt x="1" y="859"/>
                        <a:pt x="91" y="1312"/>
                      </a:cubicBezTo>
                      <a:cubicBezTo>
                        <a:pt x="566" y="1357"/>
                        <a:pt x="1087" y="1652"/>
                        <a:pt x="1562" y="2150"/>
                      </a:cubicBezTo>
                      <a:cubicBezTo>
                        <a:pt x="1630" y="2150"/>
                        <a:pt x="1675" y="2104"/>
                        <a:pt x="1743" y="2082"/>
                      </a:cubicBezTo>
                      <a:cubicBezTo>
                        <a:pt x="2286" y="1810"/>
                        <a:pt x="2468" y="1131"/>
                        <a:pt x="2173" y="588"/>
                      </a:cubicBezTo>
                      <a:cubicBezTo>
                        <a:pt x="1971" y="214"/>
                        <a:pt x="1585" y="0"/>
                        <a:pt x="1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19"/>
                <p:cNvSpPr/>
                <p:nvPr/>
              </p:nvSpPr>
              <p:spPr>
                <a:xfrm>
                  <a:off x="5108200" y="5101725"/>
                  <a:ext cx="50950" cy="32850"/>
                </a:xfrm>
                <a:custGeom>
                  <a:avLst/>
                  <a:gdLst/>
                  <a:ahLst/>
                  <a:cxnLst/>
                  <a:rect l="l" t="t" r="r" b="b"/>
                  <a:pathLst>
                    <a:path w="2038" h="1314" fill="none" extrusionOk="0">
                      <a:moveTo>
                        <a:pt x="1" y="159"/>
                      </a:moveTo>
                      <a:cubicBezTo>
                        <a:pt x="1" y="159"/>
                        <a:pt x="1291" y="1"/>
                        <a:pt x="2038" y="1314"/>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19"/>
                <p:cNvSpPr/>
                <p:nvPr/>
              </p:nvSpPr>
              <p:spPr>
                <a:xfrm>
                  <a:off x="5128000" y="5078925"/>
                  <a:ext cx="19825" cy="17625"/>
                </a:xfrm>
                <a:custGeom>
                  <a:avLst/>
                  <a:gdLst/>
                  <a:ahLst/>
                  <a:cxnLst/>
                  <a:rect l="l" t="t" r="r" b="b"/>
                  <a:pathLst>
                    <a:path w="793" h="705" extrusionOk="0">
                      <a:moveTo>
                        <a:pt x="393" y="0"/>
                      </a:moveTo>
                      <a:cubicBezTo>
                        <a:pt x="337" y="0"/>
                        <a:pt x="280" y="11"/>
                        <a:pt x="227" y="30"/>
                      </a:cubicBezTo>
                      <a:cubicBezTo>
                        <a:pt x="69" y="121"/>
                        <a:pt x="1" y="347"/>
                        <a:pt x="91" y="528"/>
                      </a:cubicBezTo>
                      <a:cubicBezTo>
                        <a:pt x="154" y="638"/>
                        <a:pt x="282" y="705"/>
                        <a:pt x="408" y="705"/>
                      </a:cubicBezTo>
                      <a:cubicBezTo>
                        <a:pt x="463" y="705"/>
                        <a:pt x="518" y="692"/>
                        <a:pt x="567" y="664"/>
                      </a:cubicBezTo>
                      <a:cubicBezTo>
                        <a:pt x="748" y="573"/>
                        <a:pt x="793" y="347"/>
                        <a:pt x="725" y="189"/>
                      </a:cubicBezTo>
                      <a:cubicBezTo>
                        <a:pt x="661" y="60"/>
                        <a:pt x="529" y="0"/>
                        <a:pt x="3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19"/>
                <p:cNvSpPr/>
                <p:nvPr/>
              </p:nvSpPr>
              <p:spPr>
                <a:xfrm>
                  <a:off x="5249100" y="5169800"/>
                  <a:ext cx="61125" cy="46650"/>
                </a:xfrm>
                <a:custGeom>
                  <a:avLst/>
                  <a:gdLst/>
                  <a:ahLst/>
                  <a:cxnLst/>
                  <a:rect l="l" t="t" r="r" b="b"/>
                  <a:pathLst>
                    <a:path w="2445" h="1866" extrusionOk="0">
                      <a:moveTo>
                        <a:pt x="910" y="1"/>
                      </a:moveTo>
                      <a:cubicBezTo>
                        <a:pt x="609" y="1"/>
                        <a:pt x="354" y="117"/>
                        <a:pt x="226" y="333"/>
                      </a:cubicBezTo>
                      <a:cubicBezTo>
                        <a:pt x="0" y="741"/>
                        <a:pt x="249" y="1306"/>
                        <a:pt x="792" y="1646"/>
                      </a:cubicBezTo>
                      <a:cubicBezTo>
                        <a:pt x="1030" y="1795"/>
                        <a:pt x="1290" y="1865"/>
                        <a:pt x="1525" y="1865"/>
                      </a:cubicBezTo>
                      <a:cubicBezTo>
                        <a:pt x="1828" y="1865"/>
                        <a:pt x="2091" y="1749"/>
                        <a:pt x="2218" y="1533"/>
                      </a:cubicBezTo>
                      <a:cubicBezTo>
                        <a:pt x="2444" y="1125"/>
                        <a:pt x="2173" y="560"/>
                        <a:pt x="1652" y="220"/>
                      </a:cubicBezTo>
                      <a:cubicBezTo>
                        <a:pt x="1404" y="71"/>
                        <a:pt x="1144" y="1"/>
                        <a:pt x="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19"/>
                <p:cNvSpPr/>
                <p:nvPr/>
              </p:nvSpPr>
              <p:spPr>
                <a:xfrm>
                  <a:off x="5252475" y="5129450"/>
                  <a:ext cx="56625" cy="53775"/>
                </a:xfrm>
                <a:custGeom>
                  <a:avLst/>
                  <a:gdLst/>
                  <a:ahLst/>
                  <a:cxnLst/>
                  <a:rect l="l" t="t" r="r" b="b"/>
                  <a:pathLst>
                    <a:path w="2265" h="2151" extrusionOk="0">
                      <a:moveTo>
                        <a:pt x="1087" y="1"/>
                      </a:moveTo>
                      <a:cubicBezTo>
                        <a:pt x="453" y="24"/>
                        <a:pt x="1" y="567"/>
                        <a:pt x="1" y="1155"/>
                      </a:cubicBezTo>
                      <a:cubicBezTo>
                        <a:pt x="1" y="1223"/>
                        <a:pt x="1" y="1268"/>
                        <a:pt x="46" y="1336"/>
                      </a:cubicBezTo>
                      <a:cubicBezTo>
                        <a:pt x="680" y="1495"/>
                        <a:pt x="1223" y="1789"/>
                        <a:pt x="1517" y="2151"/>
                      </a:cubicBezTo>
                      <a:cubicBezTo>
                        <a:pt x="1970" y="1993"/>
                        <a:pt x="2264" y="1563"/>
                        <a:pt x="2241" y="1087"/>
                      </a:cubicBezTo>
                      <a:cubicBezTo>
                        <a:pt x="2219" y="454"/>
                        <a:pt x="1698" y="1"/>
                        <a:pt x="10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19"/>
                <p:cNvSpPr/>
                <p:nvPr/>
              </p:nvSpPr>
              <p:spPr>
                <a:xfrm>
                  <a:off x="5244000" y="5162275"/>
                  <a:ext cx="50950" cy="29450"/>
                </a:xfrm>
                <a:custGeom>
                  <a:avLst/>
                  <a:gdLst/>
                  <a:ahLst/>
                  <a:cxnLst/>
                  <a:rect l="l" t="t" r="r" b="b"/>
                  <a:pathLst>
                    <a:path w="2038" h="1178" fill="none" extrusionOk="0">
                      <a:moveTo>
                        <a:pt x="2037" y="1177"/>
                      </a:moveTo>
                      <a:cubicBezTo>
                        <a:pt x="2037" y="1177"/>
                        <a:pt x="1517" y="1"/>
                        <a:pt x="0" y="23"/>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19"/>
                <p:cNvSpPr/>
                <p:nvPr/>
              </p:nvSpPr>
              <p:spPr>
                <a:xfrm>
                  <a:off x="5285300" y="5148700"/>
                  <a:ext cx="17575" cy="17575"/>
                </a:xfrm>
                <a:custGeom>
                  <a:avLst/>
                  <a:gdLst/>
                  <a:ahLst/>
                  <a:cxnLst/>
                  <a:rect l="l" t="t" r="r" b="b"/>
                  <a:pathLst>
                    <a:path w="703" h="703" extrusionOk="0">
                      <a:moveTo>
                        <a:pt x="340" y="0"/>
                      </a:moveTo>
                      <a:cubicBezTo>
                        <a:pt x="159" y="0"/>
                        <a:pt x="1" y="159"/>
                        <a:pt x="1" y="363"/>
                      </a:cubicBezTo>
                      <a:cubicBezTo>
                        <a:pt x="1" y="566"/>
                        <a:pt x="159" y="702"/>
                        <a:pt x="363" y="702"/>
                      </a:cubicBezTo>
                      <a:cubicBezTo>
                        <a:pt x="566" y="702"/>
                        <a:pt x="702" y="544"/>
                        <a:pt x="702" y="340"/>
                      </a:cubicBezTo>
                      <a:cubicBezTo>
                        <a:pt x="702" y="136"/>
                        <a:pt x="521"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19"/>
                <p:cNvSpPr/>
                <p:nvPr/>
              </p:nvSpPr>
              <p:spPr>
                <a:xfrm>
                  <a:off x="5191375" y="5157150"/>
                  <a:ext cx="19825" cy="11950"/>
                </a:xfrm>
                <a:custGeom>
                  <a:avLst/>
                  <a:gdLst/>
                  <a:ahLst/>
                  <a:cxnLst/>
                  <a:rect l="l" t="t" r="r" b="b"/>
                  <a:pathLst>
                    <a:path w="793" h="478" extrusionOk="0">
                      <a:moveTo>
                        <a:pt x="94" y="0"/>
                      </a:moveTo>
                      <a:cubicBezTo>
                        <a:pt x="69" y="0"/>
                        <a:pt x="52" y="7"/>
                        <a:pt x="46" y="25"/>
                      </a:cubicBezTo>
                      <a:cubicBezTo>
                        <a:pt x="1" y="92"/>
                        <a:pt x="68" y="206"/>
                        <a:pt x="114" y="228"/>
                      </a:cubicBezTo>
                      <a:cubicBezTo>
                        <a:pt x="159" y="273"/>
                        <a:pt x="227" y="364"/>
                        <a:pt x="272" y="432"/>
                      </a:cubicBezTo>
                      <a:cubicBezTo>
                        <a:pt x="317" y="466"/>
                        <a:pt x="368" y="477"/>
                        <a:pt x="419" y="477"/>
                      </a:cubicBezTo>
                      <a:cubicBezTo>
                        <a:pt x="470" y="477"/>
                        <a:pt x="521" y="466"/>
                        <a:pt x="566" y="455"/>
                      </a:cubicBezTo>
                      <a:cubicBezTo>
                        <a:pt x="566" y="455"/>
                        <a:pt x="612" y="455"/>
                        <a:pt x="680" y="432"/>
                      </a:cubicBezTo>
                      <a:cubicBezTo>
                        <a:pt x="725" y="387"/>
                        <a:pt x="793" y="364"/>
                        <a:pt x="793" y="296"/>
                      </a:cubicBezTo>
                      <a:cubicBezTo>
                        <a:pt x="725" y="273"/>
                        <a:pt x="634" y="228"/>
                        <a:pt x="589" y="206"/>
                      </a:cubicBezTo>
                      <a:cubicBezTo>
                        <a:pt x="498" y="138"/>
                        <a:pt x="408" y="115"/>
                        <a:pt x="340" y="92"/>
                      </a:cubicBezTo>
                      <a:cubicBezTo>
                        <a:pt x="290" y="59"/>
                        <a:pt x="164"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19"/>
                <p:cNvSpPr/>
                <p:nvPr/>
              </p:nvSpPr>
              <p:spPr>
                <a:xfrm>
                  <a:off x="5177800" y="5213775"/>
                  <a:ext cx="36225" cy="12475"/>
                </a:xfrm>
                <a:custGeom>
                  <a:avLst/>
                  <a:gdLst/>
                  <a:ahLst/>
                  <a:cxnLst/>
                  <a:rect l="l" t="t" r="r" b="b"/>
                  <a:pathLst>
                    <a:path w="1449" h="499" fill="none" extrusionOk="0">
                      <a:moveTo>
                        <a:pt x="0" y="0"/>
                      </a:moveTo>
                      <a:cubicBezTo>
                        <a:pt x="363" y="430"/>
                        <a:pt x="883" y="498"/>
                        <a:pt x="1449" y="204"/>
                      </a:cubicBezTo>
                    </a:path>
                  </a:pathLst>
                </a:custGeom>
                <a:noFill/>
                <a:ln w="73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5" name="Google Shape;6575;p19"/>
              <p:cNvGrpSpPr/>
              <p:nvPr/>
            </p:nvGrpSpPr>
            <p:grpSpPr>
              <a:xfrm flipH="1">
                <a:off x="5834222" y="767571"/>
                <a:ext cx="277601" cy="391331"/>
                <a:chOff x="8346285" y="3168896"/>
                <a:chExt cx="277601" cy="391331"/>
              </a:xfrm>
            </p:grpSpPr>
            <p:sp>
              <p:nvSpPr>
                <p:cNvPr id="6576" name="Google Shape;6576;p19"/>
                <p:cNvSpPr/>
                <p:nvPr/>
              </p:nvSpPr>
              <p:spPr>
                <a:xfrm flipH="1">
                  <a:off x="8352934" y="3168896"/>
                  <a:ext cx="241990" cy="377540"/>
                </a:xfrm>
                <a:custGeom>
                  <a:avLst/>
                  <a:gdLst/>
                  <a:ahLst/>
                  <a:cxnLst/>
                  <a:rect l="l" t="t" r="r" b="b"/>
                  <a:pathLst>
                    <a:path w="4913" h="7665" extrusionOk="0">
                      <a:moveTo>
                        <a:pt x="3215" y="1"/>
                      </a:moveTo>
                      <a:cubicBezTo>
                        <a:pt x="3192" y="1"/>
                        <a:pt x="3124" y="1"/>
                        <a:pt x="3101" y="23"/>
                      </a:cubicBezTo>
                      <a:cubicBezTo>
                        <a:pt x="3079" y="46"/>
                        <a:pt x="3056" y="114"/>
                        <a:pt x="3056" y="159"/>
                      </a:cubicBezTo>
                      <a:cubicBezTo>
                        <a:pt x="3056" y="227"/>
                        <a:pt x="3079" y="250"/>
                        <a:pt x="3101" y="318"/>
                      </a:cubicBezTo>
                      <a:cubicBezTo>
                        <a:pt x="3124" y="363"/>
                        <a:pt x="3147" y="385"/>
                        <a:pt x="3192" y="453"/>
                      </a:cubicBezTo>
                      <a:cubicBezTo>
                        <a:pt x="3215" y="499"/>
                        <a:pt x="3237" y="544"/>
                        <a:pt x="3283" y="589"/>
                      </a:cubicBezTo>
                      <a:cubicBezTo>
                        <a:pt x="3305" y="770"/>
                        <a:pt x="3056" y="838"/>
                        <a:pt x="2943" y="883"/>
                      </a:cubicBezTo>
                      <a:cubicBezTo>
                        <a:pt x="2739" y="929"/>
                        <a:pt x="2513" y="951"/>
                        <a:pt x="2309" y="1042"/>
                      </a:cubicBezTo>
                      <a:cubicBezTo>
                        <a:pt x="1970" y="1178"/>
                        <a:pt x="1653" y="1359"/>
                        <a:pt x="1381" y="1585"/>
                      </a:cubicBezTo>
                      <a:cubicBezTo>
                        <a:pt x="295" y="2468"/>
                        <a:pt x="1" y="3984"/>
                        <a:pt x="250" y="5319"/>
                      </a:cubicBezTo>
                      <a:cubicBezTo>
                        <a:pt x="363" y="5885"/>
                        <a:pt x="635" y="6496"/>
                        <a:pt x="1132" y="6881"/>
                      </a:cubicBezTo>
                      <a:cubicBezTo>
                        <a:pt x="1746" y="7354"/>
                        <a:pt x="2645" y="7665"/>
                        <a:pt x="3493" y="7665"/>
                      </a:cubicBezTo>
                      <a:cubicBezTo>
                        <a:pt x="3739" y="7665"/>
                        <a:pt x="3981" y="7639"/>
                        <a:pt x="4210" y="7582"/>
                      </a:cubicBezTo>
                      <a:cubicBezTo>
                        <a:pt x="4369" y="7560"/>
                        <a:pt x="4708" y="7401"/>
                        <a:pt x="4776" y="7220"/>
                      </a:cubicBezTo>
                      <a:cubicBezTo>
                        <a:pt x="4821" y="7062"/>
                        <a:pt x="4663" y="6881"/>
                        <a:pt x="4550" y="6768"/>
                      </a:cubicBezTo>
                      <a:cubicBezTo>
                        <a:pt x="4346" y="6496"/>
                        <a:pt x="4120" y="6270"/>
                        <a:pt x="3894" y="6043"/>
                      </a:cubicBezTo>
                      <a:cubicBezTo>
                        <a:pt x="3577" y="5749"/>
                        <a:pt x="3283" y="5432"/>
                        <a:pt x="3011" y="5070"/>
                      </a:cubicBezTo>
                      <a:cubicBezTo>
                        <a:pt x="2377" y="4007"/>
                        <a:pt x="2988" y="2649"/>
                        <a:pt x="3577" y="1698"/>
                      </a:cubicBezTo>
                      <a:cubicBezTo>
                        <a:pt x="3735" y="1494"/>
                        <a:pt x="3871" y="1291"/>
                        <a:pt x="4097" y="1155"/>
                      </a:cubicBezTo>
                      <a:cubicBezTo>
                        <a:pt x="4233" y="1110"/>
                        <a:pt x="4369" y="1110"/>
                        <a:pt x="4482" y="1042"/>
                      </a:cubicBezTo>
                      <a:cubicBezTo>
                        <a:pt x="4595" y="1019"/>
                        <a:pt x="4708" y="1019"/>
                        <a:pt x="4821" y="951"/>
                      </a:cubicBezTo>
                      <a:cubicBezTo>
                        <a:pt x="4867" y="951"/>
                        <a:pt x="4889" y="929"/>
                        <a:pt x="4889" y="906"/>
                      </a:cubicBezTo>
                      <a:cubicBezTo>
                        <a:pt x="4912" y="883"/>
                        <a:pt x="4889" y="838"/>
                        <a:pt x="4844" y="793"/>
                      </a:cubicBezTo>
                      <a:cubicBezTo>
                        <a:pt x="4821" y="725"/>
                        <a:pt x="4799" y="725"/>
                        <a:pt x="4776" y="725"/>
                      </a:cubicBezTo>
                      <a:cubicBezTo>
                        <a:pt x="4505" y="567"/>
                        <a:pt x="4233" y="385"/>
                        <a:pt x="3939" y="250"/>
                      </a:cubicBezTo>
                      <a:cubicBezTo>
                        <a:pt x="3713" y="137"/>
                        <a:pt x="3464" y="1"/>
                        <a:pt x="3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19"/>
                <p:cNvSpPr/>
                <p:nvPr/>
              </p:nvSpPr>
              <p:spPr>
                <a:xfrm flipH="1">
                  <a:off x="8346285" y="3174462"/>
                  <a:ext cx="241941" cy="385765"/>
                </a:xfrm>
                <a:custGeom>
                  <a:avLst/>
                  <a:gdLst/>
                  <a:ahLst/>
                  <a:cxnLst/>
                  <a:rect l="l" t="t" r="r" b="b"/>
                  <a:pathLst>
                    <a:path w="4912" h="7832" fill="none" extrusionOk="0">
                      <a:moveTo>
                        <a:pt x="3599" y="1698"/>
                      </a:moveTo>
                      <a:cubicBezTo>
                        <a:pt x="3735" y="1495"/>
                        <a:pt x="3871" y="1291"/>
                        <a:pt x="4097" y="1155"/>
                      </a:cubicBezTo>
                      <a:cubicBezTo>
                        <a:pt x="4233" y="1110"/>
                        <a:pt x="4391" y="1110"/>
                        <a:pt x="4504" y="1042"/>
                      </a:cubicBezTo>
                      <a:cubicBezTo>
                        <a:pt x="4618" y="1019"/>
                        <a:pt x="4731" y="1019"/>
                        <a:pt x="4844" y="951"/>
                      </a:cubicBezTo>
                      <a:cubicBezTo>
                        <a:pt x="4867" y="951"/>
                        <a:pt x="4889" y="929"/>
                        <a:pt x="4889" y="906"/>
                      </a:cubicBezTo>
                      <a:cubicBezTo>
                        <a:pt x="4912" y="884"/>
                        <a:pt x="4889" y="838"/>
                        <a:pt x="4867" y="793"/>
                      </a:cubicBezTo>
                      <a:cubicBezTo>
                        <a:pt x="4821" y="770"/>
                        <a:pt x="4799" y="725"/>
                        <a:pt x="4776" y="725"/>
                      </a:cubicBezTo>
                      <a:cubicBezTo>
                        <a:pt x="4527" y="567"/>
                        <a:pt x="4233" y="386"/>
                        <a:pt x="3961" y="250"/>
                      </a:cubicBezTo>
                      <a:cubicBezTo>
                        <a:pt x="3735" y="137"/>
                        <a:pt x="3486" y="1"/>
                        <a:pt x="3214" y="1"/>
                      </a:cubicBezTo>
                      <a:cubicBezTo>
                        <a:pt x="3192" y="1"/>
                        <a:pt x="3124" y="1"/>
                        <a:pt x="3101" y="24"/>
                      </a:cubicBezTo>
                      <a:cubicBezTo>
                        <a:pt x="3079" y="46"/>
                        <a:pt x="3056" y="114"/>
                        <a:pt x="3056" y="159"/>
                      </a:cubicBezTo>
                      <a:cubicBezTo>
                        <a:pt x="3056" y="227"/>
                        <a:pt x="3079" y="250"/>
                        <a:pt x="3101" y="318"/>
                      </a:cubicBezTo>
                      <a:cubicBezTo>
                        <a:pt x="3147" y="363"/>
                        <a:pt x="3169" y="386"/>
                        <a:pt x="3192" y="454"/>
                      </a:cubicBezTo>
                      <a:cubicBezTo>
                        <a:pt x="3214" y="499"/>
                        <a:pt x="3237" y="544"/>
                        <a:pt x="3282" y="589"/>
                      </a:cubicBezTo>
                      <a:cubicBezTo>
                        <a:pt x="3305" y="770"/>
                        <a:pt x="3056" y="838"/>
                        <a:pt x="2943" y="884"/>
                      </a:cubicBezTo>
                      <a:cubicBezTo>
                        <a:pt x="2739" y="929"/>
                        <a:pt x="2513" y="951"/>
                        <a:pt x="2309" y="1042"/>
                      </a:cubicBezTo>
                      <a:cubicBezTo>
                        <a:pt x="1970" y="1178"/>
                        <a:pt x="1675" y="1359"/>
                        <a:pt x="1381" y="1585"/>
                      </a:cubicBezTo>
                      <a:cubicBezTo>
                        <a:pt x="318" y="2468"/>
                        <a:pt x="1" y="3984"/>
                        <a:pt x="250" y="5319"/>
                      </a:cubicBezTo>
                      <a:cubicBezTo>
                        <a:pt x="363" y="5885"/>
                        <a:pt x="657" y="6496"/>
                        <a:pt x="1132" y="6881"/>
                      </a:cubicBezTo>
                      <a:cubicBezTo>
                        <a:pt x="1924" y="7492"/>
                        <a:pt x="3192" y="7832"/>
                        <a:pt x="4210" y="7583"/>
                      </a:cubicBezTo>
                      <a:cubicBezTo>
                        <a:pt x="4391" y="7560"/>
                        <a:pt x="4731" y="7402"/>
                        <a:pt x="4776" y="7220"/>
                      </a:cubicBezTo>
                      <a:cubicBezTo>
                        <a:pt x="4844" y="7062"/>
                        <a:pt x="4663" y="6881"/>
                        <a:pt x="4550" y="6768"/>
                      </a:cubicBezTo>
                      <a:cubicBezTo>
                        <a:pt x="4346" y="6496"/>
                        <a:pt x="4120" y="6270"/>
                        <a:pt x="3893" y="6044"/>
                      </a:cubicBezTo>
                      <a:cubicBezTo>
                        <a:pt x="3577" y="5749"/>
                        <a:pt x="3282" y="5433"/>
                        <a:pt x="3011" y="5070"/>
                      </a:cubicBezTo>
                      <a:cubicBezTo>
                        <a:pt x="2377" y="4007"/>
                        <a:pt x="2988" y="2649"/>
                        <a:pt x="3599" y="1698"/>
                      </a:cubicBezTo>
                      <a:close/>
                    </a:path>
                  </a:pathLst>
                </a:custGeom>
                <a:noFill/>
                <a:ln w="34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19"/>
                <p:cNvSpPr/>
                <p:nvPr/>
              </p:nvSpPr>
              <p:spPr>
                <a:xfrm flipH="1">
                  <a:off x="8408691" y="3214605"/>
                  <a:ext cx="215195" cy="315528"/>
                </a:xfrm>
                <a:custGeom>
                  <a:avLst/>
                  <a:gdLst/>
                  <a:ahLst/>
                  <a:cxnLst/>
                  <a:rect l="l" t="t" r="r" b="b"/>
                  <a:pathLst>
                    <a:path w="4369" h="6406" fill="none" extrusionOk="0">
                      <a:moveTo>
                        <a:pt x="3689" y="227"/>
                      </a:moveTo>
                      <a:cubicBezTo>
                        <a:pt x="3463" y="1"/>
                        <a:pt x="3010" y="204"/>
                        <a:pt x="2784" y="295"/>
                      </a:cubicBezTo>
                      <a:cubicBezTo>
                        <a:pt x="2445" y="431"/>
                        <a:pt x="2128" y="589"/>
                        <a:pt x="1856" y="815"/>
                      </a:cubicBezTo>
                      <a:cubicBezTo>
                        <a:pt x="408" y="1992"/>
                        <a:pt x="0" y="4957"/>
                        <a:pt x="1811" y="5998"/>
                      </a:cubicBezTo>
                      <a:cubicBezTo>
                        <a:pt x="2354" y="6315"/>
                        <a:pt x="3010" y="6405"/>
                        <a:pt x="3622" y="6315"/>
                      </a:cubicBezTo>
                      <a:cubicBezTo>
                        <a:pt x="3780" y="6292"/>
                        <a:pt x="3916" y="6247"/>
                        <a:pt x="4029" y="6179"/>
                      </a:cubicBezTo>
                      <a:cubicBezTo>
                        <a:pt x="4255" y="5998"/>
                        <a:pt x="4368" y="5523"/>
                        <a:pt x="4278" y="5274"/>
                      </a:cubicBezTo>
                      <a:cubicBezTo>
                        <a:pt x="4233" y="5093"/>
                        <a:pt x="4006" y="4957"/>
                        <a:pt x="3893" y="4821"/>
                      </a:cubicBezTo>
                      <a:cubicBezTo>
                        <a:pt x="3735" y="4663"/>
                        <a:pt x="3599" y="4504"/>
                        <a:pt x="3486" y="4323"/>
                      </a:cubicBezTo>
                    </a:path>
                  </a:pathLst>
                </a:custGeom>
                <a:noFill/>
                <a:ln w="34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19"/>
                <p:cNvSpPr/>
                <p:nvPr/>
              </p:nvSpPr>
              <p:spPr>
                <a:xfrm flipH="1">
                  <a:off x="8360766" y="3213472"/>
                  <a:ext cx="171703" cy="308878"/>
                </a:xfrm>
                <a:custGeom>
                  <a:avLst/>
                  <a:gdLst/>
                  <a:ahLst/>
                  <a:cxnLst/>
                  <a:rect l="l" t="t" r="r" b="b"/>
                  <a:pathLst>
                    <a:path w="3486" h="6271" fill="none" extrusionOk="0">
                      <a:moveTo>
                        <a:pt x="2377" y="1"/>
                      </a:moveTo>
                      <a:cubicBezTo>
                        <a:pt x="1494" y="318"/>
                        <a:pt x="589" y="1382"/>
                        <a:pt x="249" y="2264"/>
                      </a:cubicBezTo>
                      <a:cubicBezTo>
                        <a:pt x="46" y="2807"/>
                        <a:pt x="0" y="3396"/>
                        <a:pt x="136" y="3939"/>
                      </a:cubicBezTo>
                      <a:cubicBezTo>
                        <a:pt x="657" y="5863"/>
                        <a:pt x="3056" y="6270"/>
                        <a:pt x="3486" y="6270"/>
                      </a:cubicBezTo>
                    </a:path>
                  </a:pathLst>
                </a:custGeom>
                <a:solidFill>
                  <a:srgbClr val="EC605F"/>
                </a:solidFill>
                <a:ln w="2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6580" name="Google Shape;6580;p19"/>
          <p:cNvSpPr txBox="1">
            <a:spLocks noGrp="1"/>
          </p:cNvSpPr>
          <p:nvPr>
            <p:ph type="subTitle" idx="1"/>
          </p:nvPr>
        </p:nvSpPr>
        <p:spPr>
          <a:xfrm>
            <a:off x="1955250" y="2904600"/>
            <a:ext cx="5233500" cy="67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6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581" name="Google Shape;6581;p19"/>
          <p:cNvSpPr txBox="1">
            <a:spLocks noGrp="1"/>
          </p:cNvSpPr>
          <p:nvPr>
            <p:ph type="title"/>
          </p:nvPr>
        </p:nvSpPr>
        <p:spPr>
          <a:xfrm>
            <a:off x="1955250" y="1561800"/>
            <a:ext cx="5233500" cy="134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sz="10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3800"/>
              <a:buFont typeface="Nunito"/>
              <a:buNone/>
              <a:defRPr sz="3800" b="1">
                <a:solidFill>
                  <a:schemeClr val="accent3"/>
                </a:solidFill>
                <a:latin typeface="Nunito"/>
                <a:ea typeface="Nunito"/>
                <a:cs typeface="Nunito"/>
                <a:sym typeface="Nunito"/>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rtl="0">
              <a:lnSpc>
                <a:spcPct val="115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9" r:id="rId7"/>
    <p:sldLayoutId id="2147483664" r:id="rId8"/>
    <p:sldLayoutId id="2147483665" r:id="rId9"/>
    <p:sldLayoutId id="2147483671" r:id="rId10"/>
    <p:sldLayoutId id="2147483672" r:id="rId11"/>
    <p:sldLayoutId id="2147483673" r:id="rId12"/>
    <p:sldLayoutId id="2147483677" r:id="rId13"/>
    <p:sldLayoutId id="2147483678" r:id="rId14"/>
    <p:sldLayoutId id="2147483681"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15.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3.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1">
            <a:extLst>
              <a:ext uri="{FF2B5EF4-FFF2-40B4-BE49-F238E27FC236}">
                <a16:creationId xmlns:a16="http://schemas.microsoft.com/office/drawing/2014/main" id="{FF09CC99-16F4-4733-9631-6E638CD960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191"/>
          <a:stretch>
            <a:fillRect/>
          </a:stretch>
        </p:blipFill>
        <p:spPr bwMode="auto">
          <a:xfrm>
            <a:off x="457200" y="0"/>
            <a:ext cx="8229600" cy="52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5">
            <a:extLst>
              <a:ext uri="{FF2B5EF4-FFF2-40B4-BE49-F238E27FC236}">
                <a16:creationId xmlns:a16="http://schemas.microsoft.com/office/drawing/2014/main" id="{BFAD4EC8-E4ED-4E37-9D2F-A50D5563B4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630" y="0"/>
            <a:ext cx="642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7">
            <a:extLst>
              <a:ext uri="{FF2B5EF4-FFF2-40B4-BE49-F238E27FC236}">
                <a16:creationId xmlns:a16="http://schemas.microsoft.com/office/drawing/2014/main" id="{B71FC3E4-3903-42AD-BB79-DF821B943940}"/>
              </a:ext>
            </a:extLst>
          </p:cNvPr>
          <p:cNvSpPr txBox="1">
            <a:spLocks noChangeArrowheads="1"/>
          </p:cNvSpPr>
          <p:nvPr/>
        </p:nvSpPr>
        <p:spPr bwMode="auto">
          <a:xfrm>
            <a:off x="2343150" y="1485901"/>
            <a:ext cx="4157663"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vi-VN" sz="2700" b="1" dirty="0" err="1">
                <a:solidFill>
                  <a:srgbClr val="FF0000"/>
                </a:solidFill>
                <a:latin typeface="Times New Roman" panose="02020603050405020304" pitchFamily="18" charset="0"/>
                <a:cs typeface="Times New Roman" panose="02020603050405020304" pitchFamily="18" charset="0"/>
              </a:rPr>
              <a:t>Trường</a:t>
            </a:r>
            <a:r>
              <a:rPr lang="en-US" altLang="vi-VN" sz="2700" b="1" dirty="0">
                <a:solidFill>
                  <a:srgbClr val="FF0000"/>
                </a:solidFill>
                <a:latin typeface="Times New Roman" panose="02020603050405020304" pitchFamily="18" charset="0"/>
                <a:cs typeface="Times New Roman" panose="02020603050405020304" pitchFamily="18" charset="0"/>
              </a:rPr>
              <a:t> </a:t>
            </a:r>
            <a:r>
              <a:rPr lang="en-US" altLang="vi-VN" sz="2700" b="1" dirty="0" err="1">
                <a:solidFill>
                  <a:srgbClr val="FF0000"/>
                </a:solidFill>
                <a:latin typeface="Times New Roman" panose="02020603050405020304" pitchFamily="18" charset="0"/>
                <a:cs typeface="Times New Roman" panose="02020603050405020304" pitchFamily="18" charset="0"/>
              </a:rPr>
              <a:t>Tiểu</a:t>
            </a:r>
            <a:r>
              <a:rPr lang="en-US" altLang="vi-VN" sz="2700" b="1" dirty="0">
                <a:solidFill>
                  <a:srgbClr val="FF0000"/>
                </a:solidFill>
                <a:latin typeface="Times New Roman" panose="02020603050405020304" pitchFamily="18" charset="0"/>
                <a:cs typeface="Times New Roman" panose="02020603050405020304" pitchFamily="18" charset="0"/>
              </a:rPr>
              <a:t> </a:t>
            </a:r>
            <a:r>
              <a:rPr lang="en-US" altLang="vi-VN" sz="2700" b="1" dirty="0" err="1">
                <a:solidFill>
                  <a:srgbClr val="FF0000"/>
                </a:solidFill>
                <a:latin typeface="Times New Roman" panose="02020603050405020304" pitchFamily="18" charset="0"/>
                <a:cs typeface="Times New Roman" panose="02020603050405020304" pitchFamily="18" charset="0"/>
              </a:rPr>
              <a:t>học</a:t>
            </a:r>
            <a:r>
              <a:rPr lang="en-US" altLang="vi-VN" sz="2700" b="1" dirty="0">
                <a:solidFill>
                  <a:srgbClr val="FF0000"/>
                </a:solidFill>
                <a:latin typeface="Times New Roman" panose="02020603050405020304" pitchFamily="18" charset="0"/>
                <a:cs typeface="Times New Roman" panose="02020603050405020304" pitchFamily="18" charset="0"/>
              </a:rPr>
              <a:t> </a:t>
            </a:r>
            <a:r>
              <a:rPr lang="en-US" altLang="vi-VN" sz="2700" b="1" dirty="0" err="1">
                <a:solidFill>
                  <a:srgbClr val="FF0000"/>
                </a:solidFill>
                <a:latin typeface="Times New Roman" panose="02020603050405020304" pitchFamily="18" charset="0"/>
                <a:cs typeface="Times New Roman" panose="02020603050405020304" pitchFamily="18" charset="0"/>
              </a:rPr>
              <a:t>Phúc</a:t>
            </a:r>
            <a:r>
              <a:rPr lang="en-US" altLang="vi-VN" sz="2700" b="1" dirty="0">
                <a:solidFill>
                  <a:srgbClr val="FF0000"/>
                </a:solidFill>
                <a:latin typeface="Times New Roman" panose="02020603050405020304" pitchFamily="18" charset="0"/>
                <a:cs typeface="Times New Roman" panose="02020603050405020304" pitchFamily="18" charset="0"/>
              </a:rPr>
              <a:t> </a:t>
            </a:r>
            <a:r>
              <a:rPr lang="en-US" altLang="vi-VN" sz="2700" b="1" dirty="0" err="1">
                <a:solidFill>
                  <a:srgbClr val="FF0000"/>
                </a:solidFill>
                <a:latin typeface="Times New Roman" panose="02020603050405020304" pitchFamily="18" charset="0"/>
                <a:cs typeface="Times New Roman" panose="02020603050405020304" pitchFamily="18" charset="0"/>
              </a:rPr>
              <a:t>Lợi</a:t>
            </a:r>
            <a:endParaRPr lang="en-US" altLang="vi-VN" sz="2700" b="1" dirty="0">
              <a:solidFill>
                <a:srgbClr val="FF0000"/>
              </a:solidFill>
              <a:latin typeface="Times New Roman" panose="02020603050405020304" pitchFamily="18" charset="0"/>
              <a:cs typeface="Times New Roman" panose="02020603050405020304" pitchFamily="18" charset="0"/>
            </a:endParaRPr>
          </a:p>
          <a:p>
            <a:pPr algn="ctr">
              <a:spcBef>
                <a:spcPct val="0"/>
              </a:spcBef>
              <a:buFontTx/>
              <a:buNone/>
              <a:defRPr/>
            </a:pPr>
            <a:r>
              <a:rPr lang="en-US" altLang="vi-VN" sz="2400" b="1" dirty="0" err="1">
                <a:solidFill>
                  <a:srgbClr val="FF0000"/>
                </a:solidFill>
                <a:latin typeface="Times New Roman" panose="02020603050405020304" pitchFamily="18" charset="0"/>
                <a:cs typeface="Times New Roman" panose="02020603050405020304" pitchFamily="18" charset="0"/>
              </a:rPr>
              <a:t>Tuần</a:t>
            </a:r>
            <a:r>
              <a:rPr lang="en-US" altLang="vi-VN" sz="2400" b="1" dirty="0">
                <a:solidFill>
                  <a:srgbClr val="FF0000"/>
                </a:solidFill>
                <a:latin typeface="Times New Roman" panose="02020603050405020304" pitchFamily="18" charset="0"/>
                <a:cs typeface="Times New Roman" panose="02020603050405020304" pitchFamily="18" charset="0"/>
              </a:rPr>
              <a:t> 27</a:t>
            </a:r>
          </a:p>
          <a:p>
            <a:pPr algn="ctr">
              <a:spcBef>
                <a:spcPct val="0"/>
              </a:spcBef>
              <a:buFontTx/>
              <a:buNone/>
              <a:defRPr/>
            </a:pPr>
            <a:r>
              <a:rPr lang="en-US" altLang="vi-VN" sz="2400" b="1" dirty="0" err="1">
                <a:solidFill>
                  <a:srgbClr val="FF0000"/>
                </a:solidFill>
                <a:latin typeface="Times New Roman" panose="02020603050405020304" pitchFamily="18" charset="0"/>
                <a:cs typeface="Times New Roman" panose="02020603050405020304" pitchFamily="18" charset="0"/>
              </a:rPr>
              <a:t>Toán</a:t>
            </a:r>
            <a:endParaRPr lang="en-US" altLang="vi-VN" sz="2400" b="1" dirty="0">
              <a:solidFill>
                <a:srgbClr val="FF0000"/>
              </a:solidFill>
              <a:latin typeface="Times New Roman" panose="02020603050405020304" pitchFamily="18" charset="0"/>
              <a:cs typeface="Times New Roman" panose="02020603050405020304" pitchFamily="18" charset="0"/>
            </a:endParaRPr>
          </a:p>
          <a:p>
            <a:pPr algn="ctr">
              <a:spcBef>
                <a:spcPct val="0"/>
              </a:spcBef>
              <a:buFontTx/>
              <a:buNone/>
              <a:defRPr/>
            </a:pPr>
            <a:r>
              <a:rPr lang="en-US" altLang="vi-VN" sz="2400" b="1" dirty="0" err="1">
                <a:solidFill>
                  <a:srgbClr val="FF0000"/>
                </a:solidFill>
                <a:latin typeface="Times New Roman" panose="02020603050405020304" pitchFamily="18" charset="0"/>
                <a:cs typeface="Times New Roman" panose="02020603050405020304" pitchFamily="18" charset="0"/>
              </a:rPr>
              <a:t>Số</a:t>
            </a:r>
            <a:r>
              <a:rPr lang="en-US" altLang="vi-VN" sz="2400" b="1" dirty="0">
                <a:solidFill>
                  <a:srgbClr val="FF0000"/>
                </a:solidFill>
                <a:latin typeface="Times New Roman" panose="02020603050405020304" pitchFamily="18" charset="0"/>
                <a:cs typeface="Times New Roman" panose="02020603050405020304" pitchFamily="18" charset="0"/>
              </a:rPr>
              <a:t> 100 000</a:t>
            </a:r>
            <a:endParaRPr lang="vi-VN" altLang="vi-VN"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advClick="0">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56"/>
        <p:cNvGrpSpPr/>
        <p:nvPr/>
      </p:nvGrpSpPr>
      <p:grpSpPr>
        <a:xfrm>
          <a:off x="0" y="0"/>
          <a:ext cx="0" cy="0"/>
          <a:chOff x="0" y="0"/>
          <a:chExt cx="0" cy="0"/>
        </a:xfrm>
      </p:grpSpPr>
      <p:pic>
        <p:nvPicPr>
          <p:cNvPr id="9218" name="Picture 2" descr="Cartoon Flower v 1 by Zurel | 3DOcea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958" b="95208" l="10000" r="90000"/>
                    </a14:imgEffect>
                  </a14:imgLayer>
                </a14:imgProps>
              </a:ext>
              <a:ext uri="{28A0092B-C50C-407E-A947-70E740481C1C}">
                <a14:useLocalDpi xmlns:a14="http://schemas.microsoft.com/office/drawing/2010/main" val="0"/>
              </a:ext>
            </a:extLst>
          </a:blip>
          <a:srcRect l="23257" r="24178"/>
          <a:stretch/>
        </p:blipFill>
        <p:spPr bwMode="auto">
          <a:xfrm>
            <a:off x="-69143" y="2264565"/>
            <a:ext cx="1612194" cy="306704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artoon Flower v 1 by Zurel | 3DOcea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958" b="95208" l="10000" r="90000"/>
                    </a14:imgEffect>
                  </a14:imgLayer>
                </a14:imgProps>
              </a:ext>
              <a:ext uri="{28A0092B-C50C-407E-A947-70E740481C1C}">
                <a14:useLocalDpi xmlns:a14="http://schemas.microsoft.com/office/drawing/2010/main" val="0"/>
              </a:ext>
            </a:extLst>
          </a:blip>
          <a:srcRect l="23257" r="24178"/>
          <a:stretch/>
        </p:blipFill>
        <p:spPr bwMode="auto">
          <a:xfrm>
            <a:off x="1355144" y="2264566"/>
            <a:ext cx="1612194" cy="306704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artoon Flower v 1 by Zurel | 3DOcea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958" b="95208" l="10000" r="90000"/>
                    </a14:imgEffect>
                  </a14:imgLayer>
                </a14:imgProps>
              </a:ext>
              <a:ext uri="{28A0092B-C50C-407E-A947-70E740481C1C}">
                <a14:useLocalDpi xmlns:a14="http://schemas.microsoft.com/office/drawing/2010/main" val="0"/>
              </a:ext>
            </a:extLst>
          </a:blip>
          <a:srcRect l="23257" r="24178"/>
          <a:stretch/>
        </p:blipFill>
        <p:spPr bwMode="auto">
          <a:xfrm>
            <a:off x="2862724" y="2264567"/>
            <a:ext cx="1680490" cy="306704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artoon Flower v 1 by Zurel | 3DOcea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958" b="95208" l="10000" r="90000"/>
                    </a14:imgEffect>
                  </a14:imgLayer>
                </a14:imgProps>
              </a:ext>
              <a:ext uri="{28A0092B-C50C-407E-A947-70E740481C1C}">
                <a14:useLocalDpi xmlns:a14="http://schemas.microsoft.com/office/drawing/2010/main" val="0"/>
              </a:ext>
            </a:extLst>
          </a:blip>
          <a:srcRect l="23257" r="24178"/>
          <a:stretch/>
        </p:blipFill>
        <p:spPr bwMode="auto">
          <a:xfrm>
            <a:off x="4380963" y="2264568"/>
            <a:ext cx="1669829" cy="306704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artoon Flower v 1 by Zurel | 3DOcea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958" b="95208" l="10000" r="90000"/>
                    </a14:imgEffect>
                  </a14:imgLayer>
                </a14:imgProps>
              </a:ext>
              <a:ext uri="{28A0092B-C50C-407E-A947-70E740481C1C}">
                <a14:useLocalDpi xmlns:a14="http://schemas.microsoft.com/office/drawing/2010/main" val="0"/>
              </a:ext>
            </a:extLst>
          </a:blip>
          <a:srcRect l="23257" r="24178"/>
          <a:stretch/>
        </p:blipFill>
        <p:spPr bwMode="auto">
          <a:xfrm>
            <a:off x="5982496" y="2264564"/>
            <a:ext cx="1686251" cy="30670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artoon Flower v 1 by Zurel | 3DOcea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958" b="95208" l="10000" r="90000"/>
                    </a14:imgEffect>
                  </a14:imgLayer>
                </a14:imgProps>
              </a:ext>
              <a:ext uri="{28A0092B-C50C-407E-A947-70E740481C1C}">
                <a14:useLocalDpi xmlns:a14="http://schemas.microsoft.com/office/drawing/2010/main" val="0"/>
              </a:ext>
            </a:extLst>
          </a:blip>
          <a:srcRect l="23257" r="24178"/>
          <a:stretch/>
        </p:blipFill>
        <p:spPr bwMode="auto">
          <a:xfrm>
            <a:off x="7490076" y="2264560"/>
            <a:ext cx="1653924" cy="3067041"/>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48"/>
          <p:cNvSpPr txBox="1">
            <a:spLocks noChangeArrowheads="1"/>
          </p:cNvSpPr>
          <p:nvPr/>
        </p:nvSpPr>
        <p:spPr bwMode="auto">
          <a:xfrm>
            <a:off x="2651672" y="891116"/>
            <a:ext cx="7044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a:solidFill>
                  <a:srgbClr val="0070C0"/>
                </a:solidFill>
                <a:latin typeface=".VnArial" panose="020B7200000000000000" pitchFamily="34" charset="0"/>
              </a:rPr>
              <a:t>d)</a:t>
            </a:r>
          </a:p>
        </p:txBody>
      </p:sp>
      <p:sp>
        <p:nvSpPr>
          <p:cNvPr id="9" name="Oval 8"/>
          <p:cNvSpPr/>
          <p:nvPr/>
        </p:nvSpPr>
        <p:spPr>
          <a:xfrm>
            <a:off x="319116" y="2714625"/>
            <a:ext cx="891124" cy="60007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56807" y="2774328"/>
            <a:ext cx="1084049"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18 235</a:t>
            </a:r>
            <a:endParaRPr lang="en-US" sz="2400" dirty="0">
              <a:solidFill>
                <a:srgbClr val="FFFF00"/>
              </a:solidFill>
            </a:endParaRPr>
          </a:p>
        </p:txBody>
      </p:sp>
      <p:sp>
        <p:nvSpPr>
          <p:cNvPr id="26" name="Oval 25"/>
          <p:cNvSpPr/>
          <p:nvPr/>
        </p:nvSpPr>
        <p:spPr>
          <a:xfrm>
            <a:off x="1760548" y="2721769"/>
            <a:ext cx="891124" cy="60007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670433" y="2774327"/>
            <a:ext cx="1084049"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18 236</a:t>
            </a:r>
            <a:endParaRPr lang="en-US" sz="2400" dirty="0">
              <a:solidFill>
                <a:srgbClr val="FFFF00"/>
              </a:solidFill>
            </a:endParaRPr>
          </a:p>
        </p:txBody>
      </p:sp>
      <p:sp>
        <p:nvSpPr>
          <p:cNvPr id="28" name="Oval 27"/>
          <p:cNvSpPr/>
          <p:nvPr/>
        </p:nvSpPr>
        <p:spPr>
          <a:xfrm>
            <a:off x="3280708" y="2743073"/>
            <a:ext cx="891124" cy="60007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197737" y="2795631"/>
            <a:ext cx="1084049"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18 237</a:t>
            </a:r>
            <a:endParaRPr lang="en-US" sz="2400" dirty="0">
              <a:solidFill>
                <a:srgbClr val="FFFF00"/>
              </a:solidFill>
            </a:endParaRPr>
          </a:p>
        </p:txBody>
      </p:sp>
      <p:sp>
        <p:nvSpPr>
          <p:cNvPr id="30" name="Oval 29"/>
          <p:cNvSpPr/>
          <p:nvPr/>
        </p:nvSpPr>
        <p:spPr>
          <a:xfrm>
            <a:off x="4773613" y="2721769"/>
            <a:ext cx="891124" cy="60007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703616" y="2788233"/>
            <a:ext cx="1084049"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18 238</a:t>
            </a:r>
            <a:endParaRPr lang="en-US" sz="2400" dirty="0">
              <a:solidFill>
                <a:srgbClr val="FFFF00"/>
              </a:solidFill>
            </a:endParaRPr>
          </a:p>
        </p:txBody>
      </p:sp>
      <p:sp>
        <p:nvSpPr>
          <p:cNvPr id="32" name="Oval 31"/>
          <p:cNvSpPr/>
          <p:nvPr/>
        </p:nvSpPr>
        <p:spPr>
          <a:xfrm>
            <a:off x="6368552" y="2774328"/>
            <a:ext cx="891124" cy="60007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290827" y="2843533"/>
            <a:ext cx="1084049"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18 239</a:t>
            </a:r>
            <a:endParaRPr lang="en-US" sz="2400" dirty="0">
              <a:solidFill>
                <a:srgbClr val="FFFF00"/>
              </a:solidFill>
            </a:endParaRPr>
          </a:p>
        </p:txBody>
      </p:sp>
      <p:sp>
        <p:nvSpPr>
          <p:cNvPr id="34" name="Oval 33"/>
          <p:cNvSpPr/>
          <p:nvPr/>
        </p:nvSpPr>
        <p:spPr>
          <a:xfrm>
            <a:off x="7876132" y="2747858"/>
            <a:ext cx="891124" cy="60007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798407" y="2788233"/>
            <a:ext cx="1084049"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18 240</a:t>
            </a:r>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3"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99"/>
        <p:cNvGrpSpPr/>
        <p:nvPr/>
      </p:nvGrpSpPr>
      <p:grpSpPr>
        <a:xfrm>
          <a:off x="0" y="0"/>
          <a:ext cx="0" cy="0"/>
          <a:chOff x="0" y="0"/>
          <a:chExt cx="0" cy="0"/>
        </a:xfrm>
      </p:grpSpPr>
      <p:sp>
        <p:nvSpPr>
          <p:cNvPr id="135" name="Text Box 54"/>
          <p:cNvSpPr txBox="1">
            <a:spLocks noChangeArrowheads="1"/>
          </p:cNvSpPr>
          <p:nvPr/>
        </p:nvSpPr>
        <p:spPr bwMode="auto">
          <a:xfrm>
            <a:off x="826295" y="2521238"/>
            <a:ext cx="112752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100" b="1" dirty="0">
                <a:solidFill>
                  <a:schemeClr val="tx2">
                    <a:lumMod val="75000"/>
                  </a:schemeClr>
                </a:solidFill>
              </a:rPr>
              <a:t>40 000</a:t>
            </a:r>
          </a:p>
        </p:txBody>
      </p:sp>
      <p:sp>
        <p:nvSpPr>
          <p:cNvPr id="136" name="Text Box 55"/>
          <p:cNvSpPr txBox="1">
            <a:spLocks noChangeArrowheads="1"/>
          </p:cNvSpPr>
          <p:nvPr/>
        </p:nvSpPr>
        <p:spPr bwMode="auto">
          <a:xfrm>
            <a:off x="1910954" y="2521238"/>
            <a:ext cx="118943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100" b="1" dirty="0">
                <a:solidFill>
                  <a:srgbClr val="FF3300"/>
                </a:solidFill>
              </a:rPr>
              <a:t> 50 000</a:t>
            </a:r>
          </a:p>
        </p:txBody>
      </p:sp>
      <p:sp>
        <p:nvSpPr>
          <p:cNvPr id="137" name="Text Box 56"/>
          <p:cNvSpPr txBox="1">
            <a:spLocks noChangeArrowheads="1"/>
          </p:cNvSpPr>
          <p:nvPr/>
        </p:nvSpPr>
        <p:spPr bwMode="auto">
          <a:xfrm>
            <a:off x="7192566" y="2510522"/>
            <a:ext cx="155839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100" b="1" dirty="0">
                <a:solidFill>
                  <a:schemeClr val="tx2">
                    <a:lumMod val="75000"/>
                  </a:schemeClr>
                </a:solidFill>
              </a:rPr>
              <a:t>100 000</a:t>
            </a:r>
          </a:p>
        </p:txBody>
      </p:sp>
      <p:sp>
        <p:nvSpPr>
          <p:cNvPr id="138" name="Rectangle 57"/>
          <p:cNvSpPr>
            <a:spLocks noChangeArrowheads="1"/>
          </p:cNvSpPr>
          <p:nvPr/>
        </p:nvSpPr>
        <p:spPr bwMode="auto">
          <a:xfrm>
            <a:off x="5066110" y="2510522"/>
            <a:ext cx="108074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100" b="1">
                <a:solidFill>
                  <a:srgbClr val="FF3300"/>
                </a:solidFill>
              </a:rPr>
              <a:t> 80 000</a:t>
            </a:r>
          </a:p>
        </p:txBody>
      </p:sp>
      <p:sp>
        <p:nvSpPr>
          <p:cNvPr id="139" name="Rectangle 58"/>
          <p:cNvSpPr>
            <a:spLocks noChangeArrowheads="1"/>
          </p:cNvSpPr>
          <p:nvPr/>
        </p:nvSpPr>
        <p:spPr bwMode="auto">
          <a:xfrm>
            <a:off x="4077891" y="2510522"/>
            <a:ext cx="108074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100" b="1">
                <a:solidFill>
                  <a:srgbClr val="FF3300"/>
                </a:solidFill>
              </a:rPr>
              <a:t> 70 000</a:t>
            </a:r>
          </a:p>
        </p:txBody>
      </p:sp>
      <p:sp>
        <p:nvSpPr>
          <p:cNvPr id="140" name="Rectangle 59"/>
          <p:cNvSpPr>
            <a:spLocks noChangeArrowheads="1"/>
          </p:cNvSpPr>
          <p:nvPr/>
        </p:nvSpPr>
        <p:spPr bwMode="auto">
          <a:xfrm>
            <a:off x="3090863" y="2510522"/>
            <a:ext cx="108074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100" b="1">
                <a:solidFill>
                  <a:srgbClr val="FF3300"/>
                </a:solidFill>
              </a:rPr>
              <a:t> 60 000</a:t>
            </a:r>
          </a:p>
        </p:txBody>
      </p:sp>
      <p:sp>
        <p:nvSpPr>
          <p:cNvPr id="141" name="Text Box 60"/>
          <p:cNvSpPr txBox="1">
            <a:spLocks noChangeArrowheads="1"/>
          </p:cNvSpPr>
          <p:nvPr/>
        </p:nvSpPr>
        <p:spPr bwMode="auto">
          <a:xfrm>
            <a:off x="6150769" y="2510522"/>
            <a:ext cx="118824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100" b="1">
                <a:solidFill>
                  <a:srgbClr val="FF3300"/>
                </a:solidFill>
              </a:rPr>
              <a:t>90 000</a:t>
            </a:r>
          </a:p>
        </p:txBody>
      </p:sp>
      <p:sp>
        <p:nvSpPr>
          <p:cNvPr id="142" name="Rectangle 69"/>
          <p:cNvSpPr>
            <a:spLocks noChangeArrowheads="1"/>
          </p:cNvSpPr>
          <p:nvPr/>
        </p:nvSpPr>
        <p:spPr bwMode="auto">
          <a:xfrm>
            <a:off x="485561" y="1035844"/>
            <a:ext cx="8265404" cy="523220"/>
          </a:xfrm>
          <a:prstGeom prst="rect">
            <a:avLst/>
          </a:prstGeom>
          <a:noFill/>
          <a:ln w="9525" algn="ctr">
            <a:noFill/>
            <a:miter lim="800000"/>
            <a:headEnd/>
            <a:tailEnd/>
          </a:ln>
          <a:effectLst/>
        </p:spPr>
        <p:txBody>
          <a:bodyPr wrap="none">
            <a:spAutoFit/>
          </a:bodyPr>
          <a:lstStyle/>
          <a:p>
            <a:pPr>
              <a:defRPr/>
            </a:pPr>
            <a:r>
              <a:rPr lang="en-US" sz="2800" b="1" dirty="0">
                <a:solidFill>
                  <a:schemeClr val="tx2">
                    <a:lumMod val="75000"/>
                  </a:schemeClr>
                </a:solidFill>
                <a:latin typeface=".VnArial" pitchFamily="34" charset="0"/>
                <a:cs typeface="Arial" charset="0"/>
              </a:rPr>
              <a:t>Bµi 2: ViÕt tiÕp sè thÝch hîp vµo d­ưíi mçi v¹ch:</a:t>
            </a:r>
            <a:endParaRPr lang="en-US" sz="2800" b="1" dirty="0">
              <a:solidFill>
                <a:schemeClr val="tx2">
                  <a:lumMod val="75000"/>
                </a:schemeClr>
              </a:solidFill>
              <a:latin typeface="Arial" charset="0"/>
              <a:cs typeface="Arial" charset="0"/>
            </a:endParaRPr>
          </a:p>
        </p:txBody>
      </p:sp>
      <p:grpSp>
        <p:nvGrpSpPr>
          <p:cNvPr id="11" name="Group 10"/>
          <p:cNvGrpSpPr/>
          <p:nvPr/>
        </p:nvGrpSpPr>
        <p:grpSpPr>
          <a:xfrm>
            <a:off x="755280" y="2190750"/>
            <a:ext cx="7725966" cy="132160"/>
            <a:chOff x="755280" y="2233613"/>
            <a:chExt cx="7725966" cy="132160"/>
          </a:xfrm>
        </p:grpSpPr>
        <p:sp>
          <p:nvSpPr>
            <p:cNvPr id="132" name="Line 50"/>
            <p:cNvSpPr>
              <a:spLocks noChangeShapeType="1"/>
            </p:cNvSpPr>
            <p:nvPr/>
          </p:nvSpPr>
          <p:spPr bwMode="auto">
            <a:xfrm>
              <a:off x="7515649" y="2233613"/>
              <a:ext cx="0" cy="11430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nchor="ctr"/>
            <a:lstStyle/>
            <a:p>
              <a:endParaRPr lang="en-US" sz="1050"/>
            </a:p>
          </p:txBody>
        </p:sp>
        <p:sp>
          <p:nvSpPr>
            <p:cNvPr id="133" name="Line 52"/>
            <p:cNvSpPr>
              <a:spLocks noChangeShapeType="1"/>
            </p:cNvSpPr>
            <p:nvPr/>
          </p:nvSpPr>
          <p:spPr bwMode="auto">
            <a:xfrm>
              <a:off x="5435628" y="2233613"/>
              <a:ext cx="0" cy="11430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nchor="ctr"/>
            <a:lstStyle/>
            <a:p>
              <a:endParaRPr lang="en-US" sz="1050"/>
            </a:p>
          </p:txBody>
        </p:sp>
        <p:sp>
          <p:nvSpPr>
            <p:cNvPr id="134" name="Line 53"/>
            <p:cNvSpPr>
              <a:spLocks noChangeShapeType="1"/>
            </p:cNvSpPr>
            <p:nvPr/>
          </p:nvSpPr>
          <p:spPr bwMode="auto">
            <a:xfrm>
              <a:off x="6475043" y="2233613"/>
              <a:ext cx="0" cy="11430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nchor="ctr"/>
            <a:lstStyle/>
            <a:p>
              <a:endParaRPr lang="en-US" sz="1050"/>
            </a:p>
          </p:txBody>
        </p:sp>
        <p:sp>
          <p:nvSpPr>
            <p:cNvPr id="143" name="Line 70"/>
            <p:cNvSpPr>
              <a:spLocks noChangeShapeType="1"/>
            </p:cNvSpPr>
            <p:nvPr/>
          </p:nvSpPr>
          <p:spPr bwMode="auto">
            <a:xfrm>
              <a:off x="755280" y="2301479"/>
              <a:ext cx="7725966" cy="0"/>
            </a:xfrm>
            <a:prstGeom prst="line">
              <a:avLst/>
            </a:prstGeom>
            <a:noFill/>
            <a:ln w="38100">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sz="1050"/>
            </a:p>
          </p:txBody>
        </p:sp>
        <p:sp>
          <p:nvSpPr>
            <p:cNvPr id="144" name="Line 71"/>
            <p:cNvSpPr>
              <a:spLocks noChangeShapeType="1"/>
            </p:cNvSpPr>
            <p:nvPr/>
          </p:nvSpPr>
          <p:spPr bwMode="auto">
            <a:xfrm>
              <a:off x="3503243" y="2233613"/>
              <a:ext cx="0" cy="11430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nchor="ctr"/>
            <a:lstStyle/>
            <a:p>
              <a:endParaRPr lang="en-US" sz="1050"/>
            </a:p>
          </p:txBody>
        </p:sp>
        <p:sp>
          <p:nvSpPr>
            <p:cNvPr id="145" name="Line 72"/>
            <p:cNvSpPr>
              <a:spLocks noChangeShapeType="1"/>
            </p:cNvSpPr>
            <p:nvPr/>
          </p:nvSpPr>
          <p:spPr bwMode="auto">
            <a:xfrm>
              <a:off x="1423221" y="2233613"/>
              <a:ext cx="0" cy="11430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nchor="ctr"/>
            <a:lstStyle/>
            <a:p>
              <a:endParaRPr lang="en-US" sz="1050"/>
            </a:p>
          </p:txBody>
        </p:sp>
        <p:sp>
          <p:nvSpPr>
            <p:cNvPr id="146" name="Line 73"/>
            <p:cNvSpPr>
              <a:spLocks noChangeShapeType="1"/>
            </p:cNvSpPr>
            <p:nvPr/>
          </p:nvSpPr>
          <p:spPr bwMode="auto">
            <a:xfrm>
              <a:off x="2463828" y="2233613"/>
              <a:ext cx="0" cy="11430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nchor="ctr"/>
            <a:lstStyle/>
            <a:p>
              <a:endParaRPr lang="en-US" sz="1050"/>
            </a:p>
          </p:txBody>
        </p:sp>
        <p:sp>
          <p:nvSpPr>
            <p:cNvPr id="147" name="Line 80"/>
            <p:cNvSpPr>
              <a:spLocks noChangeShapeType="1"/>
            </p:cNvSpPr>
            <p:nvPr/>
          </p:nvSpPr>
          <p:spPr bwMode="auto">
            <a:xfrm>
              <a:off x="4506940" y="2251473"/>
              <a:ext cx="0" cy="11430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nchor="ctr"/>
            <a:lstStyle/>
            <a:p>
              <a:endParaRPr lang="en-US" sz="105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additive="base">
                                        <p:cTn id="7" dur="500" fill="hold"/>
                                        <p:tgtEl>
                                          <p:spTgt spid="136"/>
                                        </p:tgtEl>
                                        <p:attrNameLst>
                                          <p:attrName>ppt_x</p:attrName>
                                        </p:attrNameLst>
                                      </p:cBhvr>
                                      <p:tavLst>
                                        <p:tav tm="0">
                                          <p:val>
                                            <p:strVal val="#ppt_x"/>
                                          </p:val>
                                        </p:tav>
                                        <p:tav tm="100000">
                                          <p:val>
                                            <p:strVal val="#ppt_x"/>
                                          </p:val>
                                        </p:tav>
                                      </p:tavLst>
                                    </p:anim>
                                    <p:anim calcmode="lin" valueType="num">
                                      <p:cBhvr additive="base">
                                        <p:cTn id="8"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0"/>
                                        </p:tgtEl>
                                        <p:attrNameLst>
                                          <p:attrName>style.visibility</p:attrName>
                                        </p:attrNameLst>
                                      </p:cBhvr>
                                      <p:to>
                                        <p:strVal val="visible"/>
                                      </p:to>
                                    </p:set>
                                    <p:anim calcmode="lin" valueType="num">
                                      <p:cBhvr additive="base">
                                        <p:cTn id="13" dur="500" fill="hold"/>
                                        <p:tgtEl>
                                          <p:spTgt spid="140"/>
                                        </p:tgtEl>
                                        <p:attrNameLst>
                                          <p:attrName>ppt_x</p:attrName>
                                        </p:attrNameLst>
                                      </p:cBhvr>
                                      <p:tavLst>
                                        <p:tav tm="0">
                                          <p:val>
                                            <p:strVal val="#ppt_x"/>
                                          </p:val>
                                        </p:tav>
                                        <p:tav tm="100000">
                                          <p:val>
                                            <p:strVal val="#ppt_x"/>
                                          </p:val>
                                        </p:tav>
                                      </p:tavLst>
                                    </p:anim>
                                    <p:anim calcmode="lin" valueType="num">
                                      <p:cBhvr additive="base">
                                        <p:cTn id="14" dur="500" fill="hold"/>
                                        <p:tgtEl>
                                          <p:spTgt spid="14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9"/>
                                        </p:tgtEl>
                                        <p:attrNameLst>
                                          <p:attrName>style.visibility</p:attrName>
                                        </p:attrNameLst>
                                      </p:cBhvr>
                                      <p:to>
                                        <p:strVal val="visible"/>
                                      </p:to>
                                    </p:set>
                                    <p:anim calcmode="lin" valueType="num">
                                      <p:cBhvr additive="base">
                                        <p:cTn id="19" dur="500" fill="hold"/>
                                        <p:tgtEl>
                                          <p:spTgt spid="139"/>
                                        </p:tgtEl>
                                        <p:attrNameLst>
                                          <p:attrName>ppt_x</p:attrName>
                                        </p:attrNameLst>
                                      </p:cBhvr>
                                      <p:tavLst>
                                        <p:tav tm="0">
                                          <p:val>
                                            <p:strVal val="#ppt_x"/>
                                          </p:val>
                                        </p:tav>
                                        <p:tav tm="100000">
                                          <p:val>
                                            <p:strVal val="#ppt_x"/>
                                          </p:val>
                                        </p:tav>
                                      </p:tavLst>
                                    </p:anim>
                                    <p:anim calcmode="lin" valueType="num">
                                      <p:cBhvr additive="base">
                                        <p:cTn id="20"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8"/>
                                        </p:tgtEl>
                                        <p:attrNameLst>
                                          <p:attrName>style.visibility</p:attrName>
                                        </p:attrNameLst>
                                      </p:cBhvr>
                                      <p:to>
                                        <p:strVal val="visible"/>
                                      </p:to>
                                    </p:set>
                                    <p:anim calcmode="lin" valueType="num">
                                      <p:cBhvr additive="base">
                                        <p:cTn id="25" dur="500" fill="hold"/>
                                        <p:tgtEl>
                                          <p:spTgt spid="138"/>
                                        </p:tgtEl>
                                        <p:attrNameLst>
                                          <p:attrName>ppt_x</p:attrName>
                                        </p:attrNameLst>
                                      </p:cBhvr>
                                      <p:tavLst>
                                        <p:tav tm="0">
                                          <p:val>
                                            <p:strVal val="#ppt_x"/>
                                          </p:val>
                                        </p:tav>
                                        <p:tav tm="100000">
                                          <p:val>
                                            <p:strVal val="#ppt_x"/>
                                          </p:val>
                                        </p:tav>
                                      </p:tavLst>
                                    </p:anim>
                                    <p:anim calcmode="lin" valueType="num">
                                      <p:cBhvr additive="base">
                                        <p:cTn id="26" dur="500" fill="hold"/>
                                        <p:tgtEl>
                                          <p:spTgt spid="13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1"/>
                                        </p:tgtEl>
                                        <p:attrNameLst>
                                          <p:attrName>style.visibility</p:attrName>
                                        </p:attrNameLst>
                                      </p:cBhvr>
                                      <p:to>
                                        <p:strVal val="visible"/>
                                      </p:to>
                                    </p:set>
                                    <p:anim calcmode="lin" valueType="num">
                                      <p:cBhvr additive="base">
                                        <p:cTn id="31" dur="500" fill="hold"/>
                                        <p:tgtEl>
                                          <p:spTgt spid="141"/>
                                        </p:tgtEl>
                                        <p:attrNameLst>
                                          <p:attrName>ppt_x</p:attrName>
                                        </p:attrNameLst>
                                      </p:cBhvr>
                                      <p:tavLst>
                                        <p:tav tm="0">
                                          <p:val>
                                            <p:strVal val="#ppt_x"/>
                                          </p:val>
                                        </p:tav>
                                        <p:tav tm="100000">
                                          <p:val>
                                            <p:strVal val="#ppt_x"/>
                                          </p:val>
                                        </p:tav>
                                      </p:tavLst>
                                    </p:anim>
                                    <p:anim calcmode="lin" valueType="num">
                                      <p:cBhvr additive="base">
                                        <p:cTn id="32" dur="500" fill="hold"/>
                                        <p:tgtEl>
                                          <p:spTgt spid="1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8" grpId="0"/>
      <p:bldP spid="139" grpId="0"/>
      <p:bldP spid="140" grpId="0"/>
      <p:bldP spid="1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29"/>
        <p:cNvGrpSpPr/>
        <p:nvPr/>
      </p:nvGrpSpPr>
      <p:grpSpPr>
        <a:xfrm>
          <a:off x="0" y="0"/>
          <a:ext cx="0" cy="0"/>
          <a:chOff x="0" y="0"/>
          <a:chExt cx="0" cy="0"/>
        </a:xfrm>
      </p:grpSpPr>
      <p:sp>
        <p:nvSpPr>
          <p:cNvPr id="40" name="Text Box 20"/>
          <p:cNvSpPr txBox="1">
            <a:spLocks noChangeArrowheads="1"/>
          </p:cNvSpPr>
          <p:nvPr/>
        </p:nvSpPr>
        <p:spPr bwMode="auto">
          <a:xfrm>
            <a:off x="1281191" y="4264584"/>
            <a:ext cx="89177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US" altLang="en-US" sz="1350"/>
          </a:p>
        </p:txBody>
      </p:sp>
      <p:graphicFrame>
        <p:nvGraphicFramePr>
          <p:cNvPr id="41" name="Group 21"/>
          <p:cNvGraphicFramePr>
            <a:graphicFrameLocks noGrp="1"/>
          </p:cNvGraphicFramePr>
          <p:nvPr>
            <p:extLst>
              <p:ext uri="{D42A27DB-BD31-4B8C-83A1-F6EECF244321}">
                <p14:modId xmlns:p14="http://schemas.microsoft.com/office/powerpoint/2010/main" val="3413447740"/>
              </p:ext>
            </p:extLst>
          </p:nvPr>
        </p:nvGraphicFramePr>
        <p:xfrm>
          <a:off x="612061" y="1701384"/>
          <a:ext cx="7759948" cy="2332144"/>
        </p:xfrm>
        <a:graphic>
          <a:graphicData uri="http://schemas.openxmlformats.org/drawingml/2006/table">
            <a:tbl>
              <a:tblPr/>
              <a:tblGrid>
                <a:gridCol w="2535873">
                  <a:extLst>
                    <a:ext uri="{9D8B030D-6E8A-4147-A177-3AD203B41FA5}">
                      <a16:colId xmlns:a16="http://schemas.microsoft.com/office/drawing/2014/main" val="20000"/>
                    </a:ext>
                  </a:extLst>
                </a:gridCol>
                <a:gridCol w="2659162">
                  <a:extLst>
                    <a:ext uri="{9D8B030D-6E8A-4147-A177-3AD203B41FA5}">
                      <a16:colId xmlns:a16="http://schemas.microsoft.com/office/drawing/2014/main" val="20001"/>
                    </a:ext>
                  </a:extLst>
                </a:gridCol>
                <a:gridCol w="2564913">
                  <a:extLst>
                    <a:ext uri="{9D8B030D-6E8A-4147-A177-3AD203B41FA5}">
                      <a16:colId xmlns:a16="http://schemas.microsoft.com/office/drawing/2014/main" val="20002"/>
                    </a:ext>
                  </a:extLst>
                </a:gridCol>
              </a:tblGrid>
              <a:tr h="5720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2">
                              <a:lumMod val="75000"/>
                            </a:schemeClr>
                          </a:solidFill>
                          <a:effectLst/>
                          <a:latin typeface="+mn-lt"/>
                          <a:cs typeface="Arial" charset="0"/>
                        </a:rPr>
                        <a:t>Số liền trước</a:t>
                      </a:r>
                      <a:endParaRPr kumimoji="0" lang="en-US" sz="2800" b="0" i="0" u="none" strike="noStrike" cap="none" normalizeH="0" baseline="0" dirty="0">
                        <a:ln>
                          <a:noFill/>
                        </a:ln>
                        <a:solidFill>
                          <a:schemeClr val="tx2">
                            <a:lumMod val="75000"/>
                          </a:schemeClr>
                        </a:solidFill>
                        <a:effectLst/>
                        <a:latin typeface="+mn-lt"/>
                        <a:cs typeface="Arial" charset="0"/>
                      </a:endParaRPr>
                    </a:p>
                  </a:txBody>
                  <a:tcPr marL="89159" marR="89159" marT="34311" marB="343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dirty="0">
                          <a:solidFill>
                            <a:schemeClr val="tx2">
                              <a:lumMod val="75000"/>
                            </a:schemeClr>
                          </a:solidFill>
                          <a:latin typeface="+mn-lt"/>
                        </a:rPr>
                        <a:t>Số đã cho</a:t>
                      </a:r>
                      <a:endParaRPr kumimoji="0" lang="en-US" sz="2800" b="0" i="0" u="none" strike="noStrike" cap="none" normalizeH="0" baseline="0" dirty="0">
                        <a:ln>
                          <a:noFill/>
                        </a:ln>
                        <a:solidFill>
                          <a:schemeClr val="tx2">
                            <a:lumMod val="75000"/>
                          </a:schemeClr>
                        </a:solidFill>
                        <a:effectLst/>
                        <a:latin typeface="+mn-lt"/>
                        <a:cs typeface="Arial" charset="0"/>
                      </a:endParaRPr>
                    </a:p>
                  </a:txBody>
                  <a:tcPr marL="89159" marR="89159" marT="34311" marB="343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2">
                              <a:lumMod val="75000"/>
                            </a:schemeClr>
                          </a:solidFill>
                          <a:effectLst/>
                          <a:latin typeface="+mn-lt"/>
                          <a:cs typeface="Arial" charset="0"/>
                        </a:rPr>
                        <a:t>Số liền sau</a:t>
                      </a:r>
                      <a:endParaRPr kumimoji="0" lang="en-US" sz="2800" b="1" i="0" u="none" strike="noStrike" cap="none" normalizeH="0" baseline="0" dirty="0">
                        <a:ln>
                          <a:noFill/>
                        </a:ln>
                        <a:solidFill>
                          <a:schemeClr val="tx2">
                            <a:lumMod val="75000"/>
                          </a:schemeClr>
                        </a:solidFill>
                        <a:effectLst/>
                        <a:latin typeface="+mn-lt"/>
                        <a:cs typeface="Times New Roman" panose="02020603050405020304" pitchFamily="18" charset="0"/>
                      </a:endParaRPr>
                    </a:p>
                  </a:txBody>
                  <a:tcPr marL="89159" marR="89159" marT="34311" marB="343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33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     </a:t>
                      </a:r>
                      <a:endParaRPr kumimoji="0" lang="en-US" sz="2800" b="0" i="0" u="none" strike="noStrike" cap="none" normalizeH="0" baseline="0">
                        <a:ln>
                          <a:noFill/>
                        </a:ln>
                        <a:solidFill>
                          <a:schemeClr val="folHlink"/>
                        </a:solidFill>
                        <a:effectLst/>
                        <a:latin typeface="Arial" charset="0"/>
                        <a:cs typeface="Arial" charset="0"/>
                      </a:endParaRPr>
                    </a:p>
                  </a:txBody>
                  <a:tcPr marL="89159" marR="89159" marT="34311" marB="343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2">
                              <a:lumMod val="75000"/>
                            </a:schemeClr>
                          </a:solidFill>
                          <a:effectLst/>
                          <a:latin typeface="Arial" charset="0"/>
                          <a:cs typeface="Arial" charset="0"/>
                        </a:rPr>
                        <a:t>12 534</a:t>
                      </a:r>
                    </a:p>
                  </a:txBody>
                  <a:tcPr marL="89159" marR="89159" marT="34311" marB="343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L="89159" marR="89159" marT="34311" marB="343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33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     </a:t>
                      </a:r>
                      <a:endParaRPr kumimoji="0" lang="en-US" sz="2800" b="0" i="0" u="none" strike="noStrike" cap="none" normalizeH="0" baseline="0">
                        <a:ln>
                          <a:noFill/>
                        </a:ln>
                        <a:solidFill>
                          <a:schemeClr val="folHlink"/>
                        </a:solidFill>
                        <a:effectLst/>
                        <a:latin typeface="Arial" charset="0"/>
                        <a:cs typeface="Arial" charset="0"/>
                      </a:endParaRPr>
                    </a:p>
                  </a:txBody>
                  <a:tcPr marL="89159" marR="89159" marT="34311" marB="343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2">
                              <a:lumMod val="75000"/>
                            </a:schemeClr>
                          </a:solidFill>
                          <a:effectLst/>
                          <a:latin typeface="Arial" charset="0"/>
                          <a:cs typeface="Arial" charset="0"/>
                        </a:rPr>
                        <a:t>43 905</a:t>
                      </a:r>
                    </a:p>
                  </a:txBody>
                  <a:tcPr marL="89159" marR="89159" marT="34311" marB="343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folHlink"/>
                        </a:solidFill>
                        <a:effectLst/>
                        <a:latin typeface="Arial" charset="0"/>
                        <a:cs typeface="Arial" charset="0"/>
                      </a:endParaRPr>
                    </a:p>
                  </a:txBody>
                  <a:tcPr marL="89159" marR="89159" marT="34311" marB="343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34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folHlink"/>
                          </a:solidFill>
                          <a:effectLst/>
                          <a:latin typeface="Arial" charset="0"/>
                          <a:cs typeface="Arial" charset="0"/>
                        </a:rPr>
                        <a:t>     </a:t>
                      </a:r>
                    </a:p>
                  </a:txBody>
                  <a:tcPr marL="89159" marR="89159" marT="34311" marB="343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2">
                              <a:lumMod val="75000"/>
                            </a:schemeClr>
                          </a:solidFill>
                          <a:effectLst/>
                          <a:latin typeface="Arial" charset="0"/>
                          <a:cs typeface="Arial" charset="0"/>
                        </a:rPr>
                        <a:t>62 370</a:t>
                      </a:r>
                    </a:p>
                  </a:txBody>
                  <a:tcPr marL="89159" marR="89159" marT="34311" marB="343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folHlink"/>
                        </a:solidFill>
                        <a:effectLst/>
                        <a:latin typeface="Arial" charset="0"/>
                        <a:cs typeface="Arial" charset="0"/>
                      </a:endParaRPr>
                    </a:p>
                  </a:txBody>
                  <a:tcPr marL="89159" marR="89159" marT="34311" marB="343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2" name="Text Box 43"/>
          <p:cNvSpPr txBox="1">
            <a:spLocks noChangeArrowheads="1"/>
          </p:cNvSpPr>
          <p:nvPr/>
        </p:nvSpPr>
        <p:spPr bwMode="auto">
          <a:xfrm>
            <a:off x="2912038" y="791679"/>
            <a:ext cx="26043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Bài 3: Số?</a:t>
            </a:r>
          </a:p>
        </p:txBody>
      </p:sp>
      <p:sp>
        <p:nvSpPr>
          <p:cNvPr id="43" name="Text Box 46"/>
          <p:cNvSpPr txBox="1">
            <a:spLocks noChangeArrowheads="1"/>
          </p:cNvSpPr>
          <p:nvPr/>
        </p:nvSpPr>
        <p:spPr bwMode="auto">
          <a:xfrm>
            <a:off x="734488" y="2300473"/>
            <a:ext cx="19851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a:solidFill>
                  <a:srgbClr val="FF3300"/>
                </a:solidFill>
              </a:rPr>
              <a:t>     12 533</a:t>
            </a:r>
          </a:p>
        </p:txBody>
      </p:sp>
      <p:sp>
        <p:nvSpPr>
          <p:cNvPr id="44" name="Text Box 47"/>
          <p:cNvSpPr txBox="1">
            <a:spLocks noChangeArrowheads="1"/>
          </p:cNvSpPr>
          <p:nvPr/>
        </p:nvSpPr>
        <p:spPr bwMode="auto">
          <a:xfrm>
            <a:off x="5866015" y="2295458"/>
            <a:ext cx="26753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a:solidFill>
                  <a:srgbClr val="FF3300"/>
                </a:solidFill>
              </a:rPr>
              <a:t>      12 535</a:t>
            </a:r>
          </a:p>
        </p:txBody>
      </p:sp>
      <p:sp>
        <p:nvSpPr>
          <p:cNvPr id="45" name="Text Box 48"/>
          <p:cNvSpPr txBox="1">
            <a:spLocks noChangeArrowheads="1"/>
          </p:cNvSpPr>
          <p:nvPr/>
        </p:nvSpPr>
        <p:spPr bwMode="auto">
          <a:xfrm>
            <a:off x="835898" y="2905390"/>
            <a:ext cx="26741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a:solidFill>
                  <a:srgbClr val="FF3300"/>
                </a:solidFill>
              </a:rPr>
              <a:t>    43 904</a:t>
            </a:r>
          </a:p>
        </p:txBody>
      </p:sp>
      <p:sp>
        <p:nvSpPr>
          <p:cNvPr id="46" name="Text Box 49"/>
          <p:cNvSpPr txBox="1">
            <a:spLocks noChangeArrowheads="1"/>
          </p:cNvSpPr>
          <p:nvPr/>
        </p:nvSpPr>
        <p:spPr bwMode="auto">
          <a:xfrm>
            <a:off x="5920511" y="2907819"/>
            <a:ext cx="26753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a:solidFill>
                  <a:srgbClr val="FF3300"/>
                </a:solidFill>
              </a:rPr>
              <a:t>      43 906</a:t>
            </a:r>
          </a:p>
        </p:txBody>
      </p:sp>
      <p:sp>
        <p:nvSpPr>
          <p:cNvPr id="47" name="Text Box 50"/>
          <p:cNvSpPr txBox="1">
            <a:spLocks noChangeArrowheads="1"/>
          </p:cNvSpPr>
          <p:nvPr/>
        </p:nvSpPr>
        <p:spPr bwMode="auto">
          <a:xfrm>
            <a:off x="835898" y="3487642"/>
            <a:ext cx="26741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a:solidFill>
                  <a:srgbClr val="FF3300"/>
                </a:solidFill>
              </a:rPr>
              <a:t>    62 369</a:t>
            </a:r>
          </a:p>
        </p:txBody>
      </p:sp>
      <p:sp>
        <p:nvSpPr>
          <p:cNvPr id="48" name="Text Box 51"/>
          <p:cNvSpPr txBox="1">
            <a:spLocks noChangeArrowheads="1"/>
          </p:cNvSpPr>
          <p:nvPr/>
        </p:nvSpPr>
        <p:spPr bwMode="auto">
          <a:xfrm>
            <a:off x="5174614" y="3470673"/>
            <a:ext cx="26741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a:solidFill>
                  <a:schemeClr val="folHlink"/>
                </a:solidFill>
              </a:rPr>
              <a:t>              </a:t>
            </a:r>
            <a:r>
              <a:rPr lang="en-US" altLang="en-US" sz="2800" b="1" dirty="0">
                <a:solidFill>
                  <a:srgbClr val="FF3300"/>
                </a:solidFill>
              </a:rPr>
              <a:t>62 371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72"/>
        <p:cNvGrpSpPr/>
        <p:nvPr/>
      </p:nvGrpSpPr>
      <p:grpSpPr>
        <a:xfrm>
          <a:off x="0" y="0"/>
          <a:ext cx="0" cy="0"/>
          <a:chOff x="0" y="0"/>
          <a:chExt cx="0" cy="0"/>
        </a:xfrm>
      </p:grpSpPr>
      <p:sp>
        <p:nvSpPr>
          <p:cNvPr id="69" name="Rectangle 34"/>
          <p:cNvSpPr>
            <a:spLocks noChangeArrowheads="1"/>
          </p:cNvSpPr>
          <p:nvPr/>
        </p:nvSpPr>
        <p:spPr bwMode="auto">
          <a:xfrm>
            <a:off x="667063" y="1054933"/>
            <a:ext cx="75700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50000"/>
              </a:spcBef>
              <a:buFontTx/>
              <a:buNone/>
            </a:pPr>
            <a:r>
              <a:rPr lang="en-US" altLang="en-US" sz="2400" b="1" dirty="0">
                <a:solidFill>
                  <a:schemeClr val="tx2">
                    <a:lumMod val="75000"/>
                  </a:schemeClr>
                </a:solidFill>
                <a:latin typeface=".VnAvant" panose="020B7200000000000000" pitchFamily="34" charset="0"/>
              </a:rPr>
              <a:t>Bµi 4: Mét s©n vËn ®éng cã 7000 chç ngåi, ®· cã 5000 ngư­­êi ®Õn xem bãng ®¸. Hái s©n vËn ®éng ®ã cßn bao nhiªu chç chư­a cã ng­ưêi ngåi?</a:t>
            </a:r>
          </a:p>
        </p:txBody>
      </p:sp>
      <p:sp>
        <p:nvSpPr>
          <p:cNvPr id="70" name="Text Box 43"/>
          <p:cNvSpPr txBox="1">
            <a:spLocks noChangeArrowheads="1"/>
          </p:cNvSpPr>
          <p:nvPr/>
        </p:nvSpPr>
        <p:spPr bwMode="auto">
          <a:xfrm>
            <a:off x="1647340" y="2302510"/>
            <a:ext cx="26043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Tóm tắt:</a:t>
            </a:r>
          </a:p>
        </p:txBody>
      </p:sp>
      <p:sp>
        <p:nvSpPr>
          <p:cNvPr id="71" name="Text Box 43"/>
          <p:cNvSpPr txBox="1">
            <a:spLocks noChangeArrowheads="1"/>
          </p:cNvSpPr>
          <p:nvPr/>
        </p:nvSpPr>
        <p:spPr bwMode="auto">
          <a:xfrm>
            <a:off x="1647340" y="2768531"/>
            <a:ext cx="40059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dirty="0">
                <a:solidFill>
                  <a:srgbClr val="0070C0"/>
                </a:solidFill>
                <a:latin typeface="Times New Roman" panose="02020603050405020304" pitchFamily="18" charset="0"/>
                <a:cs typeface="Times New Roman" panose="02020603050405020304" pitchFamily="18" charset="0"/>
              </a:rPr>
              <a:t>Có        : 7000 chỗ </a:t>
            </a:r>
          </a:p>
        </p:txBody>
      </p:sp>
      <p:sp>
        <p:nvSpPr>
          <p:cNvPr id="72" name="Text Box 43"/>
          <p:cNvSpPr txBox="1">
            <a:spLocks noChangeArrowheads="1"/>
          </p:cNvSpPr>
          <p:nvPr/>
        </p:nvSpPr>
        <p:spPr bwMode="auto">
          <a:xfrm>
            <a:off x="1647340" y="3281800"/>
            <a:ext cx="38035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dirty="0">
                <a:solidFill>
                  <a:srgbClr val="0070C0"/>
                </a:solidFill>
                <a:latin typeface="Times New Roman" panose="02020603050405020304" pitchFamily="18" charset="0"/>
                <a:cs typeface="Times New Roman" panose="02020603050405020304" pitchFamily="18" charset="0"/>
              </a:rPr>
              <a:t>Đã ngồi: 5000 chỗ </a:t>
            </a:r>
          </a:p>
        </p:txBody>
      </p:sp>
      <p:sp>
        <p:nvSpPr>
          <p:cNvPr id="73" name="Text Box 43"/>
          <p:cNvSpPr txBox="1">
            <a:spLocks noChangeArrowheads="1"/>
          </p:cNvSpPr>
          <p:nvPr/>
        </p:nvSpPr>
        <p:spPr bwMode="auto">
          <a:xfrm>
            <a:off x="1647340" y="3795069"/>
            <a:ext cx="4822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dirty="0">
                <a:solidFill>
                  <a:srgbClr val="0070C0"/>
                </a:solidFill>
                <a:latin typeface="Times New Roman" panose="02020603050405020304" pitchFamily="18" charset="0"/>
                <a:cs typeface="Times New Roman" panose="02020603050405020304" pitchFamily="18" charset="0"/>
              </a:rPr>
              <a:t>Còn lại : ... chỗ ngồi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5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24"/>
        <p:cNvGrpSpPr/>
        <p:nvPr/>
      </p:nvGrpSpPr>
      <p:grpSpPr>
        <a:xfrm>
          <a:off x="0" y="0"/>
          <a:ext cx="0" cy="0"/>
          <a:chOff x="0" y="0"/>
          <a:chExt cx="0" cy="0"/>
        </a:xfrm>
      </p:grpSpPr>
      <p:sp>
        <p:nvSpPr>
          <p:cNvPr id="4" name="Text Box 43"/>
          <p:cNvSpPr txBox="1">
            <a:spLocks noChangeArrowheads="1"/>
          </p:cNvSpPr>
          <p:nvPr/>
        </p:nvSpPr>
        <p:spPr bwMode="auto">
          <a:xfrm>
            <a:off x="3219337" y="1306745"/>
            <a:ext cx="26043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Bài giải</a:t>
            </a:r>
          </a:p>
        </p:txBody>
      </p:sp>
      <p:sp>
        <p:nvSpPr>
          <p:cNvPr id="5" name="Text Box 43"/>
          <p:cNvSpPr txBox="1">
            <a:spLocks noChangeArrowheads="1"/>
          </p:cNvSpPr>
          <p:nvPr/>
        </p:nvSpPr>
        <p:spPr bwMode="auto">
          <a:xfrm>
            <a:off x="1354835" y="2050512"/>
            <a:ext cx="63333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600" b="1" dirty="0">
                <a:solidFill>
                  <a:srgbClr val="0070C0"/>
                </a:solidFill>
                <a:latin typeface="Times New Roman" panose="02020603050405020304" pitchFamily="18" charset="0"/>
                <a:cs typeface="Times New Roman" panose="02020603050405020304" pitchFamily="18" charset="0"/>
              </a:rPr>
              <a:t>Số chỗ chưa có người ngồi là: </a:t>
            </a:r>
          </a:p>
        </p:txBody>
      </p:sp>
      <p:sp>
        <p:nvSpPr>
          <p:cNvPr id="6" name="Text Box 43"/>
          <p:cNvSpPr txBox="1">
            <a:spLocks noChangeArrowheads="1"/>
          </p:cNvSpPr>
          <p:nvPr/>
        </p:nvSpPr>
        <p:spPr bwMode="auto">
          <a:xfrm>
            <a:off x="1677123" y="2696843"/>
            <a:ext cx="63333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600" b="1" dirty="0">
                <a:solidFill>
                  <a:srgbClr val="0070C0"/>
                </a:solidFill>
                <a:latin typeface="Times New Roman" panose="02020603050405020304" pitchFamily="18" charset="0"/>
                <a:cs typeface="Times New Roman" panose="02020603050405020304" pitchFamily="18" charset="0"/>
              </a:rPr>
              <a:t>7000 – 5000 =  2000 (chỗ)</a:t>
            </a:r>
          </a:p>
        </p:txBody>
      </p:sp>
      <p:sp>
        <p:nvSpPr>
          <p:cNvPr id="7" name="Text Box 43"/>
          <p:cNvSpPr txBox="1">
            <a:spLocks noChangeArrowheads="1"/>
          </p:cNvSpPr>
          <p:nvPr/>
        </p:nvSpPr>
        <p:spPr bwMode="auto">
          <a:xfrm>
            <a:off x="2104342" y="3343174"/>
            <a:ext cx="63333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600" b="1" dirty="0">
                <a:solidFill>
                  <a:srgbClr val="0070C0"/>
                </a:solidFill>
                <a:latin typeface="Times New Roman" panose="02020603050405020304" pitchFamily="18" charset="0"/>
                <a:cs typeface="Times New Roman" panose="02020603050405020304" pitchFamily="18" charset="0"/>
              </a:rPr>
              <a:t>Đáp số: 2000 chỗ ngồi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1">
            <a:extLst>
              <a:ext uri="{FF2B5EF4-FFF2-40B4-BE49-F238E27FC236}">
                <a16:creationId xmlns:a16="http://schemas.microsoft.com/office/drawing/2014/main" id="{FF09CC99-16F4-4733-9631-6E638CD960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191"/>
          <a:stretch>
            <a:fillRect/>
          </a:stretch>
        </p:blipFill>
        <p:spPr bwMode="auto">
          <a:xfrm>
            <a:off x="457200" y="0"/>
            <a:ext cx="8229600" cy="52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5">
            <a:extLst>
              <a:ext uri="{FF2B5EF4-FFF2-40B4-BE49-F238E27FC236}">
                <a16:creationId xmlns:a16="http://schemas.microsoft.com/office/drawing/2014/main" id="{BFAD4EC8-E4ED-4E37-9D2F-A50D5563B4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630" y="0"/>
            <a:ext cx="642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7">
            <a:extLst>
              <a:ext uri="{FF2B5EF4-FFF2-40B4-BE49-F238E27FC236}">
                <a16:creationId xmlns:a16="http://schemas.microsoft.com/office/drawing/2014/main" id="{B71FC3E4-3903-42AD-BB79-DF821B943940}"/>
              </a:ext>
            </a:extLst>
          </p:cNvPr>
          <p:cNvSpPr txBox="1">
            <a:spLocks noChangeArrowheads="1"/>
          </p:cNvSpPr>
          <p:nvPr/>
        </p:nvSpPr>
        <p:spPr bwMode="auto">
          <a:xfrm>
            <a:off x="2343150" y="1485901"/>
            <a:ext cx="4157663"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vi-VN" sz="2700" b="1" dirty="0" err="1">
                <a:solidFill>
                  <a:srgbClr val="FF0000"/>
                </a:solidFill>
                <a:latin typeface="Times New Roman" panose="02020603050405020304" pitchFamily="18" charset="0"/>
                <a:cs typeface="Times New Roman" panose="02020603050405020304" pitchFamily="18" charset="0"/>
              </a:rPr>
              <a:t>Hoạt</a:t>
            </a:r>
            <a:r>
              <a:rPr lang="en-US" altLang="vi-VN" sz="2700" b="1" dirty="0">
                <a:solidFill>
                  <a:srgbClr val="FF0000"/>
                </a:solidFill>
                <a:latin typeface="Times New Roman" panose="02020603050405020304" pitchFamily="18" charset="0"/>
                <a:cs typeface="Times New Roman" panose="02020603050405020304" pitchFamily="18" charset="0"/>
              </a:rPr>
              <a:t> </a:t>
            </a:r>
            <a:r>
              <a:rPr lang="en-US" altLang="vi-VN" sz="2700" b="1" dirty="0" err="1">
                <a:solidFill>
                  <a:srgbClr val="FF0000"/>
                </a:solidFill>
                <a:latin typeface="Times New Roman" panose="02020603050405020304" pitchFamily="18" charset="0"/>
                <a:cs typeface="Times New Roman" panose="02020603050405020304" pitchFamily="18" charset="0"/>
              </a:rPr>
              <a:t>động</a:t>
            </a:r>
            <a:r>
              <a:rPr lang="en-US" altLang="vi-VN" sz="2700" b="1" dirty="0">
                <a:solidFill>
                  <a:srgbClr val="FF0000"/>
                </a:solidFill>
                <a:latin typeface="Times New Roman" panose="02020603050405020304" pitchFamily="18" charset="0"/>
                <a:cs typeface="Times New Roman" panose="02020603050405020304" pitchFamily="18" charset="0"/>
              </a:rPr>
              <a:t> </a:t>
            </a:r>
            <a:r>
              <a:rPr lang="en-US" altLang="vi-VN" sz="2700" b="1" dirty="0" err="1">
                <a:solidFill>
                  <a:srgbClr val="FF0000"/>
                </a:solidFill>
                <a:latin typeface="Times New Roman" panose="02020603050405020304" pitchFamily="18" charset="0"/>
                <a:cs typeface="Times New Roman" panose="02020603050405020304" pitchFamily="18" charset="0"/>
              </a:rPr>
              <a:t>nối</a:t>
            </a:r>
            <a:r>
              <a:rPr lang="en-US" altLang="vi-VN" sz="2700" b="1" dirty="0">
                <a:solidFill>
                  <a:srgbClr val="FF0000"/>
                </a:solidFill>
                <a:latin typeface="Times New Roman" panose="02020603050405020304" pitchFamily="18" charset="0"/>
                <a:cs typeface="Times New Roman" panose="02020603050405020304" pitchFamily="18" charset="0"/>
              </a:rPr>
              <a:t> </a:t>
            </a:r>
            <a:r>
              <a:rPr lang="en-US" altLang="vi-VN" sz="2700" b="1" dirty="0" err="1">
                <a:solidFill>
                  <a:srgbClr val="FF0000"/>
                </a:solidFill>
                <a:latin typeface="Times New Roman" panose="02020603050405020304" pitchFamily="18" charset="0"/>
                <a:cs typeface="Times New Roman" panose="02020603050405020304" pitchFamily="18" charset="0"/>
              </a:rPr>
              <a:t>tiếp</a:t>
            </a:r>
            <a:endParaRPr lang="en-US" altLang="vi-VN" sz="2700" b="1" dirty="0">
              <a:solidFill>
                <a:srgbClr val="FF0000"/>
              </a:solidFill>
              <a:latin typeface="Times New Roman" panose="02020603050405020304" pitchFamily="18" charset="0"/>
              <a:cs typeface="Times New Roman" panose="02020603050405020304" pitchFamily="18" charset="0"/>
            </a:endParaRPr>
          </a:p>
          <a:p>
            <a:pPr algn="ctr">
              <a:spcBef>
                <a:spcPct val="0"/>
              </a:spcBef>
              <a:buFontTx/>
              <a:buNone/>
              <a:defRPr/>
            </a:pPr>
            <a:r>
              <a:rPr lang="en-US" altLang="vi-VN" sz="2400" b="1" dirty="0" err="1">
                <a:solidFill>
                  <a:srgbClr val="FF0000"/>
                </a:solidFill>
                <a:latin typeface="Times New Roman" panose="02020603050405020304" pitchFamily="18" charset="0"/>
                <a:cs typeface="Times New Roman" panose="02020603050405020304" pitchFamily="18" charset="0"/>
              </a:rPr>
              <a:t>Chuẩn</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bị</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bài</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học</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sau</a:t>
            </a:r>
            <a:r>
              <a:rPr lang="en-US" altLang="vi-VN" sz="24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11747244"/>
      </p:ext>
    </p:extLst>
  </p:cSld>
  <p:clrMapOvr>
    <a:masterClrMapping/>
  </p:clrMapOvr>
  <p:transition spd="slow" advClick="0">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1508"/>
        <p:cNvGrpSpPr/>
        <p:nvPr/>
      </p:nvGrpSpPr>
      <p:grpSpPr>
        <a:xfrm>
          <a:off x="0" y="0"/>
          <a:ext cx="0" cy="0"/>
          <a:chOff x="0" y="0"/>
          <a:chExt cx="0" cy="0"/>
        </a:xfrm>
      </p:grpSpPr>
      <p:sp>
        <p:nvSpPr>
          <p:cNvPr id="11509" name="Google Shape;11509;p35"/>
          <p:cNvSpPr txBox="1">
            <a:spLocks noGrp="1"/>
          </p:cNvSpPr>
          <p:nvPr>
            <p:ph type="ctrTitle"/>
          </p:nvPr>
        </p:nvSpPr>
        <p:spPr>
          <a:xfrm>
            <a:off x="454781" y="1903865"/>
            <a:ext cx="6362400" cy="1292631"/>
          </a:xfrm>
          <a:prstGeom prst="rect">
            <a:avLst/>
          </a:prstGeom>
        </p:spPr>
        <p:txBody>
          <a:bodyPr spcFirstLastPara="1" wrap="square" lIns="0" tIns="91425" rIns="0" bIns="91425" anchor="ctr" anchorCtr="0">
            <a:spAutoFit/>
          </a:bodyPr>
          <a:lstStyle/>
          <a:p>
            <a:pPr marL="0" lvl="0" indent="0" algn="ctr" rtl="0">
              <a:spcBef>
                <a:spcPts val="0"/>
              </a:spcBef>
              <a:spcAft>
                <a:spcPts val="0"/>
              </a:spcAft>
              <a:buNone/>
            </a:pPr>
            <a:r>
              <a:rPr lang="en-US" sz="3600" dirty="0"/>
              <a:t>Toán</a:t>
            </a:r>
            <a:br>
              <a:rPr lang="en-US" sz="3600" dirty="0"/>
            </a:br>
            <a:r>
              <a:rPr lang="en-US" sz="3600" dirty="0"/>
              <a:t>Số 100 000 – Luyện tập</a:t>
            </a:r>
            <a:endParaRPr sz="4800" dirty="0"/>
          </a:p>
        </p:txBody>
      </p:sp>
      <p:sp>
        <p:nvSpPr>
          <p:cNvPr id="11510" name="Google Shape;11510;p35"/>
          <p:cNvSpPr txBox="1">
            <a:spLocks noGrp="1"/>
          </p:cNvSpPr>
          <p:nvPr>
            <p:ph type="subTitle" idx="1"/>
          </p:nvPr>
        </p:nvSpPr>
        <p:spPr>
          <a:xfrm>
            <a:off x="2998855" y="3884581"/>
            <a:ext cx="2173219" cy="3300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 sz="2800" b="1" dirty="0"/>
              <a:t>SGK/Tr146</a:t>
            </a:r>
            <a:endParaRPr sz="2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a:extLst>
              <a:ext uri="{FF2B5EF4-FFF2-40B4-BE49-F238E27FC236}">
                <a16:creationId xmlns:a16="http://schemas.microsoft.com/office/drawing/2014/main" id="{6C2846F5-E0BB-44EF-B617-5B1F2364C6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8148162" cy="515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1">
            <a:extLst>
              <a:ext uri="{FF2B5EF4-FFF2-40B4-BE49-F238E27FC236}">
                <a16:creationId xmlns:a16="http://schemas.microsoft.com/office/drawing/2014/main" id="{838E5A3C-7DDD-4669-907E-752EE4C4C9B1}"/>
              </a:ext>
            </a:extLst>
          </p:cNvPr>
          <p:cNvSpPr txBox="1"/>
          <p:nvPr/>
        </p:nvSpPr>
        <p:spPr>
          <a:xfrm>
            <a:off x="3374708" y="400050"/>
            <a:ext cx="2980373" cy="459700"/>
          </a:xfrm>
          <a:prstGeom prst="roundRect">
            <a:avLst/>
          </a:prstGeom>
          <a:solidFill>
            <a:srgbClr val="257A14"/>
          </a:solidFill>
          <a:effectLst>
            <a:outerShdw blurRad="76200" dir="18900000" sy="23000" kx="-1200000" algn="bl" rotWithShape="0">
              <a:prstClr val="black">
                <a:alpha val="20000"/>
              </a:prstClr>
            </a:outerShdw>
          </a:effectLst>
        </p:spPr>
        <p:txBody>
          <a:bodyPr>
            <a:spAutoFit/>
          </a:bodyPr>
          <a:lstStyle>
            <a:lvl1pPr defTabSz="685800">
              <a:defRPr>
                <a:solidFill>
                  <a:schemeClr val="tx1"/>
                </a:solidFill>
                <a:latin typeface="等线" charset="0"/>
                <a:ea typeface="等线" charset="0"/>
                <a:cs typeface="等线" charset="0"/>
              </a:defRPr>
            </a:lvl1pPr>
            <a:lvl2pPr marL="742950" indent="-285750" defTabSz="685800">
              <a:defRPr>
                <a:solidFill>
                  <a:schemeClr val="tx1"/>
                </a:solidFill>
                <a:latin typeface="等线" charset="0"/>
                <a:ea typeface="等线" charset="0"/>
                <a:cs typeface="等线" charset="0"/>
              </a:defRPr>
            </a:lvl2pPr>
            <a:lvl3pPr marL="1143000" indent="-228600" defTabSz="685800">
              <a:defRPr>
                <a:solidFill>
                  <a:schemeClr val="tx1"/>
                </a:solidFill>
                <a:latin typeface="等线" charset="0"/>
                <a:ea typeface="等线" charset="0"/>
                <a:cs typeface="等线" charset="0"/>
              </a:defRPr>
            </a:lvl3pPr>
            <a:lvl4pPr marL="1600200" indent="-228600" defTabSz="685800">
              <a:defRPr>
                <a:solidFill>
                  <a:schemeClr val="tx1"/>
                </a:solidFill>
                <a:latin typeface="等线" charset="0"/>
                <a:ea typeface="等线" charset="0"/>
                <a:cs typeface="等线" charset="0"/>
              </a:defRPr>
            </a:lvl4pPr>
            <a:lvl5pPr marL="2057400" indent="-228600" defTabSz="685800">
              <a:defRPr>
                <a:solidFill>
                  <a:schemeClr val="tx1"/>
                </a:solidFill>
                <a:latin typeface="等线" charset="0"/>
                <a:ea typeface="等线" charset="0"/>
                <a:cs typeface="等线" charset="0"/>
              </a:defRPr>
            </a:lvl5pPr>
            <a:lvl6pPr marL="2514600" indent="-228600" defTabSz="685800" eaLnBrk="0" fontAlgn="base" hangingPunct="0">
              <a:spcBef>
                <a:spcPct val="0"/>
              </a:spcBef>
              <a:spcAft>
                <a:spcPct val="0"/>
              </a:spcAft>
              <a:defRPr>
                <a:solidFill>
                  <a:schemeClr val="tx1"/>
                </a:solidFill>
                <a:latin typeface="等线" charset="0"/>
                <a:ea typeface="等线" charset="0"/>
                <a:cs typeface="等线" charset="0"/>
              </a:defRPr>
            </a:lvl6pPr>
            <a:lvl7pPr marL="2971800" indent="-228600" defTabSz="685800" eaLnBrk="0" fontAlgn="base" hangingPunct="0">
              <a:spcBef>
                <a:spcPct val="0"/>
              </a:spcBef>
              <a:spcAft>
                <a:spcPct val="0"/>
              </a:spcAft>
              <a:defRPr>
                <a:solidFill>
                  <a:schemeClr val="tx1"/>
                </a:solidFill>
                <a:latin typeface="等线" charset="0"/>
                <a:ea typeface="等线" charset="0"/>
                <a:cs typeface="等线" charset="0"/>
              </a:defRPr>
            </a:lvl7pPr>
            <a:lvl8pPr marL="3429000" indent="-228600" defTabSz="685800" eaLnBrk="0" fontAlgn="base" hangingPunct="0">
              <a:spcBef>
                <a:spcPct val="0"/>
              </a:spcBef>
              <a:spcAft>
                <a:spcPct val="0"/>
              </a:spcAft>
              <a:defRPr>
                <a:solidFill>
                  <a:schemeClr val="tx1"/>
                </a:solidFill>
                <a:latin typeface="等线" charset="0"/>
                <a:ea typeface="等线" charset="0"/>
                <a:cs typeface="等线" charset="0"/>
              </a:defRPr>
            </a:lvl8pPr>
            <a:lvl9pPr marL="3886200" indent="-228600" defTabSz="685800" eaLnBrk="0" fontAlgn="base" hangingPunct="0">
              <a:spcBef>
                <a:spcPct val="0"/>
              </a:spcBef>
              <a:spcAft>
                <a:spcPct val="0"/>
              </a:spcAft>
              <a:defRPr>
                <a:solidFill>
                  <a:schemeClr val="tx1"/>
                </a:solidFill>
                <a:latin typeface="等线" charset="0"/>
                <a:ea typeface="等线" charset="0"/>
                <a:cs typeface="等线" charset="0"/>
              </a:defRPr>
            </a:lvl9pPr>
          </a:lstStyle>
          <a:p>
            <a:pPr algn="ctr" eaLnBrk="1" hangingPunct="1">
              <a:buFont typeface="Arial" panose="020B0604020202020204" pitchFamily="34" charset="0"/>
              <a:buNone/>
              <a:defRPr/>
            </a:pPr>
            <a:r>
              <a:rPr lang="en-US" altLang="zh-CN" sz="2100" b="1" dirty="0" err="1">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mn-lt"/>
              </a:rPr>
              <a:t>Yêu</a:t>
            </a:r>
            <a:r>
              <a:rPr lang="en-US" altLang="zh-CN" sz="2100" b="1" dirty="0">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mn-lt"/>
              </a:rPr>
              <a:t> </a:t>
            </a:r>
            <a:r>
              <a:rPr lang="en-US" altLang="zh-CN" sz="2100" b="1" dirty="0" err="1">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mn-lt"/>
              </a:rPr>
              <a:t>cầu</a:t>
            </a:r>
            <a:r>
              <a:rPr lang="en-US" altLang="zh-CN" sz="2100" b="1" dirty="0">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mn-lt"/>
              </a:rPr>
              <a:t> </a:t>
            </a:r>
            <a:r>
              <a:rPr lang="en-US" altLang="zh-CN" sz="2100" b="1" dirty="0" err="1">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mn-lt"/>
              </a:rPr>
              <a:t>cần</a:t>
            </a:r>
            <a:r>
              <a:rPr lang="en-US" altLang="zh-CN" sz="2100" b="1" dirty="0">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mn-lt"/>
              </a:rPr>
              <a:t> </a:t>
            </a:r>
            <a:r>
              <a:rPr lang="en-US" altLang="zh-CN" sz="2100" b="1" dirty="0" err="1">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mn-lt"/>
              </a:rPr>
              <a:t>đạt</a:t>
            </a:r>
            <a:endParaRPr lang="zh-CN" altLang="en-US" sz="2100" b="1" dirty="0">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mn-lt"/>
            </a:endParaRPr>
          </a:p>
        </p:txBody>
      </p:sp>
      <p:pic>
        <p:nvPicPr>
          <p:cNvPr id="6149" name="Picture 23">
            <a:extLst>
              <a:ext uri="{FF2B5EF4-FFF2-40B4-BE49-F238E27FC236}">
                <a16:creationId xmlns:a16="http://schemas.microsoft.com/office/drawing/2014/main" id="{4CCB11F3-51C4-4C07-A30F-ED7AFF45FE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9580" y="2777490"/>
            <a:ext cx="437198" cy="43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25">
            <a:extLst>
              <a:ext uri="{FF2B5EF4-FFF2-40B4-BE49-F238E27FC236}">
                <a16:creationId xmlns:a16="http://schemas.microsoft.com/office/drawing/2014/main" id="{550C682E-C107-4F8B-886C-5EA696DEA4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500" y="1205865"/>
            <a:ext cx="425768" cy="43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Rounded Corners 27">
            <a:extLst>
              <a:ext uri="{FF2B5EF4-FFF2-40B4-BE49-F238E27FC236}">
                <a16:creationId xmlns:a16="http://schemas.microsoft.com/office/drawing/2014/main" id="{A06AA9CF-C539-4AE8-B22E-E737177A5128}"/>
              </a:ext>
            </a:extLst>
          </p:cNvPr>
          <p:cNvSpPr/>
          <p:nvPr/>
        </p:nvSpPr>
        <p:spPr>
          <a:xfrm>
            <a:off x="2284572" y="1205865"/>
            <a:ext cx="4839176" cy="1193303"/>
          </a:xfrm>
          <a:prstGeom prst="roundRect">
            <a:avLst/>
          </a:prstGeom>
          <a:noFill/>
          <a:ln w="38100">
            <a:solidFill>
              <a:srgbClr val="EBA9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r>
              <a:rPr lang="en-US" sz="1800" dirty="0"/>
              <a:t>-  HS</a:t>
            </a:r>
            <a:r>
              <a:rPr lang="en-US" sz="1800" b="1" dirty="0"/>
              <a:t> </a:t>
            </a:r>
            <a:r>
              <a:rPr lang="pt-BR" sz="1800" dirty="0"/>
              <a:t>nhận biết số 100 000 (một trăm nghìn hoặc một chục vạn)</a:t>
            </a:r>
            <a:r>
              <a:rPr lang="en-US" sz="1800" dirty="0"/>
              <a:t>.</a:t>
            </a:r>
            <a:endParaRPr lang="en-SG" sz="1800" dirty="0"/>
          </a:p>
          <a:p>
            <a:r>
              <a:rPr lang="pt-BR" sz="1800" dirty="0"/>
              <a:t>- HS nắm được được số 100 000 là số liền sau số 99 999</a:t>
            </a:r>
            <a:endParaRPr lang="en-SG" sz="1800" dirty="0"/>
          </a:p>
        </p:txBody>
      </p:sp>
      <p:sp>
        <p:nvSpPr>
          <p:cNvPr id="12" name="Rectangle: Rounded Corners 29">
            <a:extLst>
              <a:ext uri="{FF2B5EF4-FFF2-40B4-BE49-F238E27FC236}">
                <a16:creationId xmlns:a16="http://schemas.microsoft.com/office/drawing/2014/main" id="{39C37E31-0F84-4A74-9A19-C386D50DB178}"/>
              </a:ext>
            </a:extLst>
          </p:cNvPr>
          <p:cNvSpPr/>
          <p:nvPr/>
        </p:nvSpPr>
        <p:spPr>
          <a:xfrm>
            <a:off x="2153127" y="2678907"/>
            <a:ext cx="5916453" cy="1367992"/>
          </a:xfrm>
          <a:prstGeom prst="roundRect">
            <a:avLst/>
          </a:prstGeom>
          <a:noFill/>
          <a:ln w="38100">
            <a:solidFill>
              <a:srgbClr val="06A99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r>
              <a:rPr lang="nl-NL" sz="1800" dirty="0"/>
              <a:t>- Biết chăm học tập và giáo dục thêm tình yêu với môn học. </a:t>
            </a:r>
            <a:endParaRPr lang="en-SG" sz="1800" dirty="0"/>
          </a:p>
          <a:p>
            <a:r>
              <a:rPr lang="en-US" sz="1800" dirty="0"/>
              <a:t>- </a:t>
            </a:r>
            <a:r>
              <a:rPr lang="en-US" sz="1800" dirty="0" err="1"/>
              <a:t>Năng</a:t>
            </a:r>
            <a:r>
              <a:rPr lang="en-US" sz="1800" dirty="0"/>
              <a:t> </a:t>
            </a:r>
            <a:r>
              <a:rPr lang="en-US" sz="1800" dirty="0" err="1"/>
              <a:t>lực</a:t>
            </a:r>
            <a:r>
              <a:rPr lang="en-US" sz="1800" dirty="0"/>
              <a:t>: </a:t>
            </a:r>
            <a:r>
              <a:rPr lang="nl-NL" sz="1800" dirty="0"/>
              <a:t>Thông qua các thông tin toán học học sinh nhận biết được vấn đề cần giải quyết sẽ trình bày, diễn đạt </a:t>
            </a:r>
            <a:endParaRPr lang="zh-CN" altLang="en-US" sz="3200" b="1" dirty="0">
              <a:solidFill>
                <a:srgbClr val="000000"/>
              </a:solidFill>
              <a:cs typeface="Arial" panose="020B0604020202020204" pitchFamily="34" charset="0"/>
              <a:sym typeface="+mn-ea"/>
            </a:endParaRPr>
          </a:p>
        </p:txBody>
      </p:sp>
      <p:pic>
        <p:nvPicPr>
          <p:cNvPr id="7176" name="图片 9">
            <a:extLst>
              <a:ext uri="{FF2B5EF4-FFF2-40B4-BE49-F238E27FC236}">
                <a16:creationId xmlns:a16="http://schemas.microsoft.com/office/drawing/2014/main" id="{EC4B664E-8943-492B-BF43-FE4DE8018E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1630" y="2554605"/>
            <a:ext cx="587217" cy="99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图片 13">
            <a:extLst>
              <a:ext uri="{FF2B5EF4-FFF2-40B4-BE49-F238E27FC236}">
                <a16:creationId xmlns:a16="http://schemas.microsoft.com/office/drawing/2014/main" id="{B3D6A858-CACF-48EE-9920-EEF7CDC591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6426" y="4427696"/>
            <a:ext cx="1235869" cy="71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图片 10">
            <a:extLst>
              <a:ext uri="{FF2B5EF4-FFF2-40B4-BE49-F238E27FC236}">
                <a16:creationId xmlns:a16="http://schemas.microsoft.com/office/drawing/2014/main" id="{3530264F-8415-4F3F-9AEB-2288D086A9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9385" y="617220"/>
            <a:ext cx="624363" cy="58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19342">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ppt_x"/>
                                          </p:val>
                                        </p:tav>
                                        <p:tav tm="100000">
                                          <p:val>
                                            <p:strVal val="#ppt_x"/>
                                          </p:val>
                                        </p:tav>
                                      </p:tavLst>
                                    </p:anim>
                                    <p:anim calcmode="lin" valueType="num">
                                      <p:cBhvr additive="base">
                                        <p:cTn id="13" dur="500" fill="hold"/>
                                        <p:tgtEl>
                                          <p:spTgt spid="615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1" fill="hold" nodeType="clickEffect">
                                  <p:stCondLst>
                                    <p:cond delay="0"/>
                                  </p:stCondLst>
                                  <p:childTnLst>
                                    <p:set>
                                      <p:cBhvr>
                                        <p:cTn id="21" dur="1" fill="hold">
                                          <p:stCondLst>
                                            <p:cond delay="0"/>
                                          </p:stCondLst>
                                        </p:cTn>
                                        <p:tgtEl>
                                          <p:spTgt spid="6149"/>
                                        </p:tgtEl>
                                        <p:attrNameLst>
                                          <p:attrName>style.visibility</p:attrName>
                                        </p:attrNameLst>
                                      </p:cBhvr>
                                      <p:to>
                                        <p:strVal val="visible"/>
                                      </p:to>
                                    </p:set>
                                    <p:anim calcmode="lin" valueType="num">
                                      <p:cBhvr additive="base">
                                        <p:cTn id="22" dur="500" fill="hold"/>
                                        <p:tgtEl>
                                          <p:spTgt spid="6149"/>
                                        </p:tgtEl>
                                        <p:attrNameLst>
                                          <p:attrName>ppt_x</p:attrName>
                                        </p:attrNameLst>
                                      </p:cBhvr>
                                      <p:tavLst>
                                        <p:tav tm="0">
                                          <p:val>
                                            <p:strVal val="#ppt_x"/>
                                          </p:val>
                                        </p:tav>
                                        <p:tav tm="100000">
                                          <p:val>
                                            <p:strVal val="#ppt_x"/>
                                          </p:val>
                                        </p:tav>
                                      </p:tavLst>
                                    </p:anim>
                                    <p:anim calcmode="lin" valueType="num">
                                      <p:cBhvr additive="base">
                                        <p:cTn id="23" dur="500" fill="hold"/>
                                        <p:tgtEl>
                                          <p:spTgt spid="6149"/>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14"/>
        <p:cNvGrpSpPr/>
        <p:nvPr/>
      </p:nvGrpSpPr>
      <p:grpSpPr>
        <a:xfrm>
          <a:off x="0" y="0"/>
          <a:ext cx="0" cy="0"/>
          <a:chOff x="0" y="0"/>
          <a:chExt cx="0" cy="0"/>
        </a:xfrm>
      </p:grpSpPr>
      <p:sp>
        <p:nvSpPr>
          <p:cNvPr id="6" name="Rectangle 16"/>
          <p:cNvSpPr>
            <a:spLocks noChangeArrowheads="1"/>
          </p:cNvSpPr>
          <p:nvPr/>
        </p:nvSpPr>
        <p:spPr bwMode="auto">
          <a:xfrm>
            <a:off x="579835" y="1051322"/>
            <a:ext cx="7949803" cy="3429000"/>
          </a:xfrm>
          <a:prstGeom prst="rect">
            <a:avLst/>
          </a:prstGeom>
          <a:solidFill>
            <a:schemeClr val="accent3">
              <a:lumMod val="20000"/>
              <a:lumOff val="80000"/>
            </a:schemeClr>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350"/>
          </a:p>
        </p:txBody>
      </p:sp>
      <p:sp>
        <p:nvSpPr>
          <p:cNvPr id="7" name="Rectangle 17"/>
          <p:cNvSpPr>
            <a:spLocks noChangeArrowheads="1"/>
          </p:cNvSpPr>
          <p:nvPr/>
        </p:nvSpPr>
        <p:spPr bwMode="auto">
          <a:xfrm>
            <a:off x="3438525" y="1221581"/>
            <a:ext cx="2228850" cy="2057400"/>
          </a:xfrm>
          <a:prstGeom prst="rect">
            <a:avLst/>
          </a:prstGeom>
          <a:solidFill>
            <a:schemeClr val="accent1">
              <a:lumMod val="40000"/>
              <a:lumOff val="60000"/>
            </a:schemeClr>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350"/>
          </a:p>
        </p:txBody>
      </p:sp>
      <p:sp>
        <p:nvSpPr>
          <p:cNvPr id="8" name="Rectangle 18"/>
          <p:cNvSpPr>
            <a:spLocks noChangeArrowheads="1"/>
          </p:cNvSpPr>
          <p:nvPr/>
        </p:nvSpPr>
        <p:spPr bwMode="auto">
          <a:xfrm>
            <a:off x="6038850" y="1241822"/>
            <a:ext cx="2228850" cy="2000250"/>
          </a:xfrm>
          <a:prstGeom prst="rect">
            <a:avLst/>
          </a:prstGeom>
          <a:solidFill>
            <a:schemeClr val="accent1">
              <a:lumMod val="40000"/>
              <a:lumOff val="60000"/>
            </a:schemeClr>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350"/>
          </a:p>
        </p:txBody>
      </p:sp>
      <p:sp>
        <p:nvSpPr>
          <p:cNvPr id="9" name="Rectangle 19"/>
          <p:cNvSpPr>
            <a:spLocks noChangeArrowheads="1"/>
          </p:cNvSpPr>
          <p:nvPr/>
        </p:nvSpPr>
        <p:spPr bwMode="auto">
          <a:xfrm>
            <a:off x="838200" y="1221581"/>
            <a:ext cx="2228850" cy="2057400"/>
          </a:xfrm>
          <a:prstGeom prst="rect">
            <a:avLst/>
          </a:prstGeom>
          <a:solidFill>
            <a:schemeClr val="accent1">
              <a:lumMod val="40000"/>
              <a:lumOff val="60000"/>
            </a:schemeClr>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350"/>
          </a:p>
        </p:txBody>
      </p:sp>
      <p:sp>
        <p:nvSpPr>
          <p:cNvPr id="10" name="Rectangle 20"/>
          <p:cNvSpPr>
            <a:spLocks noChangeArrowheads="1"/>
          </p:cNvSpPr>
          <p:nvPr/>
        </p:nvSpPr>
        <p:spPr bwMode="auto">
          <a:xfrm>
            <a:off x="913210" y="2936081"/>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latin typeface="Times New Roman" panose="02020603050405020304" pitchFamily="18" charset="0"/>
                <a:cs typeface="Times New Roman" panose="02020603050405020304" pitchFamily="18" charset="0"/>
              </a:rPr>
              <a:t>10 000</a:t>
            </a:r>
          </a:p>
        </p:txBody>
      </p:sp>
      <p:sp>
        <p:nvSpPr>
          <p:cNvPr id="11" name="Rectangle 21"/>
          <p:cNvSpPr>
            <a:spLocks noChangeArrowheads="1"/>
          </p:cNvSpPr>
          <p:nvPr/>
        </p:nvSpPr>
        <p:spPr bwMode="auto">
          <a:xfrm>
            <a:off x="913209" y="587573"/>
            <a:ext cx="1039416"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b="1">
                <a:latin typeface="Times New Roman" panose="02020603050405020304" pitchFamily="18" charset="0"/>
                <a:cs typeface="Times New Roman" panose="02020603050405020304" pitchFamily="18" charset="0"/>
              </a:rPr>
              <a:t>10 000</a:t>
            </a:r>
          </a:p>
        </p:txBody>
      </p:sp>
      <p:sp>
        <p:nvSpPr>
          <p:cNvPr id="12" name="Rectangle 22"/>
          <p:cNvSpPr>
            <a:spLocks noChangeArrowheads="1"/>
          </p:cNvSpPr>
          <p:nvPr/>
        </p:nvSpPr>
        <p:spPr bwMode="auto">
          <a:xfrm>
            <a:off x="4627960" y="2536031"/>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13" name="Rectangle 23"/>
          <p:cNvSpPr>
            <a:spLocks noChangeArrowheads="1"/>
          </p:cNvSpPr>
          <p:nvPr/>
        </p:nvSpPr>
        <p:spPr bwMode="auto">
          <a:xfrm>
            <a:off x="3513535" y="1335881"/>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14" name="Rectangle 24"/>
          <p:cNvSpPr>
            <a:spLocks noChangeArrowheads="1"/>
          </p:cNvSpPr>
          <p:nvPr/>
        </p:nvSpPr>
        <p:spPr bwMode="auto">
          <a:xfrm>
            <a:off x="3513535" y="1735931"/>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15" name="Rectangle 25"/>
          <p:cNvSpPr>
            <a:spLocks noChangeArrowheads="1"/>
          </p:cNvSpPr>
          <p:nvPr/>
        </p:nvSpPr>
        <p:spPr bwMode="auto">
          <a:xfrm>
            <a:off x="3513535" y="2135981"/>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16" name="Rectangle 26"/>
          <p:cNvSpPr>
            <a:spLocks noChangeArrowheads="1"/>
          </p:cNvSpPr>
          <p:nvPr/>
        </p:nvSpPr>
        <p:spPr bwMode="auto">
          <a:xfrm>
            <a:off x="3513535" y="2536031"/>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17" name="Rectangle 27"/>
          <p:cNvSpPr>
            <a:spLocks noChangeArrowheads="1"/>
          </p:cNvSpPr>
          <p:nvPr/>
        </p:nvSpPr>
        <p:spPr bwMode="auto">
          <a:xfrm>
            <a:off x="3513535" y="2936081"/>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18" name="Rectangle 28"/>
          <p:cNvSpPr>
            <a:spLocks noChangeArrowheads="1"/>
          </p:cNvSpPr>
          <p:nvPr/>
        </p:nvSpPr>
        <p:spPr bwMode="auto">
          <a:xfrm>
            <a:off x="4627960" y="2936081"/>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19" name="Rectangle 29"/>
          <p:cNvSpPr>
            <a:spLocks noChangeArrowheads="1"/>
          </p:cNvSpPr>
          <p:nvPr/>
        </p:nvSpPr>
        <p:spPr bwMode="auto">
          <a:xfrm>
            <a:off x="4627960" y="1735931"/>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20" name="Rectangle 30"/>
          <p:cNvSpPr>
            <a:spLocks noChangeArrowheads="1"/>
          </p:cNvSpPr>
          <p:nvPr/>
        </p:nvSpPr>
        <p:spPr bwMode="auto">
          <a:xfrm>
            <a:off x="2027635" y="2135981"/>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latin typeface="Times New Roman" panose="02020603050405020304" pitchFamily="18" charset="0"/>
                <a:cs typeface="Times New Roman" panose="02020603050405020304" pitchFamily="18" charset="0"/>
              </a:rPr>
              <a:t>10 000</a:t>
            </a:r>
          </a:p>
        </p:txBody>
      </p:sp>
      <p:sp>
        <p:nvSpPr>
          <p:cNvPr id="21" name="Rectangle 31"/>
          <p:cNvSpPr>
            <a:spLocks noChangeArrowheads="1"/>
          </p:cNvSpPr>
          <p:nvPr/>
        </p:nvSpPr>
        <p:spPr bwMode="auto">
          <a:xfrm>
            <a:off x="2027635" y="2536031"/>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latin typeface="Times New Roman" panose="02020603050405020304" pitchFamily="18" charset="0"/>
                <a:cs typeface="Times New Roman" panose="02020603050405020304" pitchFamily="18" charset="0"/>
              </a:rPr>
              <a:t>10 000</a:t>
            </a:r>
          </a:p>
        </p:txBody>
      </p:sp>
      <p:sp>
        <p:nvSpPr>
          <p:cNvPr id="22" name="Rectangle 32"/>
          <p:cNvSpPr>
            <a:spLocks noChangeArrowheads="1"/>
          </p:cNvSpPr>
          <p:nvPr/>
        </p:nvSpPr>
        <p:spPr bwMode="auto">
          <a:xfrm>
            <a:off x="2027635" y="2936081"/>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latin typeface="Times New Roman" panose="02020603050405020304" pitchFamily="18" charset="0"/>
                <a:cs typeface="Times New Roman" panose="02020603050405020304" pitchFamily="18" charset="0"/>
              </a:rPr>
              <a:t>10 000</a:t>
            </a:r>
          </a:p>
        </p:txBody>
      </p:sp>
      <p:sp>
        <p:nvSpPr>
          <p:cNvPr id="23" name="Rectangle 33"/>
          <p:cNvSpPr>
            <a:spLocks noChangeArrowheads="1"/>
          </p:cNvSpPr>
          <p:nvPr/>
        </p:nvSpPr>
        <p:spPr bwMode="auto">
          <a:xfrm>
            <a:off x="913210" y="1335881"/>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latin typeface="Times New Roman" panose="02020603050405020304" pitchFamily="18" charset="0"/>
                <a:cs typeface="Times New Roman" panose="02020603050405020304" pitchFamily="18" charset="0"/>
              </a:rPr>
              <a:t>10 000</a:t>
            </a:r>
          </a:p>
        </p:txBody>
      </p:sp>
      <p:sp>
        <p:nvSpPr>
          <p:cNvPr id="24" name="Rectangle 34"/>
          <p:cNvSpPr>
            <a:spLocks noChangeArrowheads="1"/>
          </p:cNvSpPr>
          <p:nvPr/>
        </p:nvSpPr>
        <p:spPr bwMode="auto">
          <a:xfrm>
            <a:off x="913210" y="1735931"/>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latin typeface="Times New Roman" panose="02020603050405020304" pitchFamily="18" charset="0"/>
                <a:cs typeface="Times New Roman" panose="02020603050405020304" pitchFamily="18" charset="0"/>
              </a:rPr>
              <a:t>10 000</a:t>
            </a:r>
          </a:p>
        </p:txBody>
      </p:sp>
      <p:sp>
        <p:nvSpPr>
          <p:cNvPr id="25" name="Rectangle 35"/>
          <p:cNvSpPr>
            <a:spLocks noChangeArrowheads="1"/>
          </p:cNvSpPr>
          <p:nvPr/>
        </p:nvSpPr>
        <p:spPr bwMode="auto">
          <a:xfrm>
            <a:off x="913210" y="2135981"/>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latin typeface="Times New Roman" panose="02020603050405020304" pitchFamily="18" charset="0"/>
                <a:cs typeface="Times New Roman" panose="02020603050405020304" pitchFamily="18" charset="0"/>
              </a:rPr>
              <a:t>10 000</a:t>
            </a:r>
          </a:p>
        </p:txBody>
      </p:sp>
      <p:sp>
        <p:nvSpPr>
          <p:cNvPr id="26" name="Rectangle 36"/>
          <p:cNvSpPr>
            <a:spLocks noChangeArrowheads="1"/>
          </p:cNvSpPr>
          <p:nvPr/>
        </p:nvSpPr>
        <p:spPr bwMode="auto">
          <a:xfrm>
            <a:off x="913210" y="2536031"/>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latin typeface="Times New Roman" panose="02020603050405020304" pitchFamily="18" charset="0"/>
                <a:cs typeface="Times New Roman" panose="02020603050405020304" pitchFamily="18" charset="0"/>
              </a:rPr>
              <a:t>10 000</a:t>
            </a:r>
          </a:p>
        </p:txBody>
      </p:sp>
      <p:grpSp>
        <p:nvGrpSpPr>
          <p:cNvPr id="27" name="Group 37"/>
          <p:cNvGrpSpPr>
            <a:grpSpLocks/>
          </p:cNvGrpSpPr>
          <p:nvPr/>
        </p:nvGrpSpPr>
        <p:grpSpPr bwMode="auto">
          <a:xfrm>
            <a:off x="6038850" y="1321593"/>
            <a:ext cx="2155031" cy="1843088"/>
            <a:chOff x="3936" y="1572"/>
            <a:chExt cx="1392" cy="1548"/>
          </a:xfrm>
        </p:grpSpPr>
        <p:sp>
          <p:nvSpPr>
            <p:cNvPr id="28" name="Rectangle 38"/>
            <p:cNvSpPr>
              <a:spLocks noChangeArrowheads="1"/>
            </p:cNvSpPr>
            <p:nvPr/>
          </p:nvSpPr>
          <p:spPr bwMode="auto">
            <a:xfrm>
              <a:off x="4656" y="2208"/>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29" name="Rectangle 39"/>
            <p:cNvSpPr>
              <a:spLocks noChangeArrowheads="1"/>
            </p:cNvSpPr>
            <p:nvPr/>
          </p:nvSpPr>
          <p:spPr bwMode="auto">
            <a:xfrm>
              <a:off x="4656" y="2544"/>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30" name="Rectangle 40"/>
            <p:cNvSpPr>
              <a:spLocks noChangeArrowheads="1"/>
            </p:cNvSpPr>
            <p:nvPr/>
          </p:nvSpPr>
          <p:spPr bwMode="auto">
            <a:xfrm>
              <a:off x="4656" y="2880"/>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31" name="Rectangle 41"/>
            <p:cNvSpPr>
              <a:spLocks noChangeArrowheads="1"/>
            </p:cNvSpPr>
            <p:nvPr/>
          </p:nvSpPr>
          <p:spPr bwMode="auto">
            <a:xfrm>
              <a:off x="3936" y="1572"/>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32" name="Rectangle 42"/>
            <p:cNvSpPr>
              <a:spLocks noChangeArrowheads="1"/>
            </p:cNvSpPr>
            <p:nvPr/>
          </p:nvSpPr>
          <p:spPr bwMode="auto">
            <a:xfrm>
              <a:off x="3936" y="1899"/>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33" name="Rectangle 43"/>
            <p:cNvSpPr>
              <a:spLocks noChangeArrowheads="1"/>
            </p:cNvSpPr>
            <p:nvPr/>
          </p:nvSpPr>
          <p:spPr bwMode="auto">
            <a:xfrm>
              <a:off x="3936" y="2208"/>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34" name="Rectangle 44"/>
            <p:cNvSpPr>
              <a:spLocks noChangeArrowheads="1"/>
            </p:cNvSpPr>
            <p:nvPr/>
          </p:nvSpPr>
          <p:spPr bwMode="auto">
            <a:xfrm>
              <a:off x="3936" y="2544"/>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35" name="Rectangle 45"/>
            <p:cNvSpPr>
              <a:spLocks noChangeArrowheads="1"/>
            </p:cNvSpPr>
            <p:nvPr/>
          </p:nvSpPr>
          <p:spPr bwMode="auto">
            <a:xfrm>
              <a:off x="3936" y="2880"/>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36" name="Rectangle 46"/>
            <p:cNvSpPr>
              <a:spLocks noChangeArrowheads="1"/>
            </p:cNvSpPr>
            <p:nvPr/>
          </p:nvSpPr>
          <p:spPr bwMode="auto">
            <a:xfrm>
              <a:off x="4656" y="1899"/>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grpSp>
      <p:sp>
        <p:nvSpPr>
          <p:cNvPr id="37" name="Rectangle 47"/>
          <p:cNvSpPr>
            <a:spLocks noChangeArrowheads="1"/>
          </p:cNvSpPr>
          <p:nvPr/>
        </p:nvSpPr>
        <p:spPr bwMode="auto">
          <a:xfrm>
            <a:off x="7153275" y="1319212"/>
            <a:ext cx="1040606"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38" name="Text Box 48"/>
          <p:cNvSpPr txBox="1">
            <a:spLocks noChangeArrowheads="1"/>
          </p:cNvSpPr>
          <p:nvPr/>
        </p:nvSpPr>
        <p:spPr bwMode="auto">
          <a:xfrm>
            <a:off x="1527571" y="3342530"/>
            <a:ext cx="1119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a:latin typeface="Times New Roman" panose="02020603050405020304" pitchFamily="18" charset="0"/>
                <a:cs typeface="Times New Roman" panose="02020603050405020304" pitchFamily="18" charset="0"/>
              </a:rPr>
              <a:t>80 000</a:t>
            </a:r>
          </a:p>
        </p:txBody>
      </p:sp>
      <p:sp>
        <p:nvSpPr>
          <p:cNvPr id="39" name="Text Box 49"/>
          <p:cNvSpPr txBox="1">
            <a:spLocks noChangeArrowheads="1"/>
          </p:cNvSpPr>
          <p:nvPr/>
        </p:nvSpPr>
        <p:spPr bwMode="auto">
          <a:xfrm>
            <a:off x="4107656" y="3361135"/>
            <a:ext cx="12584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a:latin typeface="Times New Roman" panose="02020603050405020304" pitchFamily="18" charset="0"/>
                <a:cs typeface="Times New Roman" panose="02020603050405020304" pitchFamily="18" charset="0"/>
              </a:rPr>
              <a:t>90 000</a:t>
            </a:r>
          </a:p>
        </p:txBody>
      </p:sp>
      <p:sp>
        <p:nvSpPr>
          <p:cNvPr id="40" name="Text Box 50"/>
          <p:cNvSpPr txBox="1">
            <a:spLocks noChangeArrowheads="1"/>
          </p:cNvSpPr>
          <p:nvPr/>
        </p:nvSpPr>
        <p:spPr bwMode="auto">
          <a:xfrm>
            <a:off x="6563668" y="3298329"/>
            <a:ext cx="1485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a:solidFill>
                  <a:srgbClr val="AB1C19"/>
                </a:solidFill>
                <a:latin typeface="Times New Roman" panose="02020603050405020304" pitchFamily="18" charset="0"/>
                <a:cs typeface="Times New Roman" panose="02020603050405020304" pitchFamily="18" charset="0"/>
              </a:rPr>
              <a:t>100 000</a:t>
            </a:r>
          </a:p>
        </p:txBody>
      </p:sp>
      <p:sp>
        <p:nvSpPr>
          <p:cNvPr id="41" name="Text Box 51"/>
          <p:cNvSpPr txBox="1">
            <a:spLocks noChangeArrowheads="1"/>
          </p:cNvSpPr>
          <p:nvPr/>
        </p:nvSpPr>
        <p:spPr bwMode="auto">
          <a:xfrm>
            <a:off x="2484835" y="4040981"/>
            <a:ext cx="4707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100 000 </a:t>
            </a:r>
            <a:r>
              <a:rPr lang="en-US" altLang="en-US" sz="2400" b="1" dirty="0">
                <a:latin typeface="Times New Roman" panose="02020603050405020304" pitchFamily="18" charset="0"/>
                <a:cs typeface="Times New Roman" panose="02020603050405020304" pitchFamily="18" charset="0"/>
              </a:rPr>
              <a:t>đọc là: một trăm nghìn</a:t>
            </a:r>
          </a:p>
        </p:txBody>
      </p:sp>
      <p:sp>
        <p:nvSpPr>
          <p:cNvPr id="42" name="Rectangle 53"/>
          <p:cNvSpPr>
            <a:spLocks noChangeArrowheads="1"/>
          </p:cNvSpPr>
          <p:nvPr/>
        </p:nvSpPr>
        <p:spPr bwMode="auto">
          <a:xfrm>
            <a:off x="4627960" y="2135981"/>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43" name="Text Box 55"/>
          <p:cNvSpPr txBox="1">
            <a:spLocks noChangeArrowheads="1"/>
          </p:cNvSpPr>
          <p:nvPr/>
        </p:nvSpPr>
        <p:spPr bwMode="auto">
          <a:xfrm>
            <a:off x="1815727" y="3667124"/>
            <a:ext cx="5907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dirty="0">
                <a:solidFill>
                  <a:srgbClr val="000099"/>
                </a:solidFill>
                <a:latin typeface="Times New Roman" panose="02020603050405020304" pitchFamily="18" charset="0"/>
                <a:cs typeface="Times New Roman" panose="02020603050405020304" pitchFamily="18" charset="0"/>
              </a:rPr>
              <a:t>Mười chục nghìn còn gọi là </a:t>
            </a:r>
            <a:r>
              <a:rPr lang="en-US" altLang="en-US" sz="2400" b="1" dirty="0">
                <a:solidFill>
                  <a:srgbClr val="FF0000"/>
                </a:solidFill>
                <a:latin typeface="Times New Roman" panose="02020603050405020304" pitchFamily="18" charset="0"/>
                <a:cs typeface="Times New Roman" panose="02020603050405020304" pitchFamily="18" charset="0"/>
              </a:rPr>
              <a:t>một trăm nghìn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slide(fromBottom)">
                                      <p:cBhvr>
                                        <p:cTn id="13" dur="500"/>
                                        <p:tgtEl>
                                          <p:spTgt spid="24"/>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slide(fromBottom)">
                                      <p:cBhvr>
                                        <p:cTn id="16" dur="500"/>
                                        <p:tgtEl>
                                          <p:spTgt spid="23"/>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slide(fromBottom)">
                                      <p:cBhvr>
                                        <p:cTn id="19" dur="500"/>
                                        <p:tgtEl>
                                          <p:spTgt spid="25"/>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slide(fromBottom)">
                                      <p:cBhvr>
                                        <p:cTn id="22" dur="500"/>
                                        <p:tgtEl>
                                          <p:spTgt spid="26"/>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lide(fromBottom)">
                                      <p:cBhvr>
                                        <p:cTn id="25" dur="500"/>
                                        <p:tgtEl>
                                          <p:spTgt spid="10"/>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slide(fromBottom)">
                                      <p:cBhvr>
                                        <p:cTn id="28" dur="500"/>
                                        <p:tgtEl>
                                          <p:spTgt spid="21"/>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slide(fromBottom)">
                                      <p:cBhvr>
                                        <p:cTn id="31" dur="500"/>
                                        <p:tgtEl>
                                          <p:spTgt spid="22"/>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slide(fromBottom)">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slide(fromBottom)">
                                      <p:cBhvr>
                                        <p:cTn id="39" dur="500"/>
                                        <p:tgtEl>
                                          <p:spTgt spid="3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500"/>
                                        <p:tgtEl>
                                          <p:spTgt spid="1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slide(fromBottom)">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20" presetClass="entr" presetSubtype="0" fill="hold" grpId="0" nodeType="click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edge">
                                      <p:cBhvr>
                                        <p:cTn id="78" dur="500"/>
                                        <p:tgtEl>
                                          <p:spTgt spid="39"/>
                                        </p:tgtEl>
                                      </p:cBhvr>
                                    </p:animEffect>
                                  </p:childTnLst>
                                </p:cTn>
                              </p:par>
                            </p:childTnLst>
                          </p:cTn>
                        </p:par>
                      </p:childTnLst>
                    </p:cTn>
                  </p:par>
                  <p:par>
                    <p:cTn id="79" fill="hold">
                      <p:stCondLst>
                        <p:cond delay="indefinite"/>
                      </p:stCondLst>
                      <p:childTnLst>
                        <p:par>
                          <p:cTn id="80" fill="hold">
                            <p:stCondLst>
                              <p:cond delay="0"/>
                            </p:stCondLst>
                            <p:childTnLst>
                              <p:par>
                                <p:cTn id="81" presetID="13" presetClass="entr" presetSubtype="16"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plus(in)">
                                      <p:cBhvr>
                                        <p:cTn id="83" dur="500"/>
                                        <p:tgtEl>
                                          <p:spTgt spid="8"/>
                                        </p:tgtEl>
                                      </p:cBhvr>
                                    </p:animEffect>
                                  </p:childTnLst>
                                </p:cTn>
                              </p:par>
                              <p:par>
                                <p:cTn id="84" presetID="13" presetClass="entr" presetSubtype="16" fill="hold"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plus(in)">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additive="base">
                                        <p:cTn id="91" dur="500" fill="hold"/>
                                        <p:tgtEl>
                                          <p:spTgt spid="37"/>
                                        </p:tgtEl>
                                        <p:attrNameLst>
                                          <p:attrName>ppt_x</p:attrName>
                                        </p:attrNameLst>
                                      </p:cBhvr>
                                      <p:tavLst>
                                        <p:tav tm="0">
                                          <p:val>
                                            <p:strVal val="#ppt_x"/>
                                          </p:val>
                                        </p:tav>
                                        <p:tav tm="100000">
                                          <p:val>
                                            <p:strVal val="#ppt_x"/>
                                          </p:val>
                                        </p:tav>
                                      </p:tavLst>
                                    </p:anim>
                                    <p:anim calcmode="lin" valueType="num">
                                      <p:cBhvr additive="base">
                                        <p:cTn id="9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additive="base">
                                        <p:cTn id="97" dur="500" fill="hold"/>
                                        <p:tgtEl>
                                          <p:spTgt spid="40"/>
                                        </p:tgtEl>
                                        <p:attrNameLst>
                                          <p:attrName>ppt_x</p:attrName>
                                        </p:attrNameLst>
                                      </p:cBhvr>
                                      <p:tavLst>
                                        <p:tav tm="0">
                                          <p:val>
                                            <p:strVal val="#ppt_x"/>
                                          </p:val>
                                        </p:tav>
                                        <p:tav tm="100000">
                                          <p:val>
                                            <p:strVal val="#ppt_x"/>
                                          </p:val>
                                        </p:tav>
                                      </p:tavLst>
                                    </p:anim>
                                    <p:anim calcmode="lin" valueType="num">
                                      <p:cBhvr additive="base">
                                        <p:cTn id="9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down)">
                                      <p:cBhvr>
                                        <p:cTn id="103" dur="500"/>
                                        <p:tgtEl>
                                          <p:spTgt spid="43"/>
                                        </p:tgtEl>
                                      </p:cBhvr>
                                    </p:animEffect>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additive="base">
                                        <p:cTn id="108" dur="500" fill="hold"/>
                                        <p:tgtEl>
                                          <p:spTgt spid="41"/>
                                        </p:tgtEl>
                                        <p:attrNameLst>
                                          <p:attrName>ppt_x</p:attrName>
                                        </p:attrNameLst>
                                      </p:cBhvr>
                                      <p:tavLst>
                                        <p:tav tm="0">
                                          <p:val>
                                            <p:strVal val="#ppt_x"/>
                                          </p:val>
                                        </p:tav>
                                        <p:tav tm="100000">
                                          <p:val>
                                            <p:strVal val="#ppt_x"/>
                                          </p:val>
                                        </p:tav>
                                      </p:tavLst>
                                    </p:anim>
                                    <p:anim calcmode="lin" valueType="num">
                                      <p:cBhvr additive="base">
                                        <p:cTn id="10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37" grpId="0" animBg="1"/>
      <p:bldP spid="38" grpId="0"/>
      <p:bldP spid="39" grpId="0"/>
      <p:bldP spid="40" grpId="0"/>
      <p:bldP spid="41" grpId="0"/>
      <p:bldP spid="42" grpId="0" animBg="1"/>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73"/>
        <p:cNvGrpSpPr/>
        <p:nvPr/>
      </p:nvGrpSpPr>
      <p:grpSpPr>
        <a:xfrm>
          <a:off x="0" y="0"/>
          <a:ext cx="0" cy="0"/>
          <a:chOff x="0" y="0"/>
          <a:chExt cx="0" cy="0"/>
        </a:xfrm>
      </p:grpSpPr>
      <p:sp>
        <p:nvSpPr>
          <p:cNvPr id="41" name="Text Box 39"/>
          <p:cNvSpPr txBox="1">
            <a:spLocks noChangeArrowheads="1"/>
          </p:cNvSpPr>
          <p:nvPr/>
        </p:nvSpPr>
        <p:spPr bwMode="auto">
          <a:xfrm>
            <a:off x="917972" y="3744812"/>
            <a:ext cx="81664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dirty="0">
                <a:solidFill>
                  <a:srgbClr val="AB1C19"/>
                </a:solidFill>
                <a:latin typeface="Times New Roman" panose="02020603050405020304" pitchFamily="18" charset="0"/>
                <a:cs typeface="Times New Roman" panose="02020603050405020304" pitchFamily="18" charset="0"/>
              </a:rPr>
              <a:t>Số 100 000 gồm có mấy chữ số? Đó là những chữ số nào?</a:t>
            </a:r>
            <a:r>
              <a:rPr lang="en-US" altLang="en-US" sz="2400" b="1" dirty="0">
                <a:solidFill>
                  <a:srgbClr val="000099"/>
                </a:solidFill>
                <a:latin typeface="Times New Roman" panose="02020603050405020304" pitchFamily="18" charset="0"/>
                <a:cs typeface="Times New Roman" panose="02020603050405020304" pitchFamily="18" charset="0"/>
              </a:rPr>
              <a:t> </a:t>
            </a:r>
          </a:p>
        </p:txBody>
      </p:sp>
      <p:sp>
        <p:nvSpPr>
          <p:cNvPr id="43" name="Text Box 41"/>
          <p:cNvSpPr txBox="1">
            <a:spLocks noChangeArrowheads="1"/>
          </p:cNvSpPr>
          <p:nvPr/>
        </p:nvSpPr>
        <p:spPr bwMode="auto">
          <a:xfrm>
            <a:off x="1430535" y="3724870"/>
            <a:ext cx="60324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dirty="0">
                <a:solidFill>
                  <a:srgbClr val="AB1C19"/>
                </a:solidFill>
                <a:latin typeface="Times New Roman" panose="02020603050405020304" pitchFamily="18" charset="0"/>
                <a:cs typeface="Times New Roman" panose="02020603050405020304" pitchFamily="18" charset="0"/>
              </a:rPr>
              <a:t>Hãy đọc các số sau: 80 000;  90 000;  100 000</a:t>
            </a:r>
          </a:p>
        </p:txBody>
      </p:sp>
      <p:sp>
        <p:nvSpPr>
          <p:cNvPr id="45" name="Rectangle 16"/>
          <p:cNvSpPr>
            <a:spLocks noChangeArrowheads="1"/>
          </p:cNvSpPr>
          <p:nvPr/>
        </p:nvSpPr>
        <p:spPr bwMode="auto">
          <a:xfrm>
            <a:off x="671513" y="991195"/>
            <a:ext cx="7793831" cy="2686645"/>
          </a:xfrm>
          <a:prstGeom prst="rect">
            <a:avLst/>
          </a:prstGeom>
          <a:solidFill>
            <a:schemeClr val="accent3">
              <a:lumMod val="20000"/>
              <a:lumOff val="80000"/>
            </a:schemeClr>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350"/>
          </a:p>
        </p:txBody>
      </p:sp>
      <p:sp>
        <p:nvSpPr>
          <p:cNvPr id="46" name="Rectangle 17"/>
          <p:cNvSpPr>
            <a:spLocks noChangeArrowheads="1"/>
          </p:cNvSpPr>
          <p:nvPr/>
        </p:nvSpPr>
        <p:spPr bwMode="auto">
          <a:xfrm>
            <a:off x="3443287" y="1161454"/>
            <a:ext cx="2228850" cy="2057400"/>
          </a:xfrm>
          <a:prstGeom prst="rect">
            <a:avLst/>
          </a:prstGeom>
          <a:solidFill>
            <a:schemeClr val="accent1">
              <a:lumMod val="40000"/>
              <a:lumOff val="60000"/>
            </a:schemeClr>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350"/>
          </a:p>
        </p:txBody>
      </p:sp>
      <p:sp>
        <p:nvSpPr>
          <p:cNvPr id="47" name="Rectangle 18"/>
          <p:cNvSpPr>
            <a:spLocks noChangeArrowheads="1"/>
          </p:cNvSpPr>
          <p:nvPr/>
        </p:nvSpPr>
        <p:spPr bwMode="auto">
          <a:xfrm>
            <a:off x="6043612" y="1181695"/>
            <a:ext cx="2228850" cy="2000250"/>
          </a:xfrm>
          <a:prstGeom prst="rect">
            <a:avLst/>
          </a:prstGeom>
          <a:solidFill>
            <a:schemeClr val="accent1">
              <a:lumMod val="40000"/>
              <a:lumOff val="60000"/>
            </a:schemeClr>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350"/>
          </a:p>
        </p:txBody>
      </p:sp>
      <p:sp>
        <p:nvSpPr>
          <p:cNvPr id="48" name="Rectangle 19"/>
          <p:cNvSpPr>
            <a:spLocks noChangeArrowheads="1"/>
          </p:cNvSpPr>
          <p:nvPr/>
        </p:nvSpPr>
        <p:spPr bwMode="auto">
          <a:xfrm>
            <a:off x="842962" y="1161454"/>
            <a:ext cx="2228850" cy="2057400"/>
          </a:xfrm>
          <a:prstGeom prst="rect">
            <a:avLst/>
          </a:prstGeom>
          <a:solidFill>
            <a:schemeClr val="accent1">
              <a:lumMod val="40000"/>
              <a:lumOff val="60000"/>
            </a:schemeClr>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350"/>
          </a:p>
        </p:txBody>
      </p:sp>
      <p:sp>
        <p:nvSpPr>
          <p:cNvPr id="49" name="Rectangle 20"/>
          <p:cNvSpPr>
            <a:spLocks noChangeArrowheads="1"/>
          </p:cNvSpPr>
          <p:nvPr/>
        </p:nvSpPr>
        <p:spPr bwMode="auto">
          <a:xfrm>
            <a:off x="917972" y="2875954"/>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latin typeface="Times New Roman" panose="02020603050405020304" pitchFamily="18" charset="0"/>
                <a:cs typeface="Times New Roman" panose="02020603050405020304" pitchFamily="18" charset="0"/>
              </a:rPr>
              <a:t>10 000</a:t>
            </a:r>
          </a:p>
        </p:txBody>
      </p:sp>
      <p:sp>
        <p:nvSpPr>
          <p:cNvPr id="50" name="Rectangle 21"/>
          <p:cNvSpPr>
            <a:spLocks noChangeArrowheads="1"/>
          </p:cNvSpPr>
          <p:nvPr/>
        </p:nvSpPr>
        <p:spPr bwMode="auto">
          <a:xfrm>
            <a:off x="1110852" y="641896"/>
            <a:ext cx="1039416"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b="1" dirty="0">
                <a:latin typeface="Times New Roman" panose="02020603050405020304" pitchFamily="18" charset="0"/>
                <a:cs typeface="Times New Roman" panose="02020603050405020304" pitchFamily="18" charset="0"/>
              </a:rPr>
              <a:t>10 000</a:t>
            </a:r>
          </a:p>
        </p:txBody>
      </p:sp>
      <p:sp>
        <p:nvSpPr>
          <p:cNvPr id="51" name="Rectangle 22"/>
          <p:cNvSpPr>
            <a:spLocks noChangeArrowheads="1"/>
          </p:cNvSpPr>
          <p:nvPr/>
        </p:nvSpPr>
        <p:spPr bwMode="auto">
          <a:xfrm>
            <a:off x="4632722" y="2475904"/>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52" name="Rectangle 23"/>
          <p:cNvSpPr>
            <a:spLocks noChangeArrowheads="1"/>
          </p:cNvSpPr>
          <p:nvPr/>
        </p:nvSpPr>
        <p:spPr bwMode="auto">
          <a:xfrm>
            <a:off x="3518297" y="1275754"/>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53" name="Rectangle 24"/>
          <p:cNvSpPr>
            <a:spLocks noChangeArrowheads="1"/>
          </p:cNvSpPr>
          <p:nvPr/>
        </p:nvSpPr>
        <p:spPr bwMode="auto">
          <a:xfrm>
            <a:off x="3518297" y="1675804"/>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54" name="Rectangle 25"/>
          <p:cNvSpPr>
            <a:spLocks noChangeArrowheads="1"/>
          </p:cNvSpPr>
          <p:nvPr/>
        </p:nvSpPr>
        <p:spPr bwMode="auto">
          <a:xfrm>
            <a:off x="3518297" y="2075854"/>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55" name="Rectangle 26"/>
          <p:cNvSpPr>
            <a:spLocks noChangeArrowheads="1"/>
          </p:cNvSpPr>
          <p:nvPr/>
        </p:nvSpPr>
        <p:spPr bwMode="auto">
          <a:xfrm>
            <a:off x="3518297" y="2475904"/>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56" name="Rectangle 27"/>
          <p:cNvSpPr>
            <a:spLocks noChangeArrowheads="1"/>
          </p:cNvSpPr>
          <p:nvPr/>
        </p:nvSpPr>
        <p:spPr bwMode="auto">
          <a:xfrm>
            <a:off x="3518297" y="2875954"/>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57" name="Rectangle 28"/>
          <p:cNvSpPr>
            <a:spLocks noChangeArrowheads="1"/>
          </p:cNvSpPr>
          <p:nvPr/>
        </p:nvSpPr>
        <p:spPr bwMode="auto">
          <a:xfrm>
            <a:off x="4632722" y="2875954"/>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58" name="Rectangle 29"/>
          <p:cNvSpPr>
            <a:spLocks noChangeArrowheads="1"/>
          </p:cNvSpPr>
          <p:nvPr/>
        </p:nvSpPr>
        <p:spPr bwMode="auto">
          <a:xfrm>
            <a:off x="4632722" y="1675804"/>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59" name="Rectangle 30"/>
          <p:cNvSpPr>
            <a:spLocks noChangeArrowheads="1"/>
          </p:cNvSpPr>
          <p:nvPr/>
        </p:nvSpPr>
        <p:spPr bwMode="auto">
          <a:xfrm>
            <a:off x="2032397" y="2075854"/>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latin typeface="Times New Roman" panose="02020603050405020304" pitchFamily="18" charset="0"/>
                <a:cs typeface="Times New Roman" panose="02020603050405020304" pitchFamily="18" charset="0"/>
              </a:rPr>
              <a:t>10 000</a:t>
            </a:r>
          </a:p>
        </p:txBody>
      </p:sp>
      <p:sp>
        <p:nvSpPr>
          <p:cNvPr id="60" name="Rectangle 31"/>
          <p:cNvSpPr>
            <a:spLocks noChangeArrowheads="1"/>
          </p:cNvSpPr>
          <p:nvPr/>
        </p:nvSpPr>
        <p:spPr bwMode="auto">
          <a:xfrm>
            <a:off x="2032397" y="2475904"/>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latin typeface="Times New Roman" panose="02020603050405020304" pitchFamily="18" charset="0"/>
                <a:cs typeface="Times New Roman" panose="02020603050405020304" pitchFamily="18" charset="0"/>
              </a:rPr>
              <a:t>10 000</a:t>
            </a:r>
          </a:p>
        </p:txBody>
      </p:sp>
      <p:sp>
        <p:nvSpPr>
          <p:cNvPr id="61" name="Rectangle 32"/>
          <p:cNvSpPr>
            <a:spLocks noChangeArrowheads="1"/>
          </p:cNvSpPr>
          <p:nvPr/>
        </p:nvSpPr>
        <p:spPr bwMode="auto">
          <a:xfrm>
            <a:off x="2032397" y="2875954"/>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latin typeface="Times New Roman" panose="02020603050405020304" pitchFamily="18" charset="0"/>
                <a:cs typeface="Times New Roman" panose="02020603050405020304" pitchFamily="18" charset="0"/>
              </a:rPr>
              <a:t>10 000</a:t>
            </a:r>
          </a:p>
        </p:txBody>
      </p:sp>
      <p:sp>
        <p:nvSpPr>
          <p:cNvPr id="62" name="Rectangle 33"/>
          <p:cNvSpPr>
            <a:spLocks noChangeArrowheads="1"/>
          </p:cNvSpPr>
          <p:nvPr/>
        </p:nvSpPr>
        <p:spPr bwMode="auto">
          <a:xfrm>
            <a:off x="917972" y="1275754"/>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dirty="0">
                <a:latin typeface="Times New Roman" panose="02020603050405020304" pitchFamily="18" charset="0"/>
                <a:cs typeface="Times New Roman" panose="02020603050405020304" pitchFamily="18" charset="0"/>
              </a:rPr>
              <a:t>10 000</a:t>
            </a:r>
          </a:p>
        </p:txBody>
      </p:sp>
      <p:sp>
        <p:nvSpPr>
          <p:cNvPr id="63" name="Rectangle 34"/>
          <p:cNvSpPr>
            <a:spLocks noChangeArrowheads="1"/>
          </p:cNvSpPr>
          <p:nvPr/>
        </p:nvSpPr>
        <p:spPr bwMode="auto">
          <a:xfrm>
            <a:off x="917972" y="1675804"/>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latin typeface="Times New Roman" panose="02020603050405020304" pitchFamily="18" charset="0"/>
                <a:cs typeface="Times New Roman" panose="02020603050405020304" pitchFamily="18" charset="0"/>
              </a:rPr>
              <a:t>10 000</a:t>
            </a:r>
          </a:p>
        </p:txBody>
      </p:sp>
      <p:sp>
        <p:nvSpPr>
          <p:cNvPr id="64" name="Rectangle 35"/>
          <p:cNvSpPr>
            <a:spLocks noChangeArrowheads="1"/>
          </p:cNvSpPr>
          <p:nvPr/>
        </p:nvSpPr>
        <p:spPr bwMode="auto">
          <a:xfrm>
            <a:off x="917972" y="2075854"/>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latin typeface="Times New Roman" panose="02020603050405020304" pitchFamily="18" charset="0"/>
                <a:cs typeface="Times New Roman" panose="02020603050405020304" pitchFamily="18" charset="0"/>
              </a:rPr>
              <a:t>10 000</a:t>
            </a:r>
          </a:p>
        </p:txBody>
      </p:sp>
      <p:sp>
        <p:nvSpPr>
          <p:cNvPr id="65" name="Rectangle 36"/>
          <p:cNvSpPr>
            <a:spLocks noChangeArrowheads="1"/>
          </p:cNvSpPr>
          <p:nvPr/>
        </p:nvSpPr>
        <p:spPr bwMode="auto">
          <a:xfrm>
            <a:off x="917972" y="2475904"/>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latin typeface="Times New Roman" panose="02020603050405020304" pitchFamily="18" charset="0"/>
                <a:cs typeface="Times New Roman" panose="02020603050405020304" pitchFamily="18" charset="0"/>
              </a:rPr>
              <a:t>10 000</a:t>
            </a:r>
          </a:p>
        </p:txBody>
      </p:sp>
      <p:grpSp>
        <p:nvGrpSpPr>
          <p:cNvPr id="66" name="Group 37"/>
          <p:cNvGrpSpPr>
            <a:grpSpLocks/>
          </p:cNvGrpSpPr>
          <p:nvPr/>
        </p:nvGrpSpPr>
        <p:grpSpPr bwMode="auto">
          <a:xfrm>
            <a:off x="6043612" y="1261466"/>
            <a:ext cx="2155031" cy="1843088"/>
            <a:chOff x="3936" y="1572"/>
            <a:chExt cx="1392" cy="1548"/>
          </a:xfrm>
        </p:grpSpPr>
        <p:sp>
          <p:nvSpPr>
            <p:cNvPr id="67" name="Rectangle 38"/>
            <p:cNvSpPr>
              <a:spLocks noChangeArrowheads="1"/>
            </p:cNvSpPr>
            <p:nvPr/>
          </p:nvSpPr>
          <p:spPr bwMode="auto">
            <a:xfrm>
              <a:off x="4656" y="2208"/>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68" name="Rectangle 39"/>
            <p:cNvSpPr>
              <a:spLocks noChangeArrowheads="1"/>
            </p:cNvSpPr>
            <p:nvPr/>
          </p:nvSpPr>
          <p:spPr bwMode="auto">
            <a:xfrm>
              <a:off x="4656" y="2544"/>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69" name="Rectangle 40"/>
            <p:cNvSpPr>
              <a:spLocks noChangeArrowheads="1"/>
            </p:cNvSpPr>
            <p:nvPr/>
          </p:nvSpPr>
          <p:spPr bwMode="auto">
            <a:xfrm>
              <a:off x="4656" y="2880"/>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70" name="Rectangle 41"/>
            <p:cNvSpPr>
              <a:spLocks noChangeArrowheads="1"/>
            </p:cNvSpPr>
            <p:nvPr/>
          </p:nvSpPr>
          <p:spPr bwMode="auto">
            <a:xfrm>
              <a:off x="3936" y="1572"/>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71" name="Rectangle 42"/>
            <p:cNvSpPr>
              <a:spLocks noChangeArrowheads="1"/>
            </p:cNvSpPr>
            <p:nvPr/>
          </p:nvSpPr>
          <p:spPr bwMode="auto">
            <a:xfrm>
              <a:off x="3936" y="1899"/>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72" name="Rectangle 43"/>
            <p:cNvSpPr>
              <a:spLocks noChangeArrowheads="1"/>
            </p:cNvSpPr>
            <p:nvPr/>
          </p:nvSpPr>
          <p:spPr bwMode="auto">
            <a:xfrm>
              <a:off x="3936" y="2208"/>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73" name="Rectangle 44"/>
            <p:cNvSpPr>
              <a:spLocks noChangeArrowheads="1"/>
            </p:cNvSpPr>
            <p:nvPr/>
          </p:nvSpPr>
          <p:spPr bwMode="auto">
            <a:xfrm>
              <a:off x="3936" y="2544"/>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74" name="Rectangle 45"/>
            <p:cNvSpPr>
              <a:spLocks noChangeArrowheads="1"/>
            </p:cNvSpPr>
            <p:nvPr/>
          </p:nvSpPr>
          <p:spPr bwMode="auto">
            <a:xfrm>
              <a:off x="3936" y="2880"/>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75" name="Rectangle 46"/>
            <p:cNvSpPr>
              <a:spLocks noChangeArrowheads="1"/>
            </p:cNvSpPr>
            <p:nvPr/>
          </p:nvSpPr>
          <p:spPr bwMode="auto">
            <a:xfrm>
              <a:off x="4656" y="1899"/>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grpSp>
      <p:sp>
        <p:nvSpPr>
          <p:cNvPr id="76" name="Rectangle 47"/>
          <p:cNvSpPr>
            <a:spLocks noChangeArrowheads="1"/>
          </p:cNvSpPr>
          <p:nvPr/>
        </p:nvSpPr>
        <p:spPr bwMode="auto">
          <a:xfrm>
            <a:off x="7158037" y="1259085"/>
            <a:ext cx="1040606"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77" name="Text Box 48"/>
          <p:cNvSpPr txBox="1">
            <a:spLocks noChangeArrowheads="1"/>
          </p:cNvSpPr>
          <p:nvPr/>
        </p:nvSpPr>
        <p:spPr bwMode="auto">
          <a:xfrm>
            <a:off x="1551507" y="3181944"/>
            <a:ext cx="1119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a:latin typeface="Times New Roman" panose="02020603050405020304" pitchFamily="18" charset="0"/>
                <a:cs typeface="Times New Roman" panose="02020603050405020304" pitchFamily="18" charset="0"/>
              </a:rPr>
              <a:t>80 000</a:t>
            </a:r>
          </a:p>
        </p:txBody>
      </p:sp>
      <p:sp>
        <p:nvSpPr>
          <p:cNvPr id="78" name="Text Box 49"/>
          <p:cNvSpPr txBox="1">
            <a:spLocks noChangeArrowheads="1"/>
          </p:cNvSpPr>
          <p:nvPr/>
        </p:nvSpPr>
        <p:spPr bwMode="auto">
          <a:xfrm>
            <a:off x="4131592" y="3200549"/>
            <a:ext cx="12584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a:latin typeface="Times New Roman" panose="02020603050405020304" pitchFamily="18" charset="0"/>
                <a:cs typeface="Times New Roman" panose="02020603050405020304" pitchFamily="18" charset="0"/>
              </a:rPr>
              <a:t>90 000</a:t>
            </a:r>
          </a:p>
        </p:txBody>
      </p:sp>
      <p:sp>
        <p:nvSpPr>
          <p:cNvPr id="79" name="Text Box 50"/>
          <p:cNvSpPr txBox="1">
            <a:spLocks noChangeArrowheads="1"/>
          </p:cNvSpPr>
          <p:nvPr/>
        </p:nvSpPr>
        <p:spPr bwMode="auto">
          <a:xfrm>
            <a:off x="6587604" y="3137743"/>
            <a:ext cx="1485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a:solidFill>
                  <a:srgbClr val="AB1C19"/>
                </a:solidFill>
                <a:latin typeface="Times New Roman" panose="02020603050405020304" pitchFamily="18" charset="0"/>
                <a:cs typeface="Times New Roman" panose="02020603050405020304" pitchFamily="18" charset="0"/>
              </a:rPr>
              <a:t>100 000</a:t>
            </a:r>
          </a:p>
        </p:txBody>
      </p:sp>
      <p:sp>
        <p:nvSpPr>
          <p:cNvPr id="80" name="Rectangle 53"/>
          <p:cNvSpPr>
            <a:spLocks noChangeArrowheads="1"/>
          </p:cNvSpPr>
          <p:nvPr/>
        </p:nvSpPr>
        <p:spPr bwMode="auto">
          <a:xfrm>
            <a:off x="4632722" y="2075854"/>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81" name="Rectangle 42"/>
          <p:cNvSpPr>
            <a:spLocks noChangeArrowheads="1"/>
          </p:cNvSpPr>
          <p:nvPr/>
        </p:nvSpPr>
        <p:spPr bwMode="auto">
          <a:xfrm>
            <a:off x="3014662" y="3792140"/>
            <a:ext cx="2726532" cy="565250"/>
          </a:xfrm>
          <a:prstGeom prst="rect">
            <a:avLst/>
          </a:prstGeom>
          <a:solidFill>
            <a:schemeClr val="accent3">
              <a:lumMod val="20000"/>
              <a:lumOff val="80000"/>
            </a:schemeClr>
          </a:solidFill>
          <a:ln w="19050" cmpd="thickThin"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a:solidFill>
                  <a:srgbClr val="FF0000"/>
                </a:solidFill>
              </a:rPr>
              <a:t>Số: 100 000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par>
                                <p:cTn id="13" presetID="10" presetClass="exit" presetSubtype="0" fill="hold" grpId="2" nodeType="withEffect">
                                  <p:stCondLst>
                                    <p:cond delay="0"/>
                                  </p:stCondLst>
                                  <p:childTnLst>
                                    <p:animEffect transition="out" filter="fade">
                                      <p:cBhvr>
                                        <p:cTn id="14" dur="500"/>
                                        <p:tgtEl>
                                          <p:spTgt spid="43"/>
                                        </p:tgtEl>
                                      </p:cBhvr>
                                    </p:animEffect>
                                    <p:set>
                                      <p:cBhvr>
                                        <p:cTn id="15" dur="1" fill="hold">
                                          <p:stCondLst>
                                            <p:cond delay="499"/>
                                          </p:stCondLst>
                                        </p:cTn>
                                        <p:tgtEl>
                                          <p:spTgt spid="4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grpId="1" nodeType="clickEffect">
                                  <p:stCondLst>
                                    <p:cond delay="0"/>
                                  </p:stCondLst>
                                  <p:childTnLst>
                                    <p:animEffect transition="out" filter="wipe(down)">
                                      <p:cBhvr>
                                        <p:cTn id="19" dur="500"/>
                                        <p:tgtEl>
                                          <p:spTgt spid="41"/>
                                        </p:tgtEl>
                                      </p:cBhvr>
                                    </p:animEffect>
                                    <p:set>
                                      <p:cBhvr>
                                        <p:cTn id="20" dur="1" fill="hold">
                                          <p:stCondLst>
                                            <p:cond delay="499"/>
                                          </p:stCondLst>
                                        </p:cTn>
                                        <p:tgtEl>
                                          <p:spTgt spid="41"/>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3" grpId="0"/>
      <p:bldP spid="43" grpId="2"/>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26"/>
        <p:cNvGrpSpPr/>
        <p:nvPr/>
      </p:nvGrpSpPr>
      <p:grpSpPr>
        <a:xfrm>
          <a:off x="0" y="0"/>
          <a:ext cx="0" cy="0"/>
          <a:chOff x="0" y="0"/>
          <a:chExt cx="0" cy="0"/>
        </a:xfrm>
      </p:grpSpPr>
      <p:sp>
        <p:nvSpPr>
          <p:cNvPr id="67" name="Text Box 48"/>
          <p:cNvSpPr txBox="1">
            <a:spLocks noChangeArrowheads="1"/>
          </p:cNvSpPr>
          <p:nvPr/>
        </p:nvSpPr>
        <p:spPr bwMode="auto">
          <a:xfrm>
            <a:off x="3394472" y="816529"/>
            <a:ext cx="20419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a:solidFill>
                  <a:srgbClr val="0070C0"/>
                </a:solidFill>
                <a:latin typeface=".VnArial" panose="020B7200000000000000" pitchFamily="34" charset="0"/>
              </a:rPr>
              <a:t>Bµi 1: Số?</a:t>
            </a:r>
          </a:p>
        </p:txBody>
      </p:sp>
      <p:sp>
        <p:nvSpPr>
          <p:cNvPr id="68" name="Rectangle 51"/>
          <p:cNvSpPr>
            <a:spLocks noChangeArrowheads="1"/>
          </p:cNvSpPr>
          <p:nvPr/>
        </p:nvSpPr>
        <p:spPr bwMode="auto">
          <a:xfrm>
            <a:off x="515542" y="1755275"/>
            <a:ext cx="7799783" cy="400110"/>
          </a:xfrm>
          <a:prstGeom prst="rect">
            <a:avLst/>
          </a:prstGeom>
          <a:noFill/>
          <a:ln w="9525" algn="ctr">
            <a:noFill/>
            <a:miter lim="800000"/>
            <a:headEnd/>
            <a:tailEnd/>
          </a:ln>
          <a:effectLst/>
        </p:spPr>
        <p:txBody>
          <a:bodyPr wrap="square">
            <a:spAutoFit/>
          </a:bodyPr>
          <a:lstStyle/>
          <a:p>
            <a:pPr marL="257175" indent="-257175">
              <a:buFontTx/>
              <a:buAutoNum type="alphaLcParenR"/>
              <a:defRPr/>
            </a:pPr>
            <a:r>
              <a:rPr lang="en-US" sz="2000" b="1" dirty="0">
                <a:latin typeface="Arial" charset="0"/>
                <a:cs typeface="Arial" charset="0"/>
              </a:rPr>
              <a:t> 10 000; 20 000; … ; … ; 50 000; … ; … ; 80 000; ... ; 100 000.</a:t>
            </a:r>
            <a:endParaRPr lang="en-US" sz="2000" dirty="0">
              <a:solidFill>
                <a:schemeClr val="tx2"/>
              </a:solidFill>
              <a:latin typeface="Arial" charset="0"/>
              <a:cs typeface="Arial" charset="0"/>
            </a:endParaRPr>
          </a:p>
        </p:txBody>
      </p:sp>
      <p:sp>
        <p:nvSpPr>
          <p:cNvPr id="69" name="Rectangle 52"/>
          <p:cNvSpPr>
            <a:spLocks noChangeArrowheads="1"/>
          </p:cNvSpPr>
          <p:nvPr/>
        </p:nvSpPr>
        <p:spPr bwMode="auto">
          <a:xfrm>
            <a:off x="515542" y="2308681"/>
            <a:ext cx="8399858" cy="1631216"/>
          </a:xfrm>
          <a:prstGeom prst="rect">
            <a:avLst/>
          </a:prstGeom>
          <a:noFill/>
          <a:ln w="9525" algn="ctr">
            <a:noFill/>
            <a:miter lim="800000"/>
            <a:headEnd/>
            <a:tailEnd/>
          </a:ln>
          <a:effectLst/>
        </p:spPr>
        <p:txBody>
          <a:bodyPr wrap="square">
            <a:spAutoFit/>
          </a:bodyPr>
          <a:lstStyle/>
          <a:p>
            <a:pPr>
              <a:defRPr/>
            </a:pPr>
            <a:r>
              <a:rPr lang="en-US" sz="2000" b="1" dirty="0">
                <a:latin typeface="Arial" charset="0"/>
                <a:cs typeface="Arial" charset="0"/>
              </a:rPr>
              <a:t>b) 10 000; 11 000; 12 000; … ; … ; … ; 16 000; …; … ; … ; ...  </a:t>
            </a:r>
          </a:p>
          <a:p>
            <a:pPr>
              <a:defRPr/>
            </a:pPr>
            <a:br>
              <a:rPr lang="en-US" sz="2000" b="1" dirty="0">
                <a:latin typeface="Arial" charset="0"/>
                <a:cs typeface="Arial" charset="0"/>
              </a:rPr>
            </a:br>
            <a:r>
              <a:rPr lang="en-US" sz="2000" b="1" dirty="0">
                <a:latin typeface="Arial" charset="0"/>
                <a:cs typeface="Arial" charset="0"/>
              </a:rPr>
              <a:t>c) 18 000; 18 100; 18 200; … ; … ; … ; … ; 18 700; … ; … ; …</a:t>
            </a:r>
            <a:br>
              <a:rPr lang="en-US" sz="2000" b="1" dirty="0">
                <a:latin typeface="Arial" charset="0"/>
                <a:cs typeface="Arial" charset="0"/>
              </a:rPr>
            </a:br>
            <a:br>
              <a:rPr lang="en-US" sz="2000" b="1" dirty="0">
                <a:latin typeface="Arial" charset="0"/>
                <a:cs typeface="Arial" charset="0"/>
              </a:rPr>
            </a:br>
            <a:r>
              <a:rPr lang="en-US" sz="2000" b="1" dirty="0">
                <a:latin typeface="Arial" charset="0"/>
                <a:cs typeface="Arial" charset="0"/>
              </a:rPr>
              <a:t>d) 18 235; 18 236; … ; … ; … ;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20"/>
        <p:cNvGrpSpPr/>
        <p:nvPr/>
      </p:nvGrpSpPr>
      <p:grpSpPr>
        <a:xfrm>
          <a:off x="0" y="0"/>
          <a:ext cx="0" cy="0"/>
          <a:chOff x="0" y="0"/>
          <a:chExt cx="0" cy="0"/>
        </a:xfrm>
      </p:grpSpPr>
      <p:pic>
        <p:nvPicPr>
          <p:cNvPr id="1026" name="Picture 2" descr="Single Banana Cartoon Illustration Isolated 3513803 Vector Art at Vecteezy"/>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3437" t="9070" r="19268" b="9297"/>
          <a:stretch/>
        </p:blipFill>
        <p:spPr bwMode="auto">
          <a:xfrm rot="17887779">
            <a:off x="2070886" y="1065786"/>
            <a:ext cx="1208417" cy="16429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Phim Hoạt Hình Con Khỉ Nâu Nhăn Mặt, Khỉ, Động Vật, Hoạt Hình  Vector và PNG với nền trong suốt để tải xuống miễn phí"/>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5156" r="92344"/>
                    </a14:imgEffect>
                  </a14:imgLayer>
                </a14:imgProps>
              </a:ext>
              <a:ext uri="{28A0092B-C50C-407E-A947-70E740481C1C}">
                <a14:useLocalDpi xmlns:a14="http://schemas.microsoft.com/office/drawing/2010/main" val="0"/>
              </a:ext>
            </a:extLst>
          </a:blip>
          <a:srcRect l="4722" t="8112" r="3719" b="10372"/>
          <a:stretch/>
        </p:blipFill>
        <p:spPr bwMode="auto">
          <a:xfrm>
            <a:off x="-83715" y="2275259"/>
            <a:ext cx="1749489" cy="155756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8"/>
          <p:cNvSpPr txBox="1">
            <a:spLocks noChangeArrowheads="1"/>
          </p:cNvSpPr>
          <p:nvPr/>
        </p:nvSpPr>
        <p:spPr bwMode="auto">
          <a:xfrm>
            <a:off x="2082195" y="1882765"/>
            <a:ext cx="1320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a:solidFill>
                  <a:srgbClr val="0070C0"/>
                </a:solidFill>
                <a:latin typeface=".VnArial" panose="020B7200000000000000" pitchFamily="34" charset="0"/>
              </a:rPr>
              <a:t>10 000</a:t>
            </a:r>
          </a:p>
        </p:txBody>
      </p:sp>
      <p:pic>
        <p:nvPicPr>
          <p:cNvPr id="9" name="Picture 2" descr="Single Banana Cartoon Illustration Isolated 3513803 Vector Art at Vecteezy"/>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3437" t="9070" r="19268" b="9297"/>
          <a:stretch/>
        </p:blipFill>
        <p:spPr bwMode="auto">
          <a:xfrm rot="17887779">
            <a:off x="3570042" y="1111309"/>
            <a:ext cx="1208417" cy="16429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ingle Banana Cartoon Illustration Isolated 3513803 Vector Art at Vecteezy"/>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3437" t="9070" r="19268" b="9297"/>
          <a:stretch/>
        </p:blipFill>
        <p:spPr bwMode="auto">
          <a:xfrm rot="17887779">
            <a:off x="5069198" y="1156832"/>
            <a:ext cx="1208417" cy="16429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ingle Banana Cartoon Illustration Isolated 3513803 Vector Art at Vecteezy"/>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3437" t="9070" r="19268" b="9297"/>
          <a:stretch/>
        </p:blipFill>
        <p:spPr bwMode="auto">
          <a:xfrm rot="17887779">
            <a:off x="6568354" y="1156832"/>
            <a:ext cx="1208417" cy="16429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ingle Banana Cartoon Illustration Isolated 3513803 Vector Art at Vecteezy"/>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3437" t="9070" r="19268" b="9297"/>
          <a:stretch/>
        </p:blipFill>
        <p:spPr bwMode="auto">
          <a:xfrm rot="15336072">
            <a:off x="6680669" y="2067644"/>
            <a:ext cx="1208417" cy="16429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ingle Banana Cartoon Illustration Isolated 3513803 Vector Art at Vecteezy"/>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3437" t="9070" r="19268" b="9297"/>
          <a:stretch/>
        </p:blipFill>
        <p:spPr bwMode="auto">
          <a:xfrm rot="17887779">
            <a:off x="5118077" y="2245968"/>
            <a:ext cx="1208417" cy="16429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ingle Banana Cartoon Illustration Isolated 3513803 Vector Art at Vecteezy"/>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3437" t="9070" r="19268" b="9297"/>
          <a:stretch/>
        </p:blipFill>
        <p:spPr bwMode="auto">
          <a:xfrm rot="17887779">
            <a:off x="3704645" y="2288831"/>
            <a:ext cx="1208417" cy="16429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ingle Banana Cartoon Illustration Isolated 3513803 Vector Art at Vecteezy"/>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3437" t="9070" r="19268" b="9297"/>
          <a:stretch/>
        </p:blipFill>
        <p:spPr bwMode="auto">
          <a:xfrm rot="17887779">
            <a:off x="2246588" y="2323601"/>
            <a:ext cx="1208417" cy="16429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ingle Banana Cartoon Illustration Isolated 3513803 Vector Art at Vecteezy"/>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3437" t="9070" r="19268" b="9297"/>
          <a:stretch/>
        </p:blipFill>
        <p:spPr bwMode="auto">
          <a:xfrm rot="17364229">
            <a:off x="3404110" y="3545121"/>
            <a:ext cx="1208417" cy="16429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ingle Banana Cartoon Illustration Isolated 3513803 Vector Art at Vecteezy"/>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3437" t="9070" r="19268" b="9297"/>
          <a:stretch/>
        </p:blipFill>
        <p:spPr bwMode="auto">
          <a:xfrm rot="19227799">
            <a:off x="2013213" y="3145721"/>
            <a:ext cx="1208417" cy="1642968"/>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48"/>
          <p:cNvSpPr txBox="1">
            <a:spLocks noChangeArrowheads="1"/>
          </p:cNvSpPr>
          <p:nvPr/>
        </p:nvSpPr>
        <p:spPr bwMode="auto">
          <a:xfrm>
            <a:off x="3640165" y="1907129"/>
            <a:ext cx="1320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a:solidFill>
                  <a:srgbClr val="0070C0"/>
                </a:solidFill>
                <a:latin typeface=".VnArial" panose="020B7200000000000000" pitchFamily="34" charset="0"/>
              </a:rPr>
              <a:t>20 000</a:t>
            </a:r>
          </a:p>
        </p:txBody>
      </p:sp>
      <p:sp>
        <p:nvSpPr>
          <p:cNvPr id="19" name="Text Box 48"/>
          <p:cNvSpPr txBox="1">
            <a:spLocks noChangeArrowheads="1"/>
          </p:cNvSpPr>
          <p:nvPr/>
        </p:nvSpPr>
        <p:spPr bwMode="auto">
          <a:xfrm>
            <a:off x="5150972" y="1963330"/>
            <a:ext cx="1326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a:solidFill>
                  <a:srgbClr val="FF0000"/>
                </a:solidFill>
                <a:latin typeface=".VnArial" panose="020B7200000000000000" pitchFamily="34" charset="0"/>
              </a:rPr>
              <a:t>30 000</a:t>
            </a:r>
          </a:p>
        </p:txBody>
      </p:sp>
      <p:sp>
        <p:nvSpPr>
          <p:cNvPr id="20" name="Text Box 48"/>
          <p:cNvSpPr txBox="1">
            <a:spLocks noChangeArrowheads="1"/>
          </p:cNvSpPr>
          <p:nvPr/>
        </p:nvSpPr>
        <p:spPr bwMode="auto">
          <a:xfrm>
            <a:off x="6621450" y="1932793"/>
            <a:ext cx="1326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a:solidFill>
                  <a:srgbClr val="FF0000"/>
                </a:solidFill>
                <a:latin typeface=".VnArial" panose="020B7200000000000000" pitchFamily="34" charset="0"/>
              </a:rPr>
              <a:t>40 000</a:t>
            </a:r>
          </a:p>
        </p:txBody>
      </p:sp>
      <p:sp>
        <p:nvSpPr>
          <p:cNvPr id="21" name="Text Box 48"/>
          <p:cNvSpPr txBox="1">
            <a:spLocks noChangeArrowheads="1"/>
          </p:cNvSpPr>
          <p:nvPr/>
        </p:nvSpPr>
        <p:spPr bwMode="auto">
          <a:xfrm rot="19646956">
            <a:off x="6776260" y="2777370"/>
            <a:ext cx="1326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a:solidFill>
                  <a:srgbClr val="0070C0"/>
                </a:solidFill>
                <a:latin typeface=".VnArial" panose="020B7200000000000000" pitchFamily="34" charset="0"/>
              </a:rPr>
              <a:t>50 000</a:t>
            </a:r>
          </a:p>
        </p:txBody>
      </p:sp>
      <p:sp>
        <p:nvSpPr>
          <p:cNvPr id="22" name="Text Box 48"/>
          <p:cNvSpPr txBox="1">
            <a:spLocks noChangeArrowheads="1"/>
          </p:cNvSpPr>
          <p:nvPr/>
        </p:nvSpPr>
        <p:spPr bwMode="auto">
          <a:xfrm>
            <a:off x="5183569" y="3048287"/>
            <a:ext cx="1326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a:solidFill>
                  <a:srgbClr val="FF0000"/>
                </a:solidFill>
                <a:latin typeface=".VnArial" panose="020B7200000000000000" pitchFamily="34" charset="0"/>
              </a:rPr>
              <a:t>60 000</a:t>
            </a:r>
          </a:p>
        </p:txBody>
      </p:sp>
      <p:sp>
        <p:nvSpPr>
          <p:cNvPr id="23" name="Text Box 48"/>
          <p:cNvSpPr txBox="1">
            <a:spLocks noChangeArrowheads="1"/>
          </p:cNvSpPr>
          <p:nvPr/>
        </p:nvSpPr>
        <p:spPr bwMode="auto">
          <a:xfrm>
            <a:off x="3740935" y="3070255"/>
            <a:ext cx="1326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a:solidFill>
                  <a:srgbClr val="FF0000"/>
                </a:solidFill>
                <a:latin typeface=".VnArial" panose="020B7200000000000000" pitchFamily="34" charset="0"/>
              </a:rPr>
              <a:t>70 000</a:t>
            </a:r>
          </a:p>
        </p:txBody>
      </p:sp>
      <p:sp>
        <p:nvSpPr>
          <p:cNvPr id="24" name="Text Box 48"/>
          <p:cNvSpPr txBox="1">
            <a:spLocks noChangeArrowheads="1"/>
          </p:cNvSpPr>
          <p:nvPr/>
        </p:nvSpPr>
        <p:spPr bwMode="auto">
          <a:xfrm>
            <a:off x="2326992" y="3095778"/>
            <a:ext cx="1320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a:solidFill>
                  <a:srgbClr val="0070C0"/>
                </a:solidFill>
                <a:latin typeface=".VnArial" panose="020B7200000000000000" pitchFamily="34" charset="0"/>
              </a:rPr>
              <a:t>80 000</a:t>
            </a:r>
          </a:p>
        </p:txBody>
      </p:sp>
      <p:sp>
        <p:nvSpPr>
          <p:cNvPr id="25" name="Text Box 48"/>
          <p:cNvSpPr txBox="1">
            <a:spLocks noChangeArrowheads="1"/>
          </p:cNvSpPr>
          <p:nvPr/>
        </p:nvSpPr>
        <p:spPr bwMode="auto">
          <a:xfrm rot="1358083">
            <a:off x="1953994" y="3936559"/>
            <a:ext cx="1326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a:solidFill>
                  <a:srgbClr val="FF0000"/>
                </a:solidFill>
                <a:latin typeface=".VnArial" panose="020B7200000000000000" pitchFamily="34" charset="0"/>
              </a:rPr>
              <a:t>90 000</a:t>
            </a:r>
          </a:p>
        </p:txBody>
      </p:sp>
      <p:sp>
        <p:nvSpPr>
          <p:cNvPr id="26" name="Text Box 48"/>
          <p:cNvSpPr txBox="1">
            <a:spLocks noChangeArrowheads="1"/>
          </p:cNvSpPr>
          <p:nvPr/>
        </p:nvSpPr>
        <p:spPr bwMode="auto">
          <a:xfrm>
            <a:off x="3363320" y="4298078"/>
            <a:ext cx="15905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a:solidFill>
                  <a:srgbClr val="0070C0"/>
                </a:solidFill>
                <a:latin typeface=".VnArial" panose="020B7200000000000000" pitchFamily="34" charset="0"/>
              </a:rPr>
              <a:t>100 000</a:t>
            </a:r>
          </a:p>
        </p:txBody>
      </p:sp>
      <p:sp>
        <p:nvSpPr>
          <p:cNvPr id="27" name="Text Box 48"/>
          <p:cNvSpPr txBox="1">
            <a:spLocks noChangeArrowheads="1"/>
          </p:cNvSpPr>
          <p:nvPr/>
        </p:nvSpPr>
        <p:spPr bwMode="auto">
          <a:xfrm>
            <a:off x="2617420" y="980741"/>
            <a:ext cx="1320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a:solidFill>
                  <a:srgbClr val="0070C0"/>
                </a:solidFill>
                <a:latin typeface=".VnArial" panose="020B7200000000000000" pitchFamily="34" charset="0"/>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79"/>
        <p:cNvGrpSpPr/>
        <p:nvPr/>
      </p:nvGrpSpPr>
      <p:grpSpPr>
        <a:xfrm>
          <a:off x="0" y="0"/>
          <a:ext cx="0" cy="0"/>
          <a:chOff x="0" y="0"/>
          <a:chExt cx="0" cy="0"/>
        </a:xfrm>
      </p:grpSpPr>
      <p:grpSp>
        <p:nvGrpSpPr>
          <p:cNvPr id="14" name="Group 13"/>
          <p:cNvGrpSpPr/>
          <p:nvPr/>
        </p:nvGrpSpPr>
        <p:grpSpPr>
          <a:xfrm>
            <a:off x="0" y="725303"/>
            <a:ext cx="9100217" cy="3346083"/>
            <a:chOff x="-91949" y="695197"/>
            <a:chExt cx="9100217" cy="3346083"/>
          </a:xfrm>
        </p:grpSpPr>
        <p:pic>
          <p:nvPicPr>
            <p:cNvPr id="37" name="Picture 4" descr="Acorn With Oak Leaves Cartoon Graphic Illustrations Royalty Free Cliparts,  Vectors, And Stock Illustration. Image 32161025."/>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6512" b="100000" l="10000" r="90000"/>
                      </a14:imgEffect>
                    </a14:imgLayer>
                  </a14:imgProps>
                </a:ext>
                <a:ext uri="{28A0092B-C50C-407E-A947-70E740481C1C}">
                  <a14:useLocalDpi xmlns:a14="http://schemas.microsoft.com/office/drawing/2010/main" val="0"/>
                </a:ext>
              </a:extLst>
            </a:blip>
            <a:srcRect l="11617" t="25494" r="30766" b="1"/>
            <a:stretch/>
          </p:blipFill>
          <p:spPr bwMode="auto">
            <a:xfrm>
              <a:off x="1652719" y="695197"/>
              <a:ext cx="1413375" cy="1406753"/>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1"/>
            <p:cNvSpPr/>
            <p:nvPr/>
          </p:nvSpPr>
          <p:spPr>
            <a:xfrm>
              <a:off x="-91949" y="725608"/>
              <a:ext cx="9100217" cy="3315672"/>
            </a:xfrm>
            <a:custGeom>
              <a:avLst/>
              <a:gdLst>
                <a:gd name="connsiteX0" fmla="*/ 2244451 w 9100217"/>
                <a:gd name="connsiteY0" fmla="*/ 0 h 3315672"/>
                <a:gd name="connsiteX1" fmla="*/ 7195069 w 9100217"/>
                <a:gd name="connsiteY1" fmla="*/ 228600 h 3315672"/>
                <a:gd name="connsiteX2" fmla="*/ 8309494 w 9100217"/>
                <a:gd name="connsiteY2" fmla="*/ 392906 h 3315672"/>
                <a:gd name="connsiteX3" fmla="*/ 8102326 w 9100217"/>
                <a:gd name="connsiteY3" fmla="*/ 1593056 h 3315672"/>
                <a:gd name="connsiteX4" fmla="*/ 1065732 w 9100217"/>
                <a:gd name="connsiteY4" fmla="*/ 1550193 h 3315672"/>
                <a:gd name="connsiteX5" fmla="*/ 801413 w 9100217"/>
                <a:gd name="connsiteY5" fmla="*/ 3064668 h 3315672"/>
                <a:gd name="connsiteX6" fmla="*/ 8516663 w 9100217"/>
                <a:gd name="connsiteY6" fmla="*/ 3300412 h 3315672"/>
                <a:gd name="connsiteX7" fmla="*/ 8552382 w 9100217"/>
                <a:gd name="connsiteY7" fmla="*/ 3293268 h 3315672"/>
                <a:gd name="connsiteX8" fmla="*/ 8552382 w 9100217"/>
                <a:gd name="connsiteY8" fmla="*/ 3293268 h 331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0217" h="3315672">
                  <a:moveTo>
                    <a:pt x="2244451" y="0"/>
                  </a:moveTo>
                  <a:lnTo>
                    <a:pt x="7195069" y="228600"/>
                  </a:lnTo>
                  <a:cubicBezTo>
                    <a:pt x="8205910" y="294084"/>
                    <a:pt x="8158285" y="165497"/>
                    <a:pt x="8309494" y="392906"/>
                  </a:cubicBezTo>
                  <a:cubicBezTo>
                    <a:pt x="8460703" y="620315"/>
                    <a:pt x="9309620" y="1400175"/>
                    <a:pt x="8102326" y="1593056"/>
                  </a:cubicBezTo>
                  <a:cubicBezTo>
                    <a:pt x="6895032" y="1785937"/>
                    <a:pt x="2282551" y="1304924"/>
                    <a:pt x="1065732" y="1550193"/>
                  </a:cubicBezTo>
                  <a:cubicBezTo>
                    <a:pt x="-151087" y="1795462"/>
                    <a:pt x="-440409" y="2772965"/>
                    <a:pt x="801413" y="3064668"/>
                  </a:cubicBezTo>
                  <a:cubicBezTo>
                    <a:pt x="2043235" y="3356371"/>
                    <a:pt x="7224835" y="3262312"/>
                    <a:pt x="8516663" y="3300412"/>
                  </a:cubicBezTo>
                  <a:cubicBezTo>
                    <a:pt x="9808491" y="3338512"/>
                    <a:pt x="8552382" y="3293268"/>
                    <a:pt x="8552382" y="3293268"/>
                  </a:cubicBezTo>
                  <a:lnTo>
                    <a:pt x="8552382" y="329326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4" descr="Acorn With Oak Leaves Cartoon Graphic Illustrations Royalty Free Cliparts,  Vectors, And Stock Illustration. Image 32161025."/>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6512" b="100000" l="10000" r="90000"/>
                      </a14:imgEffect>
                    </a14:imgLayer>
                  </a14:imgProps>
                </a:ext>
                <a:ext uri="{28A0092B-C50C-407E-A947-70E740481C1C}">
                  <a14:useLocalDpi xmlns:a14="http://schemas.microsoft.com/office/drawing/2010/main" val="0"/>
                </a:ext>
              </a:extLst>
            </a:blip>
            <a:srcRect l="11617" t="25494" r="30766" b="1"/>
            <a:stretch/>
          </p:blipFill>
          <p:spPr bwMode="auto">
            <a:xfrm>
              <a:off x="2962532" y="725608"/>
              <a:ext cx="1413375" cy="140675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Acorn With Oak Leaves Cartoon Graphic Illustrations Royalty Free Cliparts,  Vectors, And Stock Illustration. Image 32161025."/>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6512" b="100000" l="10000" r="90000"/>
                      </a14:imgEffect>
                    </a14:imgLayer>
                  </a14:imgProps>
                </a:ext>
                <a:ext uri="{28A0092B-C50C-407E-A947-70E740481C1C}">
                  <a14:useLocalDpi xmlns:a14="http://schemas.microsoft.com/office/drawing/2010/main" val="0"/>
                </a:ext>
              </a:extLst>
            </a:blip>
            <a:srcRect l="11617" t="25494" r="30766" b="1"/>
            <a:stretch/>
          </p:blipFill>
          <p:spPr bwMode="auto">
            <a:xfrm>
              <a:off x="4375907" y="805112"/>
              <a:ext cx="1413375" cy="140675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Acorn With Oak Leaves Cartoon Graphic Illustrations Royalty Free Cliparts,  Vectors, And Stock Illustration. Image 32161025."/>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6512" b="100000" l="10000" r="90000"/>
                      </a14:imgEffect>
                    </a14:imgLayer>
                  </a14:imgProps>
                </a:ext>
                <a:ext uri="{28A0092B-C50C-407E-A947-70E740481C1C}">
                  <a14:useLocalDpi xmlns:a14="http://schemas.microsoft.com/office/drawing/2010/main" val="0"/>
                </a:ext>
              </a:extLst>
            </a:blip>
            <a:srcRect l="11617" t="25494" r="30766" b="1"/>
            <a:stretch/>
          </p:blipFill>
          <p:spPr bwMode="auto">
            <a:xfrm>
              <a:off x="5789282" y="884616"/>
              <a:ext cx="1413375" cy="140675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Acorn With Oak Leaves Cartoon Graphic Illustrations Royalty Free Cliparts,  Vectors, And Stock Illustration. Image 32161025."/>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6512" b="100000" l="10000" r="90000"/>
                      </a14:imgEffect>
                    </a14:imgLayer>
                  </a14:imgProps>
                </a:ext>
                <a:ext uri="{28A0092B-C50C-407E-A947-70E740481C1C}">
                  <a14:useLocalDpi xmlns:a14="http://schemas.microsoft.com/office/drawing/2010/main" val="0"/>
                </a:ext>
              </a:extLst>
            </a:blip>
            <a:srcRect l="11617" t="25494" r="30766" b="1"/>
            <a:stretch/>
          </p:blipFill>
          <p:spPr bwMode="auto">
            <a:xfrm>
              <a:off x="7170260" y="938995"/>
              <a:ext cx="1413375" cy="140675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Acorn With Oak Leaves Cartoon Graphic Illustrations Royalty Free Cliparts,  Vectors, And Stock Illustration. Image 32161025."/>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6512" b="100000" l="10000" r="90000"/>
                      </a14:imgEffect>
                    </a14:imgLayer>
                  </a14:imgProps>
                </a:ext>
                <a:ext uri="{28A0092B-C50C-407E-A947-70E740481C1C}">
                  <a14:useLocalDpi xmlns:a14="http://schemas.microsoft.com/office/drawing/2010/main" val="0"/>
                </a:ext>
              </a:extLst>
            </a:blip>
            <a:srcRect l="11617" t="25494" r="30766" b="1"/>
            <a:stretch/>
          </p:blipFill>
          <p:spPr bwMode="auto">
            <a:xfrm>
              <a:off x="7401674" y="2222653"/>
              <a:ext cx="1413375" cy="140675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Acorn With Oak Leaves Cartoon Graphic Illustrations Royalty Free Cliparts,  Vectors, And Stock Illustration. Image 32161025."/>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6512" b="100000" l="10000" r="90000"/>
                      </a14:imgEffect>
                    </a14:imgLayer>
                  </a14:imgProps>
                </a:ext>
                <a:ext uri="{28A0092B-C50C-407E-A947-70E740481C1C}">
                  <a14:useLocalDpi xmlns:a14="http://schemas.microsoft.com/office/drawing/2010/main" val="0"/>
                </a:ext>
              </a:extLst>
            </a:blip>
            <a:srcRect l="11617" t="25494" r="30766" b="1"/>
            <a:stretch/>
          </p:blipFill>
          <p:spPr bwMode="auto">
            <a:xfrm>
              <a:off x="6081428" y="2316651"/>
              <a:ext cx="1413375" cy="140675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Acorn With Oak Leaves Cartoon Graphic Illustrations Royalty Free Cliparts,  Vectors, And Stock Illustration. Image 32161025."/>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6512" b="100000" l="10000" r="90000"/>
                      </a14:imgEffect>
                    </a14:imgLayer>
                  </a14:imgProps>
                </a:ext>
                <a:ext uri="{28A0092B-C50C-407E-A947-70E740481C1C}">
                  <a14:useLocalDpi xmlns:a14="http://schemas.microsoft.com/office/drawing/2010/main" val="0"/>
                </a:ext>
              </a:extLst>
            </a:blip>
            <a:srcRect l="11617" t="25494" r="30766" b="1"/>
            <a:stretch/>
          </p:blipFill>
          <p:spPr bwMode="auto">
            <a:xfrm>
              <a:off x="4614784" y="2270316"/>
              <a:ext cx="1413375" cy="140675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Acorn With Oak Leaves Cartoon Graphic Illustrations Royalty Free Cliparts,  Vectors, And Stock Illustration. Image 32161025."/>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6512" b="100000" l="10000" r="90000"/>
                      </a14:imgEffect>
                    </a14:imgLayer>
                  </a14:imgProps>
                </a:ext>
                <a:ext uri="{28A0092B-C50C-407E-A947-70E740481C1C}">
                  <a14:useLocalDpi xmlns:a14="http://schemas.microsoft.com/office/drawing/2010/main" val="0"/>
                </a:ext>
              </a:extLst>
            </a:blip>
            <a:srcRect l="11617" t="25494" r="30766" b="1"/>
            <a:stretch/>
          </p:blipFill>
          <p:spPr bwMode="auto">
            <a:xfrm>
              <a:off x="3217607" y="2210942"/>
              <a:ext cx="1413375" cy="140675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Acorn With Oak Leaves Cartoon Graphic Illustrations Royalty Free Cliparts,  Vectors, And Stock Illustration. Image 32161025."/>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6512" b="100000" l="10000" r="90000"/>
                      </a14:imgEffect>
                    </a14:imgLayer>
                  </a14:imgProps>
                </a:ext>
                <a:ext uri="{28A0092B-C50C-407E-A947-70E740481C1C}">
                  <a14:useLocalDpi xmlns:a14="http://schemas.microsoft.com/office/drawing/2010/main" val="0"/>
                </a:ext>
              </a:extLst>
            </a:blip>
            <a:srcRect l="11617" t="25494" r="30766" b="1"/>
            <a:stretch/>
          </p:blipFill>
          <p:spPr bwMode="auto">
            <a:xfrm>
              <a:off x="1756281" y="2177293"/>
              <a:ext cx="1413375" cy="140675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Acorn With Oak Leaves Cartoon Graphic Illustrations Royalty Free Cliparts,  Vectors, And Stock Illustration. Image 32161025."/>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6512" b="100000" l="10000" r="90000"/>
                      </a14:imgEffect>
                    </a14:imgLayer>
                  </a14:imgProps>
                </a:ext>
                <a:ext uri="{28A0092B-C50C-407E-A947-70E740481C1C}">
                  <a14:useLocalDpi xmlns:a14="http://schemas.microsoft.com/office/drawing/2010/main" val="0"/>
                </a:ext>
              </a:extLst>
            </a:blip>
            <a:srcRect l="11617" t="25494" r="30766" b="1"/>
            <a:stretch/>
          </p:blipFill>
          <p:spPr bwMode="auto">
            <a:xfrm>
              <a:off x="308651" y="2200187"/>
              <a:ext cx="1413375" cy="1406753"/>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Rectangle 43"/>
          <p:cNvSpPr/>
          <p:nvPr/>
        </p:nvSpPr>
        <p:spPr>
          <a:xfrm>
            <a:off x="1848230" y="1428679"/>
            <a:ext cx="1172116" cy="523220"/>
          </a:xfrm>
          <a:prstGeom prst="rect">
            <a:avLst/>
          </a:prstGeom>
        </p:spPr>
        <p:txBody>
          <a:bodyPr wrap="none">
            <a:spAutoFit/>
          </a:bodyPr>
          <a:lstStyle/>
          <a:p>
            <a:r>
              <a:rPr lang="en-US" sz="2800" b="1" dirty="0">
                <a:solidFill>
                  <a:srgbClr val="0070C0"/>
                </a:solidFill>
                <a:latin typeface="Times New Roman" panose="02020603050405020304" pitchFamily="18" charset="0"/>
                <a:cs typeface="Times New Roman" panose="02020603050405020304" pitchFamily="18" charset="0"/>
              </a:rPr>
              <a:t>10 000</a:t>
            </a:r>
            <a:endParaRPr lang="en-US" sz="2800" dirty="0">
              <a:solidFill>
                <a:srgbClr val="0070C0"/>
              </a:solidFill>
            </a:endParaRPr>
          </a:p>
        </p:txBody>
      </p:sp>
      <p:sp>
        <p:nvSpPr>
          <p:cNvPr id="63" name="Text Box 48"/>
          <p:cNvSpPr txBox="1">
            <a:spLocks noChangeArrowheads="1"/>
          </p:cNvSpPr>
          <p:nvPr/>
        </p:nvSpPr>
        <p:spPr bwMode="auto">
          <a:xfrm>
            <a:off x="731471" y="812088"/>
            <a:ext cx="7044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a:solidFill>
                  <a:srgbClr val="0070C0"/>
                </a:solidFill>
                <a:latin typeface=".VnArial" panose="020B7200000000000000" pitchFamily="34" charset="0"/>
              </a:rPr>
              <a:t>b)</a:t>
            </a:r>
          </a:p>
        </p:txBody>
      </p:sp>
      <p:sp>
        <p:nvSpPr>
          <p:cNvPr id="64" name="Rectangle 63"/>
          <p:cNvSpPr/>
          <p:nvPr/>
        </p:nvSpPr>
        <p:spPr>
          <a:xfrm>
            <a:off x="3175111" y="1459090"/>
            <a:ext cx="1172116" cy="523220"/>
          </a:xfrm>
          <a:prstGeom prst="rect">
            <a:avLst/>
          </a:prstGeom>
        </p:spPr>
        <p:txBody>
          <a:bodyPr wrap="none">
            <a:spAutoFit/>
          </a:bodyPr>
          <a:lstStyle/>
          <a:p>
            <a:r>
              <a:rPr lang="en-US" sz="2800" b="1" dirty="0">
                <a:solidFill>
                  <a:srgbClr val="0070C0"/>
                </a:solidFill>
                <a:latin typeface="Times New Roman" panose="02020603050405020304" pitchFamily="18" charset="0"/>
                <a:cs typeface="Times New Roman" panose="02020603050405020304" pitchFamily="18" charset="0"/>
              </a:rPr>
              <a:t>11 000</a:t>
            </a:r>
            <a:endParaRPr lang="en-US" sz="2800" dirty="0">
              <a:solidFill>
                <a:srgbClr val="0070C0"/>
              </a:solidFill>
            </a:endParaRPr>
          </a:p>
        </p:txBody>
      </p:sp>
      <p:sp>
        <p:nvSpPr>
          <p:cNvPr id="65" name="Rectangle 64"/>
          <p:cNvSpPr/>
          <p:nvPr/>
        </p:nvSpPr>
        <p:spPr>
          <a:xfrm>
            <a:off x="4604684" y="1503878"/>
            <a:ext cx="1172116" cy="523220"/>
          </a:xfrm>
          <a:prstGeom prst="rect">
            <a:avLst/>
          </a:prstGeom>
        </p:spPr>
        <p:txBody>
          <a:bodyPr wrap="none">
            <a:spAutoFit/>
          </a:bodyPr>
          <a:lstStyle/>
          <a:p>
            <a:r>
              <a:rPr lang="en-US" sz="2800" b="1" dirty="0">
                <a:solidFill>
                  <a:srgbClr val="0070C0"/>
                </a:solidFill>
                <a:latin typeface="Times New Roman" panose="02020603050405020304" pitchFamily="18" charset="0"/>
                <a:cs typeface="Times New Roman" panose="02020603050405020304" pitchFamily="18" charset="0"/>
              </a:rPr>
              <a:t>12 000</a:t>
            </a:r>
            <a:endParaRPr lang="en-US" sz="2800" dirty="0">
              <a:solidFill>
                <a:srgbClr val="0070C0"/>
              </a:solidFill>
            </a:endParaRPr>
          </a:p>
        </p:txBody>
      </p:sp>
      <p:sp>
        <p:nvSpPr>
          <p:cNvPr id="66" name="Rectangle 65"/>
          <p:cNvSpPr/>
          <p:nvPr/>
        </p:nvSpPr>
        <p:spPr>
          <a:xfrm>
            <a:off x="6294006" y="3090932"/>
            <a:ext cx="1172116" cy="523220"/>
          </a:xfrm>
          <a:prstGeom prst="rect">
            <a:avLst/>
          </a:prstGeom>
        </p:spPr>
        <p:txBody>
          <a:bodyPr wrap="none">
            <a:spAutoFit/>
          </a:bodyPr>
          <a:lstStyle/>
          <a:p>
            <a:r>
              <a:rPr lang="en-US" sz="2800" b="1" dirty="0">
                <a:solidFill>
                  <a:srgbClr val="0070C0"/>
                </a:solidFill>
                <a:latin typeface="Times New Roman" panose="02020603050405020304" pitchFamily="18" charset="0"/>
                <a:cs typeface="Times New Roman" panose="02020603050405020304" pitchFamily="18" charset="0"/>
              </a:rPr>
              <a:t>16 000</a:t>
            </a:r>
            <a:endParaRPr lang="en-US" sz="2800" dirty="0">
              <a:solidFill>
                <a:srgbClr val="0070C0"/>
              </a:solidFill>
            </a:endParaRPr>
          </a:p>
        </p:txBody>
      </p:sp>
      <p:sp>
        <p:nvSpPr>
          <p:cNvPr id="67" name="Rectangle 66"/>
          <p:cNvSpPr/>
          <p:nvPr/>
        </p:nvSpPr>
        <p:spPr>
          <a:xfrm>
            <a:off x="6001860" y="1606324"/>
            <a:ext cx="1172116" cy="523220"/>
          </a:xfrm>
          <a:prstGeom prst="rect">
            <a:avLst/>
          </a:prstGeom>
        </p:spPr>
        <p:txBody>
          <a:bodyPr wrap="none">
            <a:spAutoFit/>
          </a:bodyPr>
          <a:lstStyle/>
          <a:p>
            <a:r>
              <a:rPr lang="en-US" sz="2800" b="1" dirty="0">
                <a:solidFill>
                  <a:srgbClr val="FF0000"/>
                </a:solidFill>
                <a:latin typeface="Times New Roman" panose="02020603050405020304" pitchFamily="18" charset="0"/>
                <a:cs typeface="Times New Roman" panose="02020603050405020304" pitchFamily="18" charset="0"/>
              </a:rPr>
              <a:t>13 000</a:t>
            </a:r>
            <a:endParaRPr lang="en-US" sz="2800" dirty="0">
              <a:solidFill>
                <a:srgbClr val="FF0000"/>
              </a:solidFill>
            </a:endParaRPr>
          </a:p>
        </p:txBody>
      </p:sp>
      <p:sp>
        <p:nvSpPr>
          <p:cNvPr id="68" name="Rectangle 67"/>
          <p:cNvSpPr/>
          <p:nvPr/>
        </p:nvSpPr>
        <p:spPr>
          <a:xfrm>
            <a:off x="7359111" y="1690995"/>
            <a:ext cx="1172116" cy="523220"/>
          </a:xfrm>
          <a:prstGeom prst="rect">
            <a:avLst/>
          </a:prstGeom>
        </p:spPr>
        <p:txBody>
          <a:bodyPr wrap="none">
            <a:spAutoFit/>
          </a:bodyPr>
          <a:lstStyle/>
          <a:p>
            <a:r>
              <a:rPr lang="en-US" sz="2800" b="1" dirty="0">
                <a:solidFill>
                  <a:srgbClr val="FF0000"/>
                </a:solidFill>
                <a:latin typeface="Times New Roman" panose="02020603050405020304" pitchFamily="18" charset="0"/>
                <a:cs typeface="Times New Roman" panose="02020603050405020304" pitchFamily="18" charset="0"/>
              </a:rPr>
              <a:t>14 000</a:t>
            </a:r>
            <a:endParaRPr lang="en-US" sz="2800" dirty="0">
              <a:solidFill>
                <a:srgbClr val="FF0000"/>
              </a:solidFill>
            </a:endParaRPr>
          </a:p>
        </p:txBody>
      </p:sp>
      <p:sp>
        <p:nvSpPr>
          <p:cNvPr id="69" name="Rectangle 68"/>
          <p:cNvSpPr/>
          <p:nvPr/>
        </p:nvSpPr>
        <p:spPr>
          <a:xfrm>
            <a:off x="7586751" y="2944424"/>
            <a:ext cx="1172116" cy="523220"/>
          </a:xfrm>
          <a:prstGeom prst="rect">
            <a:avLst/>
          </a:prstGeom>
        </p:spPr>
        <p:txBody>
          <a:bodyPr wrap="none">
            <a:spAutoFit/>
          </a:bodyPr>
          <a:lstStyle/>
          <a:p>
            <a:r>
              <a:rPr lang="en-US" sz="2800" b="1" dirty="0">
                <a:solidFill>
                  <a:srgbClr val="FF0000"/>
                </a:solidFill>
                <a:latin typeface="Times New Roman" panose="02020603050405020304" pitchFamily="18" charset="0"/>
                <a:cs typeface="Times New Roman" panose="02020603050405020304" pitchFamily="18" charset="0"/>
              </a:rPr>
              <a:t>15 000</a:t>
            </a:r>
            <a:endParaRPr lang="en-US" sz="2800" dirty="0">
              <a:solidFill>
                <a:srgbClr val="FF0000"/>
              </a:solidFill>
            </a:endParaRPr>
          </a:p>
        </p:txBody>
      </p:sp>
      <p:sp>
        <p:nvSpPr>
          <p:cNvPr id="70" name="Rectangle 69"/>
          <p:cNvSpPr/>
          <p:nvPr/>
        </p:nvSpPr>
        <p:spPr>
          <a:xfrm>
            <a:off x="4808681" y="3003798"/>
            <a:ext cx="1172116" cy="523220"/>
          </a:xfrm>
          <a:prstGeom prst="rect">
            <a:avLst/>
          </a:prstGeom>
        </p:spPr>
        <p:txBody>
          <a:bodyPr wrap="none">
            <a:spAutoFit/>
          </a:bodyPr>
          <a:lstStyle/>
          <a:p>
            <a:r>
              <a:rPr lang="en-US" sz="2800" b="1" dirty="0">
                <a:solidFill>
                  <a:srgbClr val="FF0000"/>
                </a:solidFill>
                <a:latin typeface="Times New Roman" panose="02020603050405020304" pitchFamily="18" charset="0"/>
                <a:cs typeface="Times New Roman" panose="02020603050405020304" pitchFamily="18" charset="0"/>
              </a:rPr>
              <a:t>17 000</a:t>
            </a:r>
            <a:endParaRPr lang="en-US" sz="2800" dirty="0">
              <a:solidFill>
                <a:srgbClr val="FF0000"/>
              </a:solidFill>
            </a:endParaRPr>
          </a:p>
        </p:txBody>
      </p:sp>
      <p:sp>
        <p:nvSpPr>
          <p:cNvPr id="71" name="Rectangle 70"/>
          <p:cNvSpPr/>
          <p:nvPr/>
        </p:nvSpPr>
        <p:spPr>
          <a:xfrm>
            <a:off x="3418910" y="2944424"/>
            <a:ext cx="1172116" cy="523220"/>
          </a:xfrm>
          <a:prstGeom prst="rect">
            <a:avLst/>
          </a:prstGeom>
        </p:spPr>
        <p:txBody>
          <a:bodyPr wrap="none">
            <a:spAutoFit/>
          </a:bodyPr>
          <a:lstStyle/>
          <a:p>
            <a:r>
              <a:rPr lang="en-US" sz="2800" b="1" dirty="0">
                <a:solidFill>
                  <a:srgbClr val="FF0000"/>
                </a:solidFill>
                <a:latin typeface="Times New Roman" panose="02020603050405020304" pitchFamily="18" charset="0"/>
                <a:cs typeface="Times New Roman" panose="02020603050405020304" pitchFamily="18" charset="0"/>
              </a:rPr>
              <a:t>18 000</a:t>
            </a:r>
            <a:endParaRPr lang="en-US" sz="2800" dirty="0">
              <a:solidFill>
                <a:srgbClr val="FF0000"/>
              </a:solidFill>
            </a:endParaRPr>
          </a:p>
        </p:txBody>
      </p:sp>
      <p:sp>
        <p:nvSpPr>
          <p:cNvPr id="72" name="Rectangle 71"/>
          <p:cNvSpPr/>
          <p:nvPr/>
        </p:nvSpPr>
        <p:spPr>
          <a:xfrm>
            <a:off x="1968859" y="2940205"/>
            <a:ext cx="1172116" cy="523220"/>
          </a:xfrm>
          <a:prstGeom prst="rect">
            <a:avLst/>
          </a:prstGeom>
        </p:spPr>
        <p:txBody>
          <a:bodyPr wrap="none">
            <a:spAutoFit/>
          </a:bodyPr>
          <a:lstStyle/>
          <a:p>
            <a:r>
              <a:rPr lang="en-US" sz="2800" b="1" dirty="0">
                <a:solidFill>
                  <a:srgbClr val="FF0000"/>
                </a:solidFill>
                <a:latin typeface="Times New Roman" panose="02020603050405020304" pitchFamily="18" charset="0"/>
                <a:cs typeface="Times New Roman" panose="02020603050405020304" pitchFamily="18" charset="0"/>
              </a:rPr>
              <a:t>19 000</a:t>
            </a:r>
            <a:endParaRPr lang="en-US" sz="2800" dirty="0">
              <a:solidFill>
                <a:srgbClr val="FF0000"/>
              </a:solidFill>
            </a:endParaRPr>
          </a:p>
        </p:txBody>
      </p:sp>
      <p:sp>
        <p:nvSpPr>
          <p:cNvPr id="73" name="Rectangle 72"/>
          <p:cNvSpPr/>
          <p:nvPr/>
        </p:nvSpPr>
        <p:spPr>
          <a:xfrm>
            <a:off x="506693" y="2956135"/>
            <a:ext cx="1172116" cy="523220"/>
          </a:xfrm>
          <a:prstGeom prst="rect">
            <a:avLst/>
          </a:prstGeom>
        </p:spPr>
        <p:txBody>
          <a:bodyPr wrap="none">
            <a:spAutoFit/>
          </a:bodyPr>
          <a:lstStyle/>
          <a:p>
            <a:r>
              <a:rPr lang="en-US" sz="2800" b="1" dirty="0">
                <a:solidFill>
                  <a:srgbClr val="FF0000"/>
                </a:solidFill>
                <a:latin typeface="Times New Roman" panose="02020603050405020304" pitchFamily="18" charset="0"/>
                <a:cs typeface="Times New Roman" panose="02020603050405020304" pitchFamily="18" charset="0"/>
              </a:rPr>
              <a:t>20 000</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500"/>
                                        <p:tgtEl>
                                          <p:spTgt spid="7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72"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43"/>
        <p:cNvGrpSpPr/>
        <p:nvPr/>
      </p:nvGrpSpPr>
      <p:grpSpPr>
        <a:xfrm>
          <a:off x="0" y="0"/>
          <a:ext cx="0" cy="0"/>
          <a:chOff x="0" y="0"/>
          <a:chExt cx="0" cy="0"/>
        </a:xfrm>
      </p:grpSpPr>
      <p:sp>
        <p:nvSpPr>
          <p:cNvPr id="36" name="Text Box 48"/>
          <p:cNvSpPr txBox="1">
            <a:spLocks noChangeArrowheads="1"/>
          </p:cNvSpPr>
          <p:nvPr/>
        </p:nvSpPr>
        <p:spPr bwMode="auto">
          <a:xfrm>
            <a:off x="2445971" y="940676"/>
            <a:ext cx="7044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a:solidFill>
                  <a:srgbClr val="0070C0"/>
                </a:solidFill>
                <a:latin typeface=".VnArial" panose="020B7200000000000000" pitchFamily="34" charset="0"/>
              </a:rPr>
              <a:t>c)</a:t>
            </a:r>
          </a:p>
        </p:txBody>
      </p:sp>
      <p:grpSp>
        <p:nvGrpSpPr>
          <p:cNvPr id="5" name="Group 4"/>
          <p:cNvGrpSpPr/>
          <p:nvPr/>
        </p:nvGrpSpPr>
        <p:grpSpPr>
          <a:xfrm>
            <a:off x="891380" y="1603821"/>
            <a:ext cx="7838282" cy="2385920"/>
            <a:chOff x="891380" y="1603821"/>
            <a:chExt cx="7838282" cy="2385920"/>
          </a:xfrm>
        </p:grpSpPr>
        <p:pic>
          <p:nvPicPr>
            <p:cNvPr id="7172" name="Picture 4" descr="Đường Phân Chia Lá Hình ảnh | Định dạng hình ảnh PSD 401432237|  vn.lovepik.com"/>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3488" b="73256" l="10000" r="96279"/>
                      </a14:imgEffect>
                    </a14:imgLayer>
                  </a14:imgProps>
                </a:ext>
                <a:ext uri="{28A0092B-C50C-407E-A947-70E740481C1C}">
                  <a14:useLocalDpi xmlns:a14="http://schemas.microsoft.com/office/drawing/2010/main" val="0"/>
                </a:ext>
              </a:extLst>
            </a:blip>
            <a:srcRect t="62968" b="25322"/>
            <a:stretch/>
          </p:blipFill>
          <p:spPr bwMode="auto">
            <a:xfrm>
              <a:off x="891380" y="2278856"/>
              <a:ext cx="7838282" cy="75723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ình ảnh Lá Xanh Minh Họa Hoạt Hình Minh Họa Lá Xanh Minh Họa Lá, Những  Chiếc Lá Xanh, Phim Hoạt Hình Minh Họa, Minh Họa Lá Xanh miễn phí tải tập"/>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7720" t="16644" r="10383" b="20744"/>
            <a:stretch/>
          </p:blipFill>
          <p:spPr bwMode="auto">
            <a:xfrm>
              <a:off x="1821656" y="1635346"/>
              <a:ext cx="1392541" cy="106462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ình ảnh Lá Xanh Minh Họa Hoạt Hình Minh Họa Lá Xanh Minh Họa Lá, Những  Chiếc Lá Xanh, Phim Hoạt Hình Minh Họa, Minh Họa Lá Xanh miễn phí tải tập"/>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7720" t="16644" r="10383" b="20744"/>
            <a:stretch/>
          </p:blipFill>
          <p:spPr bwMode="auto">
            <a:xfrm>
              <a:off x="3042228" y="1685351"/>
              <a:ext cx="1392541" cy="106462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ình ảnh Lá Xanh Minh Họa Hoạt Hình Minh Họa Lá Xanh Minh Họa Lá, Những  Chiếc Lá Xanh, Phim Hoạt Hình Minh Họa, Minh Họa Lá Xanh miễn phí tải tập"/>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7720" t="16644" r="10383" b="20744"/>
            <a:stretch/>
          </p:blipFill>
          <p:spPr bwMode="auto">
            <a:xfrm rot="21176464">
              <a:off x="4347155" y="1603821"/>
              <a:ext cx="1392541" cy="106462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ình ảnh Lá Xanh Minh Họa Hoạt Hình Minh Họa Lá Xanh Minh Họa Lá, Những  Chiếc Lá Xanh, Phim Hoạt Hình Minh Họa, Minh Họa Lá Xanh miễn phí tải tập"/>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7720" t="16644" r="10383" b="20744"/>
            <a:stretch/>
          </p:blipFill>
          <p:spPr bwMode="auto">
            <a:xfrm>
              <a:off x="5641212" y="1635346"/>
              <a:ext cx="1392541" cy="106462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Hình ảnh Lá Xanh Minh Họa Hoạt Hình Minh Họa Lá Xanh Minh Họa Lá, Những  Chiếc Lá Xanh, Phim Hoạt Hình Minh Họa, Minh Họa Lá Xanh miễn phí tải tập"/>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7720" t="16644" r="10383" b="20744"/>
            <a:stretch/>
          </p:blipFill>
          <p:spPr bwMode="auto">
            <a:xfrm>
              <a:off x="6946889" y="1674164"/>
              <a:ext cx="1392541" cy="10646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ình ảnh Lá Xanh Minh Họa Hoạt Hình Minh Họa Lá Xanh Minh Họa Lá, Những  Chiếc Lá Xanh, Phim Hoạt Hình Minh Họa, Minh Họa Lá Xanh miễn phí tải tập"/>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7720" t="16644" r="10383" b="20744"/>
            <a:stretch/>
          </p:blipFill>
          <p:spPr bwMode="auto">
            <a:xfrm rot="4712120">
              <a:off x="4856173" y="2711979"/>
              <a:ext cx="1392541" cy="106462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ình ảnh Lá Xanh Minh Họa Hoạt Hình Minh Họa Lá Xanh Minh Họa Lá, Những  Chiếc Lá Xanh, Phim Hoạt Hình Minh Họa, Minh Họa Lá Xanh miễn phí tải tập"/>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7720" t="16644" r="10383" b="20744"/>
            <a:stretch/>
          </p:blipFill>
          <p:spPr bwMode="auto">
            <a:xfrm rot="4165890">
              <a:off x="6680590" y="2585447"/>
              <a:ext cx="1392541" cy="106462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Hình ảnh Lá Xanh Minh Họa Hoạt Hình Minh Họa Lá Xanh Minh Họa Lá, Những  Chiếc Lá Xanh, Phim Hoạt Hình Minh Họa, Minh Họa Lá Xanh miễn phí tải tập"/>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7720" t="16644" r="10383" b="20744"/>
            <a:stretch/>
          </p:blipFill>
          <p:spPr bwMode="auto">
            <a:xfrm rot="4532486">
              <a:off x="5881983" y="2685291"/>
              <a:ext cx="1392541" cy="106462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Hình ảnh Lá Xanh Minh Họa Hoạt Hình Minh Họa Lá Xanh Minh Họa Lá, Những  Chiếc Lá Xanh, Phim Hoạt Hình Minh Họa, Minh Họa Lá Xanh miễn phí tải tập"/>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7720" t="16644" r="10383" b="20744"/>
            <a:stretch/>
          </p:blipFill>
          <p:spPr bwMode="auto">
            <a:xfrm rot="3878740">
              <a:off x="3675205" y="2672030"/>
              <a:ext cx="1392541" cy="106462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ình ảnh Lá Xanh Minh Họa Hoạt Hình Minh Họa Lá Xanh Minh Họa Lá, Những  Chiếc Lá Xanh, Phim Hoạt Hình Minh Họa, Minh Họa Lá Xanh miễn phí tải tập"/>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7720" t="16644" r="10383" b="20744"/>
            <a:stretch/>
          </p:blipFill>
          <p:spPr bwMode="auto">
            <a:xfrm rot="4406656">
              <a:off x="2657001" y="2761161"/>
              <a:ext cx="1392541" cy="106462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Hình ảnh Lá Xanh Minh Họa Hoạt Hình Minh Họa Lá Xanh Minh Họa Lá, Những  Chiếc Lá Xanh, Phim Hoạt Hình Minh Họa, Minh Họa Lá Xanh miễn phí tải tập"/>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7720" t="16644" r="10383" b="20744"/>
            <a:stretch/>
          </p:blipFill>
          <p:spPr bwMode="auto">
            <a:xfrm rot="4841687">
              <a:off x="1668304" y="2697894"/>
              <a:ext cx="1392541" cy="1064620"/>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Rectangle 49"/>
          <p:cNvSpPr/>
          <p:nvPr/>
        </p:nvSpPr>
        <p:spPr>
          <a:xfrm rot="19492003">
            <a:off x="1999906" y="1865782"/>
            <a:ext cx="1172116" cy="523220"/>
          </a:xfrm>
          <a:prstGeom prst="rect">
            <a:avLst/>
          </a:prstGeom>
        </p:spPr>
        <p:txBody>
          <a:bodyPr wrap="none">
            <a:spAutoFit/>
          </a:bodyPr>
          <a:lstStyle/>
          <a:p>
            <a:r>
              <a:rPr lang="en-US" sz="2800" b="1" dirty="0">
                <a:solidFill>
                  <a:srgbClr val="FFFF00"/>
                </a:solidFill>
                <a:latin typeface="Times New Roman" panose="02020603050405020304" pitchFamily="18" charset="0"/>
                <a:cs typeface="Times New Roman" panose="02020603050405020304" pitchFamily="18" charset="0"/>
              </a:rPr>
              <a:t>18 000</a:t>
            </a:r>
            <a:endParaRPr lang="en-US" sz="2800" dirty="0">
              <a:solidFill>
                <a:srgbClr val="FFFF00"/>
              </a:solidFill>
            </a:endParaRPr>
          </a:p>
        </p:txBody>
      </p:sp>
      <p:sp>
        <p:nvSpPr>
          <p:cNvPr id="51" name="Rectangle 50"/>
          <p:cNvSpPr/>
          <p:nvPr/>
        </p:nvSpPr>
        <p:spPr>
          <a:xfrm rot="19492003">
            <a:off x="3233483" y="1924166"/>
            <a:ext cx="1172116" cy="523220"/>
          </a:xfrm>
          <a:prstGeom prst="rect">
            <a:avLst/>
          </a:prstGeom>
        </p:spPr>
        <p:txBody>
          <a:bodyPr wrap="none">
            <a:spAutoFit/>
          </a:bodyPr>
          <a:lstStyle/>
          <a:p>
            <a:r>
              <a:rPr lang="en-US" sz="2800" b="1" dirty="0">
                <a:solidFill>
                  <a:srgbClr val="FFFF00"/>
                </a:solidFill>
                <a:latin typeface="Times New Roman" panose="02020603050405020304" pitchFamily="18" charset="0"/>
                <a:cs typeface="Times New Roman" panose="02020603050405020304" pitchFamily="18" charset="0"/>
              </a:rPr>
              <a:t>18 100</a:t>
            </a:r>
            <a:endParaRPr lang="en-US" sz="2800" dirty="0">
              <a:solidFill>
                <a:srgbClr val="FFFF00"/>
              </a:solidFill>
            </a:endParaRPr>
          </a:p>
        </p:txBody>
      </p:sp>
      <p:sp>
        <p:nvSpPr>
          <p:cNvPr id="52" name="Rectangle 51"/>
          <p:cNvSpPr/>
          <p:nvPr/>
        </p:nvSpPr>
        <p:spPr>
          <a:xfrm rot="19492003">
            <a:off x="4497151" y="1865782"/>
            <a:ext cx="1172116" cy="523220"/>
          </a:xfrm>
          <a:prstGeom prst="rect">
            <a:avLst/>
          </a:prstGeom>
        </p:spPr>
        <p:txBody>
          <a:bodyPr wrap="none">
            <a:spAutoFit/>
          </a:bodyPr>
          <a:lstStyle/>
          <a:p>
            <a:r>
              <a:rPr lang="en-US" sz="2800" b="1" dirty="0">
                <a:solidFill>
                  <a:srgbClr val="FFFF00"/>
                </a:solidFill>
                <a:latin typeface="Times New Roman" panose="02020603050405020304" pitchFamily="18" charset="0"/>
                <a:cs typeface="Times New Roman" panose="02020603050405020304" pitchFamily="18" charset="0"/>
              </a:rPr>
              <a:t>18 200</a:t>
            </a:r>
            <a:endParaRPr lang="en-US" sz="2800" dirty="0">
              <a:solidFill>
                <a:srgbClr val="FFFF00"/>
              </a:solidFill>
            </a:endParaRPr>
          </a:p>
        </p:txBody>
      </p:sp>
      <p:sp>
        <p:nvSpPr>
          <p:cNvPr id="79" name="Rectangle 78"/>
          <p:cNvSpPr/>
          <p:nvPr/>
        </p:nvSpPr>
        <p:spPr>
          <a:xfrm rot="2566359">
            <a:off x="4976726" y="2996947"/>
            <a:ext cx="1172116" cy="523220"/>
          </a:xfrm>
          <a:prstGeom prst="rect">
            <a:avLst/>
          </a:prstGeom>
        </p:spPr>
        <p:txBody>
          <a:bodyPr wrap="none">
            <a:spAutoFit/>
          </a:bodyPr>
          <a:lstStyle/>
          <a:p>
            <a:r>
              <a:rPr lang="en-US" sz="2800" b="1" dirty="0">
                <a:solidFill>
                  <a:srgbClr val="FFFF00"/>
                </a:solidFill>
                <a:latin typeface="Times New Roman" panose="02020603050405020304" pitchFamily="18" charset="0"/>
                <a:cs typeface="Times New Roman" panose="02020603050405020304" pitchFamily="18" charset="0"/>
              </a:rPr>
              <a:t>18 700</a:t>
            </a:r>
            <a:endParaRPr lang="en-US" sz="2800" dirty="0">
              <a:solidFill>
                <a:srgbClr val="FFFF00"/>
              </a:solidFill>
            </a:endParaRPr>
          </a:p>
        </p:txBody>
      </p:sp>
      <p:sp>
        <p:nvSpPr>
          <p:cNvPr id="80" name="Rectangle 79"/>
          <p:cNvSpPr/>
          <p:nvPr/>
        </p:nvSpPr>
        <p:spPr>
          <a:xfrm rot="19492003">
            <a:off x="5830630" y="1887143"/>
            <a:ext cx="1172116" cy="523220"/>
          </a:xfrm>
          <a:prstGeom prst="rect">
            <a:avLst/>
          </a:prstGeom>
        </p:spPr>
        <p:txBody>
          <a:bodyPr wrap="none">
            <a:spAutoFit/>
          </a:bodyPr>
          <a:lstStyle/>
          <a:p>
            <a:r>
              <a:rPr lang="en-US" sz="2800" b="1" dirty="0">
                <a:solidFill>
                  <a:srgbClr val="FF0000"/>
                </a:solidFill>
                <a:latin typeface="Times New Roman" panose="02020603050405020304" pitchFamily="18" charset="0"/>
                <a:cs typeface="Times New Roman" panose="02020603050405020304" pitchFamily="18" charset="0"/>
              </a:rPr>
              <a:t>18 300</a:t>
            </a:r>
            <a:endParaRPr lang="en-US" sz="2800" dirty="0">
              <a:solidFill>
                <a:srgbClr val="FF0000"/>
              </a:solidFill>
            </a:endParaRPr>
          </a:p>
        </p:txBody>
      </p:sp>
      <p:sp>
        <p:nvSpPr>
          <p:cNvPr id="81" name="Rectangle 80"/>
          <p:cNvSpPr/>
          <p:nvPr/>
        </p:nvSpPr>
        <p:spPr>
          <a:xfrm rot="19492003">
            <a:off x="7142396" y="1906045"/>
            <a:ext cx="1172116" cy="523220"/>
          </a:xfrm>
          <a:prstGeom prst="rect">
            <a:avLst/>
          </a:prstGeom>
        </p:spPr>
        <p:txBody>
          <a:bodyPr wrap="none">
            <a:spAutoFit/>
          </a:bodyPr>
          <a:lstStyle/>
          <a:p>
            <a:r>
              <a:rPr lang="en-US" sz="2800" b="1" dirty="0">
                <a:solidFill>
                  <a:srgbClr val="FF0000"/>
                </a:solidFill>
                <a:latin typeface="Times New Roman" panose="02020603050405020304" pitchFamily="18" charset="0"/>
                <a:cs typeface="Times New Roman" panose="02020603050405020304" pitchFamily="18" charset="0"/>
              </a:rPr>
              <a:t>18 400</a:t>
            </a:r>
            <a:endParaRPr lang="en-US" sz="2800" dirty="0">
              <a:solidFill>
                <a:srgbClr val="FF0000"/>
              </a:solidFill>
            </a:endParaRPr>
          </a:p>
        </p:txBody>
      </p:sp>
      <p:sp>
        <p:nvSpPr>
          <p:cNvPr id="82" name="Rectangle 81"/>
          <p:cNvSpPr/>
          <p:nvPr/>
        </p:nvSpPr>
        <p:spPr>
          <a:xfrm rot="2566359">
            <a:off x="6795484" y="2894797"/>
            <a:ext cx="1172116" cy="523220"/>
          </a:xfrm>
          <a:prstGeom prst="rect">
            <a:avLst/>
          </a:prstGeom>
        </p:spPr>
        <p:txBody>
          <a:bodyPr wrap="none">
            <a:spAutoFit/>
          </a:bodyPr>
          <a:lstStyle/>
          <a:p>
            <a:r>
              <a:rPr lang="en-US" sz="2800" b="1" dirty="0">
                <a:solidFill>
                  <a:srgbClr val="FF0000"/>
                </a:solidFill>
                <a:latin typeface="Times New Roman" panose="02020603050405020304" pitchFamily="18" charset="0"/>
                <a:cs typeface="Times New Roman" panose="02020603050405020304" pitchFamily="18" charset="0"/>
              </a:rPr>
              <a:t>18 500</a:t>
            </a:r>
            <a:endParaRPr lang="en-US" sz="2800" dirty="0">
              <a:solidFill>
                <a:srgbClr val="FF0000"/>
              </a:solidFill>
            </a:endParaRPr>
          </a:p>
        </p:txBody>
      </p:sp>
      <p:sp>
        <p:nvSpPr>
          <p:cNvPr id="83" name="Rectangle 82"/>
          <p:cNvSpPr/>
          <p:nvPr/>
        </p:nvSpPr>
        <p:spPr>
          <a:xfrm rot="2566359">
            <a:off x="5995891" y="3003711"/>
            <a:ext cx="1172116" cy="523220"/>
          </a:xfrm>
          <a:prstGeom prst="rect">
            <a:avLst/>
          </a:prstGeom>
        </p:spPr>
        <p:txBody>
          <a:bodyPr wrap="none">
            <a:spAutoFit/>
          </a:bodyPr>
          <a:lstStyle/>
          <a:p>
            <a:r>
              <a:rPr lang="en-US" sz="2800" b="1" dirty="0">
                <a:solidFill>
                  <a:srgbClr val="FF0000"/>
                </a:solidFill>
                <a:latin typeface="Times New Roman" panose="02020603050405020304" pitchFamily="18" charset="0"/>
                <a:cs typeface="Times New Roman" panose="02020603050405020304" pitchFamily="18" charset="0"/>
              </a:rPr>
              <a:t>18 600</a:t>
            </a:r>
            <a:endParaRPr lang="en-US" sz="2800" dirty="0">
              <a:solidFill>
                <a:srgbClr val="FF0000"/>
              </a:solidFill>
            </a:endParaRPr>
          </a:p>
        </p:txBody>
      </p:sp>
      <p:sp>
        <p:nvSpPr>
          <p:cNvPr id="84" name="Rectangle 83"/>
          <p:cNvSpPr/>
          <p:nvPr/>
        </p:nvSpPr>
        <p:spPr>
          <a:xfrm rot="2566359">
            <a:off x="3799871" y="2968594"/>
            <a:ext cx="1172116" cy="523220"/>
          </a:xfrm>
          <a:prstGeom prst="rect">
            <a:avLst/>
          </a:prstGeom>
        </p:spPr>
        <p:txBody>
          <a:bodyPr wrap="none">
            <a:spAutoFit/>
          </a:bodyPr>
          <a:lstStyle/>
          <a:p>
            <a:r>
              <a:rPr lang="en-US" sz="2800" b="1" dirty="0">
                <a:solidFill>
                  <a:srgbClr val="FF0000"/>
                </a:solidFill>
                <a:latin typeface="Times New Roman" panose="02020603050405020304" pitchFamily="18" charset="0"/>
                <a:cs typeface="Times New Roman" panose="02020603050405020304" pitchFamily="18" charset="0"/>
              </a:rPr>
              <a:t>18 800</a:t>
            </a:r>
            <a:endParaRPr lang="en-US" sz="2800" dirty="0">
              <a:solidFill>
                <a:srgbClr val="FF0000"/>
              </a:solidFill>
            </a:endParaRPr>
          </a:p>
        </p:txBody>
      </p:sp>
      <p:sp>
        <p:nvSpPr>
          <p:cNvPr id="85" name="Rectangle 84"/>
          <p:cNvSpPr/>
          <p:nvPr/>
        </p:nvSpPr>
        <p:spPr>
          <a:xfrm rot="2566359">
            <a:off x="2835794" y="3115407"/>
            <a:ext cx="1172116" cy="523220"/>
          </a:xfrm>
          <a:prstGeom prst="rect">
            <a:avLst/>
          </a:prstGeom>
        </p:spPr>
        <p:txBody>
          <a:bodyPr wrap="none">
            <a:spAutoFit/>
          </a:bodyPr>
          <a:lstStyle/>
          <a:p>
            <a:r>
              <a:rPr lang="en-US" sz="2800" b="1" dirty="0">
                <a:solidFill>
                  <a:srgbClr val="FF0000"/>
                </a:solidFill>
                <a:latin typeface="Times New Roman" panose="02020603050405020304" pitchFamily="18" charset="0"/>
                <a:cs typeface="Times New Roman" panose="02020603050405020304" pitchFamily="18" charset="0"/>
              </a:rPr>
              <a:t>18 900</a:t>
            </a:r>
            <a:endParaRPr lang="en-US" sz="2800" dirty="0">
              <a:solidFill>
                <a:srgbClr val="FF0000"/>
              </a:solidFill>
            </a:endParaRPr>
          </a:p>
        </p:txBody>
      </p:sp>
      <p:sp>
        <p:nvSpPr>
          <p:cNvPr id="86" name="Rectangle 85"/>
          <p:cNvSpPr/>
          <p:nvPr/>
        </p:nvSpPr>
        <p:spPr>
          <a:xfrm rot="2566359">
            <a:off x="1813776" y="3060505"/>
            <a:ext cx="1172116" cy="523220"/>
          </a:xfrm>
          <a:prstGeom prst="rect">
            <a:avLst/>
          </a:prstGeom>
        </p:spPr>
        <p:txBody>
          <a:bodyPr wrap="none">
            <a:spAutoFit/>
          </a:bodyPr>
          <a:lstStyle/>
          <a:p>
            <a:r>
              <a:rPr lang="en-US" sz="2800" b="1" dirty="0">
                <a:solidFill>
                  <a:srgbClr val="FF0000"/>
                </a:solidFill>
                <a:latin typeface="Times New Roman" panose="02020603050405020304" pitchFamily="18" charset="0"/>
                <a:cs typeface="Times New Roman" panose="02020603050405020304" pitchFamily="18" charset="0"/>
              </a:rPr>
              <a:t>20 000</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500"/>
                                        <p:tgtEl>
                                          <p:spTgt spid="8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fade">
                                      <p:cBhvr>
                                        <p:cTn id="32" dur="500"/>
                                        <p:tgtEl>
                                          <p:spTgt spid="8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P spid="84" grpId="0"/>
      <p:bldP spid="85" grpId="0"/>
      <p:bldP spid="8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3|5.7"/>
</p:tagLst>
</file>

<file path=ppt/theme/theme1.xml><?xml version="1.0" encoding="utf-8"?>
<a:theme xmlns:a="http://schemas.openxmlformats.org/drawingml/2006/main" name="Phonics Subject for Pre-K: Composition by Slidesgo">
  <a:themeElements>
    <a:clrScheme name="Simple Light">
      <a:dk1>
        <a:srgbClr val="000000"/>
      </a:dk1>
      <a:lt1>
        <a:srgbClr val="63432E"/>
      </a:lt1>
      <a:dk2>
        <a:srgbClr val="7F5C44"/>
      </a:dk2>
      <a:lt2>
        <a:srgbClr val="798765"/>
      </a:lt2>
      <a:accent1>
        <a:srgbClr val="B8C189"/>
      </a:accent1>
      <a:accent2>
        <a:srgbClr val="FF9509"/>
      </a:accent2>
      <a:accent3>
        <a:srgbClr val="F9B234"/>
      </a:accent3>
      <a:accent4>
        <a:srgbClr val="EC605F"/>
      </a:accent4>
      <a:accent5>
        <a:srgbClr val="FBCFAC"/>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FDAAE9B0125D644B7F58EE6BF1D0FC2" ma:contentTypeVersion="7" ma:contentTypeDescription="Tạo tài liệu mới." ma:contentTypeScope="" ma:versionID="187c717d593334c8e710119d2301a49f">
  <xsd:schema xmlns:xsd="http://www.w3.org/2001/XMLSchema" xmlns:xs="http://www.w3.org/2001/XMLSchema" xmlns:p="http://schemas.microsoft.com/office/2006/metadata/properties" xmlns:ns2="117084a5-40ce-44a9-aa97-9561c111c68a" xmlns:ns3="9f958c3a-144a-4219-afab-0ea9b7b8b61f" targetNamespace="http://schemas.microsoft.com/office/2006/metadata/properties" ma:root="true" ma:fieldsID="1ea5e4fc3a2616dc12c714c5ca916216" ns2:_="" ns3:_="">
    <xsd:import namespace="117084a5-40ce-44a9-aa97-9561c111c68a"/>
    <xsd:import namespace="9f958c3a-144a-4219-afab-0ea9b7b8b6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7084a5-40ce-44a9-aa97-9561c111c6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958c3a-144a-4219-afab-0ea9b7b8b61f" elementFormDefault="qualified">
    <xsd:import namespace="http://schemas.microsoft.com/office/2006/documentManagement/types"/>
    <xsd:import namespace="http://schemas.microsoft.com/office/infopath/2007/PartnerControls"/>
    <xsd:element name="SharedWithUsers" ma:index="12"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hia sẻ Có Chi tiế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F7A5AE-7C39-4186-9C5E-EB6E6DE35D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7084a5-40ce-44a9-aa97-9561c111c68a"/>
    <ds:schemaRef ds:uri="9f958c3a-144a-4219-afab-0ea9b7b8b6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259E1A-8316-41D6-855B-D78D276BE485}">
  <ds:schemaRefs>
    <ds:schemaRef ds:uri="http://schemas.microsoft.com/sharepoint/v3/contenttype/forms"/>
  </ds:schemaRefs>
</ds:datastoreItem>
</file>

<file path=customXml/itemProps3.xml><?xml version="1.0" encoding="utf-8"?>
<ds:datastoreItem xmlns:ds="http://schemas.openxmlformats.org/officeDocument/2006/customXml" ds:itemID="{AF69D682-BFDE-46A2-BB4A-293DEAF912F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99</TotalTime>
  <Words>638</Words>
  <Application>Microsoft Office PowerPoint</Application>
  <PresentationFormat>On-screen Show (16:9)</PresentationFormat>
  <Paragraphs>161</Paragraphs>
  <Slides>15</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Nunito</vt:lpstr>
      <vt:lpstr>Calibri</vt:lpstr>
      <vt:lpstr>Arial</vt:lpstr>
      <vt:lpstr>Nunito Black</vt:lpstr>
      <vt:lpstr>Times New Roman</vt:lpstr>
      <vt:lpstr>.VnArial</vt:lpstr>
      <vt:lpstr>Montserrat</vt:lpstr>
      <vt:lpstr>Bebas Neue</vt:lpstr>
      <vt:lpstr>.VnAvant</vt:lpstr>
      <vt:lpstr>Phonics Subject for Pre-K: Composition by Slidesgo</vt:lpstr>
      <vt:lpstr>PowerPoint Presentation</vt:lpstr>
      <vt:lpstr>Toán Số 100 000 – 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Toán Số 100 000 – Luyện tập</dc:title>
  <cp:lastModifiedBy>Lê Thị Khánh Ly (420000327)</cp:lastModifiedBy>
  <cp:revision>17</cp:revision>
  <dcterms:modified xsi:type="dcterms:W3CDTF">2022-03-21T08:18:32Z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0x010100DFDAAE9B0125D644B7F58EE6BF1D0FC2</vt:lpwstr>
  </property>
</Properties>
</file>