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80" r:id="rId5"/>
    <p:sldId id="28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8" r:id="rId17"/>
    <p:sldId id="274" r:id="rId18"/>
    <p:sldId id="273" r:id="rId19"/>
    <p:sldId id="275" r:id="rId20"/>
    <p:sldId id="277" r:id="rId21"/>
    <p:sldId id="276" r:id="rId22"/>
    <p:sldId id="278" r:id="rId23"/>
    <p:sldId id="279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B1D"/>
    <a:srgbClr val="7BE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E8BDC914-4C5C-4037-A47A-D716647231B0}"/>
    <pc:docChg chg="addSld delSld modSld sldOrd">
      <pc:chgData name="Thao Phuong" userId="dd1b873d0ed009f0" providerId="LiveId" clId="{E8BDC914-4C5C-4037-A47A-D716647231B0}" dt="2022-03-13T10:19:46.094" v="232" actId="403"/>
      <pc:docMkLst>
        <pc:docMk/>
      </pc:docMkLst>
      <pc:sldChg chg="del">
        <pc:chgData name="Thao Phuong" userId="dd1b873d0ed009f0" providerId="LiveId" clId="{E8BDC914-4C5C-4037-A47A-D716647231B0}" dt="2022-03-13T10:18:08.492" v="157" actId="47"/>
        <pc:sldMkLst>
          <pc:docMk/>
          <pc:sldMk cId="2471801361" sldId="256"/>
        </pc:sldMkLst>
      </pc:sldChg>
      <pc:sldChg chg="addSp modSp new mod ord">
        <pc:chgData name="Thao Phuong" userId="dd1b873d0ed009f0" providerId="LiveId" clId="{E8BDC914-4C5C-4037-A47A-D716647231B0}" dt="2022-03-13T10:17:58.894" v="156" actId="1076"/>
        <pc:sldMkLst>
          <pc:docMk/>
          <pc:sldMk cId="2669056160" sldId="280"/>
        </pc:sldMkLst>
        <pc:spChg chg="add mod">
          <ac:chgData name="Thao Phuong" userId="dd1b873d0ed009f0" providerId="LiveId" clId="{E8BDC914-4C5C-4037-A47A-D716647231B0}" dt="2022-03-13T10:17:58.894" v="156" actId="1076"/>
          <ac:spMkLst>
            <pc:docMk/>
            <pc:sldMk cId="2669056160" sldId="280"/>
            <ac:spMk id="6" creationId="{F0DE2497-CE83-4355-AD16-C8191ECCE1A3}"/>
          </ac:spMkLst>
        </pc:spChg>
        <pc:picChg chg="add mod">
          <ac:chgData name="Thao Phuong" userId="dd1b873d0ed009f0" providerId="LiveId" clId="{E8BDC914-4C5C-4037-A47A-D716647231B0}" dt="2022-03-13T10:17:01.346" v="4" actId="14100"/>
          <ac:picMkLst>
            <pc:docMk/>
            <pc:sldMk cId="2669056160" sldId="280"/>
            <ac:picMk id="4" creationId="{8F1F7A47-210F-4872-93EB-149A1289EE96}"/>
          </ac:picMkLst>
        </pc:picChg>
        <pc:picChg chg="add mod">
          <ac:chgData name="Thao Phuong" userId="dd1b873d0ed009f0" providerId="LiveId" clId="{E8BDC914-4C5C-4037-A47A-D716647231B0}" dt="2022-03-13T10:17:14.052" v="7" actId="14100"/>
          <ac:picMkLst>
            <pc:docMk/>
            <pc:sldMk cId="2669056160" sldId="280"/>
            <ac:picMk id="5" creationId="{50252F89-A1A0-4A37-9D20-DAE2FCEA9E59}"/>
          </ac:picMkLst>
        </pc:picChg>
      </pc:sldChg>
      <pc:sldChg chg="modSp new mod">
        <pc:chgData name="Thao Phuong" userId="dd1b873d0ed009f0" providerId="LiveId" clId="{E8BDC914-4C5C-4037-A47A-D716647231B0}" dt="2022-03-13T10:19:46.094" v="232" actId="403"/>
        <pc:sldMkLst>
          <pc:docMk/>
          <pc:sldMk cId="3502706664" sldId="281"/>
        </pc:sldMkLst>
        <pc:spChg chg="mod">
          <ac:chgData name="Thao Phuong" userId="dd1b873d0ed009f0" providerId="LiveId" clId="{E8BDC914-4C5C-4037-A47A-D716647231B0}" dt="2022-03-13T10:19:17.191" v="223" actId="2711"/>
          <ac:spMkLst>
            <pc:docMk/>
            <pc:sldMk cId="3502706664" sldId="281"/>
            <ac:spMk id="2" creationId="{71ACEA87-2D5A-44A3-88A9-F73C0F5D3518}"/>
          </ac:spMkLst>
        </pc:spChg>
        <pc:spChg chg="mod">
          <ac:chgData name="Thao Phuong" userId="dd1b873d0ed009f0" providerId="LiveId" clId="{E8BDC914-4C5C-4037-A47A-D716647231B0}" dt="2022-03-13T10:19:46.094" v="232" actId="403"/>
          <ac:spMkLst>
            <pc:docMk/>
            <pc:sldMk cId="3502706664" sldId="281"/>
            <ac:spMk id="3" creationId="{1AB0F181-FAD1-459A-A923-8D29414E614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D6FAA-80C7-4731-B348-CA1C5C0FBC5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91FE6-A72C-4A90-9C46-07A8C4BC7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6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96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F467CC0-CC99-49E1-9E9D-6C3DBB0E3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365D024A-A610-4A27-8E4B-F9DB214E1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1CB8F6F0-141D-4031-A2CB-780CEDB33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8C3B-5E14-407C-A002-9B1550C4231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A502A618-444E-473D-9249-97E57BF69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CA2D59FF-14A3-4BED-8464-68E65920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5A83-8D3C-4CF3-AC1F-13117393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2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56F83627-1223-4A39-9C64-9F40CA69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8C3B-5E14-407C-A002-9B1550C4231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EF534C9C-9B64-47FA-BF3C-4D897D206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F168D660-EA48-4196-880F-8BFCE20EF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5A83-8D3C-4CF3-AC1F-13117393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56F83627-1223-4A39-9C64-9F40CA69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8C3B-5E14-407C-A002-9B1550C4231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EF534C9C-9B64-47FA-BF3C-4D897D206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F168D660-EA48-4196-880F-8BFCE20EF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5A83-8D3C-4CF3-AC1F-13117393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65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56F83627-1223-4A39-9C64-9F40CA69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8C3B-5E14-407C-A002-9B1550C4231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EF534C9C-9B64-47FA-BF3C-4D897D206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F168D660-EA48-4196-880F-8BFCE20EF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5A83-8D3C-4CF3-AC1F-13117393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1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56F83627-1223-4A39-9C64-9F40CA69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8C3B-5E14-407C-A002-9B1550C4231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EF534C9C-9B64-47FA-BF3C-4D897D206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F168D660-EA48-4196-880F-8BFCE20EF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5A83-8D3C-4CF3-AC1F-13117393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01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56F83627-1223-4A39-9C64-9F40CA69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8C3B-5E14-407C-A002-9B1550C4231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EF534C9C-9B64-47FA-BF3C-4D897D206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F168D660-EA48-4196-880F-8BFCE20EF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5A83-8D3C-4CF3-AC1F-13117393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66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56F83627-1223-4A39-9C64-9F40CA69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8C3B-5E14-407C-A002-9B1550C4231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EF534C9C-9B64-47FA-BF3C-4D897D206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F168D660-EA48-4196-880F-8BFCE20EF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5A83-8D3C-4CF3-AC1F-13117393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27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56F83627-1223-4A39-9C64-9F40CA69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8C3B-5E14-407C-A002-9B1550C4231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EF534C9C-9B64-47FA-BF3C-4D897D206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F168D660-EA48-4196-880F-8BFCE20EF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5A83-8D3C-4CF3-AC1F-13117393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52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56F83627-1223-4A39-9C64-9F40CA69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8C3B-5E14-407C-A002-9B1550C4231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EF534C9C-9B64-47FA-BF3C-4D897D206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F168D660-EA48-4196-880F-8BFCE20EF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5A83-8D3C-4CF3-AC1F-13117393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87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56F83627-1223-4A39-9C64-9F40CA69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8C3B-5E14-407C-A002-9B1550C4231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EF534C9C-9B64-47FA-BF3C-4D897D206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F168D660-EA48-4196-880F-8BFCE20EF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5A83-8D3C-4CF3-AC1F-13117393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89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56F83627-1223-4A39-9C64-9F40CA69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8C3B-5E14-407C-A002-9B1550C4231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EF534C9C-9B64-47FA-BF3C-4D897D206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F168D660-EA48-4196-880F-8BFCE20EF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5A83-8D3C-4CF3-AC1F-13117393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8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55D4B973-F499-4FCE-A9BD-2BFC7CA35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B53442B5-7B18-46F6-8772-FD6C32BFC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D1D9DC70-B086-407D-9A80-2D145336B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8C3B-5E14-407C-A002-9B1550C4231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2BD2B388-AB7E-4230-97A1-F3D1278BD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49476CB3-0CD3-49E0-AB33-98828FE88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5A83-8D3C-4CF3-AC1F-13117393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53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56F83627-1223-4A39-9C64-9F40CA69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8C3B-5E14-407C-A002-9B1550C4231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EF534C9C-9B64-47FA-BF3C-4D897D206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F168D660-EA48-4196-880F-8BFCE20EF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5A83-8D3C-4CF3-AC1F-13117393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0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56F83627-1223-4A39-9C64-9F40CA69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8C3B-5E14-407C-A002-9B1550C4231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EF534C9C-9B64-47FA-BF3C-4D897D206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F168D660-EA48-4196-880F-8BFCE20EF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5A83-8D3C-4CF3-AC1F-13117393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59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56F83627-1223-4A39-9C64-9F40CA69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8C3B-5E14-407C-A002-9B1550C4231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EF534C9C-9B64-47FA-BF3C-4D897D206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F168D660-EA48-4196-880F-8BFCE20EF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5A83-8D3C-4CF3-AC1F-13117393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450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56F83627-1223-4A39-9C64-9F40CA69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8C3B-5E14-407C-A002-9B1550C4231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EF534C9C-9B64-47FA-BF3C-4D897D206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F168D660-EA48-4196-880F-8BFCE20EF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5A83-8D3C-4CF3-AC1F-13117393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76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CC1972C6-0039-4108-9ADA-0BED2004F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ACA9862F-9933-41C2-B3A3-1A87454BE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E9D69E04-304F-4D9E-AE8A-0AC77920C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6C7A84E4-09F1-4FB2-B804-F368FB22F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8C3B-5E14-407C-A002-9B1550C4231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2386C0B8-4D96-4191-8AF5-74AECF91F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AC608474-04C6-4D09-9624-96D10A24E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5A83-8D3C-4CF3-AC1F-13117393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2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83CB0389-AB19-4015-8F5C-5A97739C8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BC3C765D-B61E-4090-BE16-1F02C53E4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A4FFE5C9-28FA-4AB4-9AFD-34ACF8EDD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9B55036B-E71D-4692-8A47-93EF484D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8C3B-5E14-407C-A002-9B1550C4231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A7137C7C-1201-477F-AA28-25A085970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75FEEBCC-5E80-4393-B906-9704A5B2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5A83-8D3C-4CF3-AC1F-13117393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44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49C1837-D730-475B-941F-F0E27A86D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0977CF47-38D5-4D49-A0DE-E641E1197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9C38EF58-E09C-4D60-9A16-B9C538F89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8C3B-5E14-407C-A002-9B1550C4231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CF3EAA65-E4D0-45F5-8955-65790C58C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211311ED-69C2-4FBE-9BFF-D448BA8D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5A83-8D3C-4CF3-AC1F-13117393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90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BB96FB79-B847-4B76-96DC-C1884C967C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BF311FB1-3236-47CF-AA25-95544DE0F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AEFD8F6F-AEB3-4C57-BF21-887E98584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8C3B-5E14-407C-A002-9B1550C4231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DC565E9D-A134-430C-B864-F8D8D10DE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E935EFE8-551C-4028-8D2A-436DBA9D8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5A83-8D3C-4CF3-AC1F-13117393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2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55D4B973-F499-4FCE-A9BD-2BFC7CA35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B53442B5-7B18-46F6-8772-FD6C32BFC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D1D9DC70-B086-407D-9A80-2D145336B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8C3B-5E14-407C-A002-9B1550C4231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2BD2B388-AB7E-4230-97A1-F3D1278BD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49476CB3-0CD3-49E0-AB33-98828FE88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5A83-8D3C-4CF3-AC1F-13117393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1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ABAC9F08-9673-4082-946C-B8E280B49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6E65484E-5BEF-47FD-8019-A455F29CB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0C86669B-B64D-41FA-8BC6-25972FD76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8C3B-5E14-407C-A002-9B1550C4231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2D4491A9-818F-4FAC-B89F-1A4D1BFAC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9EF3B6F1-4B1A-428C-944C-03AE6183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5A83-8D3C-4CF3-AC1F-13117393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8FFDB7F6-4067-4C40-8BBD-A417D0DB4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4CDD3F4F-50EE-4F29-A765-D3E8E0B4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41E766C5-03C5-4843-81F6-6BAFC6675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2FCA721B-77B7-4B5C-A4EF-D25E27413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8C3B-5E14-407C-A002-9B1550C4231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ED4546BB-650C-4EE1-BCFB-6535B4E3E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2352CF97-07BF-4C20-9D47-04CB7B82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5A83-8D3C-4CF3-AC1F-13117393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9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EF399F4E-4467-4247-80E3-8A20F7C59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3E80333B-6C8C-44A8-ABE6-F1B0AB117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B5D02EF1-A5AF-4FF3-8146-23A3F026C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AC7EE5E8-03C7-4F65-8138-445968DA0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03BBB0C4-B217-4272-B879-48A08F6FAB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3A929B20-BA2F-4689-B857-CAEEAEE3F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8C3B-5E14-407C-A002-9B1550C4231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40173B3A-0701-42A4-9507-9476C6D0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19AF7E7E-567D-4E08-8CB5-1C4FF6637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5A83-8D3C-4CF3-AC1F-13117393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9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F0CC40E-DFEF-4A6C-BEA5-57D8D9B69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66284FC0-C199-4727-9A65-55493161C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8C3B-5E14-407C-A002-9B1550C4231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3EA0094D-23DB-4D8A-80C7-A747FBEA3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77438FA4-67E7-4C56-A551-318BD8155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5A83-8D3C-4CF3-AC1F-13117393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4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56F83627-1223-4A39-9C64-9F40CA69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8C3B-5E14-407C-A002-9B1550C4231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EF534C9C-9B64-47FA-BF3C-4D897D206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F168D660-EA48-4196-880F-8BFCE20EF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5A83-8D3C-4CF3-AC1F-13117393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8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56F83627-1223-4A39-9C64-9F40CA69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8C3B-5E14-407C-A002-9B1550C4231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EF534C9C-9B64-47FA-BF3C-4D897D206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F168D660-EA48-4196-880F-8BFCE20EF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5A83-8D3C-4CF3-AC1F-13117393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35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AB61234C-56BE-4B10-B5D0-7B17EA083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87C5D4FF-38E3-4262-9005-9BA05E7C2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A92145C3-286C-4E56-B586-8E77B9D81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38C3B-5E14-407C-A002-9B1550C4231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474F690A-AEBB-4CBC-B1D7-5826A0CDE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37121284-C336-4B83-8DE6-453B3C58DC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C5A83-8D3C-4CF3-AC1F-13117393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0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74" r:id="rId9"/>
    <p:sldLayoutId id="2147483673" r:id="rId10"/>
    <p:sldLayoutId id="2147483672" r:id="rId11"/>
    <p:sldLayoutId id="2147483671" r:id="rId12"/>
    <p:sldLayoutId id="2147483670" r:id="rId13"/>
    <p:sldLayoutId id="2147483669" r:id="rId14"/>
    <p:sldLayoutId id="2147483668" r:id="rId15"/>
    <p:sldLayoutId id="2147483667" r:id="rId16"/>
    <p:sldLayoutId id="2147483666" r:id="rId17"/>
    <p:sldLayoutId id="2147483665" r:id="rId18"/>
    <p:sldLayoutId id="2147483664" r:id="rId19"/>
    <p:sldLayoutId id="2147483663" r:id="rId20"/>
    <p:sldLayoutId id="2147483662" r:id="rId21"/>
    <p:sldLayoutId id="2147483661" r:id="rId22"/>
    <p:sldLayoutId id="2147483660" r:id="rId23"/>
    <p:sldLayoutId id="2147483656" r:id="rId24"/>
    <p:sldLayoutId id="2147483657" r:id="rId25"/>
    <p:sldLayoutId id="2147483658" r:id="rId26"/>
    <p:sldLayoutId id="214748365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D4D887-1FCD-4BB2-9B77-DC06A94B1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5E9CF6-EABD-4C8A-A97D-9E04A6DEA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1">
            <a:extLst>
              <a:ext uri="{FF2B5EF4-FFF2-40B4-BE49-F238E27FC236}">
                <a16:creationId xmlns="" xmlns:a16="http://schemas.microsoft.com/office/drawing/2014/main" id="{8F1F7A47-210F-4872-93EB-149A1289E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-76200" y="0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50252F89-A1A0-4A37-9D20-DAE2FCEA9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09" y="-1"/>
            <a:ext cx="1345163" cy="13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>
            <a:extLst>
              <a:ext uri="{FF2B5EF4-FFF2-40B4-BE49-F238E27FC236}">
                <a16:creationId xmlns="" xmlns:a16="http://schemas.microsoft.com/office/drawing/2014/main" id="{F0DE2497-CE83-4355-AD16-C8191ECCE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631" y="1345162"/>
            <a:ext cx="8446537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</a:p>
          <a:p>
            <a:pPr algn="ctr"/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vi-VN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5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07C3FE1E-E31D-4B69-A38D-719F0D591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42C5D706-EA08-465D-BE48-240B71F4E406}"/>
              </a:ext>
            </a:extLst>
          </p:cNvPr>
          <p:cNvSpPr txBox="1"/>
          <p:nvPr/>
        </p:nvSpPr>
        <p:spPr>
          <a:xfrm>
            <a:off x="569843" y="4940652"/>
            <a:ext cx="9090991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762500" algn="l"/>
              </a:tabLst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Bong bóng Lời nói: Hình chữ nhật với Góc Tròn 10">
            <a:extLst>
              <a:ext uri="{FF2B5EF4-FFF2-40B4-BE49-F238E27FC236}">
                <a16:creationId xmlns="" xmlns:a16="http://schemas.microsoft.com/office/drawing/2014/main" id="{63CD10AC-0458-4364-8937-C2556B0A59F7}"/>
              </a:ext>
            </a:extLst>
          </p:cNvPr>
          <p:cNvSpPr/>
          <p:nvPr/>
        </p:nvSpPr>
        <p:spPr>
          <a:xfrm>
            <a:off x="3240156" y="451066"/>
            <a:ext cx="6162261" cy="1605943"/>
          </a:xfrm>
          <a:prstGeom prst="wedgeRoundRectCallout">
            <a:avLst>
              <a:gd name="adj1" fmla="val -36532"/>
              <a:gd name="adj2" fmla="val 4929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762500" algn="l"/>
              </a:tabLst>
            </a:pP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="" xmlns:a16="http://schemas.microsoft.com/office/drawing/2014/main" id="{C0F88BDA-C57F-4145-A997-539C61F632B8}"/>
              </a:ext>
            </a:extLst>
          </p:cNvPr>
          <p:cNvSpPr/>
          <p:nvPr/>
        </p:nvSpPr>
        <p:spPr>
          <a:xfrm>
            <a:off x="3193773" y="2508074"/>
            <a:ext cx="6208644" cy="16673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762500" algn="l"/>
              </a:tabLs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="" xmlns:a16="http://schemas.microsoft.com/office/drawing/2014/main" id="{20AADD3E-22C4-44A0-880B-2D7EB0C27FD5}"/>
              </a:ext>
            </a:extLst>
          </p:cNvPr>
          <p:cNvSpPr/>
          <p:nvPr/>
        </p:nvSpPr>
        <p:spPr>
          <a:xfrm>
            <a:off x="3193773" y="4626518"/>
            <a:ext cx="6162261" cy="14444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762500" algn="l"/>
              </a:tabLst>
            </a:pP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99803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62CF2E6A-406C-41FC-91AB-2B84791AB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C1A18A07-1EA1-4045-A424-CB611692E74D}"/>
              </a:ext>
            </a:extLst>
          </p:cNvPr>
          <p:cNvSpPr txBox="1"/>
          <p:nvPr/>
        </p:nvSpPr>
        <p:spPr>
          <a:xfrm>
            <a:off x="119270" y="1908313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THẢO LUẬN</a:t>
            </a:r>
          </a:p>
        </p:txBody>
      </p:sp>
      <p:sp>
        <p:nvSpPr>
          <p:cNvPr id="5" name="Hình chữ nhật 4">
            <a:extLst>
              <a:ext uri="{FF2B5EF4-FFF2-40B4-BE49-F238E27FC236}">
                <a16:creationId xmlns="" xmlns:a16="http://schemas.microsoft.com/office/drawing/2014/main" id="{6F2D15CE-B1E2-4934-9A75-FF543CF73E07}"/>
              </a:ext>
            </a:extLst>
          </p:cNvPr>
          <p:cNvSpPr/>
          <p:nvPr/>
        </p:nvSpPr>
        <p:spPr>
          <a:xfrm>
            <a:off x="1255650" y="754222"/>
            <a:ext cx="4326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HOẠT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ĐỘNG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1</a:t>
            </a:r>
            <a:endParaRPr lang="vi-VN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D8C6E22D-42CF-499E-AF24-B8CE4843859B}"/>
              </a:ext>
            </a:extLst>
          </p:cNvPr>
          <p:cNvSpPr txBox="1"/>
          <p:nvPr/>
        </p:nvSpPr>
        <p:spPr>
          <a:xfrm>
            <a:off x="119270" y="3477973"/>
            <a:ext cx="4704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XỬ LÍ  TÌNH HUỐNG</a:t>
            </a:r>
          </a:p>
        </p:txBody>
      </p:sp>
      <p:pic>
        <p:nvPicPr>
          <p:cNvPr id="8" name="Đồ họa 7" descr="Trái tim">
            <a:hlinkClick r:id="rId3" action="ppaction://hlinksldjump"/>
            <a:extLst>
              <a:ext uri="{FF2B5EF4-FFF2-40B4-BE49-F238E27FC236}">
                <a16:creationId xmlns="" xmlns:a16="http://schemas.microsoft.com/office/drawing/2014/main" id="{0062E43B-BD2D-483D-A9E5-5E98ACB970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36226" y="59097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1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Đám mây 4">
            <a:extLst>
              <a:ext uri="{FF2B5EF4-FFF2-40B4-BE49-F238E27FC236}">
                <a16:creationId xmlns="" xmlns:a16="http://schemas.microsoft.com/office/drawing/2014/main" id="{F8923A97-CA58-4647-87EE-1A3787BB4A09}"/>
              </a:ext>
            </a:extLst>
          </p:cNvPr>
          <p:cNvSpPr/>
          <p:nvPr/>
        </p:nvSpPr>
        <p:spPr>
          <a:xfrm>
            <a:off x="6558998" y="287747"/>
            <a:ext cx="5340626" cy="2994991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762500" algn="l"/>
              </a:tabLs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2C05A26D-6EDD-40AE-89D1-DE54E59DC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3898" y1="27158" x2="13898" y2="27158"/>
                        <a14:foregroundMark x1="35304" y1="18105" x2="35304" y2="18105"/>
                        <a14:foregroundMark x1="22524" y1="83368" x2="22524" y2="83368"/>
                        <a14:foregroundMark x1="30192" y1="83158" x2="30192" y2="83158"/>
                        <a14:foregroundMark x1="20607" y1="36632" x2="20607" y2="36632"/>
                        <a14:foregroundMark x1="20288" y1="36211" x2="20288" y2="36211"/>
                        <a14:foregroundMark x1="33866" y1="16000" x2="33866" y2="16000"/>
                        <a14:foregroundMark x1="34185" y1="17263" x2="34185" y2="17263"/>
                        <a14:foregroundMark x1="34824" y1="19579" x2="34824" y2="19579"/>
                        <a14:foregroundMark x1="34824" y1="21895" x2="34824" y2="21895"/>
                        <a14:foregroundMark x1="35304" y1="18526" x2="35304" y2="18526"/>
                        <a14:foregroundMark x1="34185" y1="14947" x2="34185" y2="14947"/>
                        <a14:foregroundMark x1="33387" y1="15158" x2="33387" y2="15158"/>
                        <a14:foregroundMark x1="35623" y1="16421" x2="35623" y2="17263"/>
                        <a14:foregroundMark x1="34824" y1="19579" x2="34824" y2="19579"/>
                        <a14:foregroundMark x1="34185" y1="23789" x2="34185" y2="23789"/>
                        <a14:foregroundMark x1="28275" y1="82316" x2="28275" y2="82316"/>
                        <a14:foregroundMark x1="34824" y1="16421" x2="34824" y2="16421"/>
                        <a14:foregroundMark x1="23003" y1="49684" x2="23003" y2="49684"/>
                        <a14:foregroundMark x1="30990" y1="51579" x2="30990" y2="51579"/>
                        <a14:backgroundMark x1="68371" y1="25263" x2="68371" y2="25263"/>
                        <a14:backgroundMark x1="17412" y1="23158" x2="17412" y2="23158"/>
                        <a14:backgroundMark x1="20767" y1="23158" x2="20767" y2="23158"/>
                        <a14:backgroundMark x1="20767" y1="23158" x2="20767" y2="23158"/>
                        <a14:backgroundMark x1="63738" y1="39789" x2="63738" y2="39789"/>
                        <a14:backgroundMark x1="70607" y1="40211" x2="70607" y2="40211"/>
                        <a14:backgroundMark x1="70288" y1="53263" x2="70288" y2="53263"/>
                        <a14:backgroundMark x1="70128" y1="57684" x2="70128" y2="59789"/>
                        <a14:backgroundMark x1="70128" y1="61474" x2="69649" y2="65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05" y="2934327"/>
            <a:ext cx="5962650" cy="4524375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="" xmlns:a16="http://schemas.microsoft.com/office/drawing/2014/main" id="{17F625F5-9AD3-474F-A9B9-CB5A1B007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5" b="89895" l="9904" r="91214">
                        <a14:foregroundMark x1="84984" y1="21053" x2="84984" y2="21053"/>
                        <a14:foregroundMark x1="85144" y1="13053" x2="85144" y2="13053"/>
                        <a14:foregroundMark x1="81470" y1="13053" x2="81470" y2="13053"/>
                        <a14:foregroundMark x1="80990" y1="17474" x2="80990" y2="17474"/>
                        <a14:foregroundMark x1="81470" y1="16421" x2="81470" y2="16421"/>
                        <a14:foregroundMark x1="86581" y1="13053" x2="86581" y2="13053"/>
                        <a14:foregroundMark x1="85144" y1="12842" x2="85144" y2="12842"/>
                        <a14:foregroundMark x1="88498" y1="14947" x2="88498" y2="14947"/>
                        <a14:foregroundMark x1="91214" y1="16421" x2="91214" y2="16421"/>
                        <a14:foregroundMark x1="90895" y1="21053" x2="90895" y2="21053"/>
                        <a14:foregroundMark x1="90256" y1="24211" x2="90256" y2="24211"/>
                        <a14:foregroundMark x1="79872" y1="17263" x2="79872" y2="17263"/>
                        <a14:foregroundMark x1="80032" y1="20842" x2="80032" y2="20842"/>
                        <a14:foregroundMark x1="80511" y1="23789" x2="80511" y2="23789"/>
                        <a14:foregroundMark x1="65176" y1="35158" x2="65176" y2="35158"/>
                        <a14:foregroundMark x1="73163" y1="35789" x2="73163" y2="35789"/>
                        <a14:foregroundMark x1="50319" y1="36842" x2="50319" y2="36842"/>
                        <a14:foregroundMark x1="49840" y1="36842" x2="49840" y2="36842"/>
                        <a14:foregroundMark x1="48083" y1="39158" x2="48083" y2="39158"/>
                        <a14:foregroundMark x1="50958" y1="35158" x2="50958" y2="35158"/>
                        <a14:foregroundMark x1="50000" y1="35368" x2="50000" y2="35368"/>
                        <a14:foregroundMark x1="48882" y1="36842" x2="48882" y2="36842"/>
                        <a14:foregroundMark x1="48243" y1="38316" x2="48243" y2="38316"/>
                        <a14:foregroundMark x1="51438" y1="41053" x2="51438" y2="41053"/>
                        <a14:foregroundMark x1="48562" y1="36211" x2="48562" y2="36211"/>
                        <a14:foregroundMark x1="47444" y1="38105" x2="47444" y2="38105"/>
                        <a14:foregroundMark x1="48722" y1="38737" x2="48722" y2="38737"/>
                        <a14:foregroundMark x1="50479" y1="36632" x2="50479" y2="36632"/>
                        <a14:foregroundMark x1="50958" y1="35789" x2="50958" y2="35789"/>
                        <a14:foregroundMark x1="47444" y1="38316" x2="47444" y2="38316"/>
                        <a14:foregroundMark x1="47125" y1="39789" x2="47125" y2="39789"/>
                        <a14:foregroundMark x1="48722" y1="39158" x2="48722" y2="39158"/>
                        <a14:foregroundMark x1="49681" y1="39579" x2="49681" y2="39579"/>
                        <a14:foregroundMark x1="49681" y1="38947" x2="49681" y2="38947"/>
                        <a14:foregroundMark x1="50799" y1="37474" x2="50799" y2="37474"/>
                        <a14:foregroundMark x1="50958" y1="37263" x2="50958" y2="37263"/>
                        <a14:foregroundMark x1="68530" y1="41474" x2="68530" y2="41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140" y="2809295"/>
            <a:ext cx="5962650" cy="4524375"/>
          </a:xfrm>
          <a:prstGeom prst="rect">
            <a:avLst/>
          </a:prstGeom>
        </p:spPr>
      </p:pic>
      <p:sp>
        <p:nvSpPr>
          <p:cNvPr id="15" name="Bong bóng Ý nghĩ: Hình đám mây 14">
            <a:extLst>
              <a:ext uri="{FF2B5EF4-FFF2-40B4-BE49-F238E27FC236}">
                <a16:creationId xmlns="" xmlns:a16="http://schemas.microsoft.com/office/drawing/2014/main" id="{1E291FEF-F8A7-42AF-B2A9-8D02F3946860}"/>
              </a:ext>
            </a:extLst>
          </p:cNvPr>
          <p:cNvSpPr/>
          <p:nvPr/>
        </p:nvSpPr>
        <p:spPr>
          <a:xfrm>
            <a:off x="596348" y="93606"/>
            <a:ext cx="5179939" cy="3021496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FED422D5-B571-4FA3-BA2F-F117B1E25F1B}"/>
              </a:ext>
            </a:extLst>
          </p:cNvPr>
          <p:cNvSpPr txBox="1"/>
          <p:nvPr/>
        </p:nvSpPr>
        <p:spPr>
          <a:xfrm>
            <a:off x="1248193" y="622156"/>
            <a:ext cx="4354988" cy="1745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762500" algn="l"/>
              </a:tabLs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D16D0F25-E521-4075-9A31-A4A53AB055F1}"/>
              </a:ext>
            </a:extLst>
          </p:cNvPr>
          <p:cNvSpPr txBox="1"/>
          <p:nvPr/>
        </p:nvSpPr>
        <p:spPr>
          <a:xfrm>
            <a:off x="7474227" y="772775"/>
            <a:ext cx="37768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bóc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vẹn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432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ng bóng Ý nghĩ: Hình đám mây 1">
            <a:extLst>
              <a:ext uri="{FF2B5EF4-FFF2-40B4-BE49-F238E27FC236}">
                <a16:creationId xmlns="" xmlns:a16="http://schemas.microsoft.com/office/drawing/2014/main" id="{88B2D7B8-BFD8-4A43-B0EF-CCB9E7712981}"/>
              </a:ext>
            </a:extLst>
          </p:cNvPr>
          <p:cNvSpPr/>
          <p:nvPr/>
        </p:nvSpPr>
        <p:spPr>
          <a:xfrm>
            <a:off x="549551" y="90439"/>
            <a:ext cx="5181600" cy="2994991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thử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đoán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bóc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?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914993E-604E-4394-872B-E2F8F91AD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3898" y1="27158" x2="13898" y2="27158"/>
                        <a14:foregroundMark x1="35304" y1="18105" x2="35304" y2="18105"/>
                        <a14:foregroundMark x1="22524" y1="83368" x2="22524" y2="83368"/>
                        <a14:foregroundMark x1="30192" y1="83158" x2="30192" y2="83158"/>
                        <a14:foregroundMark x1="20607" y1="36632" x2="20607" y2="36632"/>
                        <a14:foregroundMark x1="20288" y1="36211" x2="20288" y2="36211"/>
                        <a14:foregroundMark x1="33866" y1="16000" x2="33866" y2="16000"/>
                        <a14:foregroundMark x1="34185" y1="17263" x2="34185" y2="17263"/>
                        <a14:foregroundMark x1="34824" y1="19579" x2="34824" y2="19579"/>
                        <a14:foregroundMark x1="34824" y1="21895" x2="34824" y2="21895"/>
                        <a14:foregroundMark x1="35304" y1="18526" x2="35304" y2="18526"/>
                        <a14:foregroundMark x1="34185" y1="14947" x2="34185" y2="14947"/>
                        <a14:foregroundMark x1="33387" y1="15158" x2="33387" y2="15158"/>
                        <a14:foregroundMark x1="35623" y1="16421" x2="35623" y2="17263"/>
                        <a14:foregroundMark x1="34824" y1="19579" x2="34824" y2="19579"/>
                        <a14:foregroundMark x1="34185" y1="23789" x2="34185" y2="23789"/>
                        <a14:foregroundMark x1="28275" y1="82316" x2="28275" y2="82316"/>
                        <a14:foregroundMark x1="34824" y1="16421" x2="34824" y2="16421"/>
                        <a14:foregroundMark x1="23003" y1="49684" x2="23003" y2="49684"/>
                        <a14:foregroundMark x1="30990" y1="51579" x2="30990" y2="51579"/>
                        <a14:backgroundMark x1="68371" y1="25263" x2="68371" y2="25263"/>
                        <a14:backgroundMark x1="17412" y1="23158" x2="17412" y2="23158"/>
                        <a14:backgroundMark x1="20767" y1="23158" x2="20767" y2="23158"/>
                        <a14:backgroundMark x1="20767" y1="23158" x2="20767" y2="23158"/>
                        <a14:backgroundMark x1="63738" y1="39789" x2="63738" y2="39789"/>
                        <a14:backgroundMark x1="70607" y1="40211" x2="70607" y2="40211"/>
                        <a14:backgroundMark x1="70288" y1="53263" x2="70288" y2="53263"/>
                        <a14:backgroundMark x1="70128" y1="57684" x2="70128" y2="59789"/>
                        <a14:backgroundMark x1="70128" y1="61474" x2="69649" y2="65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333" y="2741494"/>
            <a:ext cx="5962650" cy="4524375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7FD5AFEE-69AB-440A-B13E-358FF73AD9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5" b="89895" l="9904" r="91214">
                        <a14:foregroundMark x1="84984" y1="21053" x2="84984" y2="21053"/>
                        <a14:foregroundMark x1="85144" y1="13053" x2="85144" y2="13053"/>
                        <a14:foregroundMark x1="81470" y1="13053" x2="81470" y2="13053"/>
                        <a14:foregroundMark x1="80990" y1="17474" x2="80990" y2="17474"/>
                        <a14:foregroundMark x1="81470" y1="16421" x2="81470" y2="16421"/>
                        <a14:foregroundMark x1="86581" y1="13053" x2="86581" y2="13053"/>
                        <a14:foregroundMark x1="85144" y1="12842" x2="85144" y2="12842"/>
                        <a14:foregroundMark x1="88498" y1="14947" x2="88498" y2="14947"/>
                        <a14:foregroundMark x1="91214" y1="16421" x2="91214" y2="16421"/>
                        <a14:foregroundMark x1="90895" y1="21053" x2="90895" y2="21053"/>
                        <a14:foregroundMark x1="90256" y1="24211" x2="90256" y2="24211"/>
                        <a14:foregroundMark x1="79872" y1="17263" x2="79872" y2="17263"/>
                        <a14:foregroundMark x1="80032" y1="20842" x2="80032" y2="20842"/>
                        <a14:foregroundMark x1="80511" y1="23789" x2="80511" y2="23789"/>
                        <a14:foregroundMark x1="65176" y1="35158" x2="65176" y2="35158"/>
                        <a14:foregroundMark x1="73163" y1="35789" x2="73163" y2="35789"/>
                        <a14:foregroundMark x1="50319" y1="36842" x2="50319" y2="36842"/>
                        <a14:foregroundMark x1="49840" y1="36842" x2="49840" y2="36842"/>
                        <a14:foregroundMark x1="48083" y1="39158" x2="48083" y2="39158"/>
                        <a14:foregroundMark x1="50958" y1="35158" x2="50958" y2="35158"/>
                        <a14:foregroundMark x1="50000" y1="35368" x2="50000" y2="35368"/>
                        <a14:foregroundMark x1="48882" y1="36842" x2="48882" y2="36842"/>
                        <a14:foregroundMark x1="48243" y1="38316" x2="48243" y2="38316"/>
                        <a14:foregroundMark x1="51438" y1="41053" x2="51438" y2="41053"/>
                        <a14:foregroundMark x1="48562" y1="36211" x2="48562" y2="36211"/>
                        <a14:foregroundMark x1="47444" y1="38105" x2="47444" y2="38105"/>
                        <a14:foregroundMark x1="48722" y1="38737" x2="48722" y2="38737"/>
                        <a14:foregroundMark x1="50479" y1="36632" x2="50479" y2="36632"/>
                        <a14:foregroundMark x1="50958" y1="35789" x2="50958" y2="35789"/>
                        <a14:foregroundMark x1="47444" y1="38316" x2="47444" y2="38316"/>
                        <a14:foregroundMark x1="47125" y1="39789" x2="47125" y2="39789"/>
                        <a14:foregroundMark x1="48722" y1="39158" x2="48722" y2="39158"/>
                        <a14:foregroundMark x1="49681" y1="39579" x2="49681" y2="39579"/>
                        <a14:foregroundMark x1="49681" y1="38947" x2="49681" y2="38947"/>
                        <a14:foregroundMark x1="50799" y1="37474" x2="50799" y2="37474"/>
                        <a14:foregroundMark x1="50958" y1="37263" x2="50958" y2="37263"/>
                        <a14:foregroundMark x1="68530" y1="41474" x2="68530" y2="41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261" y="2888121"/>
            <a:ext cx="5962650" cy="4524375"/>
          </a:xfrm>
          <a:prstGeom prst="rect">
            <a:avLst/>
          </a:prstGeom>
        </p:spPr>
      </p:pic>
      <p:sp>
        <p:nvSpPr>
          <p:cNvPr id="7" name="Đám mây 6">
            <a:extLst>
              <a:ext uri="{FF2B5EF4-FFF2-40B4-BE49-F238E27FC236}">
                <a16:creationId xmlns="" xmlns:a16="http://schemas.microsoft.com/office/drawing/2014/main" id="{0626F747-2237-4B24-A997-D148A95B4E5A}"/>
              </a:ext>
            </a:extLst>
          </p:cNvPr>
          <p:cNvSpPr/>
          <p:nvPr/>
        </p:nvSpPr>
        <p:spPr>
          <a:xfrm>
            <a:off x="6530426" y="366397"/>
            <a:ext cx="5340626" cy="299499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762500" algn="l"/>
              </a:tabLst>
            </a:pP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B9ABA1CA-4B5C-42AE-AEB5-A6C047B6F605}"/>
              </a:ext>
            </a:extLst>
          </p:cNvPr>
          <p:cNvSpPr txBox="1"/>
          <p:nvPr/>
        </p:nvSpPr>
        <p:spPr>
          <a:xfrm>
            <a:off x="7260943" y="984282"/>
            <a:ext cx="4156219" cy="1757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762500" algn="l"/>
              </a:tabLst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6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3BB1CED-E6A9-4EBA-BB36-3C2393059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E56C59DD-A59D-47F4-8CCE-F628CD5DE295}"/>
              </a:ext>
            </a:extLst>
          </p:cNvPr>
          <p:cNvSpPr txBox="1"/>
          <p:nvPr/>
        </p:nvSpPr>
        <p:spPr>
          <a:xfrm>
            <a:off x="2325756" y="2359477"/>
            <a:ext cx="6950765" cy="1952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762500" algn="l"/>
              </a:tabLs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khuyên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3A09A9A7-CF4F-4AAF-86D7-47DC4A008915}"/>
              </a:ext>
            </a:extLst>
          </p:cNvPr>
          <p:cNvSpPr txBox="1"/>
          <p:nvPr/>
        </p:nvSpPr>
        <p:spPr>
          <a:xfrm>
            <a:off x="2080591" y="1007165"/>
            <a:ext cx="2928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8089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26FC00E3-8EEE-4388-BEDE-D52E5E72F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9EB3C1C5-A0A1-4A70-B64C-AE35FCCB1131}"/>
              </a:ext>
            </a:extLst>
          </p:cNvPr>
          <p:cNvSpPr txBox="1"/>
          <p:nvPr/>
        </p:nvSpPr>
        <p:spPr>
          <a:xfrm>
            <a:off x="2213114" y="2020890"/>
            <a:ext cx="7275444" cy="2612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762500" algn="l"/>
              </a:tabLst>
            </a:pP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FCCFC66D-130C-4DD4-9D89-57DD84BD6BF1}"/>
              </a:ext>
            </a:extLst>
          </p:cNvPr>
          <p:cNvSpPr txBox="1"/>
          <p:nvPr/>
        </p:nvSpPr>
        <p:spPr>
          <a:xfrm>
            <a:off x="1948070" y="940904"/>
            <a:ext cx="2451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iCiel Nabila" pitchFamily="2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iCiel Nabila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iCiel Nabila" pitchFamily="2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iCiel Nabila" pitchFamily="2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834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58E0E227-6E68-4059-A521-5D5185F01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2DE4B4A7-FF01-4DBA-A346-5139DB563442}"/>
              </a:ext>
            </a:extLst>
          </p:cNvPr>
          <p:cNvSpPr txBox="1"/>
          <p:nvPr/>
        </p:nvSpPr>
        <p:spPr>
          <a:xfrm>
            <a:off x="1938131" y="1280413"/>
            <a:ext cx="8981660" cy="3410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762500" algn="l"/>
              </a:tabLst>
            </a:pPr>
            <a:r>
              <a:rPr lang="en-US" sz="28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762500" algn="l"/>
              </a:tabLs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a,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bí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762500" algn="l"/>
              </a:tabLst>
            </a:pP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……… 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…….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762500" algn="l"/>
              </a:tabLst>
            </a:pP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…….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27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5643048B-3D87-4849-8868-A47413197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Nổ: 14 Điểm 9">
            <a:extLst>
              <a:ext uri="{FF2B5EF4-FFF2-40B4-BE49-F238E27FC236}">
                <a16:creationId xmlns="" xmlns:a16="http://schemas.microsoft.com/office/drawing/2014/main" id="{11B6D923-CE79-40F2-B117-274F77E70FFA}"/>
              </a:ext>
            </a:extLst>
          </p:cNvPr>
          <p:cNvSpPr/>
          <p:nvPr/>
        </p:nvSpPr>
        <p:spPr>
          <a:xfrm>
            <a:off x="2425147" y="884582"/>
            <a:ext cx="7341705" cy="5088835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23FD4F5B-D0A2-4646-8845-FFA6DF47F575}"/>
              </a:ext>
            </a:extLst>
          </p:cNvPr>
          <p:cNvSpPr txBox="1"/>
          <p:nvPr/>
        </p:nvSpPr>
        <p:spPr>
          <a:xfrm>
            <a:off x="4181059" y="2782957"/>
            <a:ext cx="382987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luật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do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ban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5748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C5F3F380-7E2E-4DC0-A9CD-98400C7EA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D4A6F253-98DB-44F0-B5BB-9A39383E4972}"/>
              </a:ext>
            </a:extLst>
          </p:cNvPr>
          <p:cNvSpPr txBox="1"/>
          <p:nvPr/>
        </p:nvSpPr>
        <p:spPr>
          <a:xfrm>
            <a:off x="1901687" y="1283490"/>
            <a:ext cx="9137373" cy="3905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762500" algn="l"/>
              </a:tabLst>
            </a:pPr>
            <a:r>
              <a:rPr lang="en-US" sz="28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762500" algn="l"/>
              </a:tabLs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a,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bí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762500" algn="l"/>
              </a:tabLst>
            </a:pP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762500" algn="l"/>
              </a:tabLst>
            </a:pP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bí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81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EB0A0B6-80CA-4BB2-9214-9BCE5D1C7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="" xmlns:a16="http://schemas.microsoft.com/office/drawing/2014/main" id="{827434A8-C4E2-4FF2-A825-2CB2DAC08DFE}"/>
              </a:ext>
            </a:extLst>
          </p:cNvPr>
          <p:cNvSpPr/>
          <p:nvPr/>
        </p:nvSpPr>
        <p:spPr>
          <a:xfrm>
            <a:off x="1981199" y="2163483"/>
            <a:ext cx="8030819" cy="29817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  <a:latin typeface="iCiel Nabila" pitchFamily="2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0FE850B3-579C-4190-A283-4BB5FE7D26ED}"/>
              </a:ext>
            </a:extLst>
          </p:cNvPr>
          <p:cNvSpPr txBox="1"/>
          <p:nvPr/>
        </p:nvSpPr>
        <p:spPr>
          <a:xfrm>
            <a:off x="2325757" y="2246243"/>
            <a:ext cx="7540486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762500" algn="l"/>
              </a:tabLst>
            </a:pP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ạ,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trộm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khác.Trẻ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bí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2400" dirty="0">
                <a:solidFill>
                  <a:schemeClr val="bg1"/>
                </a:solidFill>
                <a:effectLst/>
                <a:latin typeface="iCiel Nabi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5ADA8AED-6A35-4889-B35B-53D0592DD2B5}"/>
              </a:ext>
            </a:extLst>
          </p:cNvPr>
          <p:cNvSpPr txBox="1"/>
          <p:nvPr/>
        </p:nvSpPr>
        <p:spPr>
          <a:xfrm>
            <a:off x="1981199" y="1238569"/>
            <a:ext cx="2067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iCiel Nabila" pitchFamily="2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iCiel Nabila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iCiel Nabila" pitchFamily="2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iCiel Nabila" pitchFamily="2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3827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ACEA87-2D5A-44A3-88A9-F73C0F5D3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B0F181-FAD1-459A-A923-8D29414E6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6695" indent="0"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0">
              <a:lnSpc>
                <a:spcPct val="105000"/>
              </a:lnSpc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0">
              <a:lnSpc>
                <a:spcPct val="105000"/>
              </a:lnSpc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0">
              <a:lnSpc>
                <a:spcPct val="105000"/>
              </a:lnSpc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giềng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02706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798955" y="-1424940"/>
            <a:ext cx="15784195" cy="10398125"/>
            <a:chOff x="-2833" y="-2244"/>
            <a:chExt cx="24857" cy="16375"/>
          </a:xfrm>
        </p:grpSpPr>
        <p:pic>
          <p:nvPicPr>
            <p:cNvPr id="26" name="Google Shape;7152;p41"/>
            <p:cNvPicPr preferRelativeResize="0"/>
            <p:nvPr/>
          </p:nvPicPr>
          <p:blipFill>
            <a:blip r:embed="rId5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6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2" name="Google Shape;9712;p77"/>
            <p:cNvPicPr preferRelativeResize="0"/>
            <p:nvPr/>
          </p:nvPicPr>
          <p:blipFill>
            <a:blip r:embed="rId7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PA_库_图片 9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5" y="316865"/>
            <a:ext cx="6937375" cy="6419850"/>
          </a:xfrm>
          <a:prstGeom prst="rect">
            <a:avLst/>
          </a:prstGeom>
        </p:spPr>
      </p:pic>
      <p:grpSp>
        <p:nvGrpSpPr>
          <p:cNvPr id="118" name="Google Shape;9251;p76"/>
          <p:cNvGrpSpPr/>
          <p:nvPr/>
        </p:nvGrpSpPr>
        <p:grpSpPr>
          <a:xfrm>
            <a:off x="4972447" y="480126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119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551430" y="2314575"/>
            <a:ext cx="7089775" cy="132343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algn="ctr" fontAlgn="auto">
              <a:defRPr/>
            </a:pPr>
            <a:r>
              <a:rPr lang="en-US" altLang="zh-CN" sz="8000" spc="-300" noProof="1">
                <a:solidFill>
                  <a:srgbClr val="42210F"/>
                </a:solidFill>
                <a:latin typeface="iCiel Helena" pitchFamily="2" charset="0"/>
                <a:ea typeface="字魂179号-正酷波波体" charset="-122"/>
                <a:cs typeface="Open Sans Light" pitchFamily="34" charset="0"/>
                <a:sym typeface="+mn-lt"/>
              </a:rPr>
              <a:t>Thank you</a:t>
            </a:r>
            <a:endParaRPr lang="zh-CN" altLang="en-US" sz="8000" spc="-300" noProof="1">
              <a:solidFill>
                <a:srgbClr val="42210F"/>
              </a:solidFill>
              <a:latin typeface="iCiel Helena" pitchFamily="2" charset="0"/>
              <a:ea typeface="字魂179号-正酷波波体" charset="-122"/>
              <a:cs typeface="Open Sans Light" pitchFamily="34" charset="0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927475" y="1609725"/>
            <a:ext cx="4338320" cy="521970"/>
            <a:chOff x="4394518" y="1558437"/>
            <a:chExt cx="4338320" cy="521970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4394518" y="1831975"/>
              <a:ext cx="4338320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5354955" y="1558437"/>
              <a:ext cx="2417445" cy="521970"/>
            </a:xfrm>
            <a:prstGeom prst="rect">
              <a:avLst/>
            </a:prstGeom>
            <a:solidFill>
              <a:srgbClr val="FDFAD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dist" fontAlgn="auto">
                <a:defRPr/>
              </a:pPr>
              <a:r>
                <a:rPr lang="en-US" altLang="zh-CN" sz="2800" noProof="1">
                  <a:solidFill>
                    <a:srgbClr val="42210F"/>
                  </a:solidFill>
                  <a:latin typeface="字魂179号-正酷波波体" charset="-122"/>
                  <a:ea typeface="字魂179号-正酷波波体" charset="-122"/>
                  <a:cs typeface="Open Sans Light" pitchFamily="34" charset="0"/>
                  <a:sym typeface="+mn-lt"/>
                </a:rPr>
                <a:t>Khối</a:t>
              </a:r>
              <a:r>
                <a:rPr lang="en-US" altLang="zh-CN" sz="2800" b="1" noProof="1">
                  <a:solidFill>
                    <a:srgbClr val="42210F"/>
                  </a:solidFill>
                  <a:latin typeface="字魂179号-正酷波波体" charset="-122"/>
                  <a:ea typeface="字魂179号-正酷波波体" charset="-122"/>
                  <a:cs typeface="Open Sans Light" pitchFamily="34" charset="0"/>
                  <a:sym typeface="+mn-lt"/>
                </a:rPr>
                <a:t> 3</a:t>
              </a:r>
              <a:endParaRPr lang="zh-CN" altLang="en-US" sz="2800" b="1" noProof="1">
                <a:solidFill>
                  <a:srgbClr val="42210F"/>
                </a:solidFill>
                <a:latin typeface="字魂179号-正酷波波体" charset="-122"/>
                <a:ea typeface="字魂179号-正酷波波体" charset="-122"/>
                <a:cs typeface="Open Sans Light" pitchFamily="34" charset="0"/>
                <a:sym typeface="+mn-lt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3738880" y="3963670"/>
            <a:ext cx="4752975" cy="276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200" dirty="0">
              <a:solidFill>
                <a:srgbClr val="42210F"/>
              </a:solidFill>
              <a:latin typeface="思源黑体 CN Light" panose="020B0300000000000000" charset="-122"/>
              <a:ea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卡通人物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email"/>
          <a:stretch>
            <a:fillRect/>
          </a:stretch>
        </p:blipFill>
        <p:spPr>
          <a:xfrm rot="840000">
            <a:off x="5601970" y="746125"/>
            <a:ext cx="970915" cy="970915"/>
          </a:xfrm>
          <a:prstGeom prst="rect">
            <a:avLst/>
          </a:prstGeom>
        </p:spPr>
      </p:pic>
      <p:pic>
        <p:nvPicPr>
          <p:cNvPr id="4" name="图片 3" descr="微信截图_202110131353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9680" y="1609725"/>
            <a:ext cx="6260465" cy="5074285"/>
          </a:xfrm>
          <a:prstGeom prst="rect">
            <a:avLst/>
          </a:prstGeom>
        </p:spPr>
      </p:pic>
      <p:pic>
        <p:nvPicPr>
          <p:cNvPr id="6" name="图片 5" descr="微信截图_202110131357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80340" y="2130425"/>
            <a:ext cx="4437380" cy="460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00465"/>
      </p:ext>
    </p:ext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4F6AADB2-DFEA-4B10-AC3B-0A71CFB35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1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7FFB9836-7B6F-4AF8-BB7A-197D81758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Bong bóng Ý nghĩ: Hình đám mây 5">
            <a:extLst>
              <a:ext uri="{FF2B5EF4-FFF2-40B4-BE49-F238E27FC236}">
                <a16:creationId xmlns="" xmlns:a16="http://schemas.microsoft.com/office/drawing/2014/main" id="{5A6714E5-AC28-4AF6-8A91-9D87C76FD224}"/>
              </a:ext>
            </a:extLst>
          </p:cNvPr>
          <p:cNvSpPr/>
          <p:nvPr/>
        </p:nvSpPr>
        <p:spPr>
          <a:xfrm>
            <a:off x="954157" y="1073427"/>
            <a:ext cx="3578087" cy="2541104"/>
          </a:xfrm>
          <a:prstGeom prst="cloudCallout">
            <a:avLst/>
          </a:prstGeom>
          <a:solidFill>
            <a:srgbClr val="7BEBF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?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="" xmlns:a16="http://schemas.microsoft.com/office/drawing/2014/main" id="{EDCAA741-B109-49C6-AACD-77217DCC7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35" b="92330" l="2259" r="93224">
                        <a14:foregroundMark x1="6366" y1="58997" x2="6366" y2="58997"/>
                        <a14:foregroundMark x1="8214" y1="68437" x2="8214" y2="68437"/>
                        <a14:foregroundMark x1="2259" y1="60767" x2="2259" y2="60767"/>
                        <a14:foregroundMark x1="18480" y1="21239" x2="18480" y2="21239"/>
                        <a14:foregroundMark x1="45380" y1="49558" x2="45380" y2="49558"/>
                        <a14:foregroundMark x1="42505" y1="44838" x2="42505" y2="44838"/>
                        <a14:foregroundMark x1="36345" y1="28024" x2="36345" y2="28024"/>
                        <a14:foregroundMark x1="39425" y1="23009" x2="39425" y2="23009"/>
                        <a14:foregroundMark x1="39425" y1="23009" x2="39425" y2="23009"/>
                        <a14:foregroundMark x1="40862" y1="44838" x2="40862" y2="44838"/>
                        <a14:foregroundMark x1="41684" y1="46018" x2="41684" y2="46018"/>
                        <a14:foregroundMark x1="42300" y1="47198" x2="42300" y2="47198"/>
                        <a14:foregroundMark x1="43326" y1="51032" x2="43326" y2="51032"/>
                        <a14:foregroundMark x1="43943" y1="54572" x2="44353" y2="57522"/>
                        <a14:foregroundMark x1="44764" y1="58407" x2="45175" y2="59587"/>
                        <a14:foregroundMark x1="45380" y1="56637" x2="45380" y2="56637"/>
                        <a14:foregroundMark x1="47228" y1="44838" x2="47228" y2="44838"/>
                        <a14:foregroundMark x1="45791" y1="42183" x2="45791" y2="42183"/>
                        <a14:foregroundMark x1="45175" y1="42183" x2="45175" y2="42183"/>
                        <a14:foregroundMark x1="54620" y1="41888" x2="54620" y2="41888"/>
                        <a14:foregroundMark x1="54620" y1="41888" x2="54620" y2="41888"/>
                        <a14:foregroundMark x1="87474" y1="66962" x2="87474" y2="66962"/>
                        <a14:foregroundMark x1="87474" y1="66962" x2="87474" y2="66962"/>
                        <a14:foregroundMark x1="87474" y1="66962" x2="87474" y2="66962"/>
                        <a14:foregroundMark x1="84189" y1="73156" x2="84189" y2="73156"/>
                        <a14:foregroundMark x1="93634" y1="63717" x2="93634" y2="63717"/>
                        <a14:foregroundMark x1="78029" y1="92920" x2="78029" y2="92920"/>
                        <a14:foregroundMark x1="42916" y1="88791" x2="42916" y2="88791"/>
                        <a14:foregroundMark x1="51951" y1="88791" x2="51951" y2="88791"/>
                        <a14:foregroundMark x1="45996" y1="90265" x2="45996" y2="90265"/>
                        <a14:foregroundMark x1="46201" y1="92035" x2="46201" y2="92035"/>
                        <a14:foregroundMark x1="17043" y1="30088" x2="17043" y2="30088"/>
                        <a14:foregroundMark x1="15195" y1="17994" x2="15195" y2="17994"/>
                        <a14:foregroundMark x1="14784" y1="35398" x2="14784" y2="35398"/>
                        <a14:foregroundMark x1="21150" y1="43658" x2="21150" y2="43658"/>
                        <a14:foregroundMark x1="37166" y1="25369" x2="37166" y2="25369"/>
                        <a14:foregroundMark x1="37166" y1="39823" x2="37166" y2="39823"/>
                        <a14:foregroundMark x1="41478" y1="20944" x2="41478" y2="20944"/>
                        <a14:foregroundMark x1="38809" y1="48378" x2="38809" y2="48378"/>
                        <a14:foregroundMark x1="39630" y1="57227" x2="39630" y2="57227"/>
                        <a14:foregroundMark x1="37372" y1="48968" x2="37372" y2="48968"/>
                        <a14:foregroundMark x1="36550" y1="61652" x2="36550" y2="61652"/>
                        <a14:foregroundMark x1="30801" y1="64897" x2="30801" y2="64897"/>
                        <a14:foregroundMark x1="29363" y1="62832" x2="29363" y2="62832"/>
                        <a14:foregroundMark x1="38193" y1="55752" x2="38193" y2="55752"/>
                        <a14:foregroundMark x1="40862" y1="25959" x2="40862" y2="25959"/>
                        <a14:foregroundMark x1="19507" y1="19469" x2="19507" y2="19469"/>
                        <a14:foregroundMark x1="37988" y1="29204" x2="37988" y2="29204"/>
                        <a14:foregroundMark x1="65092" y1="7965" x2="65092" y2="7965"/>
                        <a14:foregroundMark x1="67146" y1="3835" x2="67146" y2="3835"/>
                        <a14:foregroundMark x1="30595" y1="69322" x2="30595" y2="69322"/>
                        <a14:foregroundMark x1="27926" y1="66667" x2="27926" y2="66667"/>
                        <a14:foregroundMark x1="27926" y1="66667" x2="27926" y2="66667"/>
                        <a14:foregroundMark x1="27926" y1="66667" x2="27926" y2="66667"/>
                        <a14:foregroundMark x1="25051" y1="67257" x2="25051" y2="67257"/>
                        <a14:foregroundMark x1="25051" y1="67257" x2="25051" y2="67257"/>
                        <a14:foregroundMark x1="32854" y1="61652" x2="32854" y2="61652"/>
                        <a14:foregroundMark x1="26283" y1="63717" x2="26283" y2="63717"/>
                        <a14:backgroundMark x1="36345" y1="14454" x2="36345" y2="14454"/>
                        <a14:backgroundMark x1="26489" y1="11799" x2="26489" y2="11799"/>
                        <a14:backgroundMark x1="55236" y1="13569" x2="55236" y2="13569"/>
                        <a14:backgroundMark x1="61396" y1="5900" x2="61396" y2="5900"/>
                        <a14:backgroundMark x1="58932" y1="2065" x2="58932" y2="2065"/>
                        <a14:backgroundMark x1="58932" y1="2065" x2="58932" y2="2065"/>
                        <a14:backgroundMark x1="55441" y1="22714" x2="55441" y2="22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725" y="1284424"/>
            <a:ext cx="46386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0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30CF7186-2179-455E-9D9F-F9D0C1264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Bong bóng Ý nghĩ: Hình đám mây 6">
            <a:extLst>
              <a:ext uri="{FF2B5EF4-FFF2-40B4-BE49-F238E27FC236}">
                <a16:creationId xmlns="" xmlns:a16="http://schemas.microsoft.com/office/drawing/2014/main" id="{6FDE2030-2C94-4C51-AC22-9B97DBCC15DE}"/>
              </a:ext>
            </a:extLst>
          </p:cNvPr>
          <p:cNvSpPr/>
          <p:nvPr/>
        </p:nvSpPr>
        <p:spPr>
          <a:xfrm>
            <a:off x="556590" y="1258956"/>
            <a:ext cx="4651513" cy="2517913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9" name="Hình Bầu dục 8">
            <a:extLst>
              <a:ext uri="{FF2B5EF4-FFF2-40B4-BE49-F238E27FC236}">
                <a16:creationId xmlns="" xmlns:a16="http://schemas.microsoft.com/office/drawing/2014/main" id="{7A7015FC-E3B8-456A-A11B-83C324C742BA}"/>
              </a:ext>
            </a:extLst>
          </p:cNvPr>
          <p:cNvSpPr/>
          <p:nvPr/>
        </p:nvSpPr>
        <p:spPr>
          <a:xfrm>
            <a:off x="6705600" y="1305338"/>
            <a:ext cx="4174436" cy="24251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5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B4DDA843-EAC8-4F9D-8F5B-130832D54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A8325EAB-56C3-438F-80FB-81C3FF4285E8}"/>
              </a:ext>
            </a:extLst>
          </p:cNvPr>
          <p:cNvSpPr txBox="1"/>
          <p:nvPr/>
        </p:nvSpPr>
        <p:spPr>
          <a:xfrm>
            <a:off x="1444486" y="2828835"/>
            <a:ext cx="9303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8ADB3415-F06C-46AB-BD59-6155794E1063}"/>
              </a:ext>
            </a:extLst>
          </p:cNvPr>
          <p:cNvSpPr txBox="1"/>
          <p:nvPr/>
        </p:nvSpPr>
        <p:spPr>
          <a:xfrm>
            <a:off x="2250018" y="1751617"/>
            <a:ext cx="76919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65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BCD6CBCB-045C-4DA7-B01E-CB55130B1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 4">
            <a:extLst>
              <a:ext uri="{FF2B5EF4-FFF2-40B4-BE49-F238E27FC236}">
                <a16:creationId xmlns="" xmlns:a16="http://schemas.microsoft.com/office/drawing/2014/main" id="{1E20B312-D929-48DA-9887-80B3E6E3173E}"/>
              </a:ext>
            </a:extLst>
          </p:cNvPr>
          <p:cNvSpPr/>
          <p:nvPr/>
        </p:nvSpPr>
        <p:spPr>
          <a:xfrm>
            <a:off x="-145774" y="2274838"/>
            <a:ext cx="624177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Hoạt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động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1</a:t>
            </a:r>
          </a:p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  <a:r>
              <a:rPr lang="en-US" sz="4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ử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lí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tình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huống</a:t>
            </a:r>
            <a:endParaRPr lang="vi-VN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4545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ổ: 14 Điểm 4">
            <a:extLst>
              <a:ext uri="{FF2B5EF4-FFF2-40B4-BE49-F238E27FC236}">
                <a16:creationId xmlns="" xmlns:a16="http://schemas.microsoft.com/office/drawing/2014/main" id="{620DC55F-58A2-489E-B119-6B2FB1476641}"/>
              </a:ext>
            </a:extLst>
          </p:cNvPr>
          <p:cNvSpPr/>
          <p:nvPr/>
        </p:nvSpPr>
        <p:spPr>
          <a:xfrm rot="1760955">
            <a:off x="8971723" y="1433673"/>
            <a:ext cx="3511826" cy="2830893"/>
          </a:xfrm>
          <a:prstGeom prst="irregularSeal2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2B934B3E-EDBD-48D2-B83F-43E7DDFD0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44" y="296237"/>
            <a:ext cx="8586976" cy="5105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BD894798-6ED3-4AFB-829C-71E363E55448}"/>
              </a:ext>
            </a:extLst>
          </p:cNvPr>
          <p:cNvSpPr txBox="1"/>
          <p:nvPr/>
        </p:nvSpPr>
        <p:spPr>
          <a:xfrm>
            <a:off x="9322905" y="2575069"/>
            <a:ext cx="2809461" cy="548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76250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63973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9932FDB7-923E-475E-9D0D-D6F235FA0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57EED18B-DAE8-41B6-9D57-9CCE8EEFB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70" y="817360"/>
            <a:ext cx="6032520" cy="4890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8F8C1134-5CCA-41B2-8069-6F93F9078F5B}"/>
              </a:ext>
            </a:extLst>
          </p:cNvPr>
          <p:cNvSpPr txBox="1"/>
          <p:nvPr/>
        </p:nvSpPr>
        <p:spPr>
          <a:xfrm>
            <a:off x="6713660" y="1118808"/>
            <a:ext cx="547834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vắng.Nam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52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263507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DAAE9B0125D644B7F58EE6BF1D0FC2" ma:contentTypeVersion="7" ma:contentTypeDescription="Create a new document." ma:contentTypeScope="" ma:versionID="99ea4c7057f8007b0b7469245b2cbd66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90c48dfa395a477db7a435f55b66bf5b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BAFB9A-542D-4A5A-A2E3-116F2654E0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C37EE5-40BA-45FD-A28F-D38B5FB10C4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4C17AEB-E125-407D-827F-E6B7F9741B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612</Words>
  <Application>Microsoft Office PowerPoint</Application>
  <PresentationFormat>Widescreen</PresentationFormat>
  <Paragraphs>51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.VnTime</vt:lpstr>
      <vt:lpstr>Arial</vt:lpstr>
      <vt:lpstr>Calibri</vt:lpstr>
      <vt:lpstr>Calibri Light</vt:lpstr>
      <vt:lpstr>iCiel Helena</vt:lpstr>
      <vt:lpstr>iCiel Nabila</vt:lpstr>
      <vt:lpstr>Open Sans Light</vt:lpstr>
      <vt:lpstr>Tahoma</vt:lpstr>
      <vt:lpstr>Times New Roman</vt:lpstr>
      <vt:lpstr>字魂179号-正酷波波体</vt:lpstr>
      <vt:lpstr>思源黑体 CN Light</vt:lpstr>
      <vt:lpstr>等线</vt:lpstr>
      <vt:lpstr>Chủ đề Office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T&amp;H</dc:creator>
  <cp:lastModifiedBy>Microsoft account</cp:lastModifiedBy>
  <cp:revision>46</cp:revision>
  <dcterms:created xsi:type="dcterms:W3CDTF">2021-03-15T02:26:35Z</dcterms:created>
  <dcterms:modified xsi:type="dcterms:W3CDTF">2022-03-15T07:19:30Z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