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450" r:id="rId2"/>
    <p:sldId id="256" r:id="rId3"/>
    <p:sldId id="354" r:id="rId4"/>
    <p:sldId id="257" r:id="rId5"/>
    <p:sldId id="451" r:id="rId6"/>
    <p:sldId id="263" r:id="rId7"/>
    <p:sldId id="331" r:id="rId8"/>
    <p:sldId id="332" r:id="rId9"/>
    <p:sldId id="333" r:id="rId10"/>
    <p:sldId id="334" r:id="rId11"/>
    <p:sldId id="335" r:id="rId12"/>
    <p:sldId id="336" r:id="rId13"/>
    <p:sldId id="337" r:id="rId14"/>
    <p:sldId id="338" r:id="rId15"/>
    <p:sldId id="339" r:id="rId16"/>
    <p:sldId id="340" r:id="rId17"/>
    <p:sldId id="306" r:id="rId18"/>
    <p:sldId id="307" r:id="rId19"/>
    <p:sldId id="308" r:id="rId20"/>
    <p:sldId id="310" r:id="rId21"/>
    <p:sldId id="322" r:id="rId22"/>
    <p:sldId id="321" r:id="rId23"/>
    <p:sldId id="314" r:id="rId24"/>
    <p:sldId id="319" r:id="rId25"/>
    <p:sldId id="315" r:id="rId26"/>
    <p:sldId id="318" r:id="rId27"/>
    <p:sldId id="352" r:id="rId28"/>
    <p:sldId id="320" r:id="rId29"/>
    <p:sldId id="330" r:id="rId30"/>
    <p:sldId id="326" r:id="rId31"/>
    <p:sldId id="328" r:id="rId32"/>
    <p:sldId id="329" r:id="rId33"/>
    <p:sldId id="324" r:id="rId34"/>
    <p:sldId id="341" r:id="rId35"/>
    <p:sldId id="342" r:id="rId36"/>
    <p:sldId id="343" r:id="rId37"/>
    <p:sldId id="344" r:id="rId38"/>
    <p:sldId id="353" r:id="rId39"/>
    <p:sldId id="346" r:id="rId40"/>
    <p:sldId id="345" r:id="rId41"/>
    <p:sldId id="347" r:id="rId42"/>
    <p:sldId id="348" r:id="rId43"/>
    <p:sldId id="349" r:id="rId44"/>
    <p:sldId id="350" r:id="rId45"/>
    <p:sldId id="355" r:id="rId46"/>
    <p:sldId id="356" r:id="rId47"/>
    <p:sldId id="357" r:id="rId48"/>
    <p:sldId id="358" r:id="rId49"/>
    <p:sldId id="359" r:id="rId50"/>
    <p:sldId id="360" r:id="rId51"/>
    <p:sldId id="361" r:id="rId52"/>
    <p:sldId id="278" r:id="rId53"/>
    <p:sldId id="288" r:id="rId54"/>
    <p:sldId id="289" r:id="rId55"/>
    <p:sldId id="290" r:id="rId56"/>
    <p:sldId id="295" r:id="rId57"/>
    <p:sldId id="293" r:id="rId58"/>
    <p:sldId id="296" r:id="rId59"/>
    <p:sldId id="380" r:id="rId60"/>
    <p:sldId id="427" r:id="rId61"/>
    <p:sldId id="385" r:id="rId62"/>
    <p:sldId id="387" r:id="rId63"/>
    <p:sldId id="389" r:id="rId64"/>
    <p:sldId id="391" r:id="rId65"/>
    <p:sldId id="393" r:id="rId66"/>
    <p:sldId id="394" r:id="rId67"/>
    <p:sldId id="397" r:id="rId68"/>
    <p:sldId id="398" r:id="rId69"/>
    <p:sldId id="399" r:id="rId70"/>
    <p:sldId id="400" r:id="rId71"/>
    <p:sldId id="401" r:id="rId72"/>
    <p:sldId id="431" r:id="rId73"/>
    <p:sldId id="432" r:id="rId74"/>
    <p:sldId id="433" r:id="rId75"/>
    <p:sldId id="434" r:id="rId76"/>
    <p:sldId id="429" r:id="rId77"/>
    <p:sldId id="402" r:id="rId78"/>
    <p:sldId id="406" r:id="rId79"/>
    <p:sldId id="407" r:id="rId80"/>
    <p:sldId id="375" r:id="rId81"/>
    <p:sldId id="369" r:id="rId82"/>
    <p:sldId id="364" r:id="rId83"/>
    <p:sldId id="435" r:id="rId84"/>
    <p:sldId id="436" r:id="rId85"/>
    <p:sldId id="437" r:id="rId86"/>
    <p:sldId id="438" r:id="rId87"/>
    <p:sldId id="439" r:id="rId88"/>
    <p:sldId id="440" r:id="rId89"/>
    <p:sldId id="372" r:id="rId90"/>
    <p:sldId id="441" r:id="rId91"/>
    <p:sldId id="442" r:id="rId92"/>
    <p:sldId id="443" r:id="rId93"/>
    <p:sldId id="444" r:id="rId94"/>
    <p:sldId id="445" r:id="rId95"/>
    <p:sldId id="446" r:id="rId96"/>
    <p:sldId id="447" r:id="rId97"/>
    <p:sldId id="448" r:id="rId98"/>
    <p:sldId id="449" r:id="rId99"/>
    <p:sldId id="303" r:id="rId10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50" autoAdjust="0"/>
  </p:normalViewPr>
  <p:slideViewPr>
    <p:cSldViewPr>
      <p:cViewPr varScale="1">
        <p:scale>
          <a:sx n="102" d="100"/>
          <a:sy n="102" d="100"/>
        </p:scale>
        <p:origin x="898" y="5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D91A91AC-7118-4EC3-99CA-352ECF0AA4A9}"/>
    <pc:docChg chg="custSel addSld modSld sldOrd">
      <pc:chgData name="Thao Phuong" userId="dd1b873d0ed009f0" providerId="LiveId" clId="{D91A91AC-7118-4EC3-99CA-352ECF0AA4A9}" dt="2022-03-06T09:15:30.721" v="264" actId="478"/>
      <pc:docMkLst>
        <pc:docMk/>
      </pc:docMkLst>
      <pc:sldChg chg="ord">
        <pc:chgData name="Thao Phuong" userId="dd1b873d0ed009f0" providerId="LiveId" clId="{D91A91AC-7118-4EC3-99CA-352ECF0AA4A9}" dt="2022-03-06T09:12:44.724" v="202"/>
        <pc:sldMkLst>
          <pc:docMk/>
          <pc:sldMk cId="2555268293" sldId="256"/>
        </pc:sldMkLst>
      </pc:sldChg>
      <pc:sldChg chg="addSp modSp mod modAnim">
        <pc:chgData name="Thao Phuong" userId="dd1b873d0ed009f0" providerId="LiveId" clId="{D91A91AC-7118-4EC3-99CA-352ECF0AA4A9}" dt="2022-03-06T09:13:25.228" v="209" actId="14100"/>
        <pc:sldMkLst>
          <pc:docMk/>
          <pc:sldMk cId="3516912335" sldId="257"/>
        </pc:sldMkLst>
        <pc:spChg chg="add mod">
          <ac:chgData name="Thao Phuong" userId="dd1b873d0ed009f0" providerId="LiveId" clId="{D91A91AC-7118-4EC3-99CA-352ECF0AA4A9}" dt="2022-03-06T09:13:07.864" v="204" actId="1076"/>
          <ac:spMkLst>
            <pc:docMk/>
            <pc:sldMk cId="3516912335" sldId="257"/>
            <ac:spMk id="12" creationId="{C3E5075D-CDE2-4D75-8823-08085A5A43C2}"/>
          </ac:spMkLst>
        </pc:spChg>
        <pc:spChg chg="mod">
          <ac:chgData name="Thao Phuong" userId="dd1b873d0ed009f0" providerId="LiveId" clId="{D91A91AC-7118-4EC3-99CA-352ECF0AA4A9}" dt="2022-03-06T09:12:13.656" v="188" actId="20577"/>
          <ac:spMkLst>
            <pc:docMk/>
            <pc:sldMk cId="3516912335" sldId="257"/>
            <ac:spMk id="15" creationId="{00000000-0000-0000-0000-000000000000}"/>
          </ac:spMkLst>
        </pc:spChg>
        <pc:picChg chg="mod">
          <ac:chgData name="Thao Phuong" userId="dd1b873d0ed009f0" providerId="LiveId" clId="{D91A91AC-7118-4EC3-99CA-352ECF0AA4A9}" dt="2022-03-06T09:13:14.589" v="206" actId="14100"/>
          <ac:picMkLst>
            <pc:docMk/>
            <pc:sldMk cId="3516912335" sldId="257"/>
            <ac:picMk id="1026" creationId="{00000000-0000-0000-0000-000000000000}"/>
          </ac:picMkLst>
        </pc:picChg>
        <pc:picChg chg="mod">
          <ac:chgData name="Thao Phuong" userId="dd1b873d0ed009f0" providerId="LiveId" clId="{D91A91AC-7118-4EC3-99CA-352ECF0AA4A9}" dt="2022-03-06T09:13:11.162" v="205" actId="14100"/>
          <ac:picMkLst>
            <pc:docMk/>
            <pc:sldMk cId="3516912335" sldId="257"/>
            <ac:picMk id="1029" creationId="{00000000-0000-0000-0000-000000000000}"/>
          </ac:picMkLst>
        </pc:picChg>
        <pc:picChg chg="mod">
          <ac:chgData name="Thao Phuong" userId="dd1b873d0ed009f0" providerId="LiveId" clId="{D91A91AC-7118-4EC3-99CA-352ECF0AA4A9}" dt="2022-03-06T09:13:22.110" v="208" actId="14100"/>
          <ac:picMkLst>
            <pc:docMk/>
            <pc:sldMk cId="3516912335" sldId="257"/>
            <ac:picMk id="2052" creationId="{00000000-0000-0000-0000-000000000000}"/>
          </ac:picMkLst>
        </pc:picChg>
        <pc:picChg chg="mod">
          <ac:chgData name="Thao Phuong" userId="dd1b873d0ed009f0" providerId="LiveId" clId="{D91A91AC-7118-4EC3-99CA-352ECF0AA4A9}" dt="2022-03-06T09:13:25.228" v="209" actId="14100"/>
          <ac:picMkLst>
            <pc:docMk/>
            <pc:sldMk cId="3516912335" sldId="257"/>
            <ac:picMk id="2053" creationId="{00000000-0000-0000-0000-000000000000}"/>
          </ac:picMkLst>
        </pc:picChg>
        <pc:picChg chg="mod">
          <ac:chgData name="Thao Phuong" userId="dd1b873d0ed009f0" providerId="LiveId" clId="{D91A91AC-7118-4EC3-99CA-352ECF0AA4A9}" dt="2022-03-06T09:13:18.501" v="207" actId="14100"/>
          <ac:picMkLst>
            <pc:docMk/>
            <pc:sldMk cId="3516912335" sldId="257"/>
            <ac:picMk id="2054" creationId="{00000000-0000-0000-0000-000000000000}"/>
          </ac:picMkLst>
        </pc:picChg>
      </pc:sldChg>
      <pc:sldChg chg="modSp mod">
        <pc:chgData name="Thao Phuong" userId="dd1b873d0ed009f0" providerId="LiveId" clId="{D91A91AC-7118-4EC3-99CA-352ECF0AA4A9}" dt="2022-03-06T09:12:23.722" v="200" actId="20577"/>
        <pc:sldMkLst>
          <pc:docMk/>
          <pc:sldMk cId="720604867" sldId="263"/>
        </pc:sldMkLst>
        <pc:spChg chg="mod">
          <ac:chgData name="Thao Phuong" userId="dd1b873d0ed009f0" providerId="LiveId" clId="{D91A91AC-7118-4EC3-99CA-352ECF0AA4A9}" dt="2022-03-06T09:12:23.722" v="200" actId="20577"/>
          <ac:spMkLst>
            <pc:docMk/>
            <pc:sldMk cId="720604867" sldId="263"/>
            <ac:spMk id="36" creationId="{00000000-0000-0000-0000-000000000000}"/>
          </ac:spMkLst>
        </pc:spChg>
      </pc:sldChg>
      <pc:sldChg chg="delSp mod">
        <pc:chgData name="Thao Phuong" userId="dd1b873d0ed009f0" providerId="LiveId" clId="{D91A91AC-7118-4EC3-99CA-352ECF0AA4A9}" dt="2022-03-06T09:14:57.027" v="258" actId="478"/>
        <pc:sldMkLst>
          <pc:docMk/>
          <pc:sldMk cId="1328133974" sldId="308"/>
        </pc:sldMkLst>
        <pc:spChg chg="del">
          <ac:chgData name="Thao Phuong" userId="dd1b873d0ed009f0" providerId="LiveId" clId="{D91A91AC-7118-4EC3-99CA-352ECF0AA4A9}" dt="2022-03-06T09:14:57.027" v="258" actId="478"/>
          <ac:spMkLst>
            <pc:docMk/>
            <pc:sldMk cId="1328133974" sldId="308"/>
            <ac:spMk id="21" creationId="{00000000-0000-0000-0000-000000000000}"/>
          </ac:spMkLst>
        </pc:spChg>
      </pc:sldChg>
      <pc:sldChg chg="delSp mod">
        <pc:chgData name="Thao Phuong" userId="dd1b873d0ed009f0" providerId="LiveId" clId="{D91A91AC-7118-4EC3-99CA-352ECF0AA4A9}" dt="2022-03-06T09:15:06.072" v="260" actId="478"/>
        <pc:sldMkLst>
          <pc:docMk/>
          <pc:sldMk cId="692197351" sldId="314"/>
        </pc:sldMkLst>
        <pc:spChg chg="del">
          <ac:chgData name="Thao Phuong" userId="dd1b873d0ed009f0" providerId="LiveId" clId="{D91A91AC-7118-4EC3-99CA-352ECF0AA4A9}" dt="2022-03-06T09:15:06.072" v="260" actId="478"/>
          <ac:spMkLst>
            <pc:docMk/>
            <pc:sldMk cId="692197351" sldId="314"/>
            <ac:spMk id="16" creationId="{00000000-0000-0000-0000-000000000000}"/>
          </ac:spMkLst>
        </pc:spChg>
      </pc:sldChg>
      <pc:sldChg chg="delSp mod">
        <pc:chgData name="Thao Phuong" userId="dd1b873d0ed009f0" providerId="LiveId" clId="{D91A91AC-7118-4EC3-99CA-352ECF0AA4A9}" dt="2022-03-06T09:15:11.088" v="261" actId="478"/>
        <pc:sldMkLst>
          <pc:docMk/>
          <pc:sldMk cId="2576568467" sldId="315"/>
        </pc:sldMkLst>
        <pc:spChg chg="del">
          <ac:chgData name="Thao Phuong" userId="dd1b873d0ed009f0" providerId="LiveId" clId="{D91A91AC-7118-4EC3-99CA-352ECF0AA4A9}" dt="2022-03-06T09:15:11.088" v="261" actId="478"/>
          <ac:spMkLst>
            <pc:docMk/>
            <pc:sldMk cId="2576568467" sldId="315"/>
            <ac:spMk id="11" creationId="{00000000-0000-0000-0000-000000000000}"/>
          </ac:spMkLst>
        </pc:spChg>
      </pc:sldChg>
      <pc:sldChg chg="delSp mod">
        <pc:chgData name="Thao Phuong" userId="dd1b873d0ed009f0" providerId="LiveId" clId="{D91A91AC-7118-4EC3-99CA-352ECF0AA4A9}" dt="2022-03-06T09:15:01.235" v="259" actId="478"/>
        <pc:sldMkLst>
          <pc:docMk/>
          <pc:sldMk cId="659999225" sldId="322"/>
        </pc:sldMkLst>
        <pc:spChg chg="del">
          <ac:chgData name="Thao Phuong" userId="dd1b873d0ed009f0" providerId="LiveId" clId="{D91A91AC-7118-4EC3-99CA-352ECF0AA4A9}" dt="2022-03-06T09:15:01.235" v="259" actId="478"/>
          <ac:spMkLst>
            <pc:docMk/>
            <pc:sldMk cId="659999225" sldId="322"/>
            <ac:spMk id="10" creationId="{00000000-0000-0000-0000-000000000000}"/>
          </ac:spMkLst>
        </pc:spChg>
      </pc:sldChg>
      <pc:sldChg chg="delSp mod">
        <pc:chgData name="Thao Phuong" userId="dd1b873d0ed009f0" providerId="LiveId" clId="{D91A91AC-7118-4EC3-99CA-352ECF0AA4A9}" dt="2022-03-06T09:15:23.668" v="263" actId="478"/>
        <pc:sldMkLst>
          <pc:docMk/>
          <pc:sldMk cId="3533515556" sldId="328"/>
        </pc:sldMkLst>
        <pc:spChg chg="del">
          <ac:chgData name="Thao Phuong" userId="dd1b873d0ed009f0" providerId="LiveId" clId="{D91A91AC-7118-4EC3-99CA-352ECF0AA4A9}" dt="2022-03-06T09:15:23.668" v="263" actId="478"/>
          <ac:spMkLst>
            <pc:docMk/>
            <pc:sldMk cId="3533515556" sldId="328"/>
            <ac:spMk id="15" creationId="{00000000-0000-0000-0000-000000000000}"/>
          </ac:spMkLst>
        </pc:spChg>
      </pc:sldChg>
      <pc:sldChg chg="delSp mod">
        <pc:chgData name="Thao Phuong" userId="dd1b873d0ed009f0" providerId="LiveId" clId="{D91A91AC-7118-4EC3-99CA-352ECF0AA4A9}" dt="2022-03-06T09:15:18.880" v="262" actId="478"/>
        <pc:sldMkLst>
          <pc:docMk/>
          <pc:sldMk cId="475969027" sldId="330"/>
        </pc:sldMkLst>
        <pc:spChg chg="del">
          <ac:chgData name="Thao Phuong" userId="dd1b873d0ed009f0" providerId="LiveId" clId="{D91A91AC-7118-4EC3-99CA-352ECF0AA4A9}" dt="2022-03-06T09:15:18.880" v="262" actId="478"/>
          <ac:spMkLst>
            <pc:docMk/>
            <pc:sldMk cId="475969027" sldId="330"/>
            <ac:spMk id="13" creationId="{00000000-0000-0000-0000-000000000000}"/>
          </ac:spMkLst>
        </pc:spChg>
      </pc:sldChg>
      <pc:sldChg chg="delSp mod">
        <pc:chgData name="Thao Phuong" userId="dd1b873d0ed009f0" providerId="LiveId" clId="{D91A91AC-7118-4EC3-99CA-352ECF0AA4A9}" dt="2022-03-06T09:14:47.679" v="257" actId="478"/>
        <pc:sldMkLst>
          <pc:docMk/>
          <pc:sldMk cId="2513320291" sldId="333"/>
        </pc:sldMkLst>
        <pc:spChg chg="del">
          <ac:chgData name="Thao Phuong" userId="dd1b873d0ed009f0" providerId="LiveId" clId="{D91A91AC-7118-4EC3-99CA-352ECF0AA4A9}" dt="2022-03-06T09:14:47.679" v="257" actId="478"/>
          <ac:spMkLst>
            <pc:docMk/>
            <pc:sldMk cId="2513320291" sldId="333"/>
            <ac:spMk id="8" creationId="{00000000-0000-0000-0000-000000000000}"/>
          </ac:spMkLst>
        </pc:spChg>
      </pc:sldChg>
      <pc:sldChg chg="delSp mod">
        <pc:chgData name="Thao Phuong" userId="dd1b873d0ed009f0" providerId="LiveId" clId="{D91A91AC-7118-4EC3-99CA-352ECF0AA4A9}" dt="2022-03-06T09:15:30.721" v="264" actId="478"/>
        <pc:sldMkLst>
          <pc:docMk/>
          <pc:sldMk cId="2381420221" sldId="342"/>
        </pc:sldMkLst>
        <pc:spChg chg="del">
          <ac:chgData name="Thao Phuong" userId="dd1b873d0ed009f0" providerId="LiveId" clId="{D91A91AC-7118-4EC3-99CA-352ECF0AA4A9}" dt="2022-03-06T09:15:30.721" v="264" actId="478"/>
          <ac:spMkLst>
            <pc:docMk/>
            <pc:sldMk cId="2381420221" sldId="342"/>
            <ac:spMk id="11" creationId="{00000000-0000-0000-0000-000000000000}"/>
          </ac:spMkLst>
        </pc:spChg>
      </pc:sldChg>
      <pc:sldChg chg="addSp modSp new mod ord">
        <pc:chgData name="Thao Phuong" userId="dd1b873d0ed009f0" providerId="LiveId" clId="{D91A91AC-7118-4EC3-99CA-352ECF0AA4A9}" dt="2022-03-06T09:07:41.921" v="168" actId="20577"/>
        <pc:sldMkLst>
          <pc:docMk/>
          <pc:sldMk cId="2044713713" sldId="450"/>
        </pc:sldMkLst>
        <pc:spChg chg="add mod">
          <ac:chgData name="Thao Phuong" userId="dd1b873d0ed009f0" providerId="LiveId" clId="{D91A91AC-7118-4EC3-99CA-352ECF0AA4A9}" dt="2022-03-06T09:07:41.921" v="168" actId="20577"/>
          <ac:spMkLst>
            <pc:docMk/>
            <pc:sldMk cId="2044713713" sldId="450"/>
            <ac:spMk id="6" creationId="{57286CA8-B30D-4D0F-AF0B-7D9D77F21B80}"/>
          </ac:spMkLst>
        </pc:spChg>
        <pc:picChg chg="add mod">
          <ac:chgData name="Thao Phuong" userId="dd1b873d0ed009f0" providerId="LiveId" clId="{D91A91AC-7118-4EC3-99CA-352ECF0AA4A9}" dt="2022-03-06T09:06:00.988" v="9" actId="14100"/>
          <ac:picMkLst>
            <pc:docMk/>
            <pc:sldMk cId="2044713713" sldId="450"/>
            <ac:picMk id="4" creationId="{A9D64BE7-B818-448C-A1CE-4CACC92AB4CF}"/>
          </ac:picMkLst>
        </pc:picChg>
        <pc:picChg chg="add mod">
          <ac:chgData name="Thao Phuong" userId="dd1b873d0ed009f0" providerId="LiveId" clId="{D91A91AC-7118-4EC3-99CA-352ECF0AA4A9}" dt="2022-03-06T09:06:16.657" v="11" actId="1076"/>
          <ac:picMkLst>
            <pc:docMk/>
            <pc:sldMk cId="2044713713" sldId="450"/>
            <ac:picMk id="5" creationId="{81910C32-3F2E-4122-9660-07DAEE26B010}"/>
          </ac:picMkLst>
        </pc:picChg>
      </pc:sldChg>
      <pc:sldChg chg="modSp new mod">
        <pc:chgData name="Thao Phuong" userId="dd1b873d0ed009f0" providerId="LiveId" clId="{D91A91AC-7118-4EC3-99CA-352ECF0AA4A9}" dt="2022-03-06T09:14:31.639" v="256" actId="403"/>
        <pc:sldMkLst>
          <pc:docMk/>
          <pc:sldMk cId="443984251" sldId="451"/>
        </pc:sldMkLst>
        <pc:spChg chg="mod">
          <ac:chgData name="Thao Phuong" userId="dd1b873d0ed009f0" providerId="LiveId" clId="{D91A91AC-7118-4EC3-99CA-352ECF0AA4A9}" dt="2022-03-06T09:14:06.826" v="251" actId="113"/>
          <ac:spMkLst>
            <pc:docMk/>
            <pc:sldMk cId="443984251" sldId="451"/>
            <ac:spMk id="2" creationId="{52FB2268-43AF-4F10-8FC8-E9C3E9DEAF4E}"/>
          </ac:spMkLst>
        </pc:spChg>
        <pc:spChg chg="mod">
          <ac:chgData name="Thao Phuong" userId="dd1b873d0ed009f0" providerId="LiveId" clId="{D91A91AC-7118-4EC3-99CA-352ECF0AA4A9}" dt="2022-03-06T09:14:31.639" v="256" actId="403"/>
          <ac:spMkLst>
            <pc:docMk/>
            <pc:sldMk cId="443984251" sldId="451"/>
            <ac:spMk id="3" creationId="{666C8159-938D-42A3-B518-3F48FA852A6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3BA7D-0CCC-4E62-A743-B7F72330661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vi-VN"/>
        </a:p>
      </dgm:t>
    </dgm:pt>
    <dgm:pt modelId="{A3EA3139-4A0E-4B4E-99B9-28E0AB021260}">
      <dgm:prSet phldrT="[Text]" custT="1">
        <dgm:style>
          <a:lnRef idx="1">
            <a:schemeClr val="dk1"/>
          </a:lnRef>
          <a:fillRef idx="2">
            <a:schemeClr val="dk1"/>
          </a:fillRef>
          <a:effectRef idx="1">
            <a:schemeClr val="dk1"/>
          </a:effectRef>
          <a:fontRef idx="minor">
            <a:schemeClr val="dk1"/>
          </a:fontRef>
        </dgm:style>
      </dgm:prSet>
      <dgm:spPr/>
      <dgm:t>
        <a:bodyPr/>
        <a:lstStyle/>
        <a:p>
          <a:r>
            <a:rPr lang="en-US" sz="4000" b="1" dirty="0" err="1">
              <a:latin typeface="HP001 4 hàng" panose="020B0603050302020204" pitchFamily="34" charset="-93"/>
            </a:rPr>
            <a:t>Lợi</a:t>
          </a:r>
          <a:r>
            <a:rPr lang="en-US" sz="4000" b="1" dirty="0">
              <a:latin typeface="HP001 4 hàng" panose="020B0603050302020204" pitchFamily="34" charset="-93"/>
            </a:rPr>
            <a:t> </a:t>
          </a:r>
          <a:r>
            <a:rPr lang="en-US" sz="4000" b="1" dirty="0" err="1">
              <a:latin typeface="HP001 4 hàng" panose="020B0603050302020204" pitchFamily="34" charset="-93"/>
            </a:rPr>
            <a:t>ích</a:t>
          </a:r>
          <a:endParaRPr lang="vi-VN" sz="4000" b="1" dirty="0">
            <a:latin typeface="HP001 4 hàng" panose="020B0603050302020204" pitchFamily="34" charset="-93"/>
          </a:endParaRPr>
        </a:p>
      </dgm:t>
    </dgm:pt>
    <dgm:pt modelId="{E526F88E-5A94-4513-BE9D-08A3A0204120}" type="parTrans" cxnId="{419A423E-B0A6-4CB9-B7C1-9EB3D58A9E5C}">
      <dgm:prSet/>
      <dgm:spPr/>
      <dgm:t>
        <a:bodyPr/>
        <a:lstStyle/>
        <a:p>
          <a:endParaRPr lang="vi-VN" sz="2000" b="1">
            <a:latin typeface="HP001 4 hàng" panose="020B0603050302020204" pitchFamily="34" charset="-93"/>
          </a:endParaRPr>
        </a:p>
      </dgm:t>
    </dgm:pt>
    <dgm:pt modelId="{182B1664-029D-4FE8-A4B6-EC0242F9AF77}" type="sibTrans" cxnId="{419A423E-B0A6-4CB9-B7C1-9EB3D58A9E5C}">
      <dgm:prSet/>
      <dgm:spPr/>
      <dgm:t>
        <a:bodyPr/>
        <a:lstStyle/>
        <a:p>
          <a:endParaRPr lang="vi-VN" sz="2000" b="1">
            <a:latin typeface="HP001 4 hàng" panose="020B0603050302020204" pitchFamily="34" charset="-93"/>
          </a:endParaRPr>
        </a:p>
      </dgm:t>
    </dgm:pt>
    <dgm:pt modelId="{A3661FC4-FE37-424B-9B5C-07A9CB4269D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3200" b="1">
              <a:latin typeface="HP001 4 hàng" panose="020B0603050302020204" pitchFamily="34" charset="-93"/>
            </a:rPr>
            <a:t>Cung cấp thực phẩm</a:t>
          </a:r>
          <a:endParaRPr lang="vi-VN" sz="3200" b="1">
            <a:latin typeface="HP001 4 hàng" panose="020B0603050302020204" pitchFamily="34" charset="-93"/>
          </a:endParaRPr>
        </a:p>
      </dgm:t>
    </dgm:pt>
    <dgm:pt modelId="{41B61C99-7338-43E8-BF70-5EECB17F5CBE}" type="parTrans" cxnId="{1EFC3054-9A78-492E-B296-D45B8D641979}">
      <dgm:prSet>
        <dgm:style>
          <a:lnRef idx="1">
            <a:schemeClr val="accent6"/>
          </a:lnRef>
          <a:fillRef idx="3">
            <a:schemeClr val="accent6"/>
          </a:fillRef>
          <a:effectRef idx="2">
            <a:schemeClr val="accent6"/>
          </a:effectRef>
          <a:fontRef idx="minor">
            <a:schemeClr val="lt1"/>
          </a:fontRef>
        </dgm:style>
      </dgm:prSet>
      <dgm:spPr/>
      <dgm:t>
        <a:bodyPr/>
        <a:lstStyle/>
        <a:p>
          <a:endParaRPr lang="vi-VN" sz="2000" b="1" cap="none" spc="0">
            <a:ln w="0"/>
            <a:solidFill>
              <a:schemeClr val="tx1"/>
            </a:solidFill>
            <a:effectLst>
              <a:outerShdw blurRad="38100" dist="19050" dir="2700000" algn="tl" rotWithShape="0">
                <a:schemeClr val="dk1">
                  <a:alpha val="40000"/>
                </a:schemeClr>
              </a:outerShdw>
            </a:effectLst>
            <a:latin typeface="HP001 4 hàng" panose="020B0603050302020204" pitchFamily="34" charset="-93"/>
          </a:endParaRPr>
        </a:p>
      </dgm:t>
    </dgm:pt>
    <dgm:pt modelId="{ED7681C3-650A-4315-902E-41B5B07410AE}" type="sibTrans" cxnId="{1EFC3054-9A78-492E-B296-D45B8D641979}">
      <dgm:prSet/>
      <dgm:spPr/>
      <dgm:t>
        <a:bodyPr/>
        <a:lstStyle/>
        <a:p>
          <a:endParaRPr lang="vi-VN" sz="2000" b="1">
            <a:latin typeface="HP001 4 hàng" panose="020B0603050302020204" pitchFamily="34" charset="-93"/>
          </a:endParaRPr>
        </a:p>
      </dgm:t>
    </dgm:pt>
    <dgm:pt modelId="{E9BE913A-A9AD-4698-8667-E36E39E2181C}">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3200" b="1">
              <a:latin typeface="HP001 4 hàng" panose="020B0603050302020204" pitchFamily="34" charset="-93"/>
            </a:rPr>
            <a:t>Làm hàng mỹ nghệ</a:t>
          </a:r>
          <a:endParaRPr lang="vi-VN" sz="3200" b="1">
            <a:latin typeface="HP001 4 hàng" panose="020B0603050302020204" pitchFamily="34" charset="-93"/>
          </a:endParaRPr>
        </a:p>
      </dgm:t>
    </dgm:pt>
    <dgm:pt modelId="{31060F78-A4B9-43F5-A9E6-0C1B80340633}" type="parTrans" cxnId="{151F9AAB-1CAE-4D10-8412-1E723313CC79}">
      <dgm:prSet>
        <dgm:style>
          <a:lnRef idx="1">
            <a:schemeClr val="accent6"/>
          </a:lnRef>
          <a:fillRef idx="3">
            <a:schemeClr val="accent6"/>
          </a:fillRef>
          <a:effectRef idx="2">
            <a:schemeClr val="accent6"/>
          </a:effectRef>
          <a:fontRef idx="minor">
            <a:schemeClr val="lt1"/>
          </a:fontRef>
        </dgm:style>
      </dgm:prSet>
      <dgm:spPr/>
      <dgm:t>
        <a:bodyPr/>
        <a:lstStyle/>
        <a:p>
          <a:endParaRPr lang="vi-VN" sz="2000" b="1" cap="none" spc="0">
            <a:ln w="0"/>
            <a:solidFill>
              <a:schemeClr val="tx1"/>
            </a:solidFill>
            <a:effectLst>
              <a:outerShdw blurRad="38100" dist="19050" dir="2700000" algn="tl" rotWithShape="0">
                <a:schemeClr val="dk1">
                  <a:alpha val="40000"/>
                </a:schemeClr>
              </a:outerShdw>
            </a:effectLst>
            <a:latin typeface="HP001 4 hàng" panose="020B0603050302020204" pitchFamily="34" charset="-93"/>
          </a:endParaRPr>
        </a:p>
      </dgm:t>
    </dgm:pt>
    <dgm:pt modelId="{B807C9C3-886E-4CC7-A0A3-71ED6E5DD104}" type="sibTrans" cxnId="{151F9AAB-1CAE-4D10-8412-1E723313CC79}">
      <dgm:prSet/>
      <dgm:spPr/>
      <dgm:t>
        <a:bodyPr/>
        <a:lstStyle/>
        <a:p>
          <a:endParaRPr lang="vi-VN" sz="2000" b="1">
            <a:latin typeface="HP001 4 hàng" panose="020B0603050302020204" pitchFamily="34" charset="-93"/>
          </a:endParaRPr>
        </a:p>
      </dgm:t>
    </dgm:pt>
    <dgm:pt modelId="{8A527EA5-C01B-4035-8540-54DA5BDD380B}">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3200" b="1">
              <a:latin typeface="HP001 4 hàng" panose="020B0603050302020204" pitchFamily="34" charset="-93"/>
            </a:rPr>
            <a:t>Làm cảnh</a:t>
          </a:r>
          <a:endParaRPr lang="vi-VN" sz="3200" b="1">
            <a:latin typeface="HP001 4 hàng" panose="020B0603050302020204" pitchFamily="34" charset="-93"/>
          </a:endParaRPr>
        </a:p>
      </dgm:t>
    </dgm:pt>
    <dgm:pt modelId="{A02ACBB2-36F9-41BC-A357-E5358DCE5EEB}" type="parTrans" cxnId="{A4824ABD-791F-4823-BCA0-EEBCD21044F7}">
      <dgm:prSet>
        <dgm:style>
          <a:lnRef idx="1">
            <a:schemeClr val="accent6"/>
          </a:lnRef>
          <a:fillRef idx="3">
            <a:schemeClr val="accent6"/>
          </a:fillRef>
          <a:effectRef idx="2">
            <a:schemeClr val="accent6"/>
          </a:effectRef>
          <a:fontRef idx="minor">
            <a:schemeClr val="lt1"/>
          </a:fontRef>
        </dgm:style>
      </dgm:prSet>
      <dgm:spPr/>
      <dgm:t>
        <a:bodyPr/>
        <a:lstStyle/>
        <a:p>
          <a:endParaRPr lang="vi-VN" sz="2000" b="1" cap="none" spc="0">
            <a:ln w="0"/>
            <a:solidFill>
              <a:schemeClr val="tx1"/>
            </a:solidFill>
            <a:effectLst>
              <a:outerShdw blurRad="38100" dist="19050" dir="2700000" algn="tl" rotWithShape="0">
                <a:schemeClr val="dk1">
                  <a:alpha val="40000"/>
                </a:schemeClr>
              </a:outerShdw>
            </a:effectLst>
            <a:latin typeface="HP001 4 hàng" panose="020B0603050302020204" pitchFamily="34" charset="-93"/>
          </a:endParaRPr>
        </a:p>
      </dgm:t>
    </dgm:pt>
    <dgm:pt modelId="{0B568B05-6DC2-480F-84B9-3BE880CC7E89}" type="sibTrans" cxnId="{A4824ABD-791F-4823-BCA0-EEBCD21044F7}">
      <dgm:prSet/>
      <dgm:spPr/>
      <dgm:t>
        <a:bodyPr/>
        <a:lstStyle/>
        <a:p>
          <a:endParaRPr lang="vi-VN" sz="2000" b="1">
            <a:latin typeface="HP001 4 hàng" panose="020B0603050302020204" pitchFamily="34" charset="-93"/>
          </a:endParaRPr>
        </a:p>
      </dgm:t>
    </dgm:pt>
    <dgm:pt modelId="{A4A61BD7-AF4F-40D4-A97F-B92A14E9B86E}">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3200" b="1">
              <a:latin typeface="HP001 4 hàng" panose="020B0603050302020204" pitchFamily="34" charset="-93"/>
            </a:rPr>
            <a:t>Làm thuốc</a:t>
          </a:r>
          <a:endParaRPr lang="vi-VN" sz="3200" b="1">
            <a:latin typeface="HP001 4 hàng" panose="020B0603050302020204" pitchFamily="34" charset="-93"/>
          </a:endParaRPr>
        </a:p>
      </dgm:t>
    </dgm:pt>
    <dgm:pt modelId="{3D8C71D4-91FF-49EB-96A4-DF8E1E16F5E7}" type="parTrans" cxnId="{3942F631-9649-4624-A687-80CAD02E194E}">
      <dgm:prSet>
        <dgm:style>
          <a:lnRef idx="1">
            <a:schemeClr val="accent6"/>
          </a:lnRef>
          <a:fillRef idx="3">
            <a:schemeClr val="accent6"/>
          </a:fillRef>
          <a:effectRef idx="2">
            <a:schemeClr val="accent6"/>
          </a:effectRef>
          <a:fontRef idx="minor">
            <a:schemeClr val="lt1"/>
          </a:fontRef>
        </dgm:style>
      </dgm:prSet>
      <dgm:spPr/>
      <dgm:t>
        <a:bodyPr/>
        <a:lstStyle/>
        <a:p>
          <a:endParaRPr lang="vi-VN" sz="2000" b="1" cap="none" spc="0">
            <a:ln w="0"/>
            <a:solidFill>
              <a:schemeClr val="tx1"/>
            </a:solidFill>
            <a:effectLst>
              <a:outerShdw blurRad="38100" dist="19050" dir="2700000" algn="tl" rotWithShape="0">
                <a:schemeClr val="dk1">
                  <a:alpha val="40000"/>
                </a:schemeClr>
              </a:outerShdw>
            </a:effectLst>
            <a:latin typeface="HP001 4 hàng" panose="020B0603050302020204" pitchFamily="34" charset="-93"/>
          </a:endParaRPr>
        </a:p>
      </dgm:t>
    </dgm:pt>
    <dgm:pt modelId="{7A98274D-AC88-4086-93AF-19B077D30FA9}" type="sibTrans" cxnId="{3942F631-9649-4624-A687-80CAD02E194E}">
      <dgm:prSet/>
      <dgm:spPr/>
      <dgm:t>
        <a:bodyPr/>
        <a:lstStyle/>
        <a:p>
          <a:endParaRPr lang="vi-VN" sz="2000" b="1">
            <a:latin typeface="HP001 4 hàng" panose="020B0603050302020204" pitchFamily="34" charset="-93"/>
          </a:endParaRPr>
        </a:p>
      </dgm:t>
    </dgm:pt>
    <dgm:pt modelId="{256A2AB1-2816-4543-A2EA-23FF26799204}" type="pres">
      <dgm:prSet presAssocID="{0EB3BA7D-0CCC-4E62-A743-B7F72330661A}" presName="cycle" presStyleCnt="0">
        <dgm:presLayoutVars>
          <dgm:chMax val="1"/>
          <dgm:dir/>
          <dgm:animLvl val="ctr"/>
          <dgm:resizeHandles val="exact"/>
        </dgm:presLayoutVars>
      </dgm:prSet>
      <dgm:spPr/>
    </dgm:pt>
    <dgm:pt modelId="{8C4219F8-6C3C-4A42-9D1C-F7F2B06BEE38}" type="pres">
      <dgm:prSet presAssocID="{A3EA3139-4A0E-4B4E-99B9-28E0AB021260}" presName="centerShape" presStyleLbl="node0" presStyleIdx="0" presStyleCnt="1" custScaleX="137316"/>
      <dgm:spPr/>
    </dgm:pt>
    <dgm:pt modelId="{34CD4FCB-C09F-41D2-8F59-24A9372D54A9}" type="pres">
      <dgm:prSet presAssocID="{41B61C99-7338-43E8-BF70-5EECB17F5CBE}" presName="parTrans" presStyleLbl="bgSibTrans2D1" presStyleIdx="0" presStyleCnt="4"/>
      <dgm:spPr/>
    </dgm:pt>
    <dgm:pt modelId="{630CD1C2-5C46-41DD-A724-4753554E3206}" type="pres">
      <dgm:prSet presAssocID="{A3661FC4-FE37-424B-9B5C-07A9CB4269D0}" presName="node" presStyleLbl="node1" presStyleIdx="0" presStyleCnt="4" custScaleX="126419">
        <dgm:presLayoutVars>
          <dgm:bulletEnabled val="1"/>
        </dgm:presLayoutVars>
      </dgm:prSet>
      <dgm:spPr/>
    </dgm:pt>
    <dgm:pt modelId="{490ABAF5-4668-4851-93DC-051DA795612E}" type="pres">
      <dgm:prSet presAssocID="{31060F78-A4B9-43F5-A9E6-0C1B80340633}" presName="parTrans" presStyleLbl="bgSibTrans2D1" presStyleIdx="1" presStyleCnt="4"/>
      <dgm:spPr/>
    </dgm:pt>
    <dgm:pt modelId="{98B60503-674D-42A9-A0A5-21388C7EC742}" type="pres">
      <dgm:prSet presAssocID="{E9BE913A-A9AD-4698-8667-E36E39E2181C}" presName="node" presStyleLbl="node1" presStyleIdx="1" presStyleCnt="4" custScaleX="142477">
        <dgm:presLayoutVars>
          <dgm:bulletEnabled val="1"/>
        </dgm:presLayoutVars>
      </dgm:prSet>
      <dgm:spPr/>
    </dgm:pt>
    <dgm:pt modelId="{118B7115-4B96-46ED-B5E8-46D9B88468B8}" type="pres">
      <dgm:prSet presAssocID="{A02ACBB2-36F9-41BC-A357-E5358DCE5EEB}" presName="parTrans" presStyleLbl="bgSibTrans2D1" presStyleIdx="2" presStyleCnt="4"/>
      <dgm:spPr/>
    </dgm:pt>
    <dgm:pt modelId="{0D84957B-4F7E-4C8E-9609-B37A81782738}" type="pres">
      <dgm:prSet presAssocID="{8A527EA5-C01B-4035-8540-54DA5BDD380B}" presName="node" presStyleLbl="node1" presStyleIdx="2" presStyleCnt="4">
        <dgm:presLayoutVars>
          <dgm:bulletEnabled val="1"/>
        </dgm:presLayoutVars>
      </dgm:prSet>
      <dgm:spPr/>
    </dgm:pt>
    <dgm:pt modelId="{34EE14E1-1BD9-420E-A0DC-2555DD20DEB0}" type="pres">
      <dgm:prSet presAssocID="{3D8C71D4-91FF-49EB-96A4-DF8E1E16F5E7}" presName="parTrans" presStyleLbl="bgSibTrans2D1" presStyleIdx="3" presStyleCnt="4"/>
      <dgm:spPr/>
    </dgm:pt>
    <dgm:pt modelId="{B788589D-2FE4-4DB7-AFBF-2EB0748509CE}" type="pres">
      <dgm:prSet presAssocID="{A4A61BD7-AF4F-40D4-A97F-B92A14E9B86E}" presName="node" presStyleLbl="node1" presStyleIdx="3" presStyleCnt="4">
        <dgm:presLayoutVars>
          <dgm:bulletEnabled val="1"/>
        </dgm:presLayoutVars>
      </dgm:prSet>
      <dgm:spPr/>
    </dgm:pt>
  </dgm:ptLst>
  <dgm:cxnLst>
    <dgm:cxn modelId="{3942F631-9649-4624-A687-80CAD02E194E}" srcId="{A3EA3139-4A0E-4B4E-99B9-28E0AB021260}" destId="{A4A61BD7-AF4F-40D4-A97F-B92A14E9B86E}" srcOrd="3" destOrd="0" parTransId="{3D8C71D4-91FF-49EB-96A4-DF8E1E16F5E7}" sibTransId="{7A98274D-AC88-4086-93AF-19B077D30FA9}"/>
    <dgm:cxn modelId="{419A423E-B0A6-4CB9-B7C1-9EB3D58A9E5C}" srcId="{0EB3BA7D-0CCC-4E62-A743-B7F72330661A}" destId="{A3EA3139-4A0E-4B4E-99B9-28E0AB021260}" srcOrd="0" destOrd="0" parTransId="{E526F88E-5A94-4513-BE9D-08A3A0204120}" sibTransId="{182B1664-029D-4FE8-A4B6-EC0242F9AF77}"/>
    <dgm:cxn modelId="{BEC73D67-CAF1-464B-A02C-43F90696A1D9}" type="presOf" srcId="{A02ACBB2-36F9-41BC-A357-E5358DCE5EEB}" destId="{118B7115-4B96-46ED-B5E8-46D9B88468B8}" srcOrd="0" destOrd="0" presId="urn:microsoft.com/office/officeart/2005/8/layout/radial4"/>
    <dgm:cxn modelId="{9537D067-3F82-4A13-A9A1-66EC9D05E0DB}" type="presOf" srcId="{A4A61BD7-AF4F-40D4-A97F-B92A14E9B86E}" destId="{B788589D-2FE4-4DB7-AFBF-2EB0748509CE}" srcOrd="0" destOrd="0" presId="urn:microsoft.com/office/officeart/2005/8/layout/radial4"/>
    <dgm:cxn modelId="{33499651-A68A-49FC-9313-2FE66F9DA182}" type="presOf" srcId="{8A527EA5-C01B-4035-8540-54DA5BDD380B}" destId="{0D84957B-4F7E-4C8E-9609-B37A81782738}" srcOrd="0" destOrd="0" presId="urn:microsoft.com/office/officeart/2005/8/layout/radial4"/>
    <dgm:cxn modelId="{1EFC3054-9A78-492E-B296-D45B8D641979}" srcId="{A3EA3139-4A0E-4B4E-99B9-28E0AB021260}" destId="{A3661FC4-FE37-424B-9B5C-07A9CB4269D0}" srcOrd="0" destOrd="0" parTransId="{41B61C99-7338-43E8-BF70-5EECB17F5CBE}" sibTransId="{ED7681C3-650A-4315-902E-41B5B07410AE}"/>
    <dgm:cxn modelId="{D70CDE57-534E-4C7E-ABFB-3AAB3CE399D1}" type="presOf" srcId="{E9BE913A-A9AD-4698-8667-E36E39E2181C}" destId="{98B60503-674D-42A9-A0A5-21388C7EC742}" srcOrd="0" destOrd="0" presId="urn:microsoft.com/office/officeart/2005/8/layout/radial4"/>
    <dgm:cxn modelId="{6ED1CA92-0375-43E5-A0FF-A457EF786266}" type="presOf" srcId="{A3661FC4-FE37-424B-9B5C-07A9CB4269D0}" destId="{630CD1C2-5C46-41DD-A724-4753554E3206}" srcOrd="0" destOrd="0" presId="urn:microsoft.com/office/officeart/2005/8/layout/radial4"/>
    <dgm:cxn modelId="{D97651A8-1B19-413A-908A-EA1B363C169C}" type="presOf" srcId="{31060F78-A4B9-43F5-A9E6-0C1B80340633}" destId="{490ABAF5-4668-4851-93DC-051DA795612E}" srcOrd="0" destOrd="0" presId="urn:microsoft.com/office/officeart/2005/8/layout/radial4"/>
    <dgm:cxn modelId="{151F9AAB-1CAE-4D10-8412-1E723313CC79}" srcId="{A3EA3139-4A0E-4B4E-99B9-28E0AB021260}" destId="{E9BE913A-A9AD-4698-8667-E36E39E2181C}" srcOrd="1" destOrd="0" parTransId="{31060F78-A4B9-43F5-A9E6-0C1B80340633}" sibTransId="{B807C9C3-886E-4CC7-A0A3-71ED6E5DD104}"/>
    <dgm:cxn modelId="{A4824ABD-791F-4823-BCA0-EEBCD21044F7}" srcId="{A3EA3139-4A0E-4B4E-99B9-28E0AB021260}" destId="{8A527EA5-C01B-4035-8540-54DA5BDD380B}" srcOrd="2" destOrd="0" parTransId="{A02ACBB2-36F9-41BC-A357-E5358DCE5EEB}" sibTransId="{0B568B05-6DC2-480F-84B9-3BE880CC7E89}"/>
    <dgm:cxn modelId="{D12CB9CF-5F47-4932-93C0-A7EAC522610A}" type="presOf" srcId="{A3EA3139-4A0E-4B4E-99B9-28E0AB021260}" destId="{8C4219F8-6C3C-4A42-9D1C-F7F2B06BEE38}" srcOrd="0" destOrd="0" presId="urn:microsoft.com/office/officeart/2005/8/layout/radial4"/>
    <dgm:cxn modelId="{DB5937E6-B114-490F-8DDD-8780392764F0}" type="presOf" srcId="{41B61C99-7338-43E8-BF70-5EECB17F5CBE}" destId="{34CD4FCB-C09F-41D2-8F59-24A9372D54A9}" srcOrd="0" destOrd="0" presId="urn:microsoft.com/office/officeart/2005/8/layout/radial4"/>
    <dgm:cxn modelId="{994EF1F6-427B-4DF9-AFDF-D460FB4E32D9}" type="presOf" srcId="{0EB3BA7D-0CCC-4E62-A743-B7F72330661A}" destId="{256A2AB1-2816-4543-A2EA-23FF26799204}" srcOrd="0" destOrd="0" presId="urn:microsoft.com/office/officeart/2005/8/layout/radial4"/>
    <dgm:cxn modelId="{DD7B9EFA-736E-4EFB-85C0-26F8D506C7C1}" type="presOf" srcId="{3D8C71D4-91FF-49EB-96A4-DF8E1E16F5E7}" destId="{34EE14E1-1BD9-420E-A0DC-2555DD20DEB0}" srcOrd="0" destOrd="0" presId="urn:microsoft.com/office/officeart/2005/8/layout/radial4"/>
    <dgm:cxn modelId="{B5D4CB96-0279-4E38-9B1E-4019FCC9D6B9}" type="presParOf" srcId="{256A2AB1-2816-4543-A2EA-23FF26799204}" destId="{8C4219F8-6C3C-4A42-9D1C-F7F2B06BEE38}" srcOrd="0" destOrd="0" presId="urn:microsoft.com/office/officeart/2005/8/layout/radial4"/>
    <dgm:cxn modelId="{7F878697-50ED-4CAD-82FB-86F1AAA5A50E}" type="presParOf" srcId="{256A2AB1-2816-4543-A2EA-23FF26799204}" destId="{34CD4FCB-C09F-41D2-8F59-24A9372D54A9}" srcOrd="1" destOrd="0" presId="urn:microsoft.com/office/officeart/2005/8/layout/radial4"/>
    <dgm:cxn modelId="{73EB56D9-28F2-400E-BD25-1A5E3A12AFFB}" type="presParOf" srcId="{256A2AB1-2816-4543-A2EA-23FF26799204}" destId="{630CD1C2-5C46-41DD-A724-4753554E3206}" srcOrd="2" destOrd="0" presId="urn:microsoft.com/office/officeart/2005/8/layout/radial4"/>
    <dgm:cxn modelId="{8E804B65-CA21-46C2-ADDB-0FD5DDDF7384}" type="presParOf" srcId="{256A2AB1-2816-4543-A2EA-23FF26799204}" destId="{490ABAF5-4668-4851-93DC-051DA795612E}" srcOrd="3" destOrd="0" presId="urn:microsoft.com/office/officeart/2005/8/layout/radial4"/>
    <dgm:cxn modelId="{C6BAA2CA-EC06-474F-A474-417EB0917467}" type="presParOf" srcId="{256A2AB1-2816-4543-A2EA-23FF26799204}" destId="{98B60503-674D-42A9-A0A5-21388C7EC742}" srcOrd="4" destOrd="0" presId="urn:microsoft.com/office/officeart/2005/8/layout/radial4"/>
    <dgm:cxn modelId="{6B355AAD-D648-4DD3-B631-9733C0CDED94}" type="presParOf" srcId="{256A2AB1-2816-4543-A2EA-23FF26799204}" destId="{118B7115-4B96-46ED-B5E8-46D9B88468B8}" srcOrd="5" destOrd="0" presId="urn:microsoft.com/office/officeart/2005/8/layout/radial4"/>
    <dgm:cxn modelId="{7D475E95-FB88-421E-865D-9555EB7EE357}" type="presParOf" srcId="{256A2AB1-2816-4543-A2EA-23FF26799204}" destId="{0D84957B-4F7E-4C8E-9609-B37A81782738}" srcOrd="6" destOrd="0" presId="urn:microsoft.com/office/officeart/2005/8/layout/radial4"/>
    <dgm:cxn modelId="{C34491E2-5EF0-4C15-BEC3-0D2F339BFBF8}" type="presParOf" srcId="{256A2AB1-2816-4543-A2EA-23FF26799204}" destId="{34EE14E1-1BD9-420E-A0DC-2555DD20DEB0}" srcOrd="7" destOrd="0" presId="urn:microsoft.com/office/officeart/2005/8/layout/radial4"/>
    <dgm:cxn modelId="{A98D60EF-F245-4570-ADFA-7F573F64D766}" type="presParOf" srcId="{256A2AB1-2816-4543-A2EA-23FF26799204}" destId="{B788589D-2FE4-4DB7-AFBF-2EB0748509CE}"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219F8-6C3C-4A42-9D1C-F7F2B06BEE38}">
      <dsp:nvSpPr>
        <dsp:cNvPr id="0" name=""/>
        <dsp:cNvSpPr/>
      </dsp:nvSpPr>
      <dsp:spPr>
        <a:xfrm>
          <a:off x="3388023" y="1861349"/>
          <a:ext cx="2438393" cy="1775753"/>
        </a:xfrm>
        <a:prstGeom prst="ellipse">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HP001 4 hàng" panose="020B0603050302020204" pitchFamily="34" charset="-93"/>
            </a:rPr>
            <a:t>Lợi</a:t>
          </a:r>
          <a:r>
            <a:rPr lang="en-US" sz="4000" b="1" kern="1200" dirty="0">
              <a:latin typeface="HP001 4 hàng" panose="020B0603050302020204" pitchFamily="34" charset="-93"/>
            </a:rPr>
            <a:t> </a:t>
          </a:r>
          <a:r>
            <a:rPr lang="en-US" sz="4000" b="1" kern="1200" dirty="0" err="1">
              <a:latin typeface="HP001 4 hàng" panose="020B0603050302020204" pitchFamily="34" charset="-93"/>
            </a:rPr>
            <a:t>ích</a:t>
          </a:r>
          <a:endParaRPr lang="vi-VN" sz="4000" b="1" kern="1200" dirty="0">
            <a:latin typeface="HP001 4 hàng" panose="020B0603050302020204" pitchFamily="34" charset="-93"/>
          </a:endParaRPr>
        </a:p>
      </dsp:txBody>
      <dsp:txXfrm>
        <a:off x="3745117" y="2121402"/>
        <a:ext cx="1724205" cy="1255647"/>
      </dsp:txXfrm>
    </dsp:sp>
    <dsp:sp modelId="{34CD4FCB-C09F-41D2-8F59-24A9372D54A9}">
      <dsp:nvSpPr>
        <dsp:cNvPr id="0" name=""/>
        <dsp:cNvSpPr/>
      </dsp:nvSpPr>
      <dsp:spPr>
        <a:xfrm rot="11700000">
          <a:off x="2379174" y="2038911"/>
          <a:ext cx="1042976" cy="506089"/>
        </a:xfrm>
        <a:prstGeom prst="leftArrow">
          <a:avLst>
            <a:gd name="adj1" fmla="val 60000"/>
            <a:gd name="adj2" fmla="val 5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630CD1C2-5C46-41DD-A724-4753554E3206}">
      <dsp:nvSpPr>
        <dsp:cNvPr id="0" name=""/>
        <dsp:cNvSpPr/>
      </dsp:nvSpPr>
      <dsp:spPr>
        <a:xfrm>
          <a:off x="1330621" y="1482198"/>
          <a:ext cx="2132644" cy="1349572"/>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P001 4 hàng" panose="020B0603050302020204" pitchFamily="34" charset="-93"/>
            </a:rPr>
            <a:t>Cung cấp thực phẩm</a:t>
          </a:r>
          <a:endParaRPr lang="vi-VN" sz="3200" b="1" kern="1200">
            <a:latin typeface="HP001 4 hàng" panose="020B0603050302020204" pitchFamily="34" charset="-93"/>
          </a:endParaRPr>
        </a:p>
      </dsp:txBody>
      <dsp:txXfrm>
        <a:off x="1370149" y="1521726"/>
        <a:ext cx="2053588" cy="1270516"/>
      </dsp:txXfrm>
    </dsp:sp>
    <dsp:sp modelId="{490ABAF5-4668-4851-93DC-051DA795612E}">
      <dsp:nvSpPr>
        <dsp:cNvPr id="0" name=""/>
        <dsp:cNvSpPr/>
      </dsp:nvSpPr>
      <dsp:spPr>
        <a:xfrm rot="14700000">
          <a:off x="3268973" y="1004981"/>
          <a:ext cx="1285777" cy="506089"/>
        </a:xfrm>
        <a:prstGeom prst="leftArrow">
          <a:avLst>
            <a:gd name="adj1" fmla="val 60000"/>
            <a:gd name="adj2" fmla="val 5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98B60503-674D-42A9-A0A5-21388C7EC742}">
      <dsp:nvSpPr>
        <dsp:cNvPr id="0" name=""/>
        <dsp:cNvSpPr/>
      </dsp:nvSpPr>
      <dsp:spPr>
        <a:xfrm>
          <a:off x="2438396" y="584"/>
          <a:ext cx="2403537" cy="134957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P001 4 hàng" panose="020B0603050302020204" pitchFamily="34" charset="-93"/>
            </a:rPr>
            <a:t>Làm hàng mỹ nghệ</a:t>
          </a:r>
          <a:endParaRPr lang="vi-VN" sz="3200" b="1" kern="1200">
            <a:latin typeface="HP001 4 hàng" panose="020B0603050302020204" pitchFamily="34" charset="-93"/>
          </a:endParaRPr>
        </a:p>
      </dsp:txBody>
      <dsp:txXfrm>
        <a:off x="2477924" y="40112"/>
        <a:ext cx="2324481" cy="1270516"/>
      </dsp:txXfrm>
    </dsp:sp>
    <dsp:sp modelId="{118B7115-4B96-46ED-B5E8-46D9B88468B8}">
      <dsp:nvSpPr>
        <dsp:cNvPr id="0" name=""/>
        <dsp:cNvSpPr/>
      </dsp:nvSpPr>
      <dsp:spPr>
        <a:xfrm rot="17700000">
          <a:off x="4659689" y="1004981"/>
          <a:ext cx="1285777" cy="506089"/>
        </a:xfrm>
        <a:prstGeom prst="leftArrow">
          <a:avLst>
            <a:gd name="adj1" fmla="val 60000"/>
            <a:gd name="adj2" fmla="val 5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0D84957B-4F7E-4C8E-9609-B37A81782738}">
      <dsp:nvSpPr>
        <dsp:cNvPr id="0" name=""/>
        <dsp:cNvSpPr/>
      </dsp:nvSpPr>
      <dsp:spPr>
        <a:xfrm>
          <a:off x="4730791" y="584"/>
          <a:ext cx="1686965" cy="1349572"/>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P001 4 hàng" panose="020B0603050302020204" pitchFamily="34" charset="-93"/>
            </a:rPr>
            <a:t>Làm cảnh</a:t>
          </a:r>
          <a:endParaRPr lang="vi-VN" sz="3200" b="1" kern="1200">
            <a:latin typeface="HP001 4 hàng" panose="020B0603050302020204" pitchFamily="34" charset="-93"/>
          </a:endParaRPr>
        </a:p>
      </dsp:txBody>
      <dsp:txXfrm>
        <a:off x="4770319" y="40112"/>
        <a:ext cx="1607909" cy="1270516"/>
      </dsp:txXfrm>
    </dsp:sp>
    <dsp:sp modelId="{34EE14E1-1BD9-420E-A0DC-2555DD20DEB0}">
      <dsp:nvSpPr>
        <dsp:cNvPr id="0" name=""/>
        <dsp:cNvSpPr/>
      </dsp:nvSpPr>
      <dsp:spPr>
        <a:xfrm rot="20700000">
          <a:off x="5792288" y="2038911"/>
          <a:ext cx="1042976" cy="506089"/>
        </a:xfrm>
        <a:prstGeom prst="leftArrow">
          <a:avLst>
            <a:gd name="adj1" fmla="val 60000"/>
            <a:gd name="adj2" fmla="val 5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 modelId="{B788589D-2FE4-4DB7-AFBF-2EB0748509CE}">
      <dsp:nvSpPr>
        <dsp:cNvPr id="0" name=""/>
        <dsp:cNvSpPr/>
      </dsp:nvSpPr>
      <dsp:spPr>
        <a:xfrm>
          <a:off x="5974013" y="1482198"/>
          <a:ext cx="1686965" cy="1349572"/>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P001 4 hàng" panose="020B0603050302020204" pitchFamily="34" charset="-93"/>
            </a:rPr>
            <a:t>Làm thuốc</a:t>
          </a:r>
          <a:endParaRPr lang="vi-VN" sz="3200" b="1" kern="1200">
            <a:latin typeface="HP001 4 hàng" panose="020B0603050302020204" pitchFamily="34" charset="-93"/>
          </a:endParaRPr>
        </a:p>
      </dsp:txBody>
      <dsp:txXfrm>
        <a:off x="6013541" y="1521726"/>
        <a:ext cx="1607909" cy="127051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D70E77-A812-4B80-A19B-FAF3448F8913}" type="datetimeFigureOut">
              <a:rPr lang="en-US" smtClean="0"/>
              <a:t>3/6/2022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9EE478-B488-4C31-B46D-3E576E11D11B}" type="slidenum">
              <a:rPr lang="en-US" smtClean="0"/>
              <a:t>‹#›</a:t>
            </a:fld>
            <a:endParaRPr lang="en-US"/>
          </a:p>
        </p:txBody>
      </p:sp>
    </p:spTree>
    <p:extLst>
      <p:ext uri="{BB962C8B-B14F-4D97-AF65-F5344CB8AC3E}">
        <p14:creationId xmlns:p14="http://schemas.microsoft.com/office/powerpoint/2010/main" val="3388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EE478-B488-4C31-B46D-3E576E11D11B}" type="slidenum">
              <a:rPr lang="en-US" smtClean="0"/>
              <a:t>20</a:t>
            </a:fld>
            <a:endParaRPr lang="en-US"/>
          </a:p>
        </p:txBody>
      </p:sp>
    </p:spTree>
    <p:extLst>
      <p:ext uri="{BB962C8B-B14F-4D97-AF65-F5344CB8AC3E}">
        <p14:creationId xmlns:p14="http://schemas.microsoft.com/office/powerpoint/2010/main" val="4272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C95F1-7428-4D6F-A79C-5D9C7EA86A05}" type="slidenum">
              <a:rPr lang="en-US" smtClean="0"/>
              <a:t>32</a:t>
            </a:fld>
            <a:endParaRPr lang="en-US"/>
          </a:p>
        </p:txBody>
      </p:sp>
    </p:spTree>
    <p:extLst>
      <p:ext uri="{BB962C8B-B14F-4D97-AF65-F5344CB8AC3E}">
        <p14:creationId xmlns:p14="http://schemas.microsoft.com/office/powerpoint/2010/main" val="213210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vi-VN" sz="1200" dirty="0">
                <a:latin typeface="Arial" panose="020B0604020202020204" pitchFamily="34" charset="0"/>
              </a:rPr>
              <a:t>34</a:t>
            </a:fld>
            <a:endParaRPr lang="en-US" altLang="vi-VN" sz="1200" dirty="0">
              <a:latin typeface="Arial" panose="020B0604020202020204" pitchFamily="34" charset="0"/>
            </a:endParaRPr>
          </a:p>
        </p:txBody>
      </p:sp>
      <p:sp>
        <p:nvSpPr>
          <p:cNvPr id="28675" name="Rectangle 2"/>
          <p:cNvSpPr>
            <a:spLocks noGrp="1" noRot="1" noChangeAspect="1" noTextEdit="1"/>
          </p:cNvSpPr>
          <p:nvPr>
            <p:ph type="sldImg"/>
          </p:nvPr>
        </p:nvSpPr>
        <p:spPr>
          <a:xfrm>
            <a:off x="685800" y="1143000"/>
            <a:ext cx="5486400" cy="3086100"/>
          </a:xfrm>
          <a:ln/>
        </p:spPr>
      </p:sp>
      <p:sp>
        <p:nvSpPr>
          <p:cNvPr id="28676" name="Rectangle 3"/>
          <p:cNvSpPr>
            <a:spLocks noGrp="1"/>
          </p:cNvSpPr>
          <p:nvPr>
            <p:ph type="body" idx="1"/>
          </p:nvPr>
        </p:nvSpPr>
        <p:spPr>
          <a:ln/>
        </p:spPr>
        <p:txBody>
          <a:bodyPr wrap="square" lIns="91440" tIns="45720" rIns="91440" bIns="45720" anchor="t"/>
          <a:lstStyle/>
          <a:p>
            <a:pPr lvl="0" eaLnBrk="1" hangingPunct="1"/>
            <a:endParaRPr lang="vi-VN" altLang="vi-VN" dirty="0"/>
          </a:p>
        </p:txBody>
      </p:sp>
    </p:spTree>
    <p:extLst>
      <p:ext uri="{BB962C8B-B14F-4D97-AF65-F5344CB8AC3E}">
        <p14:creationId xmlns:p14="http://schemas.microsoft.com/office/powerpoint/2010/main" val="350347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B748B3-68E2-4D55-B1D1-0C259421C4D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741555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748B3-68E2-4D55-B1D1-0C259421C4D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293786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748B3-68E2-4D55-B1D1-0C259421C4D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231499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228600"/>
            <a:ext cx="7543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p:cNvSpPr>
            <a:spLocks noGrp="1"/>
          </p:cNvSpPr>
          <p:nvPr>
            <p:ph type="dt" sz="half" idx="2"/>
          </p:nvPr>
        </p:nvSpPr>
        <p:spPr>
          <a:xfrm>
            <a:off x="1066800" y="4686300"/>
            <a:ext cx="1905000" cy="342900"/>
          </a:xfrm>
          <a:prstGeom prst="rect">
            <a:avLst/>
          </a:prstGeom>
        </p:spPr>
        <p:txBody>
          <a:bodyPr vert="horz" lIns="91440" tIns="45720" rIns="91440" bIns="45720" rtlCol="0" anchor="ctr"/>
          <a:lstStyle>
            <a:lvl1pPr>
              <a:defRPr/>
            </a:lvl1pPr>
          </a:lstStyle>
          <a:p>
            <a:pPr eaLnBrk="0" fontAlgn="base" hangingPunct="0">
              <a:spcBef>
                <a:spcPct val="0"/>
              </a:spcBef>
              <a:spcAft>
                <a:spcPct val="0"/>
              </a:spcAft>
              <a:defRPr/>
            </a:pPr>
            <a:endParaRPr lang="en-US">
              <a:latin typeface="Times New Roman" panose="02020603050405020304" pitchFamily="18" charset="0"/>
            </a:endParaRPr>
          </a:p>
        </p:txBody>
      </p:sp>
      <p:sp>
        <p:nvSpPr>
          <p:cNvPr id="8" name="Footer Placeholder 3"/>
          <p:cNvSpPr>
            <a:spLocks noGrp="1"/>
          </p:cNvSpPr>
          <p:nvPr>
            <p:ph type="ftr" sz="quarter" idx="3"/>
          </p:nvPr>
        </p:nvSpPr>
        <p:spPr>
          <a:xfrm>
            <a:off x="3429000" y="4686300"/>
            <a:ext cx="2895600" cy="342900"/>
          </a:xfrm>
          <a:prstGeom prst="rect">
            <a:avLst/>
          </a:prstGeom>
        </p:spPr>
        <p:txBody>
          <a:bodyPr vert="horz" lIns="91440" tIns="45720" rIns="91440" bIns="45720" rtlCol="0" anchor="ctr"/>
          <a:lstStyle>
            <a:lvl1pPr>
              <a:defRPr/>
            </a:lvl1pPr>
          </a:lstStyle>
          <a:p>
            <a:pPr eaLnBrk="0" fontAlgn="base" hangingPunct="0">
              <a:spcBef>
                <a:spcPct val="0"/>
              </a:spcBef>
              <a:spcAft>
                <a:spcPct val="0"/>
              </a:spcAft>
              <a:defRPr/>
            </a:pPr>
            <a:endParaRPr lang="en-US">
              <a:latin typeface="Times New Roman" panose="02020603050405020304" pitchFamily="18" charset="0"/>
            </a:endParaRPr>
          </a:p>
        </p:txBody>
      </p:sp>
      <p:sp>
        <p:nvSpPr>
          <p:cNvPr id="9" name="Slide Number Placeholder 4"/>
          <p:cNvSpPr>
            <a:spLocks noGrp="1"/>
          </p:cNvSpPr>
          <p:nvPr>
            <p:ph type="sldNum" sz="quarter" idx="4"/>
          </p:nvPr>
        </p:nvSpPr>
        <p:spPr>
          <a:xfrm>
            <a:off x="6705600" y="4686300"/>
            <a:ext cx="1905000" cy="342900"/>
          </a:xfrm>
          <a:prstGeom prst="rect">
            <a:avLst/>
          </a:prstGeom>
        </p:spPr>
        <p:txBody>
          <a:bodyPr vert="horz" wrap="square" lIns="91440" tIns="45720" rIns="91440" bIns="45720" numCol="1" anchor="ctr" anchorCtr="0" compatLnSpc="1"/>
          <a:lstStyle>
            <a:lvl1pPr>
              <a:defRPr/>
            </a:lvl1pPr>
          </a:lstStyle>
          <a:p>
            <a:pPr eaLnBrk="0" fontAlgn="base" hangingPunct="0">
              <a:spcBef>
                <a:spcPct val="0"/>
              </a:spcBef>
              <a:spcAft>
                <a:spcPct val="0"/>
              </a:spcAft>
              <a:defRPr/>
            </a:pPr>
            <a:fld id="{018D58EF-4B3F-4B8C-905F-241F92F2D9AD}" type="slidenum">
              <a:rPr lang="en-US" altLang="vi-VN" smtClean="0">
                <a:solidFill>
                  <a:srgbClr val="898989"/>
                </a:solidFill>
                <a:latin typeface="Times New Roman" panose="02020603050405020304" pitchFamily="18" charset="0"/>
              </a:rPr>
              <a:pPr eaLnBrk="0" fontAlgn="base" hangingPunct="0">
                <a:spcBef>
                  <a:spcPct val="0"/>
                </a:spcBef>
                <a:spcAft>
                  <a:spcPct val="0"/>
                </a:spcAft>
                <a:defRPr/>
              </a:pPr>
              <a:t>‹#›</a:t>
            </a:fld>
            <a:endParaRPr lang="en-US" altLang="vi-VN">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182940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2953942"/>
            <a:ext cx="4038600" cy="1640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3C6613B-A602-4B12-9A75-6CD44BEBB0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908C813-0654-4412-B9E6-0E26B780B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E626273-33A2-41C8-B683-E9D8DE7FF27A}"/>
              </a:ext>
            </a:extLst>
          </p:cNvPr>
          <p:cNvSpPr>
            <a:spLocks noGrp="1" noChangeArrowheads="1"/>
          </p:cNvSpPr>
          <p:nvPr>
            <p:ph type="sldNum" sz="quarter" idx="12"/>
          </p:nvPr>
        </p:nvSpPr>
        <p:spPr>
          <a:ln/>
        </p:spPr>
        <p:txBody>
          <a:bodyPr/>
          <a:lstStyle>
            <a:lvl1pPr>
              <a:defRPr/>
            </a:lvl1pPr>
          </a:lstStyle>
          <a:p>
            <a:fld id="{007A395D-0203-45FC-A741-CBA1C3D402B6}" type="slidenum">
              <a:rPr lang="en-US" altLang="en-US"/>
              <a:pPr/>
              <a:t>‹#›</a:t>
            </a:fld>
            <a:endParaRPr lang="en-US" altLang="en-US"/>
          </a:p>
        </p:txBody>
      </p:sp>
    </p:spTree>
    <p:extLst>
      <p:ext uri="{BB962C8B-B14F-4D97-AF65-F5344CB8AC3E}">
        <p14:creationId xmlns:p14="http://schemas.microsoft.com/office/powerpoint/2010/main" val="150426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748B3-68E2-4D55-B1D1-0C259421C4D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2515281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748B3-68E2-4D55-B1D1-0C259421C4DB}"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260305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748B3-68E2-4D55-B1D1-0C259421C4DB}"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1552550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B748B3-68E2-4D55-B1D1-0C259421C4DB}"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291389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B748B3-68E2-4D55-B1D1-0C259421C4DB}"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33326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748B3-68E2-4D55-B1D1-0C259421C4DB}"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101897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748B3-68E2-4D55-B1D1-0C259421C4DB}"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109082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748B3-68E2-4D55-B1D1-0C259421C4DB}"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180B0-092C-4A51-AB8B-61D4CA9D7DD1}" type="slidenum">
              <a:rPr lang="en-US" smtClean="0"/>
              <a:t>‹#›</a:t>
            </a:fld>
            <a:endParaRPr lang="en-US"/>
          </a:p>
        </p:txBody>
      </p:sp>
    </p:spTree>
    <p:extLst>
      <p:ext uri="{BB962C8B-B14F-4D97-AF65-F5344CB8AC3E}">
        <p14:creationId xmlns:p14="http://schemas.microsoft.com/office/powerpoint/2010/main" val="395287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B748B3-68E2-4D55-B1D1-0C259421C4DB}" type="datetimeFigureOut">
              <a:rPr lang="en-US" smtClean="0"/>
              <a:t>3/6/2022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2E180B0-092C-4A51-AB8B-61D4CA9D7DD1}" type="slidenum">
              <a:rPr lang="en-US" smtClean="0"/>
              <a:t>‹#›</a:t>
            </a:fld>
            <a:endParaRPr lang="en-US"/>
          </a:p>
        </p:txBody>
      </p:sp>
    </p:spTree>
    <p:extLst>
      <p:ext uri="{BB962C8B-B14F-4D97-AF65-F5344CB8AC3E}">
        <p14:creationId xmlns:p14="http://schemas.microsoft.com/office/powerpoint/2010/main" val="112353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6.xml"/><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3.xml"/><Relationship Id="rId18" Type="http://schemas.openxmlformats.org/officeDocument/2006/relationships/image" Target="../media/image24.jpeg"/><Relationship Id="rId3" Type="http://schemas.openxmlformats.org/officeDocument/2006/relationships/image" Target="../media/image16.png"/><Relationship Id="rId21" Type="http://schemas.openxmlformats.org/officeDocument/2006/relationships/slide" Target="slide25.xml"/><Relationship Id="rId7" Type="http://schemas.openxmlformats.org/officeDocument/2006/relationships/image" Target="../media/image18.jpeg"/><Relationship Id="rId12" Type="http://schemas.openxmlformats.org/officeDocument/2006/relationships/image" Target="../media/image21.jpeg"/><Relationship Id="rId17" Type="http://schemas.openxmlformats.org/officeDocument/2006/relationships/slide" Target="slide26.xml"/><Relationship Id="rId2" Type="http://schemas.openxmlformats.org/officeDocument/2006/relationships/image" Target="../media/image8.jpg"/><Relationship Id="rId16" Type="http://schemas.openxmlformats.org/officeDocument/2006/relationships/image" Target="../media/image23.jpeg"/><Relationship Id="rId20"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image" Target="../media/image20.jpeg"/><Relationship Id="rId5" Type="http://schemas.openxmlformats.org/officeDocument/2006/relationships/image" Target="../media/image17.jpeg"/><Relationship Id="rId15" Type="http://schemas.openxmlformats.org/officeDocument/2006/relationships/slide" Target="slide27.xml"/><Relationship Id="rId10" Type="http://schemas.openxmlformats.org/officeDocument/2006/relationships/slide" Target="slide21.xml"/><Relationship Id="rId19" Type="http://schemas.openxmlformats.org/officeDocument/2006/relationships/slide" Target="slide24.xml"/><Relationship Id="rId4" Type="http://schemas.microsoft.com/office/2007/relationships/hdphoto" Target="../media/hdphoto5.wdp"/><Relationship Id="rId9" Type="http://schemas.openxmlformats.org/officeDocument/2006/relationships/image" Target="../media/image19.jpeg"/><Relationship Id="rId14" Type="http://schemas.openxmlformats.org/officeDocument/2006/relationships/image" Target="../media/image22.jpeg"/><Relationship Id="rId22"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7.jpeg"/><Relationship Id="rId7" Type="http://schemas.microsoft.com/office/2007/relationships/hdphoto" Target="../media/hdphoto7.wdp"/><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4.png"/><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3" Type="http://schemas.openxmlformats.org/officeDocument/2006/relationships/slide" Target="slide99.xml"/><Relationship Id="rId7" Type="http://schemas.openxmlformats.org/officeDocument/2006/relationships/slide" Target="slide57.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5.xml"/><Relationship Id="rId4" Type="http://schemas.openxmlformats.org/officeDocument/2006/relationships/slide" Target="slide58.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slide" Target="slide54.xml"/></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10.wdp"/><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0.wdp"/><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58.jpeg"/><Relationship Id="rId5" Type="http://schemas.microsoft.com/office/2007/relationships/hdphoto" Target="../media/hdphoto10.wdp"/><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gif"/></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8.jpg"/><Relationship Id="rId16"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1.jpeg"/><Relationship Id="rId5" Type="http://schemas.openxmlformats.org/officeDocument/2006/relationships/image" Target="../media/image16.pn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slide" Target="slide21.xml"/><Relationship Id="rId4" Type="http://schemas.microsoft.com/office/2007/relationships/hdphoto" Target="../media/hdphoto4.wdp"/><Relationship Id="rId9" Type="http://schemas.openxmlformats.org/officeDocument/2006/relationships/image" Target="../media/image19.jpeg"/><Relationship Id="rId14"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upload.wikimedia.org/wikipedia/en/0/02/Mosquito_bite4.jpg" TargetMode="External"/><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3.gif"/><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84.png"/><Relationship Id="rId5" Type="http://schemas.openxmlformats.org/officeDocument/2006/relationships/image" Target="../media/image68.png"/><Relationship Id="rId10" Type="http://schemas.openxmlformats.org/officeDocument/2006/relationships/image" Target="../media/image83.gif"/><Relationship Id="rId4" Type="http://schemas.openxmlformats.org/officeDocument/2006/relationships/image" Target="../media/image67.png"/><Relationship Id="rId9"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slide" Target="slide7.xml"/><Relationship Id="rId3" Type="http://schemas.openxmlformats.org/officeDocument/2006/relationships/image" Target="../media/image75.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83.gif"/><Relationship Id="rId10" Type="http://schemas.openxmlformats.org/officeDocument/2006/relationships/image" Target="../media/image91.jpeg"/><Relationship Id="rId4" Type="http://schemas.openxmlformats.org/officeDocument/2006/relationships/image" Target="../media/image76.jpeg"/><Relationship Id="rId9" Type="http://schemas.openxmlformats.org/officeDocument/2006/relationships/image" Target="../media/image90.jpeg"/><Relationship Id="rId1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112.jpeg"/><Relationship Id="rId7" Type="http://schemas.openxmlformats.org/officeDocument/2006/relationships/image" Target="../media/image90.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87.jpeg"/><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audio" Target="../media/audio1.wav"/><Relationship Id="rId3" Type="http://schemas.openxmlformats.org/officeDocument/2006/relationships/image" Target="../media/image75.jpeg"/><Relationship Id="rId7" Type="http://schemas.openxmlformats.org/officeDocument/2006/relationships/image" Target="../media/image93.jpeg"/><Relationship Id="rId12" Type="http://schemas.openxmlformats.org/officeDocument/2006/relationships/image" Target="../media/image120.jpeg"/><Relationship Id="rId2" Type="http://schemas.openxmlformats.org/officeDocument/2006/relationships/image" Target="../media/image114.gif"/><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119.jpeg"/><Relationship Id="rId5" Type="http://schemas.openxmlformats.org/officeDocument/2006/relationships/image" Target="../media/image115.jpeg"/><Relationship Id="rId15" Type="http://schemas.openxmlformats.org/officeDocument/2006/relationships/image" Target="../media/image122.png"/><Relationship Id="rId10" Type="http://schemas.openxmlformats.org/officeDocument/2006/relationships/image" Target="../media/image118.jpeg"/><Relationship Id="rId4" Type="http://schemas.openxmlformats.org/officeDocument/2006/relationships/image" Target="../media/image76.jpeg"/><Relationship Id="rId9" Type="http://schemas.openxmlformats.org/officeDocument/2006/relationships/image" Target="../media/image117.jpeg"/><Relationship Id="rId14" Type="http://schemas.openxmlformats.org/officeDocument/2006/relationships/image" Target="../media/image121.jpeg"/></Relationships>
</file>

<file path=ppt/slides/_rels/slide7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video" Target="file:///D:\BAI%20GADT%20-%20LY%20THAI%20TO\GADT%20-%20Thanh%20Ha\nnnnDemoTam.avi" TargetMode="Externa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3.xml"/><Relationship Id="rId4"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2.xml"/><Relationship Id="rId1" Type="http://schemas.openxmlformats.org/officeDocument/2006/relationships/video" Target="file:///C:\Documents%20and%20Settings\Compaq\My%20Documents\TNXH%203%20-%20TU%20LIEU\con%20trung\con%20trung\Slide%2046.wmv"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wmf"/><Relationship Id="rId4" Type="http://schemas.openxmlformats.org/officeDocument/2006/relationships/image" Target="../media/image145.jpeg"/></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9.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368-AF3C-4982-BF4C-05CBBB5B37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CC5C1E-4C42-4239-93FE-7614FA4651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9D64BE7-B818-448C-A1CE-4CACC92AB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5250"/>
            <a:ext cx="9296400" cy="5334000"/>
          </a:xfrm>
          <a:prstGeom prst="rect">
            <a:avLst/>
          </a:prstGeom>
        </p:spPr>
      </p:pic>
      <p:pic>
        <p:nvPicPr>
          <p:cNvPr id="5" name="Picture 4">
            <a:extLst>
              <a:ext uri="{FF2B5EF4-FFF2-40B4-BE49-F238E27FC236}">
                <a16:creationId xmlns:a16="http://schemas.microsoft.com/office/drawing/2014/main" id="{81910C32-3F2E-4122-9660-07DAEE26B010}"/>
              </a:ext>
            </a:extLst>
          </p:cNvPr>
          <p:cNvPicPr>
            <a:picLocks noChangeAspect="1"/>
          </p:cNvPicPr>
          <p:nvPr/>
        </p:nvPicPr>
        <p:blipFill>
          <a:blip r:embed="rId3"/>
          <a:stretch>
            <a:fillRect/>
          </a:stretch>
        </p:blipFill>
        <p:spPr>
          <a:xfrm>
            <a:off x="-18393" y="-54625"/>
            <a:ext cx="1117854" cy="1117854"/>
          </a:xfrm>
          <a:prstGeom prst="rect">
            <a:avLst/>
          </a:prstGeom>
        </p:spPr>
      </p:pic>
      <p:sp>
        <p:nvSpPr>
          <p:cNvPr id="6" name="TextBox 5">
            <a:extLst>
              <a:ext uri="{FF2B5EF4-FFF2-40B4-BE49-F238E27FC236}">
                <a16:creationId xmlns:a16="http://schemas.microsoft.com/office/drawing/2014/main" id="{57286CA8-B30D-4D0F-AF0B-7D9D77F21B80}"/>
              </a:ext>
            </a:extLst>
          </p:cNvPr>
          <p:cNvSpPr txBox="1"/>
          <p:nvPr/>
        </p:nvSpPr>
        <p:spPr>
          <a:xfrm>
            <a:off x="1157268" y="1063229"/>
            <a:ext cx="6837426" cy="2369880"/>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Lợi</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Tuần</a:t>
            </a:r>
            <a:r>
              <a:rPr lang="en-US" sz="2800" b="1" dirty="0">
                <a:solidFill>
                  <a:srgbClr val="FF0000"/>
                </a:solidFill>
                <a:latin typeface="Times New Roman" panose="02020603050405020304" pitchFamily="18" charset="0"/>
                <a:cs typeface="Times New Roman" panose="02020603050405020304" pitchFamily="18" charset="0"/>
              </a:rPr>
              <a:t> 25</a:t>
            </a:r>
          </a:p>
          <a:p>
            <a:pPr algn="ct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49: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71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915508" y="4393864"/>
            <a:ext cx="38662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voi</a:t>
            </a:r>
            <a:endParaRPr lang="en-US" sz="4400" b="1" dirty="0">
              <a:latin typeface="HP001 4 hàng" pitchFamily="34" charset="0"/>
            </a:endParaRPr>
          </a:p>
        </p:txBody>
      </p:sp>
      <p:pic>
        <p:nvPicPr>
          <p:cNvPr id="33" name="Picture 5" descr="Untitled-4 copy"/>
          <p:cNvPicPr>
            <a:picLocks noChangeAspect="1" noChangeArrowheads="1"/>
          </p:cNvPicPr>
          <p:nvPr/>
        </p:nvPicPr>
        <p:blipFill>
          <a:blip r:embed="rId3"/>
          <a:srcRect/>
          <a:stretch>
            <a:fillRect/>
          </a:stretch>
        </p:blipFill>
        <p:spPr bwMode="auto">
          <a:xfrm>
            <a:off x="2209800" y="1657350"/>
            <a:ext cx="4876800" cy="2571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6805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915508" y="4393864"/>
            <a:ext cx="38662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ong</a:t>
            </a:r>
            <a:endParaRPr lang="en-US" sz="4400" b="1" dirty="0">
              <a:latin typeface="HP001 4 hàng" pitchFamily="34" charset="0"/>
            </a:endParaRPr>
          </a:p>
        </p:txBody>
      </p:sp>
      <p:pic>
        <p:nvPicPr>
          <p:cNvPr id="32" name="Picture 38" descr="Untitled-5 copy"/>
          <p:cNvPicPr>
            <a:picLocks noChangeAspect="1" noChangeArrowheads="1"/>
          </p:cNvPicPr>
          <p:nvPr/>
        </p:nvPicPr>
        <p:blipFill>
          <a:blip r:embed="rId3"/>
          <a:srcRect/>
          <a:stretch>
            <a:fillRect/>
          </a:stretch>
        </p:blipFill>
        <p:spPr bwMode="auto">
          <a:xfrm>
            <a:off x="2057400" y="1714500"/>
            <a:ext cx="51054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1811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743200" y="4393864"/>
            <a:ext cx="38662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kiến</a:t>
            </a:r>
            <a:endParaRPr lang="en-US" sz="4400" b="1" dirty="0">
              <a:latin typeface="HP001 4 hàng" pitchFamily="34" charset="0"/>
            </a:endParaRPr>
          </a:p>
        </p:txBody>
      </p:sp>
      <p:pic>
        <p:nvPicPr>
          <p:cNvPr id="33" name="Picture 6" descr="16"/>
          <p:cNvPicPr>
            <a:picLocks noChangeAspect="1" noChangeArrowheads="1"/>
          </p:cNvPicPr>
          <p:nvPr/>
        </p:nvPicPr>
        <p:blipFill rotWithShape="1">
          <a:blip r:embed="rId3"/>
          <a:srcRect l="12209" t="7362" r="8196" b="22012"/>
          <a:stretch/>
        </p:blipFill>
        <p:spPr bwMode="auto">
          <a:xfrm>
            <a:off x="2209800" y="1714500"/>
            <a:ext cx="48006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17172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915508" y="4393864"/>
            <a:ext cx="38662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ếch</a:t>
            </a:r>
            <a:endParaRPr lang="en-US" sz="4400" b="1" dirty="0">
              <a:latin typeface="HP001 4 hàng" pitchFamily="34" charset="0"/>
            </a:endParaRPr>
          </a:p>
        </p:txBody>
      </p:sp>
      <p:pic>
        <p:nvPicPr>
          <p:cNvPr id="32" name="Picture 7" descr="17"/>
          <p:cNvPicPr>
            <a:picLocks noChangeAspect="1" noChangeArrowheads="1"/>
          </p:cNvPicPr>
          <p:nvPr/>
        </p:nvPicPr>
        <p:blipFill>
          <a:blip r:embed="rId3"/>
          <a:srcRect/>
          <a:stretch>
            <a:fillRect/>
          </a:stretch>
        </p:blipFill>
        <p:spPr bwMode="auto">
          <a:xfrm>
            <a:off x="2286000" y="1657351"/>
            <a:ext cx="4953000" cy="25717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3193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362200" y="4393864"/>
            <a:ext cx="4419600"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hươu</a:t>
            </a:r>
            <a:r>
              <a:rPr lang="en-US" sz="4400" b="1" dirty="0">
                <a:latin typeface="HP001 4 hàng" pitchFamily="34" charset="0"/>
              </a:rPr>
              <a:t> </a:t>
            </a:r>
            <a:r>
              <a:rPr lang="en-US" sz="4400" b="1" dirty="0" err="1">
                <a:latin typeface="HP001 4 hàng" pitchFamily="34" charset="0"/>
              </a:rPr>
              <a:t>cao</a:t>
            </a:r>
            <a:r>
              <a:rPr lang="en-US" sz="4400" b="1" dirty="0">
                <a:latin typeface="HP001 4 hàng" pitchFamily="34" charset="0"/>
              </a:rPr>
              <a:t> </a:t>
            </a:r>
            <a:r>
              <a:rPr lang="en-US" sz="4400" b="1" dirty="0" err="1">
                <a:latin typeface="HP001 4 hàng" pitchFamily="34" charset="0"/>
              </a:rPr>
              <a:t>cổ</a:t>
            </a:r>
            <a:endParaRPr lang="en-US" sz="4400" b="1" dirty="0">
              <a:latin typeface="HP001 4 hàng" pitchFamily="34" charset="0"/>
            </a:endParaRPr>
          </a:p>
        </p:txBody>
      </p:sp>
      <p:pic>
        <p:nvPicPr>
          <p:cNvPr id="33" name="Picture 8" descr="Untitled-8 copy"/>
          <p:cNvPicPr>
            <a:picLocks noChangeAspect="1" noChangeArrowheads="1"/>
          </p:cNvPicPr>
          <p:nvPr/>
        </p:nvPicPr>
        <p:blipFill rotWithShape="1">
          <a:blip r:embed="rId3"/>
          <a:srcRect l="8581" r="18045"/>
          <a:stretch/>
        </p:blipFill>
        <p:spPr bwMode="auto">
          <a:xfrm>
            <a:off x="2057400" y="1771650"/>
            <a:ext cx="4724400" cy="24574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64576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362200" y="4393864"/>
            <a:ext cx="4419600"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đại</a:t>
            </a:r>
            <a:r>
              <a:rPr lang="en-US" sz="4400" b="1" dirty="0">
                <a:latin typeface="HP001 4 hàng" pitchFamily="34" charset="0"/>
              </a:rPr>
              <a:t> </a:t>
            </a:r>
            <a:r>
              <a:rPr lang="en-US" sz="4400" b="1" dirty="0" err="1">
                <a:latin typeface="HP001 4 hàng" pitchFamily="34" charset="0"/>
              </a:rPr>
              <a:t>bàng</a:t>
            </a:r>
            <a:endParaRPr lang="en-US" sz="4400" b="1" dirty="0">
              <a:latin typeface="HP001 4 hàng" pitchFamily="34" charset="0"/>
            </a:endParaRPr>
          </a:p>
        </p:txBody>
      </p:sp>
      <p:pic>
        <p:nvPicPr>
          <p:cNvPr id="32" name="Picture 9" descr="Untitled-9 copy"/>
          <p:cNvPicPr>
            <a:picLocks noChangeAspect="1" noChangeArrowheads="1"/>
          </p:cNvPicPr>
          <p:nvPr/>
        </p:nvPicPr>
        <p:blipFill>
          <a:blip r:embed="rId3"/>
          <a:srcRect/>
          <a:stretch>
            <a:fillRect/>
          </a:stretch>
        </p:blipFill>
        <p:spPr bwMode="auto">
          <a:xfrm>
            <a:off x="2057401" y="1771650"/>
            <a:ext cx="5105399" cy="24002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5908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362200" y="4393864"/>
            <a:ext cx="4419600"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cá</a:t>
            </a:r>
            <a:r>
              <a:rPr lang="en-US" sz="4400" b="1" dirty="0">
                <a:latin typeface="HP001 4 hàng" pitchFamily="34" charset="0"/>
              </a:rPr>
              <a:t> </a:t>
            </a:r>
            <a:r>
              <a:rPr lang="en-US" sz="4400" b="1">
                <a:latin typeface="HP001 4 hàng" pitchFamily="34" charset="0"/>
              </a:rPr>
              <a:t>heo</a:t>
            </a:r>
            <a:endParaRPr lang="en-US" sz="4400" b="1" dirty="0">
              <a:latin typeface="HP001 4 hàng" pitchFamily="34" charset="0"/>
            </a:endParaRPr>
          </a:p>
        </p:txBody>
      </p:sp>
      <p:pic>
        <p:nvPicPr>
          <p:cNvPr id="33" name="Picture 10" descr="Untitled-10 copy"/>
          <p:cNvPicPr>
            <a:picLocks noChangeAspect="1" noChangeArrowheads="1"/>
          </p:cNvPicPr>
          <p:nvPr/>
        </p:nvPicPr>
        <p:blipFill rotWithShape="1">
          <a:blip r:embed="rId3"/>
          <a:srcRect l="7184" t="12247" r="5188"/>
          <a:stretch/>
        </p:blipFill>
        <p:spPr bwMode="auto">
          <a:xfrm>
            <a:off x="2209800" y="1714500"/>
            <a:ext cx="4953000" cy="2400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1136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75" b="96125" l="10000" r="100000"/>
                    </a14:imgEffect>
                  </a14:imgLayer>
                </a14:imgProps>
              </a:ext>
              <a:ext uri="{28A0092B-C50C-407E-A947-70E740481C1C}">
                <a14:useLocalDpi xmlns:a14="http://schemas.microsoft.com/office/drawing/2010/main" val="0"/>
              </a:ext>
            </a:extLst>
          </a:blip>
          <a:srcRect/>
          <a:stretch>
            <a:fillRect/>
          </a:stretch>
        </p:blipFill>
        <p:spPr bwMode="auto">
          <a:xfrm>
            <a:off x="6999396" y="4171951"/>
            <a:ext cx="2154840" cy="101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1935375" y="1953233"/>
            <a:ext cx="7218861" cy="2628900"/>
          </a:xfrm>
          <a:prstGeom prst="cloudCallout">
            <a:avLst>
              <a:gd name="adj1" fmla="val -61162"/>
              <a:gd name="adj2" fmla="val 5121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b="1" dirty="0" err="1">
                <a:solidFill>
                  <a:schemeClr val="tx1"/>
                </a:solidFill>
                <a:latin typeface="HP001 4 hàng" pitchFamily="34" charset="0"/>
              </a:rPr>
              <a:t>Chọn</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một</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số</a:t>
            </a:r>
            <a:r>
              <a:rPr lang="en-US" sz="4800" b="1" dirty="0">
                <a:solidFill>
                  <a:schemeClr val="tx1"/>
                </a:solidFill>
                <a:latin typeface="HP001 4 hàng" pitchFamily="34" charset="0"/>
              </a:rPr>
              <a:t> con </a:t>
            </a:r>
            <a:r>
              <a:rPr lang="en-US" sz="4800" b="1" dirty="0" err="1">
                <a:solidFill>
                  <a:schemeClr val="tx1"/>
                </a:solidFill>
                <a:latin typeface="HP001 4 hàng" pitchFamily="34" charset="0"/>
              </a:rPr>
              <a:t>vật</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và</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mô</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tả</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đặc</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điểm</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của</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chúng</a:t>
            </a:r>
            <a:r>
              <a:rPr lang="en-US" sz="4800" b="1" dirty="0">
                <a:solidFill>
                  <a:schemeClr val="tx1"/>
                </a:solidFill>
                <a:latin typeface="HP001 4 hàng" pitchFamily="34" charset="0"/>
              </a:rPr>
              <a:t>.</a:t>
            </a:r>
          </a:p>
        </p:txBody>
      </p:sp>
      <p:pic>
        <p:nvPicPr>
          <p:cNvPr id="41" name="Picture 2" descr="Káº¿t quáº£ hÃ¬nh áº£nh cho hÃ¬nh  cÃ¢u há»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4003" y="3743767"/>
            <a:ext cx="1639756" cy="16387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6" name="TextBox 15"/>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
        <p:nvSpPr>
          <p:cNvPr id="3" name="Isosceles Triangle 2">
            <a:hlinkClick r:id="rId7" action="ppaction://hlinksldjump"/>
          </p:cNvPr>
          <p:cNvSpPr/>
          <p:nvPr/>
        </p:nvSpPr>
        <p:spPr>
          <a:xfrm>
            <a:off x="1405023" y="4476750"/>
            <a:ext cx="728577" cy="6936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6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75" b="96125" l="10000" r="100000"/>
                    </a14:imgEffect>
                  </a14:imgLayer>
                </a14:imgProps>
              </a:ext>
              <a:ext uri="{28A0092B-C50C-407E-A947-70E740481C1C}">
                <a14:useLocalDpi xmlns:a14="http://schemas.microsoft.com/office/drawing/2010/main" val="0"/>
              </a:ext>
            </a:extLst>
          </a:blip>
          <a:srcRect/>
          <a:stretch>
            <a:fillRect/>
          </a:stretch>
        </p:blipFill>
        <p:spPr bwMode="auto">
          <a:xfrm>
            <a:off x="6999396" y="4171951"/>
            <a:ext cx="2154840" cy="101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1314451"/>
            <a:ext cx="3233578" cy="584775"/>
          </a:xfrm>
          <a:prstGeom prst="rect">
            <a:avLst/>
          </a:prstGeom>
          <a:noFill/>
        </p:spPr>
        <p:txBody>
          <a:bodyPr wrap="none" rtlCol="0">
            <a:spAutoFit/>
          </a:bodyPr>
          <a:lstStyle/>
          <a:p>
            <a:r>
              <a:rPr lang="en-US" sz="3200" b="1" u="sng" dirty="0" err="1">
                <a:latin typeface="HP001 4 hàng" pitchFamily="34" charset="0"/>
              </a:rPr>
              <a:t>Phiếu</a:t>
            </a:r>
            <a:r>
              <a:rPr lang="en-US" sz="3200" b="1" u="sng" dirty="0">
                <a:latin typeface="HP001 4 hàng" pitchFamily="34" charset="0"/>
              </a:rPr>
              <a:t> </a:t>
            </a:r>
            <a:r>
              <a:rPr lang="en-US" sz="3200" b="1" u="sng" dirty="0" err="1">
                <a:latin typeface="HP001 4 hàng" pitchFamily="34" charset="0"/>
              </a:rPr>
              <a:t>thảo</a:t>
            </a:r>
            <a:r>
              <a:rPr lang="en-US" sz="3200" b="1" u="sng" dirty="0">
                <a:latin typeface="HP001 4 hàng" pitchFamily="34" charset="0"/>
              </a:rPr>
              <a:t> </a:t>
            </a:r>
            <a:r>
              <a:rPr lang="en-US" sz="3200" b="1" u="sng" dirty="0" err="1">
                <a:latin typeface="HP001 4 hàng" pitchFamily="34" charset="0"/>
              </a:rPr>
              <a:t>luận</a:t>
            </a:r>
            <a:endParaRPr lang="en-US" sz="3200" b="1" u="sng" dirty="0">
              <a:latin typeface="HP001 4 hàng"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089603877"/>
              </p:ext>
            </p:extLst>
          </p:nvPr>
        </p:nvGraphicFramePr>
        <p:xfrm>
          <a:off x="95897" y="2038783"/>
          <a:ext cx="9070744" cy="3029382"/>
        </p:xfrm>
        <a:graphic>
          <a:graphicData uri="http://schemas.openxmlformats.org/drawingml/2006/table">
            <a:tbl>
              <a:tblPr firstRow="1" bandRow="1">
                <a:tableStyleId>{5C22544A-7EE6-4342-B048-85BDC9FD1C3A}</a:tableStyleId>
              </a:tblPr>
              <a:tblGrid>
                <a:gridCol w="2508635">
                  <a:extLst>
                    <a:ext uri="{9D8B030D-6E8A-4147-A177-3AD203B41FA5}">
                      <a16:colId xmlns:a16="http://schemas.microsoft.com/office/drawing/2014/main" val="20000"/>
                    </a:ext>
                  </a:extLst>
                </a:gridCol>
                <a:gridCol w="2523509">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929044">
                <a:tc>
                  <a:txBody>
                    <a:bodyPr/>
                    <a:lstStyle/>
                    <a:p>
                      <a:pPr algn="ctr"/>
                      <a:endParaRPr lang="en-US" sz="2400" b="1" dirty="0">
                        <a:solidFill>
                          <a:srgbClr val="FF0000"/>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2400" b="1" baseline="0" dirty="0" err="1">
                          <a:solidFill>
                            <a:srgbClr val="FF0000"/>
                          </a:solidFill>
                          <a:latin typeface="HP001 4 hàng" pitchFamily="34" charset="0"/>
                        </a:rPr>
                        <a:t>Hình</a:t>
                      </a:r>
                      <a:r>
                        <a:rPr lang="en-US" sz="2400" b="1" baseline="0" dirty="0">
                          <a:solidFill>
                            <a:srgbClr val="FF0000"/>
                          </a:solidFill>
                          <a:latin typeface="HP001 4 hàng" pitchFamily="34" charset="0"/>
                        </a:rPr>
                        <a:t> </a:t>
                      </a:r>
                      <a:r>
                        <a:rPr lang="en-US" sz="2400" b="1" baseline="0" dirty="0" err="1">
                          <a:solidFill>
                            <a:srgbClr val="FF0000"/>
                          </a:solidFill>
                          <a:latin typeface="HP001 4 hàng" pitchFamily="34" charset="0"/>
                        </a:rPr>
                        <a:t>dạng</a:t>
                      </a:r>
                      <a:r>
                        <a:rPr lang="en-US" sz="2400" b="1" baseline="0" dirty="0">
                          <a:solidFill>
                            <a:srgbClr val="FF0000"/>
                          </a:solidFill>
                          <a:latin typeface="HP001 4 hàng" pitchFamily="34" charset="0"/>
                        </a:rPr>
                        <a:t>, </a:t>
                      </a:r>
                      <a:r>
                        <a:rPr lang="en-US" sz="2400" b="1" baseline="0" dirty="0" err="1">
                          <a:solidFill>
                            <a:srgbClr val="FF0000"/>
                          </a:solidFill>
                          <a:latin typeface="HP001 4 hàng" pitchFamily="34" charset="0"/>
                        </a:rPr>
                        <a:t>kích</a:t>
                      </a:r>
                      <a:r>
                        <a:rPr lang="en-US" sz="2400" b="1" baseline="0" dirty="0">
                          <a:solidFill>
                            <a:srgbClr val="FF0000"/>
                          </a:solidFill>
                          <a:latin typeface="HP001 4 hàng" pitchFamily="34" charset="0"/>
                        </a:rPr>
                        <a:t> </a:t>
                      </a:r>
                      <a:r>
                        <a:rPr lang="en-US" sz="2400" b="1" baseline="0" dirty="0" err="1">
                          <a:solidFill>
                            <a:srgbClr val="FF0000"/>
                          </a:solidFill>
                          <a:latin typeface="HP001 4 hàng" pitchFamily="34" charset="0"/>
                        </a:rPr>
                        <a:t>thước</a:t>
                      </a:r>
                      <a:endParaRPr lang="en-US" sz="24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2400" b="1" baseline="0" dirty="0" err="1">
                          <a:solidFill>
                            <a:srgbClr val="FF0000"/>
                          </a:solidFill>
                          <a:latin typeface="HP001 4 hàng" pitchFamily="34" charset="0"/>
                        </a:rPr>
                        <a:t>Nơi</a:t>
                      </a:r>
                      <a:r>
                        <a:rPr lang="en-US" sz="2400" b="1" baseline="0" dirty="0">
                          <a:solidFill>
                            <a:srgbClr val="FF0000"/>
                          </a:solidFill>
                          <a:latin typeface="HP001 4 hàng" pitchFamily="34" charset="0"/>
                        </a:rPr>
                        <a:t> </a:t>
                      </a:r>
                      <a:r>
                        <a:rPr lang="en-US" sz="2400" b="1" baseline="0" dirty="0" err="1">
                          <a:solidFill>
                            <a:srgbClr val="FF0000"/>
                          </a:solidFill>
                          <a:latin typeface="HP001 4 hàng" pitchFamily="34" charset="0"/>
                        </a:rPr>
                        <a:t>sống</a:t>
                      </a:r>
                      <a:endParaRPr lang="en-US" sz="24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775802">
                <a:tc>
                  <a:txBody>
                    <a:bodyPr/>
                    <a:lstStyle/>
                    <a:p>
                      <a:pPr algn="ctr"/>
                      <a:endParaRPr lang="en-US" sz="2400" b="1"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r h="662268">
                <a:tc>
                  <a:txBody>
                    <a:bodyPr/>
                    <a:lstStyle/>
                    <a:p>
                      <a:pPr algn="ctr"/>
                      <a:endParaRPr lang="en-US" sz="2400" b="1"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2"/>
                  </a:ext>
                </a:extLst>
              </a:tr>
              <a:tr h="662268">
                <a:tc>
                  <a:txBody>
                    <a:bodyPr/>
                    <a:lstStyle/>
                    <a:p>
                      <a:pPr algn="ctr"/>
                      <a:endParaRPr lang="en-US" sz="2400" b="1"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300" b="1" baseline="0" dirty="0">
                        <a:solidFill>
                          <a:schemeClr val="accent1">
                            <a:lumMod val="50000"/>
                          </a:schemeClr>
                        </a:solidFill>
                        <a:latin typeface="HP001 4 hàng"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17" name="TextBox 16"/>
          <p:cNvSpPr txBox="1"/>
          <p:nvPr/>
        </p:nvSpPr>
        <p:spPr>
          <a:xfrm>
            <a:off x="762001" y="1904569"/>
            <a:ext cx="1879041" cy="584775"/>
          </a:xfrm>
          <a:prstGeom prst="rect">
            <a:avLst/>
          </a:prstGeom>
          <a:noFill/>
        </p:spPr>
        <p:txBody>
          <a:bodyPr wrap="none" rtlCol="0">
            <a:spAutoFit/>
          </a:bodyPr>
          <a:lstStyle/>
          <a:p>
            <a:r>
              <a:rPr lang="en-US" sz="3200" b="1" dirty="0" err="1">
                <a:solidFill>
                  <a:srgbClr val="FF0000"/>
                </a:solidFill>
                <a:latin typeface="HP001 4 hàng" pitchFamily="34" charset="0"/>
              </a:rPr>
              <a:t>Đặc</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điểm</a:t>
            </a:r>
            <a:endParaRPr lang="en-US" sz="3200" b="1" dirty="0">
              <a:solidFill>
                <a:srgbClr val="FF0000"/>
              </a:solidFill>
              <a:latin typeface="HP001 4 hàng" pitchFamily="34" charset="0"/>
            </a:endParaRPr>
          </a:p>
        </p:txBody>
      </p:sp>
      <p:sp>
        <p:nvSpPr>
          <p:cNvPr id="18" name="TextBox 17"/>
          <p:cNvSpPr txBox="1"/>
          <p:nvPr/>
        </p:nvSpPr>
        <p:spPr>
          <a:xfrm>
            <a:off x="188894" y="2343151"/>
            <a:ext cx="954107" cy="584775"/>
          </a:xfrm>
          <a:prstGeom prst="rect">
            <a:avLst/>
          </a:prstGeom>
          <a:noFill/>
        </p:spPr>
        <p:txBody>
          <a:bodyPr wrap="none" rtlCol="0">
            <a:spAutoFit/>
          </a:bodyPr>
          <a:lstStyle/>
          <a:p>
            <a:r>
              <a:rPr lang="en-US" sz="3200" b="1" dirty="0" err="1">
                <a:solidFill>
                  <a:srgbClr val="FF0000"/>
                </a:solidFill>
                <a:latin typeface="HP001 4 hàng" pitchFamily="34" charset="0"/>
              </a:rPr>
              <a:t>Tên</a:t>
            </a:r>
            <a:endParaRPr lang="en-US" sz="3200" b="1" dirty="0">
              <a:solidFill>
                <a:srgbClr val="FF0000"/>
              </a:solidFill>
              <a:latin typeface="HP001 4 hàng" pitchFamily="34" charset="0"/>
            </a:endParaRPr>
          </a:p>
        </p:txBody>
      </p:sp>
      <p:cxnSp>
        <p:nvCxnSpPr>
          <p:cNvPr id="19" name="Straight Connector 18"/>
          <p:cNvCxnSpPr/>
          <p:nvPr/>
        </p:nvCxnSpPr>
        <p:spPr>
          <a:xfrm>
            <a:off x="17238" y="1799199"/>
            <a:ext cx="2573563" cy="9440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5262" y="3028618"/>
            <a:ext cx="1762021" cy="707886"/>
          </a:xfrm>
          <a:prstGeom prst="rect">
            <a:avLst/>
          </a:prstGeom>
          <a:noFill/>
        </p:spPr>
        <p:txBody>
          <a:bodyPr wrap="none" rtlCol="0">
            <a:spAutoFit/>
          </a:bodyPr>
          <a:lstStyle/>
          <a:p>
            <a:r>
              <a:rPr lang="en-US" sz="4000" b="1" dirty="0">
                <a:latin typeface="HP001 4 hàng" pitchFamily="34" charset="0"/>
              </a:rPr>
              <a:t>Con </a:t>
            </a:r>
            <a:r>
              <a:rPr lang="en-US" sz="4000" b="1" dirty="0" err="1">
                <a:latin typeface="HP001 4 hàng" pitchFamily="34" charset="0"/>
              </a:rPr>
              <a:t>bò</a:t>
            </a:r>
            <a:endParaRPr lang="en-US" sz="4000" b="1" dirty="0">
              <a:latin typeface="HP001 4 hàng" pitchFamily="34" charset="0"/>
            </a:endParaRPr>
          </a:p>
        </p:txBody>
      </p:sp>
      <p:sp>
        <p:nvSpPr>
          <p:cNvPr id="14" name="TextBox 13"/>
          <p:cNvSpPr txBox="1"/>
          <p:nvPr/>
        </p:nvSpPr>
        <p:spPr>
          <a:xfrm>
            <a:off x="2940795" y="3028618"/>
            <a:ext cx="1710725" cy="707886"/>
          </a:xfrm>
          <a:prstGeom prst="rect">
            <a:avLst/>
          </a:prstGeom>
          <a:noFill/>
        </p:spPr>
        <p:txBody>
          <a:bodyPr wrap="none" rtlCol="0">
            <a:spAutoFit/>
          </a:bodyPr>
          <a:lstStyle/>
          <a:p>
            <a:r>
              <a:rPr lang="en-US" sz="4000" b="1" dirty="0">
                <a:latin typeface="HP001 4 hàng" pitchFamily="34" charset="0"/>
              </a:rPr>
              <a:t>To </a:t>
            </a:r>
            <a:r>
              <a:rPr lang="en-US" sz="4000" b="1" dirty="0" err="1">
                <a:latin typeface="HP001 4 hàng" pitchFamily="34" charset="0"/>
              </a:rPr>
              <a:t>lớn</a:t>
            </a:r>
            <a:endParaRPr lang="en-US" sz="4000" b="1" dirty="0">
              <a:latin typeface="HP001 4 hàng" pitchFamily="34" charset="0"/>
            </a:endParaRPr>
          </a:p>
        </p:txBody>
      </p:sp>
      <p:sp>
        <p:nvSpPr>
          <p:cNvPr id="23" name="TextBox 22"/>
          <p:cNvSpPr txBox="1"/>
          <p:nvPr/>
        </p:nvSpPr>
        <p:spPr>
          <a:xfrm>
            <a:off x="5410200" y="3028617"/>
            <a:ext cx="2348720" cy="707886"/>
          </a:xfrm>
          <a:prstGeom prst="rect">
            <a:avLst/>
          </a:prstGeom>
          <a:noFill/>
        </p:spPr>
        <p:txBody>
          <a:bodyPr wrap="none" rtlCol="0">
            <a:spAutoFit/>
          </a:bodyPr>
          <a:lstStyle/>
          <a:p>
            <a:r>
              <a:rPr lang="en-US" sz="4000" b="1" dirty="0" err="1">
                <a:latin typeface="HP001 4 hàng" pitchFamily="34" charset="0"/>
              </a:rPr>
              <a:t>Trên</a:t>
            </a:r>
            <a:r>
              <a:rPr lang="en-US" sz="4000" b="1" dirty="0">
                <a:latin typeface="HP001 4 hàng" pitchFamily="34" charset="0"/>
              </a:rPr>
              <a:t> </a:t>
            </a:r>
            <a:r>
              <a:rPr lang="en-US" sz="4000" b="1" dirty="0" err="1">
                <a:latin typeface="HP001 4 hàng" pitchFamily="34" charset="0"/>
              </a:rPr>
              <a:t>cạn</a:t>
            </a:r>
            <a:endParaRPr lang="en-US" sz="4000" b="1" dirty="0">
              <a:latin typeface="HP001 4 hàng" pitchFamily="34" charset="0"/>
            </a:endParaRPr>
          </a:p>
        </p:txBody>
      </p:sp>
      <p:sp>
        <p:nvSpPr>
          <p:cNvPr id="25" name="TextBox 24"/>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24" name="TextBox 2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07791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75" b="96125" l="10000" r="100000"/>
                    </a14:imgEffect>
                  </a14:imgLayer>
                </a14:imgProps>
              </a:ext>
              <a:ext uri="{28A0092B-C50C-407E-A947-70E740481C1C}">
                <a14:useLocalDpi xmlns:a14="http://schemas.microsoft.com/office/drawing/2010/main" val="0"/>
              </a:ext>
            </a:extLst>
          </a:blip>
          <a:srcRect/>
          <a:stretch>
            <a:fillRect/>
          </a:stretch>
        </p:blipFill>
        <p:spPr bwMode="auto">
          <a:xfrm>
            <a:off x="6999396" y="4171951"/>
            <a:ext cx="2154840" cy="101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91576" y="1428751"/>
            <a:ext cx="9154236" cy="3753281"/>
            <a:chOff x="152400" y="134939"/>
            <a:chExt cx="6553200" cy="5427662"/>
          </a:xfrm>
        </p:grpSpPr>
        <p:grpSp>
          <p:nvGrpSpPr>
            <p:cNvPr id="14" name="Group 13"/>
            <p:cNvGrpSpPr/>
            <p:nvPr/>
          </p:nvGrpSpPr>
          <p:grpSpPr>
            <a:xfrm>
              <a:off x="152400" y="134939"/>
              <a:ext cx="6553200" cy="5427662"/>
              <a:chOff x="152400" y="134938"/>
              <a:chExt cx="8991600" cy="6656387"/>
            </a:xfrm>
          </p:grpSpPr>
          <p:pic>
            <p:nvPicPr>
              <p:cNvPr id="26" name="Picture 2" descr="Untitled-1 copy"/>
              <p:cNvPicPr>
                <a:picLocks noChangeAspect="1" noChangeArrowheads="1"/>
              </p:cNvPicPr>
              <p:nvPr/>
            </p:nvPicPr>
            <p:blipFill>
              <a:blip r:embed="rId5"/>
              <a:srcRect/>
              <a:stretch>
                <a:fillRect/>
              </a:stretch>
            </p:blipFill>
            <p:spPr bwMode="auto">
              <a:xfrm>
                <a:off x="152400" y="134938"/>
                <a:ext cx="2857500" cy="2151062"/>
              </a:xfrm>
              <a:prstGeom prst="rect">
                <a:avLst/>
              </a:prstGeom>
              <a:ln>
                <a:noFill/>
              </a:ln>
              <a:effectLst>
                <a:outerShdw blurRad="190500" algn="tl" rotWithShape="0">
                  <a:srgbClr val="000000">
                    <a:alpha val="70000"/>
                  </a:srgbClr>
                </a:outerShdw>
              </a:effectLst>
            </p:spPr>
          </p:pic>
          <p:pic>
            <p:nvPicPr>
              <p:cNvPr id="27" name="Picture 3" descr="Untitled-2 copy">
                <a:hlinkClick r:id="rId6" action="ppaction://hlinksldjump"/>
              </p:cNvPr>
              <p:cNvPicPr>
                <a:picLocks noChangeAspect="1" noChangeArrowheads="1"/>
              </p:cNvPicPr>
              <p:nvPr/>
            </p:nvPicPr>
            <p:blipFill>
              <a:blip r:embed="rId7"/>
              <a:srcRect/>
              <a:stretch>
                <a:fillRect/>
              </a:stretch>
            </p:blipFill>
            <p:spPr bwMode="auto">
              <a:xfrm>
                <a:off x="152400" y="2420938"/>
                <a:ext cx="2844800" cy="2128837"/>
              </a:xfrm>
              <a:prstGeom prst="rect">
                <a:avLst/>
              </a:prstGeom>
              <a:ln>
                <a:noFill/>
              </a:ln>
              <a:effectLst>
                <a:outerShdw blurRad="190500" algn="tl" rotWithShape="0">
                  <a:srgbClr val="000000">
                    <a:alpha val="70000"/>
                  </a:srgbClr>
                </a:outerShdw>
              </a:effectLst>
            </p:spPr>
          </p:pic>
          <p:pic>
            <p:nvPicPr>
              <p:cNvPr id="28" name="Picture 4" descr="Untitled-3 copy">
                <a:hlinkClick r:id="rId8" action="ppaction://hlinksldjump"/>
              </p:cNvPr>
              <p:cNvPicPr>
                <a:picLocks noChangeAspect="1" noChangeArrowheads="1"/>
              </p:cNvPicPr>
              <p:nvPr/>
            </p:nvPicPr>
            <p:blipFill>
              <a:blip r:embed="rId9"/>
              <a:srcRect/>
              <a:stretch>
                <a:fillRect/>
              </a:stretch>
            </p:blipFill>
            <p:spPr bwMode="auto">
              <a:xfrm>
                <a:off x="152400" y="4660900"/>
                <a:ext cx="3136900" cy="2130425"/>
              </a:xfrm>
              <a:prstGeom prst="rect">
                <a:avLst/>
              </a:prstGeom>
              <a:ln>
                <a:noFill/>
              </a:ln>
              <a:effectLst>
                <a:outerShdw blurRad="190500" algn="tl" rotWithShape="0">
                  <a:srgbClr val="000000">
                    <a:alpha val="70000"/>
                  </a:srgbClr>
                </a:outerShdw>
              </a:effectLst>
            </p:spPr>
          </p:pic>
          <p:pic>
            <p:nvPicPr>
              <p:cNvPr id="29" name="Picture 5" descr="Untitled-4 copy">
                <a:hlinkClick r:id="rId10" action="ppaction://hlinksldjump"/>
              </p:cNvPr>
              <p:cNvPicPr>
                <a:picLocks noChangeAspect="1" noChangeArrowheads="1"/>
              </p:cNvPicPr>
              <p:nvPr/>
            </p:nvPicPr>
            <p:blipFill>
              <a:blip r:embed="rId11"/>
              <a:srcRect/>
              <a:stretch>
                <a:fillRect/>
              </a:stretch>
            </p:blipFill>
            <p:spPr bwMode="auto">
              <a:xfrm>
                <a:off x="3289300" y="134938"/>
                <a:ext cx="2590800" cy="1541462"/>
              </a:xfrm>
              <a:prstGeom prst="rect">
                <a:avLst/>
              </a:prstGeom>
              <a:ln>
                <a:noFill/>
              </a:ln>
              <a:effectLst>
                <a:outerShdw blurRad="190500" algn="tl" rotWithShape="0">
                  <a:srgbClr val="000000">
                    <a:alpha val="70000"/>
                  </a:srgbClr>
                </a:outerShdw>
              </a:effectLst>
            </p:spPr>
          </p:pic>
          <p:pic>
            <p:nvPicPr>
              <p:cNvPr id="30" name="Picture 7" descr="17">
                <a:hlinkClick r:id="rId10" action="ppaction://hlinksldjump"/>
              </p:cNvPr>
              <p:cNvPicPr>
                <a:picLocks noChangeAspect="1" noChangeArrowheads="1"/>
              </p:cNvPicPr>
              <p:nvPr/>
            </p:nvPicPr>
            <p:blipFill>
              <a:blip r:embed="rId12"/>
              <a:srcRect/>
              <a:stretch>
                <a:fillRect/>
              </a:stretch>
            </p:blipFill>
            <p:spPr bwMode="auto">
              <a:xfrm>
                <a:off x="3327400" y="5267325"/>
                <a:ext cx="2590800" cy="1524000"/>
              </a:xfrm>
              <a:prstGeom prst="rect">
                <a:avLst/>
              </a:prstGeom>
              <a:ln>
                <a:noFill/>
              </a:ln>
              <a:effectLst>
                <a:outerShdw blurRad="190500" algn="tl" rotWithShape="0">
                  <a:srgbClr val="000000">
                    <a:alpha val="70000"/>
                  </a:srgbClr>
                </a:outerShdw>
              </a:effectLst>
            </p:spPr>
          </p:pic>
          <p:pic>
            <p:nvPicPr>
              <p:cNvPr id="31" name="Picture 38" descr="Untitled-5 copy">
                <a:hlinkClick r:id="rId13" action="ppaction://hlinksldjump"/>
              </p:cNvPr>
              <p:cNvPicPr>
                <a:picLocks noChangeAspect="1" noChangeArrowheads="1"/>
              </p:cNvPicPr>
              <p:nvPr/>
            </p:nvPicPr>
            <p:blipFill>
              <a:blip r:embed="rId14"/>
              <a:srcRect/>
              <a:stretch>
                <a:fillRect/>
              </a:stretch>
            </p:blipFill>
            <p:spPr bwMode="auto">
              <a:xfrm>
                <a:off x="3289300" y="1871662"/>
                <a:ext cx="2590800" cy="1523999"/>
              </a:xfrm>
              <a:prstGeom prst="rect">
                <a:avLst/>
              </a:prstGeom>
              <a:ln>
                <a:noFill/>
              </a:ln>
              <a:effectLst>
                <a:outerShdw blurRad="190500" algn="tl" rotWithShape="0">
                  <a:srgbClr val="000000">
                    <a:alpha val="70000"/>
                  </a:srgbClr>
                </a:outerShdw>
              </a:effectLst>
            </p:spPr>
          </p:pic>
          <p:pic>
            <p:nvPicPr>
              <p:cNvPr id="32" name="Picture 8" descr="Untitled-8 copy">
                <a:hlinkClick r:id="rId15" action="ppaction://hlinksldjump"/>
              </p:cNvPr>
              <p:cNvPicPr>
                <a:picLocks noChangeAspect="1" noChangeArrowheads="1"/>
              </p:cNvPicPr>
              <p:nvPr/>
            </p:nvPicPr>
            <p:blipFill>
              <a:blip r:embed="rId16"/>
              <a:srcRect/>
              <a:stretch>
                <a:fillRect/>
              </a:stretch>
            </p:blipFill>
            <p:spPr bwMode="auto">
              <a:xfrm>
                <a:off x="6197600" y="134938"/>
                <a:ext cx="2870200" cy="2151062"/>
              </a:xfrm>
              <a:prstGeom prst="rect">
                <a:avLst/>
              </a:prstGeom>
              <a:ln>
                <a:noFill/>
              </a:ln>
              <a:effectLst>
                <a:outerShdw blurRad="190500" algn="tl" rotWithShape="0">
                  <a:srgbClr val="000000">
                    <a:alpha val="70000"/>
                  </a:srgbClr>
                </a:outerShdw>
              </a:effectLst>
            </p:spPr>
          </p:pic>
          <p:pic>
            <p:nvPicPr>
              <p:cNvPr id="33" name="Picture 9" descr="Untitled-9 copy">
                <a:hlinkClick r:id="rId17" action="ppaction://hlinksldjump"/>
              </p:cNvPr>
              <p:cNvPicPr>
                <a:picLocks noChangeAspect="1" noChangeArrowheads="1"/>
              </p:cNvPicPr>
              <p:nvPr/>
            </p:nvPicPr>
            <p:blipFill>
              <a:blip r:embed="rId18"/>
              <a:srcRect/>
              <a:stretch>
                <a:fillRect/>
              </a:stretch>
            </p:blipFill>
            <p:spPr bwMode="auto">
              <a:xfrm>
                <a:off x="6172200" y="2446338"/>
                <a:ext cx="2971800" cy="2103437"/>
              </a:xfrm>
              <a:prstGeom prst="rect">
                <a:avLst/>
              </a:prstGeom>
              <a:ln>
                <a:noFill/>
              </a:ln>
              <a:effectLst>
                <a:outerShdw blurRad="190500" algn="tl" rotWithShape="0">
                  <a:srgbClr val="000000">
                    <a:alpha val="70000"/>
                  </a:srgbClr>
                </a:outerShdw>
              </a:effectLst>
            </p:spPr>
          </p:pic>
          <p:pic>
            <p:nvPicPr>
              <p:cNvPr id="34" name="Picture 10" descr="Untitled-10 copy">
                <a:hlinkClick r:id="rId19" action="ppaction://hlinksldjump"/>
              </p:cNvPr>
              <p:cNvPicPr>
                <a:picLocks noChangeAspect="1" noChangeArrowheads="1"/>
              </p:cNvPicPr>
              <p:nvPr/>
            </p:nvPicPr>
            <p:blipFill>
              <a:blip r:embed="rId20"/>
              <a:srcRect/>
              <a:stretch>
                <a:fillRect/>
              </a:stretch>
            </p:blipFill>
            <p:spPr bwMode="auto">
              <a:xfrm>
                <a:off x="6172200" y="4724400"/>
                <a:ext cx="2971800" cy="2066925"/>
              </a:xfrm>
              <a:prstGeom prst="rect">
                <a:avLst/>
              </a:prstGeom>
              <a:ln>
                <a:noFill/>
              </a:ln>
              <a:effectLst>
                <a:outerShdw blurRad="190500" algn="tl" rotWithShape="0">
                  <a:srgbClr val="000000">
                    <a:alpha val="70000"/>
                  </a:srgbClr>
                </a:outerShdw>
              </a:effectLst>
            </p:spPr>
          </p:pic>
        </p:grpSp>
        <p:grpSp>
          <p:nvGrpSpPr>
            <p:cNvPr id="23" name="Group 2"/>
            <p:cNvGrpSpPr>
              <a:grpSpLocks/>
            </p:cNvGrpSpPr>
            <p:nvPr/>
          </p:nvGrpSpPr>
          <p:grpSpPr bwMode="auto">
            <a:xfrm>
              <a:off x="2466383" y="2917054"/>
              <a:ext cx="1849518" cy="1484620"/>
              <a:chOff x="-2564309" y="3790102"/>
              <a:chExt cx="6997330" cy="2940318"/>
            </a:xfrm>
          </p:grpSpPr>
          <p:pic>
            <p:nvPicPr>
              <p:cNvPr id="24" name="Picture 6" descr="16">
                <a:hlinkClick r:id="rId21" action="ppaction://hlinksldjump"/>
              </p:cNvPr>
              <p:cNvPicPr>
                <a:picLocks noChangeAspect="1" noChangeArrowheads="1"/>
              </p:cNvPicPr>
              <p:nvPr/>
            </p:nvPicPr>
            <p:blipFill rotWithShape="1">
              <a:blip r:embed="rId22"/>
              <a:srcRect l="12209" t="7362" r="8196" b="22012"/>
              <a:stretch/>
            </p:blipFill>
            <p:spPr bwMode="auto">
              <a:xfrm>
                <a:off x="-2564309" y="3790102"/>
                <a:ext cx="6997330" cy="2651686"/>
              </a:xfrm>
              <a:prstGeom prst="rect">
                <a:avLst/>
              </a:prstGeom>
              <a:ln>
                <a:noFill/>
              </a:ln>
              <a:effectLst>
                <a:outerShdw blurRad="190500" algn="tl" rotWithShape="0">
                  <a:srgbClr val="000000">
                    <a:alpha val="70000"/>
                  </a:srgbClr>
                </a:outerShdw>
              </a:effectLst>
            </p:spPr>
          </p:pic>
          <p:sp>
            <p:nvSpPr>
              <p:cNvPr id="25" name="Oval 24"/>
              <p:cNvSpPr/>
              <p:nvPr/>
            </p:nvSpPr>
            <p:spPr>
              <a:xfrm>
                <a:off x="565121" y="6300417"/>
                <a:ext cx="498602" cy="430003"/>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a:solidFill>
                      <a:schemeClr val="tx1"/>
                    </a:solidFill>
                    <a:latin typeface="Times" pitchFamily="18" charset="0"/>
                    <a:cs typeface="Times" pitchFamily="18" charset="0"/>
                  </a:rPr>
                  <a:t>6</a:t>
                </a:r>
              </a:p>
            </p:txBody>
          </p:sp>
        </p:grpSp>
      </p:grpSp>
      <p:sp>
        <p:nvSpPr>
          <p:cNvPr id="36" name="TextBox 35"/>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37" name="TextBox 36"/>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132813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1000"/>
          </a:stretch>
        </a:blipFill>
        <a:effectLst/>
      </p:bgPr>
    </p:bg>
    <p:spTree>
      <p:nvGrpSpPr>
        <p:cNvPr id="1" name=""/>
        <p:cNvGrpSpPr/>
        <p:nvPr/>
      </p:nvGrpSpPr>
      <p:grpSpPr>
        <a:xfrm>
          <a:off x="0" y="0"/>
          <a:ext cx="0" cy="0"/>
          <a:chOff x="0" y="0"/>
          <a:chExt cx="0" cy="0"/>
        </a:xfrm>
      </p:grpSpPr>
      <p:sp>
        <p:nvSpPr>
          <p:cNvPr id="4" name="Rectangle 3"/>
          <p:cNvSpPr/>
          <p:nvPr/>
        </p:nvSpPr>
        <p:spPr>
          <a:xfrm>
            <a:off x="-201027" y="1827506"/>
            <a:ext cx="9421227" cy="1315745"/>
          </a:xfrm>
          <a:prstGeom prst="rect">
            <a:avLst/>
          </a:prstGeom>
          <a:noFill/>
        </p:spPr>
        <p:txBody>
          <a:bodyPr wrap="none" lIns="91440" tIns="45720" rIns="91440" bIns="45720">
            <a:prstTxWarp prst="textArchUp">
              <a:avLst/>
            </a:prstTxWarp>
            <a:spAutoFit/>
          </a:bodyPr>
          <a:lstStyle/>
          <a:p>
            <a:pPr algn="ct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Chào</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mừng</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các</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em</a:t>
            </a:r>
            <a:endPar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endParaRPr>
          </a:p>
          <a:p>
            <a:pPr algn="ct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đến</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với</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tiết</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60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dạy</a:t>
            </a:r>
            <a:r>
              <a:rPr lang="en-US" sz="60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p>
        </p:txBody>
      </p:sp>
      <p:sp>
        <p:nvSpPr>
          <p:cNvPr id="5" name="Rectangle 4"/>
          <p:cNvSpPr/>
          <p:nvPr/>
        </p:nvSpPr>
        <p:spPr>
          <a:xfrm>
            <a:off x="2318122" y="2228850"/>
            <a:ext cx="4382930" cy="769441"/>
          </a:xfrm>
          <a:prstGeom prst="rect">
            <a:avLst/>
          </a:prstGeom>
          <a:noFill/>
        </p:spPr>
        <p:txBody>
          <a:bodyPr wrap="none" lIns="91440" tIns="45720" rIns="91440" bIns="45720">
            <a:spAutoFit/>
          </a:bodyPr>
          <a:lstStyle/>
          <a:p>
            <a:pPr algn="ctr"/>
            <a:r>
              <a:rPr lang="en-US" sz="4400" b="1" u="sng"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Tự</a:t>
            </a:r>
            <a:r>
              <a:rPr lang="en-US" sz="4400"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 </a:t>
            </a:r>
            <a:r>
              <a:rPr lang="en-US" sz="4400" b="1" u="sng"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nhiên</a:t>
            </a:r>
            <a:r>
              <a:rPr lang="en-US" sz="4400"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 </a:t>
            </a:r>
            <a:r>
              <a:rPr lang="en-US" sz="4400" b="1" u="sng"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xã</a:t>
            </a:r>
            <a:r>
              <a:rPr lang="en-US" sz="4400"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 </a:t>
            </a:r>
            <a:r>
              <a:rPr lang="en-US" sz="4400" b="1" u="sng"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hội</a:t>
            </a:r>
            <a:endParaRPr lang="en-US" sz="4400"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endParaRPr>
          </a:p>
        </p:txBody>
      </p:sp>
      <p:sp>
        <p:nvSpPr>
          <p:cNvPr id="6" name="Rectangle 5"/>
          <p:cNvSpPr/>
          <p:nvPr/>
        </p:nvSpPr>
        <p:spPr>
          <a:xfrm>
            <a:off x="3670255" y="2887350"/>
            <a:ext cx="1678665" cy="769441"/>
          </a:xfrm>
          <a:prstGeom prst="rect">
            <a:avLst/>
          </a:prstGeom>
          <a:noFill/>
        </p:spPr>
        <p:txBody>
          <a:bodyPr wrap="none" lIns="91440" tIns="45720" rIns="91440" bIns="45720">
            <a:spAutoFit/>
          </a:bodyPr>
          <a:lstStyle/>
          <a:p>
            <a:pPr algn="ctr"/>
            <a:r>
              <a:rPr lang="en-US" sz="4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Lớp</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HP001 4 hàng" pitchFamily="34" charset="0"/>
              </a:rPr>
              <a:t> 3</a:t>
            </a:r>
          </a:p>
        </p:txBody>
      </p:sp>
    </p:spTree>
    <p:extLst>
      <p:ext uri="{BB962C8B-B14F-4D97-AF65-F5344CB8AC3E}">
        <p14:creationId xmlns:p14="http://schemas.microsoft.com/office/powerpoint/2010/main" val="255526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3" descr="Untitled-2 copy"/>
          <p:cNvPicPr>
            <a:picLocks noChangeAspect="1" noChangeArrowheads="1"/>
          </p:cNvPicPr>
          <p:nvPr/>
        </p:nvPicPr>
        <p:blipFill>
          <a:blip r:embed="rId4"/>
          <a:srcRect/>
          <a:stretch>
            <a:fillRect/>
          </a:stretch>
        </p:blipFill>
        <p:spPr bwMode="auto">
          <a:xfrm>
            <a:off x="2133600" y="1485900"/>
            <a:ext cx="4800600" cy="19904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aphicFrame>
        <p:nvGraphicFramePr>
          <p:cNvPr id="11" name="Table 10"/>
          <p:cNvGraphicFramePr>
            <a:graphicFrameLocks noGrp="1"/>
          </p:cNvGraphicFramePr>
          <p:nvPr>
            <p:extLst>
              <p:ext uri="{D42A27DB-BD31-4B8C-83A1-F6EECF244321}">
                <p14:modId xmlns:p14="http://schemas.microsoft.com/office/powerpoint/2010/main" val="4178117775"/>
              </p:ext>
            </p:extLst>
          </p:nvPr>
        </p:nvGraphicFramePr>
        <p:xfrm>
          <a:off x="43440" y="3185804"/>
          <a:ext cx="9144000" cy="149352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850274">
                <a:tc>
                  <a:txBody>
                    <a:bodyPr/>
                    <a:lstStyle/>
                    <a:p>
                      <a:pPr algn="ctr"/>
                      <a:r>
                        <a:rPr lang="en-US" sz="2800" b="1" baseline="0" dirty="0" err="1">
                          <a:solidFill>
                            <a:srgbClr val="FF0000"/>
                          </a:solidFill>
                          <a:latin typeface="HP001 4 hàng" pitchFamily="34" charset="0"/>
                        </a:rPr>
                        <a:t>Hình</a:t>
                      </a:r>
                      <a:r>
                        <a:rPr lang="en-US" sz="2800" b="1" baseline="0" dirty="0">
                          <a:solidFill>
                            <a:srgbClr val="FF0000"/>
                          </a:solidFill>
                          <a:latin typeface="HP001 4 hàng" pitchFamily="34" charset="0"/>
                        </a:rPr>
                        <a:t> </a:t>
                      </a:r>
                      <a:r>
                        <a:rPr lang="en-US" sz="2800" b="1" baseline="0" dirty="0" err="1">
                          <a:solidFill>
                            <a:srgbClr val="FF0000"/>
                          </a:solidFill>
                          <a:latin typeface="HP001 4 hàng" pitchFamily="34" charset="0"/>
                        </a:rPr>
                        <a:t>dạng</a:t>
                      </a:r>
                      <a:r>
                        <a:rPr lang="en-US" sz="2800" b="1" baseline="0" dirty="0">
                          <a:solidFill>
                            <a:srgbClr val="FF0000"/>
                          </a:solidFill>
                          <a:latin typeface="HP001 4 hàng" pitchFamily="34" charset="0"/>
                        </a:rPr>
                        <a:t>, </a:t>
                      </a:r>
                      <a:r>
                        <a:rPr lang="en-US" sz="2800" b="1" baseline="0" dirty="0" err="1">
                          <a:solidFill>
                            <a:srgbClr val="FF0000"/>
                          </a:solidFill>
                          <a:latin typeface="HP001 4 hàng" pitchFamily="34" charset="0"/>
                        </a:rPr>
                        <a:t>kích</a:t>
                      </a:r>
                      <a:r>
                        <a:rPr lang="en-US" sz="2800" b="1" baseline="0" dirty="0">
                          <a:solidFill>
                            <a:srgbClr val="FF0000"/>
                          </a:solidFill>
                          <a:latin typeface="HP001 4 hàng" pitchFamily="34" charset="0"/>
                        </a:rPr>
                        <a:t> </a:t>
                      </a:r>
                      <a:r>
                        <a:rPr lang="en-US" sz="2800" b="1" baseline="0" dirty="0" err="1">
                          <a:solidFill>
                            <a:srgbClr val="FF0000"/>
                          </a:solidFill>
                          <a:latin typeface="HP001 4 hàng" pitchFamily="34" charset="0"/>
                        </a:rPr>
                        <a:t>thước</a:t>
                      </a:r>
                      <a:endParaRPr lang="en-US" sz="28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2800" b="1" baseline="0" dirty="0" err="1">
                          <a:solidFill>
                            <a:srgbClr val="FF0000"/>
                          </a:solidFill>
                          <a:latin typeface="HP001 4 hàng" pitchFamily="34" charset="0"/>
                        </a:rPr>
                        <a:t>Nơi</a:t>
                      </a:r>
                      <a:r>
                        <a:rPr lang="en-US" sz="2800" b="1" baseline="0" dirty="0">
                          <a:solidFill>
                            <a:srgbClr val="FF0000"/>
                          </a:solidFill>
                          <a:latin typeface="HP001 4 hàng" pitchFamily="34" charset="0"/>
                        </a:rPr>
                        <a:t> </a:t>
                      </a:r>
                      <a:r>
                        <a:rPr lang="en-US" sz="2800" b="1" baseline="0" dirty="0" err="1">
                          <a:solidFill>
                            <a:srgbClr val="FF0000"/>
                          </a:solidFill>
                          <a:latin typeface="HP001 4 hàng" pitchFamily="34" charset="0"/>
                        </a:rPr>
                        <a:t>sống</a:t>
                      </a:r>
                      <a:endParaRPr lang="en-US" sz="28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6432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baseline="0" dirty="0">
                          <a:solidFill>
                            <a:schemeClr val="accent1">
                              <a:lumMod val="50000"/>
                            </a:schemeClr>
                          </a:solidFill>
                          <a:latin typeface="HP001 4 hàng" pitchFamily="34" charset="0"/>
                        </a:rPr>
                        <a:t>To </a:t>
                      </a:r>
                      <a:r>
                        <a:rPr lang="en-US" sz="2800" b="1" baseline="0" dirty="0" err="1">
                          <a:solidFill>
                            <a:schemeClr val="accent1">
                              <a:lumMod val="50000"/>
                            </a:schemeClr>
                          </a:solidFill>
                          <a:latin typeface="HP001 4 hàng" pitchFamily="34" charset="0"/>
                        </a:rPr>
                        <a:t>lớn</a:t>
                      </a:r>
                      <a:endParaRPr lang="en-US" sz="28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baseline="0" dirty="0" err="1">
                          <a:solidFill>
                            <a:schemeClr val="accent1">
                              <a:lumMod val="50000"/>
                            </a:schemeClr>
                          </a:solidFill>
                          <a:latin typeface="HP001 4 hàng" pitchFamily="34" charset="0"/>
                        </a:rPr>
                        <a:t>Trên</a:t>
                      </a:r>
                      <a:r>
                        <a:rPr lang="en-US" sz="2800" b="1" baseline="0" dirty="0">
                          <a:solidFill>
                            <a:schemeClr val="accent1">
                              <a:lumMod val="50000"/>
                            </a:schemeClr>
                          </a:solidFill>
                          <a:latin typeface="HP001 4 hàng" pitchFamily="34" charset="0"/>
                        </a:rPr>
                        <a:t> </a:t>
                      </a:r>
                      <a:r>
                        <a:rPr lang="en-US" sz="2800" b="1" baseline="0" dirty="0" err="1">
                          <a:solidFill>
                            <a:schemeClr val="accent1">
                              <a:lumMod val="50000"/>
                            </a:schemeClr>
                          </a:solidFill>
                          <a:latin typeface="HP001 4 hàng" pitchFamily="34" charset="0"/>
                        </a:rPr>
                        <a:t>cạn</a:t>
                      </a:r>
                      <a:endParaRPr lang="en-US" sz="28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2" name="Action Button: Home 11">
            <a:hlinkClick r:id="rId5"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Action Button: Forward or Next 12">
            <a:hlinkClick r:id="rId6"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6" name="TextBox 15"/>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9664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379260201"/>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a:solidFill>
                            <a:schemeClr val="accent1">
                              <a:lumMod val="50000"/>
                            </a:schemeClr>
                          </a:solidFill>
                          <a:latin typeface="HP001 4 hàng" pitchFamily="34" charset="0"/>
                        </a:rPr>
                        <a:t>To </a:t>
                      </a:r>
                      <a:r>
                        <a:rPr lang="en-US" sz="3000" b="1" baseline="0" dirty="0" err="1">
                          <a:solidFill>
                            <a:schemeClr val="accent1">
                              <a:lumMod val="50000"/>
                            </a:schemeClr>
                          </a:solidFill>
                          <a:latin typeface="HP001 4 hàng" pitchFamily="34" charset="0"/>
                        </a:rPr>
                        <a:t>lớn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cạn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pic>
        <p:nvPicPr>
          <p:cNvPr id="12" name="Picture 5" descr="Untitled-4 copy"/>
          <p:cNvPicPr>
            <a:picLocks noChangeAspect="1" noChangeArrowheads="1"/>
          </p:cNvPicPr>
          <p:nvPr/>
        </p:nvPicPr>
        <p:blipFill>
          <a:blip r:embed="rId3"/>
          <a:srcRect/>
          <a:stretch>
            <a:fillRect/>
          </a:stretch>
        </p:blipFill>
        <p:spPr bwMode="auto">
          <a:xfrm>
            <a:off x="2362200" y="1657351"/>
            <a:ext cx="4343400" cy="18407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Action Button: Home 13">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Action Button: Forward or Next 14">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6" name="TextBox 15"/>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6599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477293437"/>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Nhỏ</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bé</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cạn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pic>
        <p:nvPicPr>
          <p:cNvPr id="12" name="Picture 4" descr="Untitled-3 copy"/>
          <p:cNvPicPr>
            <a:picLocks noChangeAspect="1" noChangeArrowheads="1"/>
          </p:cNvPicPr>
          <p:nvPr/>
        </p:nvPicPr>
        <p:blipFill>
          <a:blip r:embed="rId3"/>
          <a:srcRect/>
          <a:stretch>
            <a:fillRect/>
          </a:stretch>
        </p:blipFill>
        <p:spPr bwMode="auto">
          <a:xfrm>
            <a:off x="2133600" y="1714500"/>
            <a:ext cx="5181600" cy="1828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Action Button: Home 13">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Action Button: Forward or Next 14">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6" name="TextBox 15"/>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0909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38" descr="Untitled-5 copy"/>
          <p:cNvPicPr>
            <a:picLocks noChangeAspect="1" noChangeArrowheads="1"/>
          </p:cNvPicPr>
          <p:nvPr/>
        </p:nvPicPr>
        <p:blipFill>
          <a:blip r:embed="rId3"/>
          <a:srcRect/>
          <a:stretch>
            <a:fillRect/>
          </a:stretch>
        </p:blipFill>
        <p:spPr bwMode="auto">
          <a:xfrm>
            <a:off x="1905000" y="1543050"/>
            <a:ext cx="5029200" cy="19431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aphicFrame>
        <p:nvGraphicFramePr>
          <p:cNvPr id="11" name="Table 10"/>
          <p:cNvGraphicFramePr>
            <a:graphicFrameLocks noGrp="1"/>
          </p:cNvGraphicFramePr>
          <p:nvPr>
            <p:extLst>
              <p:ext uri="{D42A27DB-BD31-4B8C-83A1-F6EECF244321}">
                <p14:modId xmlns:p14="http://schemas.microsoft.com/office/powerpoint/2010/main" val="1197217637"/>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Nhỏ</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bé</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không</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trung</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2" name="Action Button: Home 11">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Action Button: Forward or Next 12">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5" name="TextBox 14"/>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6921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pic>
        <p:nvPicPr>
          <p:cNvPr id="12" name="Picture 10" descr="Untitled-10 copy"/>
          <p:cNvPicPr>
            <a:picLocks noChangeAspect="1" noChangeArrowheads="1"/>
          </p:cNvPicPr>
          <p:nvPr/>
        </p:nvPicPr>
        <p:blipFill>
          <a:blip r:embed="rId3"/>
          <a:srcRect/>
          <a:stretch>
            <a:fillRect/>
          </a:stretch>
        </p:blipFill>
        <p:spPr bwMode="auto">
          <a:xfrm>
            <a:off x="1676400" y="1540996"/>
            <a:ext cx="5791200" cy="19026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867484869"/>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a:solidFill>
                            <a:schemeClr val="accent1">
                              <a:lumMod val="50000"/>
                            </a:schemeClr>
                          </a:solidFill>
                          <a:latin typeface="HP001 4 hàng" pitchFamily="34" charset="0"/>
                        </a:rPr>
                        <a:t>To </a:t>
                      </a:r>
                      <a:r>
                        <a:rPr lang="en-US" sz="3000" b="1" baseline="0" dirty="0" err="1">
                          <a:solidFill>
                            <a:schemeClr val="accent1">
                              <a:lumMod val="50000"/>
                            </a:schemeClr>
                          </a:solidFill>
                          <a:latin typeface="HP001 4 hàng" pitchFamily="34" charset="0"/>
                        </a:rPr>
                        <a:t>lớn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Dưới</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nước</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4" name="Action Button: Home 13">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Action Button: Forward or Next 14">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3" name="TextBox 12"/>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8184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6" descr="16"/>
          <p:cNvPicPr>
            <a:picLocks noChangeAspect="1" noChangeArrowheads="1"/>
          </p:cNvPicPr>
          <p:nvPr/>
        </p:nvPicPr>
        <p:blipFill rotWithShape="1">
          <a:blip r:embed="rId3"/>
          <a:srcRect l="12209" t="7362" r="8196" b="22012"/>
          <a:stretch/>
        </p:blipFill>
        <p:spPr bwMode="auto">
          <a:xfrm>
            <a:off x="2057400" y="1522233"/>
            <a:ext cx="5105400" cy="19639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122945" y="4511063"/>
            <a:ext cx="970137" cy="584775"/>
          </a:xfrm>
          <a:prstGeom prst="rect">
            <a:avLst/>
          </a:prstGeom>
        </p:spPr>
        <p:txBody>
          <a:bodyPr wrap="none">
            <a:spAutoFit/>
          </a:bodyPr>
          <a:lstStyle/>
          <a:p>
            <a:pPr lvl="0" algn="just">
              <a:defRPr/>
            </a:pPr>
            <a:r>
              <a:rPr lang="en-US" sz="3200" b="1" dirty="0" err="1">
                <a:solidFill>
                  <a:srgbClr val="4F81BD">
                    <a:lumMod val="50000"/>
                  </a:srgbClr>
                </a:solidFill>
                <a:latin typeface="HP001 4 hàng" pitchFamily="34" charset="0"/>
              </a:rPr>
              <a:t>Nhỏ</a:t>
            </a:r>
            <a:endParaRPr lang="en-US" sz="3200" b="1" dirty="0">
              <a:solidFill>
                <a:srgbClr val="4F81BD">
                  <a:lumMod val="50000"/>
                </a:srgbClr>
              </a:solidFill>
              <a:latin typeface="HP001 4 hàng"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945737213"/>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Nhỏ</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bé</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cạn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4" name="Action Button: Home 13">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Action Button: Forward or Next 14">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6" name="TextBox 15"/>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5765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Untitled-9 copy"/>
          <p:cNvPicPr>
            <a:picLocks noChangeAspect="1" noChangeArrowheads="1"/>
          </p:cNvPicPr>
          <p:nvPr/>
        </p:nvPicPr>
        <p:blipFill>
          <a:blip r:embed="rId3"/>
          <a:srcRect/>
          <a:stretch>
            <a:fillRect/>
          </a:stretch>
        </p:blipFill>
        <p:spPr bwMode="auto">
          <a:xfrm>
            <a:off x="1752600" y="1540996"/>
            <a:ext cx="5638800" cy="19451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aphicFrame>
        <p:nvGraphicFramePr>
          <p:cNvPr id="11" name="Table 10"/>
          <p:cNvGraphicFramePr>
            <a:graphicFrameLocks noGrp="1"/>
          </p:cNvGraphicFramePr>
          <p:nvPr>
            <p:extLst>
              <p:ext uri="{D42A27DB-BD31-4B8C-83A1-F6EECF244321}">
                <p14:modId xmlns:p14="http://schemas.microsoft.com/office/powerpoint/2010/main" val="2552144931"/>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a:solidFill>
                            <a:schemeClr val="accent1">
                              <a:lumMod val="50000"/>
                            </a:schemeClr>
                          </a:solidFill>
                          <a:latin typeface="HP001 4 hàng" pitchFamily="34" charset="0"/>
                        </a:rPr>
                        <a:t>To </a:t>
                      </a:r>
                      <a:r>
                        <a:rPr lang="en-US" sz="3000" b="1" baseline="0" dirty="0" err="1">
                          <a:solidFill>
                            <a:schemeClr val="accent1">
                              <a:lumMod val="50000"/>
                            </a:schemeClr>
                          </a:solidFill>
                          <a:latin typeface="HP001 4 hàng" pitchFamily="34" charset="0"/>
                        </a:rPr>
                        <a:t>lớn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không</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trung</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4" name="Action Button: Home 13">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Action Button: Forward or Next 14">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3" name="TextBox 12"/>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42492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043472811"/>
              </p:ext>
            </p:extLst>
          </p:nvPr>
        </p:nvGraphicFramePr>
        <p:xfrm>
          <a:off x="0" y="3569116"/>
          <a:ext cx="9144000" cy="1783080"/>
        </p:xfrm>
        <a:graphic>
          <a:graphicData uri="http://schemas.openxmlformats.org/drawingml/2006/table">
            <a:tbl>
              <a:tblPr firstRow="1" bandRow="1">
                <a:tableStyleId>{5C22544A-7EE6-4342-B048-85BDC9FD1C3A}</a:tableStyleId>
              </a:tblPr>
              <a:tblGrid>
                <a:gridCol w="3822962">
                  <a:extLst>
                    <a:ext uri="{9D8B030D-6E8A-4147-A177-3AD203B41FA5}">
                      <a16:colId xmlns:a16="http://schemas.microsoft.com/office/drawing/2014/main" val="20000"/>
                    </a:ext>
                  </a:extLst>
                </a:gridCol>
                <a:gridCol w="5321038">
                  <a:extLst>
                    <a:ext uri="{9D8B030D-6E8A-4147-A177-3AD203B41FA5}">
                      <a16:colId xmlns:a16="http://schemas.microsoft.com/office/drawing/2014/main" val="20001"/>
                    </a:ext>
                  </a:extLst>
                </a:gridCol>
              </a:tblGrid>
              <a:tr h="982980">
                <a:tc>
                  <a:txBody>
                    <a:bodyPr/>
                    <a:lstStyle/>
                    <a:p>
                      <a:pPr algn="ctr"/>
                      <a:r>
                        <a:rPr lang="en-US" sz="3000" b="1" baseline="0" dirty="0" err="1">
                          <a:solidFill>
                            <a:srgbClr val="FF0000"/>
                          </a:solidFill>
                          <a:latin typeface="HP001 4 hàng" pitchFamily="34" charset="0"/>
                        </a:rPr>
                        <a:t>Hình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dạng</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kích</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thước</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3000" b="1" baseline="0" dirty="0" err="1">
                          <a:solidFill>
                            <a:srgbClr val="FF0000"/>
                          </a:solidFill>
                          <a:latin typeface="HP001 4 hàng" pitchFamily="34" charset="0"/>
                        </a:rPr>
                        <a:t>Nơi</a:t>
                      </a:r>
                      <a:r>
                        <a:rPr lang="en-US" sz="3000" b="1" baseline="0" dirty="0">
                          <a:solidFill>
                            <a:srgbClr val="FF0000"/>
                          </a:solidFill>
                          <a:latin typeface="HP001 4 hàng" pitchFamily="34" charset="0"/>
                        </a:rPr>
                        <a:t> </a:t>
                      </a:r>
                      <a:r>
                        <a:rPr lang="en-US" sz="3000" b="1" baseline="0" dirty="0" err="1">
                          <a:solidFill>
                            <a:srgbClr val="FF0000"/>
                          </a:solidFill>
                          <a:latin typeface="HP001 4 hàng" pitchFamily="34" charset="0"/>
                        </a:rPr>
                        <a:t>sống</a:t>
                      </a:r>
                      <a:endParaRPr lang="en-US" sz="3000" b="1" baseline="0" dirty="0">
                        <a:solidFill>
                          <a:srgbClr val="FF0000"/>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8001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a:solidFill>
                            <a:schemeClr val="accent1">
                              <a:lumMod val="50000"/>
                            </a:schemeClr>
                          </a:solidFill>
                          <a:latin typeface="HP001 4 hàng" pitchFamily="34" charset="0"/>
                        </a:rPr>
                        <a:t>To </a:t>
                      </a:r>
                      <a:r>
                        <a:rPr lang="en-US" sz="3000" b="1" baseline="0" dirty="0" err="1">
                          <a:solidFill>
                            <a:schemeClr val="accent1">
                              <a:lumMod val="50000"/>
                            </a:schemeClr>
                          </a:solidFill>
                          <a:latin typeface="HP001 4 hàng" pitchFamily="34" charset="0"/>
                        </a:rPr>
                        <a:t>lớn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baseline="0" dirty="0" err="1">
                          <a:solidFill>
                            <a:schemeClr val="accent1">
                              <a:lumMod val="50000"/>
                            </a:schemeClr>
                          </a:solidFill>
                          <a:latin typeface="HP001 4 hàng" pitchFamily="34" charset="0"/>
                        </a:rPr>
                        <a:t>Trên</a:t>
                      </a:r>
                      <a:r>
                        <a:rPr lang="en-US" sz="3000" b="1" baseline="0" dirty="0">
                          <a:solidFill>
                            <a:schemeClr val="accent1">
                              <a:lumMod val="50000"/>
                            </a:schemeClr>
                          </a:solidFill>
                          <a:latin typeface="HP001 4 hàng" pitchFamily="34" charset="0"/>
                        </a:rPr>
                        <a:t> </a:t>
                      </a:r>
                      <a:r>
                        <a:rPr lang="en-US" sz="3000" b="1" baseline="0" dirty="0" err="1">
                          <a:solidFill>
                            <a:schemeClr val="accent1">
                              <a:lumMod val="50000"/>
                            </a:schemeClr>
                          </a:solidFill>
                          <a:latin typeface="HP001 4 hàng" pitchFamily="34" charset="0"/>
                        </a:rPr>
                        <a:t>cạn</a:t>
                      </a:r>
                      <a:endParaRPr lang="en-US" sz="3000" b="1" baseline="0" dirty="0">
                        <a:solidFill>
                          <a:schemeClr val="accent1">
                            <a:lumMod val="50000"/>
                          </a:schemeClr>
                        </a:solidFill>
                        <a:latin typeface="HP001 4 hàng" pitchFamily="34" charset="0"/>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pic>
        <p:nvPicPr>
          <p:cNvPr id="12" name="Picture 8" descr="Untitled-8 copy"/>
          <p:cNvPicPr>
            <a:picLocks noChangeAspect="1" noChangeArrowheads="1"/>
          </p:cNvPicPr>
          <p:nvPr/>
        </p:nvPicPr>
        <p:blipFill>
          <a:blip r:embed="rId3"/>
          <a:srcRect/>
          <a:stretch>
            <a:fillRect/>
          </a:stretch>
        </p:blipFill>
        <p:spPr bwMode="auto">
          <a:xfrm>
            <a:off x="2209801" y="1657350"/>
            <a:ext cx="4495799" cy="1771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Action Button: Home 14">
            <a:hlinkClick r:id="rId4" action="ppaction://hlinksldjump" highlightClick="1"/>
          </p:cNvPr>
          <p:cNvSpPr/>
          <p:nvPr/>
        </p:nvSpPr>
        <p:spPr>
          <a:xfrm>
            <a:off x="8398233" y="533615"/>
            <a:ext cx="696077" cy="514350"/>
          </a:xfrm>
          <a:prstGeom prst="actionButtonHom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Action Button: Forward or Next 15">
            <a:hlinkClick r:id="rId5" action="ppaction://hlinksldjump" highlightClick="1"/>
          </p:cNvPr>
          <p:cNvSpPr/>
          <p:nvPr/>
        </p:nvSpPr>
        <p:spPr>
          <a:xfrm>
            <a:off x="8358585" y="11452"/>
            <a:ext cx="762000" cy="5143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4" name="TextBox 1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7177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Cloud Callout 11"/>
          <p:cNvSpPr/>
          <p:nvPr/>
        </p:nvSpPr>
        <p:spPr>
          <a:xfrm>
            <a:off x="1600201" y="1424646"/>
            <a:ext cx="8534399" cy="3433104"/>
          </a:xfrm>
          <a:prstGeom prst="cloudCallout">
            <a:avLst>
              <a:gd name="adj1" fmla="val -59621"/>
              <a:gd name="adj2" fmla="val 1929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chemeClr val="tx1"/>
                </a:solidFill>
                <a:latin typeface="HP001 4 hàng" pitchFamily="34" charset="0"/>
              </a:rPr>
              <a:t>Em</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có</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nhận</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xét</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gì</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về</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hình</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dạng</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kích</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thước</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và</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nơi</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sống</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của</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các</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loài</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động</a:t>
            </a:r>
            <a:r>
              <a:rPr lang="en-US" sz="4400" b="1" dirty="0">
                <a:solidFill>
                  <a:schemeClr val="tx1"/>
                </a:solidFill>
                <a:latin typeface="HP001 4 hàng" pitchFamily="34" charset="0"/>
              </a:rPr>
              <a:t> </a:t>
            </a:r>
            <a:r>
              <a:rPr lang="en-US" sz="4400" b="1" dirty="0" err="1">
                <a:solidFill>
                  <a:schemeClr val="tx1"/>
                </a:solidFill>
                <a:latin typeface="HP001 4 hàng" pitchFamily="34" charset="0"/>
              </a:rPr>
              <a:t>vật</a:t>
            </a:r>
            <a:r>
              <a:rPr lang="en-US" sz="4400" b="1" dirty="0">
                <a:solidFill>
                  <a:schemeClr val="tx1"/>
                </a:solidFill>
                <a:latin typeface="HP001 4 hàng" pitchFamily="34" charset="0"/>
              </a:rPr>
              <a:t>?</a:t>
            </a:r>
          </a:p>
        </p:txBody>
      </p:sp>
      <p:pic>
        <p:nvPicPr>
          <p:cNvPr id="13" name="Picture 2" descr="Káº¿t quáº£ hÃ¬nh áº£nh cho hÃ¬nh  cÃ¢u há»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62991" y="3657601"/>
            <a:ext cx="1639756" cy="1638731"/>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p:cNvSpPr/>
          <p:nvPr/>
        </p:nvSpPr>
        <p:spPr>
          <a:xfrm>
            <a:off x="995940" y="1826748"/>
            <a:ext cx="7696200" cy="26289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err="1">
                <a:latin typeface="HP001 4 hàng" pitchFamily="34" charset="0"/>
              </a:rPr>
              <a:t>Các</a:t>
            </a:r>
            <a:r>
              <a:rPr lang="en-US" sz="4800" b="1" dirty="0">
                <a:latin typeface="HP001 4 hàng" pitchFamily="34" charset="0"/>
              </a:rPr>
              <a:t> </a:t>
            </a:r>
            <a:r>
              <a:rPr lang="en-US" sz="4800" b="1" dirty="0" err="1">
                <a:latin typeface="HP001 4 hàng" pitchFamily="34" charset="0"/>
              </a:rPr>
              <a:t>loài</a:t>
            </a:r>
            <a:r>
              <a:rPr lang="en-US" sz="4800" b="1" dirty="0">
                <a:latin typeface="HP001 4 hàng" pitchFamily="34" charset="0"/>
              </a:rPr>
              <a:t> </a:t>
            </a:r>
            <a:r>
              <a:rPr lang="en-US" sz="4800" b="1" dirty="0" err="1">
                <a:latin typeface="HP001 4 hàng" pitchFamily="34" charset="0"/>
              </a:rPr>
              <a:t>động</a:t>
            </a:r>
            <a:r>
              <a:rPr lang="en-US" sz="4800" b="1" dirty="0">
                <a:latin typeface="HP001 4 hàng" pitchFamily="34" charset="0"/>
              </a:rPr>
              <a:t> </a:t>
            </a:r>
            <a:r>
              <a:rPr lang="en-US" sz="4800" b="1" dirty="0" err="1">
                <a:latin typeface="HP001 4 hàng" pitchFamily="34" charset="0"/>
              </a:rPr>
              <a:t>vật</a:t>
            </a:r>
            <a:r>
              <a:rPr lang="en-US" sz="4800" b="1" dirty="0">
                <a:latin typeface="HP001 4 hàng" pitchFamily="34" charset="0"/>
              </a:rPr>
              <a:t> </a:t>
            </a:r>
            <a:r>
              <a:rPr lang="en-US" sz="4800" b="1" dirty="0" err="1">
                <a:latin typeface="HP001 4 hàng" pitchFamily="34" charset="0"/>
              </a:rPr>
              <a:t>có</a:t>
            </a:r>
            <a:r>
              <a:rPr lang="en-US" sz="4800" b="1" dirty="0">
                <a:latin typeface="HP001 4 hàng" pitchFamily="34" charset="0"/>
              </a:rPr>
              <a:t> </a:t>
            </a:r>
            <a:r>
              <a:rPr lang="en-US" sz="4800" b="1" dirty="0" err="1">
                <a:latin typeface="HP001 4 hàng" pitchFamily="34" charset="0"/>
              </a:rPr>
              <a:t>hình</a:t>
            </a:r>
            <a:r>
              <a:rPr lang="en-US" sz="4800" b="1" dirty="0">
                <a:latin typeface="HP001 4 hàng" pitchFamily="34" charset="0"/>
              </a:rPr>
              <a:t> </a:t>
            </a:r>
            <a:r>
              <a:rPr lang="en-US" sz="4800" b="1" dirty="0" err="1">
                <a:latin typeface="HP001 4 hàng" pitchFamily="34" charset="0"/>
              </a:rPr>
              <a:t>dạng</a:t>
            </a:r>
            <a:r>
              <a:rPr lang="en-US" sz="4800" b="1" dirty="0">
                <a:latin typeface="HP001 4 hàng" pitchFamily="34" charset="0"/>
              </a:rPr>
              <a:t>, </a:t>
            </a:r>
            <a:r>
              <a:rPr lang="en-US" sz="4800" b="1" dirty="0" err="1">
                <a:latin typeface="HP001 4 hàng" pitchFamily="34" charset="0"/>
              </a:rPr>
              <a:t>kích</a:t>
            </a:r>
            <a:r>
              <a:rPr lang="en-US" sz="4800" b="1" dirty="0">
                <a:latin typeface="HP001 4 hàng" pitchFamily="34" charset="0"/>
              </a:rPr>
              <a:t> </a:t>
            </a:r>
            <a:r>
              <a:rPr lang="en-US" sz="4800" b="1" dirty="0" err="1">
                <a:latin typeface="HP001 4 hàng" pitchFamily="34" charset="0"/>
              </a:rPr>
              <a:t>thước</a:t>
            </a:r>
            <a:r>
              <a:rPr lang="en-US" sz="4800" b="1" dirty="0">
                <a:latin typeface="HP001 4 hàng" pitchFamily="34" charset="0"/>
              </a:rPr>
              <a:t> </a:t>
            </a:r>
            <a:r>
              <a:rPr lang="en-US" sz="4800" b="1" dirty="0" err="1">
                <a:latin typeface="HP001 4 hàng" pitchFamily="34" charset="0"/>
              </a:rPr>
              <a:t>và</a:t>
            </a:r>
            <a:r>
              <a:rPr lang="en-US" sz="4800" b="1" dirty="0">
                <a:latin typeface="HP001 4 hàng" pitchFamily="34" charset="0"/>
              </a:rPr>
              <a:t> </a:t>
            </a:r>
            <a:r>
              <a:rPr lang="en-US" sz="4800" b="1" dirty="0" err="1">
                <a:latin typeface="HP001 4 hàng" pitchFamily="34" charset="0"/>
              </a:rPr>
              <a:t>nơi</a:t>
            </a:r>
            <a:r>
              <a:rPr lang="en-US" sz="4800" b="1" dirty="0">
                <a:latin typeface="HP001 4 hàng" pitchFamily="34" charset="0"/>
              </a:rPr>
              <a:t> </a:t>
            </a:r>
            <a:r>
              <a:rPr lang="en-US" sz="4800" b="1" dirty="0" err="1">
                <a:latin typeface="HP001 4 hàng" pitchFamily="34" charset="0"/>
              </a:rPr>
              <a:t>sống</a:t>
            </a:r>
            <a:r>
              <a:rPr lang="en-US" sz="4800" b="1" dirty="0">
                <a:latin typeface="HP001 4 hàng" pitchFamily="34" charset="0"/>
              </a:rPr>
              <a:t> </a:t>
            </a:r>
            <a:r>
              <a:rPr lang="en-US" sz="4800" b="1" dirty="0" err="1">
                <a:latin typeface="HP001 4 hàng" pitchFamily="34" charset="0"/>
              </a:rPr>
              <a:t>khác</a:t>
            </a:r>
            <a:r>
              <a:rPr lang="en-US" sz="4800" b="1" dirty="0">
                <a:latin typeface="HP001 4 hàng" pitchFamily="34" charset="0"/>
              </a:rPr>
              <a:t> </a:t>
            </a:r>
            <a:r>
              <a:rPr lang="en-US" sz="4800" b="1" dirty="0" err="1">
                <a:latin typeface="HP001 4 hàng" pitchFamily="34" charset="0"/>
              </a:rPr>
              <a:t>nhau</a:t>
            </a:r>
            <a:r>
              <a:rPr lang="en-US" sz="4800" b="1" dirty="0">
                <a:latin typeface="HP001 4 hàng" pitchFamily="34" charset="0"/>
              </a:rPr>
              <a:t>.</a:t>
            </a:r>
          </a:p>
        </p:txBody>
      </p:sp>
      <p:sp>
        <p:nvSpPr>
          <p:cNvPr id="10" name="TextBox 9"/>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1" name="TextBox 10"/>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7685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Untitled-1 copy"/>
          <p:cNvPicPr>
            <a:picLocks noChangeAspect="1" noChangeArrowheads="1"/>
          </p:cNvPicPr>
          <p:nvPr/>
        </p:nvPicPr>
        <p:blipFill>
          <a:blip r:embed="rId3"/>
          <a:srcRect/>
          <a:stretch>
            <a:fillRect/>
          </a:stretch>
        </p:blipFill>
        <p:spPr bwMode="auto">
          <a:xfrm>
            <a:off x="6324" y="1540996"/>
            <a:ext cx="4337077" cy="17165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9" descr="Untitled-9 copy"/>
          <p:cNvPicPr>
            <a:picLocks noChangeAspect="1" noChangeArrowheads="1"/>
          </p:cNvPicPr>
          <p:nvPr/>
        </p:nvPicPr>
        <p:blipFill>
          <a:blip r:embed="rId4"/>
          <a:srcRect/>
          <a:stretch>
            <a:fillRect/>
          </a:stretch>
        </p:blipFill>
        <p:spPr bwMode="auto">
          <a:xfrm>
            <a:off x="4844041" y="1540996"/>
            <a:ext cx="4336747" cy="17165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0" descr="Untitled-10 copy"/>
          <p:cNvPicPr>
            <a:picLocks noChangeAspect="1" noChangeArrowheads="1"/>
          </p:cNvPicPr>
          <p:nvPr/>
        </p:nvPicPr>
        <p:blipFill rotWithShape="1">
          <a:blip r:embed="rId5"/>
          <a:srcRect t="7676" r="5598"/>
          <a:stretch/>
        </p:blipFill>
        <p:spPr bwMode="auto">
          <a:xfrm>
            <a:off x="4844040" y="3600450"/>
            <a:ext cx="4336746" cy="15430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2" descr="Káº¿t quáº£ hÃ¬nh áº£nh cho hÃ¬nh  cÃ¢u há»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62991" y="3657601"/>
            <a:ext cx="1639756" cy="16387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Ã¬nh  cÃ¢u há»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1003809" y="3684748"/>
            <a:ext cx="1639756" cy="16387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Untitled-8 copy"/>
          <p:cNvPicPr>
            <a:picLocks noChangeAspect="1" noChangeArrowheads="1"/>
          </p:cNvPicPr>
          <p:nvPr/>
        </p:nvPicPr>
        <p:blipFill>
          <a:blip r:embed="rId8"/>
          <a:srcRect/>
          <a:stretch>
            <a:fillRect/>
          </a:stretch>
        </p:blipFill>
        <p:spPr bwMode="auto">
          <a:xfrm>
            <a:off x="-29614" y="3600451"/>
            <a:ext cx="4373014" cy="16958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6" name="Cloud Callout 15"/>
          <p:cNvSpPr/>
          <p:nvPr/>
        </p:nvSpPr>
        <p:spPr>
          <a:xfrm>
            <a:off x="1463567" y="1372103"/>
            <a:ext cx="7580587" cy="3433104"/>
          </a:xfrm>
          <a:prstGeom prst="cloudCallout">
            <a:avLst>
              <a:gd name="adj1" fmla="val -59621"/>
              <a:gd name="adj2" fmla="val 1929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5400" b="1" dirty="0" err="1">
                <a:solidFill>
                  <a:schemeClr val="tx1"/>
                </a:solidFill>
                <a:latin typeface="HP001 4 hàng" pitchFamily="34" charset="0"/>
              </a:rPr>
              <a:t>Chỉ</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ra</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các</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bộ</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phận</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của</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một</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số</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loài</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động</a:t>
            </a:r>
            <a:r>
              <a:rPr lang="en-US" sz="5400" b="1" dirty="0">
                <a:solidFill>
                  <a:schemeClr val="tx1"/>
                </a:solidFill>
                <a:latin typeface="HP001 4 hàng" pitchFamily="34" charset="0"/>
              </a:rPr>
              <a:t> </a:t>
            </a:r>
            <a:r>
              <a:rPr lang="en-US" sz="5400" b="1" dirty="0" err="1">
                <a:solidFill>
                  <a:schemeClr val="tx1"/>
                </a:solidFill>
                <a:latin typeface="HP001 4 hàng" pitchFamily="34" charset="0"/>
              </a:rPr>
              <a:t>vật</a:t>
            </a:r>
            <a:r>
              <a:rPr lang="en-US" sz="5400" b="1" dirty="0">
                <a:solidFill>
                  <a:schemeClr val="tx1"/>
                </a:solidFill>
                <a:latin typeface="HP001 4 hàng" pitchFamily="34" charset="0"/>
              </a:rPr>
              <a:t>.</a:t>
            </a:r>
          </a:p>
        </p:txBody>
      </p:sp>
      <p:sp>
        <p:nvSpPr>
          <p:cNvPr id="26" name="TextBox 25"/>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27" name="TextBox 26"/>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4759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114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Phim Hoạt Hình Vẽ Tay Bảng Gỗ Chỉ Ra Dấu Hiệu đường Phố Minh Họa Hình ảnh |  Định dạng hình ảnh PSD 611610092|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076597" y="-244793"/>
            <a:ext cx="6094572" cy="28432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1" y="521553"/>
            <a:ext cx="4571999" cy="830997"/>
          </a:xfrm>
          <a:prstGeom prst="rect">
            <a:avLst/>
          </a:prstGeom>
          <a:noFill/>
        </p:spPr>
        <p:txBody>
          <a:bodyPr wrap="square" lIns="91440" tIns="45720" rIns="91440" bIns="45720">
            <a:spAutoFit/>
          </a:bodyPr>
          <a:lstStyle/>
          <a:p>
            <a:pPr algn="ctr"/>
            <a:r>
              <a:rPr lang="en-US" sz="4800" b="1" dirty="0">
                <a:ln w="18415" cmpd="sng">
                  <a:solidFill>
                    <a:srgbClr val="FFFFFF"/>
                  </a:solidFill>
                  <a:prstDash val="solid"/>
                </a:ln>
                <a:effectLst>
                  <a:outerShdw blurRad="63500" dir="3600000" algn="tl" rotWithShape="0">
                    <a:srgbClr val="000000">
                      <a:alpha val="70000"/>
                    </a:srgbClr>
                  </a:outerShdw>
                </a:effectLst>
                <a:latin typeface="Arial" pitchFamily="34" charset="0"/>
                <a:cs typeface="Arial" pitchFamily="34" charset="0"/>
              </a:rPr>
              <a:t>NỘI QUY</a:t>
            </a:r>
          </a:p>
        </p:txBody>
      </p:sp>
      <p:pic>
        <p:nvPicPr>
          <p:cNvPr id="1031" name="Picture 7" descr="Hermosos, biển chỉ dẫn bằng gỗ màu nâu, png | PNGEg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59" b="100000" l="9770" r="89943"/>
                    </a14:imgEffect>
                  </a14:imgLayer>
                </a14:imgProps>
              </a:ext>
              <a:ext uri="{28A0092B-C50C-407E-A947-70E740481C1C}">
                <a14:useLocalDpi xmlns:a14="http://schemas.microsoft.com/office/drawing/2010/main" val="0"/>
              </a:ext>
            </a:extLst>
          </a:blip>
          <a:srcRect l="24406" t="11111" r="22260"/>
          <a:stretch/>
        </p:blipFill>
        <p:spPr bwMode="auto">
          <a:xfrm>
            <a:off x="2128344" y="1352550"/>
            <a:ext cx="7315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28800" y="1802309"/>
            <a:ext cx="7772400" cy="769441"/>
          </a:xfrm>
          <a:prstGeom prst="rect">
            <a:avLst/>
          </a:prstGeom>
          <a:noFill/>
        </p:spPr>
        <p:txBody>
          <a:bodyPr wrap="square" lIns="91440" tIns="45720" rIns="91440" bIns="45720">
            <a:spAutoFit/>
          </a:bodyPr>
          <a:lstStyle/>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TẮT MIC, BẬT CAMERA</a:t>
            </a:r>
          </a:p>
        </p:txBody>
      </p:sp>
      <p:sp>
        <p:nvSpPr>
          <p:cNvPr id="11" name="Rectangle 10"/>
          <p:cNvSpPr/>
          <p:nvPr/>
        </p:nvSpPr>
        <p:spPr>
          <a:xfrm>
            <a:off x="1828800" y="2705100"/>
            <a:ext cx="7772400" cy="769441"/>
          </a:xfrm>
          <a:prstGeom prst="rect">
            <a:avLst/>
          </a:prstGeom>
          <a:noFill/>
        </p:spPr>
        <p:txBody>
          <a:bodyPr wrap="square" lIns="91440" tIns="45720" rIns="91440" bIns="45720">
            <a:spAutoFit/>
          </a:bodyPr>
          <a:lstStyle/>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KHÔNG RA KHỎI CHỖ</a:t>
            </a:r>
          </a:p>
        </p:txBody>
      </p:sp>
      <p:sp>
        <p:nvSpPr>
          <p:cNvPr id="12" name="Rectangle 11"/>
          <p:cNvSpPr/>
          <p:nvPr/>
        </p:nvSpPr>
        <p:spPr>
          <a:xfrm>
            <a:off x="1899744" y="3643579"/>
            <a:ext cx="7772400" cy="769441"/>
          </a:xfrm>
          <a:prstGeom prst="rect">
            <a:avLst/>
          </a:prstGeom>
          <a:noFill/>
        </p:spPr>
        <p:txBody>
          <a:bodyPr wrap="square" lIns="91440" tIns="45720" rIns="91440" bIns="45720">
            <a:spAutoFit/>
          </a:bodyPr>
          <a:lstStyle/>
          <a:p>
            <a:pPr algn="ctr"/>
            <a:r>
              <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PHÁT BIỂU + 1</a:t>
            </a:r>
          </a:p>
        </p:txBody>
      </p:sp>
      <p:pic>
        <p:nvPicPr>
          <p:cNvPr id="1032" name="Picture 8"/>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529" l="469" r="100000"/>
                    </a14:imgEffect>
                  </a14:imgLayer>
                </a14:imgProps>
              </a:ext>
              <a:ext uri="{28A0092B-C50C-407E-A947-70E740481C1C}">
                <a14:useLocalDpi xmlns:a14="http://schemas.microsoft.com/office/drawing/2010/main" val="0"/>
              </a:ext>
            </a:extLst>
          </a:blip>
          <a:srcRect/>
          <a:stretch>
            <a:fillRect/>
          </a:stretch>
        </p:blipFill>
        <p:spPr bwMode="auto">
          <a:xfrm>
            <a:off x="7780338" y="3376155"/>
            <a:ext cx="1363662" cy="130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185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ntitled-1 copy">
            <a:extLst>
              <a:ext uri="{FF2B5EF4-FFF2-40B4-BE49-F238E27FC236}">
                <a16:creationId xmlns:a16="http://schemas.microsoft.com/office/drawing/2014/main" id="{AA16400B-A5D9-4CB4-A6A3-4C76EDC1BE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0" b="89841" l="9842" r="90861">
                        <a14:foregroundMark x1="86116" y1="16534" x2="86116" y2="16534"/>
                        <a14:foregroundMark x1="90861" y1="61952" x2="90861" y2="61952"/>
                      </a14:backgroundRemoval>
                    </a14:imgEffect>
                  </a14:imgLayer>
                </a14:imgProps>
              </a:ext>
            </a:extLst>
          </a:blip>
          <a:stretch>
            <a:fillRect/>
          </a:stretch>
        </p:blipFill>
        <p:spPr>
          <a:xfrm>
            <a:off x="-761999" y="1052226"/>
            <a:ext cx="7558881" cy="5005675"/>
          </a:xfrm>
          <a:prstGeom prst="rect">
            <a:avLst/>
          </a:prstGeom>
          <a:noFill/>
          <a:ln w="9525">
            <a:noFill/>
          </a:ln>
        </p:spPr>
      </p:pic>
      <p:sp>
        <p:nvSpPr>
          <p:cNvPr id="67605" name="Text Box 21">
            <a:extLst>
              <a:ext uri="{FF2B5EF4-FFF2-40B4-BE49-F238E27FC236}">
                <a16:creationId xmlns:a16="http://schemas.microsoft.com/office/drawing/2014/main" id="{4534B51C-2C9B-4642-AF36-64D10DE63E93}"/>
              </a:ext>
            </a:extLst>
          </p:cNvPr>
          <p:cNvSpPr txBox="1">
            <a:spLocks noChangeArrowheads="1"/>
          </p:cNvSpPr>
          <p:nvPr/>
        </p:nvSpPr>
        <p:spPr bwMode="auto">
          <a:xfrm>
            <a:off x="7526778" y="1178494"/>
            <a:ext cx="1617223"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Đầu</a:t>
            </a:r>
            <a:r>
              <a:rPr lang="en-US" altLang="en-US" sz="4000" b="1" dirty="0">
                <a:latin typeface="HP001 4 hàng" pitchFamily="34" charset="0"/>
                <a:ea typeface="HP001 5H" panose="020B0603050302020204" pitchFamily="34" charset="-127"/>
              </a:rPr>
              <a:t> </a:t>
            </a:r>
          </a:p>
        </p:txBody>
      </p:sp>
      <p:sp>
        <p:nvSpPr>
          <p:cNvPr id="67606" name="Text Box 22">
            <a:extLst>
              <a:ext uri="{FF2B5EF4-FFF2-40B4-BE49-F238E27FC236}">
                <a16:creationId xmlns:a16="http://schemas.microsoft.com/office/drawing/2014/main" id="{9A2F0044-D22A-4D3A-B6A4-5216859931D3}"/>
              </a:ext>
            </a:extLst>
          </p:cNvPr>
          <p:cNvSpPr txBox="1">
            <a:spLocks noChangeArrowheads="1"/>
          </p:cNvSpPr>
          <p:nvPr/>
        </p:nvSpPr>
        <p:spPr bwMode="auto">
          <a:xfrm>
            <a:off x="7569203" y="2800351"/>
            <a:ext cx="1617223"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Mình</a:t>
            </a:r>
            <a:endParaRPr lang="en-US" altLang="en-US" sz="4000" b="1" dirty="0">
              <a:latin typeface="HP001 4 hàng" pitchFamily="34" charset="0"/>
              <a:ea typeface="HP001 5H" panose="020B0603050302020204" pitchFamily="34" charset="-127"/>
            </a:endParaRPr>
          </a:p>
        </p:txBody>
      </p:sp>
      <p:sp>
        <p:nvSpPr>
          <p:cNvPr id="67607" name="Text Box 23">
            <a:extLst>
              <a:ext uri="{FF2B5EF4-FFF2-40B4-BE49-F238E27FC236}">
                <a16:creationId xmlns:a16="http://schemas.microsoft.com/office/drawing/2014/main" id="{F33994D8-B2E7-442B-B66B-A7360CF1E058}"/>
              </a:ext>
            </a:extLst>
          </p:cNvPr>
          <p:cNvSpPr txBox="1">
            <a:spLocks noChangeArrowheads="1"/>
          </p:cNvSpPr>
          <p:nvPr/>
        </p:nvSpPr>
        <p:spPr bwMode="auto">
          <a:xfrm>
            <a:off x="6792423" y="4343400"/>
            <a:ext cx="1617223"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Chân</a:t>
            </a:r>
            <a:r>
              <a:rPr lang="en-US" altLang="en-US" sz="4000" b="1" dirty="0">
                <a:latin typeface="HP001 4 hàng" pitchFamily="34" charset="0"/>
                <a:ea typeface="HP001 5H" panose="020B0603050302020204" pitchFamily="34" charset="-127"/>
              </a:rPr>
              <a:t> </a:t>
            </a:r>
          </a:p>
        </p:txBody>
      </p:sp>
      <p:sp>
        <p:nvSpPr>
          <p:cNvPr id="67611" name="Line 27">
            <a:extLst>
              <a:ext uri="{FF2B5EF4-FFF2-40B4-BE49-F238E27FC236}">
                <a16:creationId xmlns:a16="http://schemas.microsoft.com/office/drawing/2014/main" id="{0125BFCC-2510-461A-BADE-BA0710CBD8EA}"/>
              </a:ext>
            </a:extLst>
          </p:cNvPr>
          <p:cNvSpPr>
            <a:spLocks noChangeShapeType="1"/>
          </p:cNvSpPr>
          <p:nvPr/>
        </p:nvSpPr>
        <p:spPr bwMode="auto">
          <a:xfrm flipH="1">
            <a:off x="858442" y="1392165"/>
            <a:ext cx="6324600" cy="6858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2" name="Line 28">
            <a:extLst>
              <a:ext uri="{FF2B5EF4-FFF2-40B4-BE49-F238E27FC236}">
                <a16:creationId xmlns:a16="http://schemas.microsoft.com/office/drawing/2014/main" id="{A628CC2E-60CE-467D-BA11-83BCB6175FE6}"/>
              </a:ext>
            </a:extLst>
          </p:cNvPr>
          <p:cNvSpPr>
            <a:spLocks noChangeShapeType="1"/>
          </p:cNvSpPr>
          <p:nvPr/>
        </p:nvSpPr>
        <p:spPr bwMode="auto">
          <a:xfrm flipH="1" flipV="1">
            <a:off x="3563937" y="2800350"/>
            <a:ext cx="3886200" cy="28575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4" name="Line 30">
            <a:extLst>
              <a:ext uri="{FF2B5EF4-FFF2-40B4-BE49-F238E27FC236}">
                <a16:creationId xmlns:a16="http://schemas.microsoft.com/office/drawing/2014/main" id="{A4EDB601-3211-4AE9-8382-39E6403FE3B0}"/>
              </a:ext>
            </a:extLst>
          </p:cNvPr>
          <p:cNvSpPr>
            <a:spLocks noChangeShapeType="1"/>
          </p:cNvSpPr>
          <p:nvPr/>
        </p:nvSpPr>
        <p:spPr bwMode="auto">
          <a:xfrm flipH="1" flipV="1">
            <a:off x="3017442" y="3829050"/>
            <a:ext cx="3774981" cy="77980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21">
            <a:extLst>
              <a:ext uri="{FF2B5EF4-FFF2-40B4-BE49-F238E27FC236}">
                <a16:creationId xmlns:a16="http://schemas.microsoft.com/office/drawing/2014/main" id="{4534B51C-2C9B-4642-AF36-64D10DE63E93}"/>
              </a:ext>
            </a:extLst>
          </p:cNvPr>
          <p:cNvSpPr txBox="1">
            <a:spLocks noChangeArrowheads="1"/>
          </p:cNvSpPr>
          <p:nvPr/>
        </p:nvSpPr>
        <p:spPr bwMode="auto">
          <a:xfrm>
            <a:off x="7543666" y="1983685"/>
            <a:ext cx="1617223"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Đuôi</a:t>
            </a:r>
            <a:r>
              <a:rPr lang="en-US" altLang="en-US" sz="4000" b="1" dirty="0">
                <a:latin typeface="HP001 4 hàng" pitchFamily="34" charset="0"/>
                <a:ea typeface="HP001 5H" panose="020B0603050302020204" pitchFamily="34" charset="-127"/>
              </a:rPr>
              <a:t> </a:t>
            </a:r>
          </a:p>
        </p:txBody>
      </p:sp>
      <p:sp>
        <p:nvSpPr>
          <p:cNvPr id="18" name="Line 28">
            <a:extLst>
              <a:ext uri="{FF2B5EF4-FFF2-40B4-BE49-F238E27FC236}">
                <a16:creationId xmlns:a16="http://schemas.microsoft.com/office/drawing/2014/main" id="{A628CC2E-60CE-467D-BA11-83BCB6175FE6}"/>
              </a:ext>
            </a:extLst>
          </p:cNvPr>
          <p:cNvSpPr>
            <a:spLocks noChangeShapeType="1"/>
          </p:cNvSpPr>
          <p:nvPr/>
        </p:nvSpPr>
        <p:spPr bwMode="auto">
          <a:xfrm flipH="1">
            <a:off x="5507037" y="2240676"/>
            <a:ext cx="2019740" cy="846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Rounded Rectangle 1"/>
          <p:cNvSpPr/>
          <p:nvPr/>
        </p:nvSpPr>
        <p:spPr>
          <a:xfrm>
            <a:off x="4499741" y="4227636"/>
            <a:ext cx="4584262" cy="823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latin typeface="HP001 4 hàng" pitchFamily="34" charset="0"/>
              </a:rPr>
              <a:t>Cơ</a:t>
            </a:r>
            <a:r>
              <a:rPr lang="en-US" sz="4000" b="1" dirty="0">
                <a:latin typeface="HP001 4 hàng" pitchFamily="34" charset="0"/>
              </a:rPr>
              <a:t> </a:t>
            </a:r>
            <a:r>
              <a:rPr lang="en-US" sz="4000" b="1" dirty="0" err="1">
                <a:latin typeface="HP001 4 hàng" pitchFamily="34" charset="0"/>
              </a:rPr>
              <a:t>quan</a:t>
            </a:r>
            <a:r>
              <a:rPr lang="en-US" sz="4000" b="1" dirty="0">
                <a:latin typeface="HP001 4 hàng" pitchFamily="34" charset="0"/>
              </a:rPr>
              <a:t> di </a:t>
            </a:r>
            <a:r>
              <a:rPr lang="en-US" sz="4000" b="1" dirty="0" err="1">
                <a:latin typeface="HP001 4 hàng" pitchFamily="34" charset="0"/>
              </a:rPr>
              <a:t>chuyển</a:t>
            </a:r>
            <a:endParaRPr lang="en-US" sz="4000" b="1" dirty="0">
              <a:latin typeface="HP001 4 hàng" pitchFamily="34" charset="0"/>
            </a:endParaRPr>
          </a:p>
        </p:txBody>
      </p:sp>
      <p:sp>
        <p:nvSpPr>
          <p:cNvPr id="19" name="TextBox 1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20" name="TextBox 1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90117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7605"/>
                                        </p:tgtEl>
                                        <p:attrNameLst>
                                          <p:attrName>style.visibility</p:attrName>
                                        </p:attrNameLst>
                                      </p:cBhvr>
                                      <p:to>
                                        <p:strVal val="visible"/>
                                      </p:to>
                                    </p:set>
                                    <p:animEffect transition="in" filter="box(in)">
                                      <p:cBhvr>
                                        <p:cTn id="7" dur="500"/>
                                        <p:tgtEl>
                                          <p:spTgt spid="67605"/>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7611"/>
                                        </p:tgtEl>
                                        <p:attrNameLst>
                                          <p:attrName>style.visibility</p:attrName>
                                        </p:attrNameLst>
                                      </p:cBhvr>
                                      <p:to>
                                        <p:strVal val="visible"/>
                                      </p:to>
                                    </p:set>
                                    <p:animEffect transition="in" filter="box(in)">
                                      <p:cBhvr>
                                        <p:cTn id="11" dur="500"/>
                                        <p:tgtEl>
                                          <p:spTgt spid="67611"/>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7606"/>
                                        </p:tgtEl>
                                        <p:attrNameLst>
                                          <p:attrName>style.visibility</p:attrName>
                                        </p:attrNameLst>
                                      </p:cBhvr>
                                      <p:to>
                                        <p:strVal val="visible"/>
                                      </p:to>
                                    </p:set>
                                    <p:animEffect transition="in" filter="box(in)">
                                      <p:cBhvr>
                                        <p:cTn id="15" dur="500"/>
                                        <p:tgtEl>
                                          <p:spTgt spid="67606"/>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67612"/>
                                        </p:tgtEl>
                                        <p:attrNameLst>
                                          <p:attrName>style.visibility</p:attrName>
                                        </p:attrNameLst>
                                      </p:cBhvr>
                                      <p:to>
                                        <p:strVal val="visible"/>
                                      </p:to>
                                    </p:set>
                                    <p:animEffect transition="in" filter="box(in)">
                                      <p:cBhvr>
                                        <p:cTn id="19" dur="500"/>
                                        <p:tgtEl>
                                          <p:spTgt spid="67612"/>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67607"/>
                                        </p:tgtEl>
                                        <p:attrNameLst>
                                          <p:attrName>style.visibility</p:attrName>
                                        </p:attrNameLst>
                                      </p:cBhvr>
                                      <p:to>
                                        <p:strVal val="visible"/>
                                      </p:to>
                                    </p:set>
                                    <p:animEffect transition="in" filter="box(in)">
                                      <p:cBhvr>
                                        <p:cTn id="23" dur="500"/>
                                        <p:tgtEl>
                                          <p:spTgt spid="67607"/>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67614"/>
                                        </p:tgtEl>
                                        <p:attrNameLst>
                                          <p:attrName>style.visibility</p:attrName>
                                        </p:attrNameLst>
                                      </p:cBhvr>
                                      <p:to>
                                        <p:strVal val="visible"/>
                                      </p:to>
                                    </p:set>
                                    <p:animEffect transition="in" filter="box(in)">
                                      <p:cBhvr>
                                        <p:cTn id="27" dur="500"/>
                                        <p:tgtEl>
                                          <p:spTgt spid="67614"/>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500"/>
                                        <p:tgtEl>
                                          <p:spTgt spid="17"/>
                                        </p:tgtEl>
                                      </p:cBhvr>
                                    </p:animEffect>
                                  </p:childTnLst>
                                </p:cTn>
                              </p:par>
                            </p:childTnLst>
                          </p:cTn>
                        </p:par>
                        <p:par>
                          <p:cTn id="32" fill="hold">
                            <p:stCondLst>
                              <p:cond delay="3500"/>
                            </p:stCondLst>
                            <p:childTnLst>
                              <p:par>
                                <p:cTn id="33" presetID="4"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ox(i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5" grpId="0" animBg="1"/>
      <p:bldP spid="67606" grpId="0" animBg="1"/>
      <p:bldP spid="67607" grpId="0" animBg="1"/>
      <p:bldP spid="1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9" descr="Untitled-9 copy"/>
          <p:cNvPicPr>
            <a:picLocks noChangeAspect="1" noChangeArrowheads="1"/>
          </p:cNvPicPr>
          <p:nvPr/>
        </p:nvPicPr>
        <p:blipFill>
          <a:blip r:embed="rId2"/>
          <a:srcRect/>
          <a:stretch>
            <a:fillRect/>
          </a:stretch>
        </p:blipFill>
        <p:spPr bwMode="auto">
          <a:xfrm>
            <a:off x="0" y="1885950"/>
            <a:ext cx="4928038" cy="2857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1930" name="Text Box 10">
            <a:extLst>
              <a:ext uri="{FF2B5EF4-FFF2-40B4-BE49-F238E27FC236}">
                <a16:creationId xmlns:a16="http://schemas.microsoft.com/office/drawing/2014/main" id="{F50A366B-EE6C-4BEF-B1FA-3763351D8C7A}"/>
              </a:ext>
            </a:extLst>
          </p:cNvPr>
          <p:cNvSpPr txBox="1">
            <a:spLocks noChangeArrowheads="1"/>
          </p:cNvSpPr>
          <p:nvPr/>
        </p:nvSpPr>
        <p:spPr bwMode="auto">
          <a:xfrm>
            <a:off x="6781800" y="1382317"/>
            <a:ext cx="1912921"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latin typeface="HP001 4 hàng" pitchFamily="34" charset="0"/>
                <a:ea typeface="HP001 5H" panose="020B0603050302020204" pitchFamily="34" charset="-127"/>
              </a:rPr>
              <a:t>Đầu </a:t>
            </a:r>
          </a:p>
        </p:txBody>
      </p:sp>
      <p:sp>
        <p:nvSpPr>
          <p:cNvPr id="81931" name="Text Box 11">
            <a:extLst>
              <a:ext uri="{FF2B5EF4-FFF2-40B4-BE49-F238E27FC236}">
                <a16:creationId xmlns:a16="http://schemas.microsoft.com/office/drawing/2014/main" id="{5F316688-9BE1-480E-9282-93C9820EC68E}"/>
              </a:ext>
            </a:extLst>
          </p:cNvPr>
          <p:cNvSpPr txBox="1">
            <a:spLocks noChangeArrowheads="1"/>
          </p:cNvSpPr>
          <p:nvPr/>
        </p:nvSpPr>
        <p:spPr bwMode="auto">
          <a:xfrm>
            <a:off x="6845425" y="2763493"/>
            <a:ext cx="2008567"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Mình</a:t>
            </a:r>
            <a:endParaRPr lang="en-US" altLang="en-US" sz="4000" b="1" dirty="0">
              <a:latin typeface="HP001 4 hàng" pitchFamily="34" charset="0"/>
              <a:ea typeface="HP001 5H" panose="020B0603050302020204" pitchFamily="34" charset="-127"/>
            </a:endParaRPr>
          </a:p>
        </p:txBody>
      </p:sp>
      <p:sp>
        <p:nvSpPr>
          <p:cNvPr id="81944" name="Line 24">
            <a:extLst>
              <a:ext uri="{FF2B5EF4-FFF2-40B4-BE49-F238E27FC236}">
                <a16:creationId xmlns:a16="http://schemas.microsoft.com/office/drawing/2014/main" id="{816CFA3C-DF79-4ADB-BE66-F1FE4C36393F}"/>
              </a:ext>
            </a:extLst>
          </p:cNvPr>
          <p:cNvSpPr>
            <a:spLocks noChangeShapeType="1"/>
          </p:cNvSpPr>
          <p:nvPr/>
        </p:nvSpPr>
        <p:spPr bwMode="auto">
          <a:xfrm flipH="1">
            <a:off x="1523999" y="1885392"/>
            <a:ext cx="5229226" cy="132406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81945" name="Line 25">
            <a:extLst>
              <a:ext uri="{FF2B5EF4-FFF2-40B4-BE49-F238E27FC236}">
                <a16:creationId xmlns:a16="http://schemas.microsoft.com/office/drawing/2014/main" id="{76C84A4E-D882-4DE0-B637-66E99907B615}"/>
              </a:ext>
            </a:extLst>
          </p:cNvPr>
          <p:cNvSpPr>
            <a:spLocks noChangeShapeType="1"/>
          </p:cNvSpPr>
          <p:nvPr/>
        </p:nvSpPr>
        <p:spPr bwMode="auto">
          <a:xfrm flipH="1">
            <a:off x="2464019" y="3028950"/>
            <a:ext cx="4416318" cy="40005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81947" name="Line 27">
            <a:extLst>
              <a:ext uri="{FF2B5EF4-FFF2-40B4-BE49-F238E27FC236}">
                <a16:creationId xmlns:a16="http://schemas.microsoft.com/office/drawing/2014/main" id="{B3FD798B-1E65-44B8-8CCD-582B79F47289}"/>
              </a:ext>
            </a:extLst>
          </p:cNvPr>
          <p:cNvSpPr>
            <a:spLocks noChangeShapeType="1"/>
          </p:cNvSpPr>
          <p:nvPr/>
        </p:nvSpPr>
        <p:spPr bwMode="auto">
          <a:xfrm flipH="1" flipV="1">
            <a:off x="1523999" y="3886199"/>
            <a:ext cx="5321425" cy="650114"/>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81948" name="Text Box 28">
            <a:extLst>
              <a:ext uri="{FF2B5EF4-FFF2-40B4-BE49-F238E27FC236}">
                <a16:creationId xmlns:a16="http://schemas.microsoft.com/office/drawing/2014/main" id="{DE5C2951-0896-4183-9023-D1C018843BBE}"/>
              </a:ext>
            </a:extLst>
          </p:cNvPr>
          <p:cNvSpPr txBox="1">
            <a:spLocks noChangeArrowheads="1"/>
          </p:cNvSpPr>
          <p:nvPr/>
        </p:nvSpPr>
        <p:spPr bwMode="auto">
          <a:xfrm>
            <a:off x="6894190" y="4270857"/>
            <a:ext cx="1912921"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latin typeface="HP001 4 hàng" pitchFamily="34" charset="0"/>
                <a:ea typeface="HP001 5H" panose="020B0603050302020204" pitchFamily="34" charset="-127"/>
              </a:rPr>
              <a:t>Cánh </a:t>
            </a:r>
          </a:p>
        </p:txBody>
      </p:sp>
      <p:sp>
        <p:nvSpPr>
          <p:cNvPr id="13" name="Rounded Rectangle 12"/>
          <p:cNvSpPr/>
          <p:nvPr/>
        </p:nvSpPr>
        <p:spPr>
          <a:xfrm>
            <a:off x="4461094" y="4193412"/>
            <a:ext cx="4584262" cy="95008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latin typeface="HP001 4 hàng" pitchFamily="34" charset="0"/>
              </a:rPr>
              <a:t>Cơ</a:t>
            </a:r>
            <a:r>
              <a:rPr lang="en-US" sz="4000" b="1" dirty="0">
                <a:latin typeface="HP001 4 hàng" pitchFamily="34" charset="0"/>
              </a:rPr>
              <a:t> </a:t>
            </a:r>
            <a:r>
              <a:rPr lang="en-US" sz="4000" b="1" dirty="0" err="1">
                <a:latin typeface="HP001 4 hàng" pitchFamily="34" charset="0"/>
              </a:rPr>
              <a:t>quan</a:t>
            </a:r>
            <a:r>
              <a:rPr lang="en-US" sz="4000" b="1" dirty="0">
                <a:latin typeface="HP001 4 hàng" pitchFamily="34" charset="0"/>
              </a:rPr>
              <a:t> di </a:t>
            </a:r>
            <a:r>
              <a:rPr lang="en-US" sz="4000" b="1" dirty="0" err="1">
                <a:latin typeface="HP001 4 hàng" pitchFamily="34" charset="0"/>
              </a:rPr>
              <a:t>chuyển</a:t>
            </a:r>
            <a:endParaRPr lang="en-US" sz="4000" b="1" dirty="0">
              <a:latin typeface="HP001 4 hàng" pitchFamily="34" charset="0"/>
            </a:endParaRPr>
          </a:p>
        </p:txBody>
      </p:sp>
      <p:sp>
        <p:nvSpPr>
          <p:cNvPr id="14" name="TextBox 13"/>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7" name="Text Box 30">
            <a:extLst>
              <a:ext uri="{FF2B5EF4-FFF2-40B4-BE49-F238E27FC236}">
                <a16:creationId xmlns:a16="http://schemas.microsoft.com/office/drawing/2014/main" id="{2CBFAEAE-D937-4A27-BD43-83883F72CB1B}"/>
              </a:ext>
            </a:extLst>
          </p:cNvPr>
          <p:cNvSpPr txBox="1">
            <a:spLocks noChangeArrowheads="1"/>
          </p:cNvSpPr>
          <p:nvPr/>
        </p:nvSpPr>
        <p:spPr bwMode="auto">
          <a:xfrm>
            <a:off x="6977061" y="3579507"/>
            <a:ext cx="1624012"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Đuôi</a:t>
            </a:r>
            <a:endParaRPr lang="en-US" altLang="en-US" sz="4000" b="1" dirty="0">
              <a:latin typeface="HP001 4 hàng" pitchFamily="34" charset="0"/>
              <a:ea typeface="HP001 5H" panose="020B0603050302020204" pitchFamily="34" charset="-127"/>
            </a:endParaRPr>
          </a:p>
        </p:txBody>
      </p:sp>
      <p:sp>
        <p:nvSpPr>
          <p:cNvPr id="21" name="Line 36">
            <a:extLst>
              <a:ext uri="{FF2B5EF4-FFF2-40B4-BE49-F238E27FC236}">
                <a16:creationId xmlns:a16="http://schemas.microsoft.com/office/drawing/2014/main" id="{8F99EB27-5B8D-4FB1-BCAD-C83CDB3763DA}"/>
              </a:ext>
            </a:extLst>
          </p:cNvPr>
          <p:cNvSpPr>
            <a:spLocks noChangeShapeType="1"/>
          </p:cNvSpPr>
          <p:nvPr/>
        </p:nvSpPr>
        <p:spPr bwMode="auto">
          <a:xfrm flipH="1" flipV="1">
            <a:off x="4184710" y="3714750"/>
            <a:ext cx="2744513" cy="13021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Box 21"/>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533515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nodeType="clickEffect">
                                  <p:stCondLst>
                                    <p:cond delay="0"/>
                                  </p:stCondLst>
                                  <p:childTnLst>
                                    <p:set>
                                      <p:cBhvr>
                                        <p:cTn id="6" dur="1" fill="hold">
                                          <p:stCondLst>
                                            <p:cond delay="0"/>
                                          </p:stCondLst>
                                        </p:cTn>
                                        <p:tgtEl>
                                          <p:spTgt spid="81944"/>
                                        </p:tgtEl>
                                        <p:attrNameLst>
                                          <p:attrName>style.visibility</p:attrName>
                                        </p:attrNameLst>
                                      </p:cBhvr>
                                      <p:to>
                                        <p:strVal val="visible"/>
                                      </p:to>
                                    </p:set>
                                    <p:animEffect transition="in" filter="box(in)">
                                      <p:cBhvr>
                                        <p:cTn id="7" dur="500"/>
                                        <p:tgtEl>
                                          <p:spTgt spid="81944"/>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1930"/>
                                        </p:tgtEl>
                                        <p:attrNameLst>
                                          <p:attrName>style.visibility</p:attrName>
                                        </p:attrNameLst>
                                      </p:cBhvr>
                                      <p:to>
                                        <p:strVal val="visible"/>
                                      </p:to>
                                    </p:set>
                                    <p:animEffect transition="in" filter="box(in)">
                                      <p:cBhvr>
                                        <p:cTn id="11" dur="500"/>
                                        <p:tgtEl>
                                          <p:spTgt spid="81930"/>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81945"/>
                                        </p:tgtEl>
                                        <p:attrNameLst>
                                          <p:attrName>style.visibility</p:attrName>
                                        </p:attrNameLst>
                                      </p:cBhvr>
                                      <p:to>
                                        <p:strVal val="visible"/>
                                      </p:to>
                                    </p:set>
                                    <p:animEffect transition="in" filter="box(in)">
                                      <p:cBhvr>
                                        <p:cTn id="15" dur="500"/>
                                        <p:tgtEl>
                                          <p:spTgt spid="81945"/>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1931"/>
                                        </p:tgtEl>
                                        <p:attrNameLst>
                                          <p:attrName>style.visibility</p:attrName>
                                        </p:attrNameLst>
                                      </p:cBhvr>
                                      <p:to>
                                        <p:strVal val="visible"/>
                                      </p:to>
                                    </p:set>
                                    <p:animEffect transition="in" filter="box(in)">
                                      <p:cBhvr>
                                        <p:cTn id="19" dur="500"/>
                                        <p:tgtEl>
                                          <p:spTgt spid="81931"/>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81947"/>
                                        </p:tgtEl>
                                        <p:attrNameLst>
                                          <p:attrName>style.visibility</p:attrName>
                                        </p:attrNameLst>
                                      </p:cBhvr>
                                      <p:to>
                                        <p:strVal val="visible"/>
                                      </p:to>
                                    </p:set>
                                    <p:animEffect transition="in" filter="box(in)">
                                      <p:cBhvr>
                                        <p:cTn id="23" dur="500"/>
                                        <p:tgtEl>
                                          <p:spTgt spid="81947"/>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1948"/>
                                        </p:tgtEl>
                                        <p:attrNameLst>
                                          <p:attrName>style.visibility</p:attrName>
                                        </p:attrNameLst>
                                      </p:cBhvr>
                                      <p:to>
                                        <p:strVal val="visible"/>
                                      </p:to>
                                    </p:set>
                                    <p:animEffect transition="in" filter="box(in)">
                                      <p:cBhvr>
                                        <p:cTn id="27" dur="500"/>
                                        <p:tgtEl>
                                          <p:spTgt spid="81948"/>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500"/>
                                        <p:tgtEl>
                                          <p:spTgt spid="17"/>
                                        </p:tgtEl>
                                      </p:cBhvr>
                                    </p:animEffect>
                                  </p:childTnLst>
                                </p:cTn>
                              </p:par>
                            </p:childTnLst>
                          </p:cTn>
                        </p:par>
                        <p:par>
                          <p:cTn id="32" fill="hold">
                            <p:stCondLst>
                              <p:cond delay="3500"/>
                            </p:stCondLst>
                            <p:childTnLst>
                              <p:par>
                                <p:cTn id="33" presetID="53"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0" grpId="0" animBg="1"/>
      <p:bldP spid="81931" grpId="0" animBg="1"/>
      <p:bldP spid="81948" grpId="0" animBg="1"/>
      <p:bldP spid="13"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Untitled-10 copy"/>
          <p:cNvPicPr>
            <a:picLocks noChangeAspect="1" noChangeArrowheads="1"/>
          </p:cNvPicPr>
          <p:nvPr/>
        </p:nvPicPr>
        <p:blipFill rotWithShape="1">
          <a:blip r:embed="rId3"/>
          <a:srcRect t="7676" r="5598"/>
          <a:stretch/>
        </p:blipFill>
        <p:spPr bwMode="auto">
          <a:xfrm>
            <a:off x="210292" y="1753914"/>
            <a:ext cx="4818908" cy="31116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5" name="Text Box 10">
            <a:extLst>
              <a:ext uri="{FF2B5EF4-FFF2-40B4-BE49-F238E27FC236}">
                <a16:creationId xmlns:a16="http://schemas.microsoft.com/office/drawing/2014/main" id="{F50A366B-EE6C-4BEF-B1FA-3763351D8C7A}"/>
              </a:ext>
            </a:extLst>
          </p:cNvPr>
          <p:cNvSpPr txBox="1">
            <a:spLocks noChangeArrowheads="1"/>
          </p:cNvSpPr>
          <p:nvPr/>
        </p:nvSpPr>
        <p:spPr bwMode="auto">
          <a:xfrm>
            <a:off x="6843588" y="1828800"/>
            <a:ext cx="1912921"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latin typeface="HP001 4 hàng" pitchFamily="34" charset="0"/>
                <a:ea typeface="HP001 5H" panose="020B0603050302020204" pitchFamily="34" charset="-127"/>
              </a:rPr>
              <a:t>Đầu </a:t>
            </a:r>
          </a:p>
        </p:txBody>
      </p:sp>
      <p:sp>
        <p:nvSpPr>
          <p:cNvPr id="26" name="Text Box 11">
            <a:extLst>
              <a:ext uri="{FF2B5EF4-FFF2-40B4-BE49-F238E27FC236}">
                <a16:creationId xmlns:a16="http://schemas.microsoft.com/office/drawing/2014/main" id="{5F316688-9BE1-480E-9282-93C9820EC68E}"/>
              </a:ext>
            </a:extLst>
          </p:cNvPr>
          <p:cNvSpPr txBox="1">
            <a:spLocks noChangeArrowheads="1"/>
          </p:cNvSpPr>
          <p:nvPr/>
        </p:nvSpPr>
        <p:spPr bwMode="auto">
          <a:xfrm>
            <a:off x="6819375" y="3428999"/>
            <a:ext cx="2008567"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latin typeface="HP001 4 hàng" pitchFamily="34" charset="0"/>
                <a:ea typeface="HP001 5H" panose="020B0603050302020204" pitchFamily="34" charset="-127"/>
              </a:rPr>
              <a:t>Mình</a:t>
            </a:r>
          </a:p>
        </p:txBody>
      </p:sp>
      <p:sp>
        <p:nvSpPr>
          <p:cNvPr id="27" name="Line 24">
            <a:extLst>
              <a:ext uri="{FF2B5EF4-FFF2-40B4-BE49-F238E27FC236}">
                <a16:creationId xmlns:a16="http://schemas.microsoft.com/office/drawing/2014/main" id="{816CFA3C-DF79-4ADB-BE66-F1FE4C36393F}"/>
              </a:ext>
            </a:extLst>
          </p:cNvPr>
          <p:cNvSpPr>
            <a:spLocks noChangeShapeType="1"/>
          </p:cNvSpPr>
          <p:nvPr/>
        </p:nvSpPr>
        <p:spPr bwMode="auto">
          <a:xfrm flipH="1">
            <a:off x="3733799" y="2094258"/>
            <a:ext cx="3085575" cy="184909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28" name="Line 25">
            <a:extLst>
              <a:ext uri="{FF2B5EF4-FFF2-40B4-BE49-F238E27FC236}">
                <a16:creationId xmlns:a16="http://schemas.microsoft.com/office/drawing/2014/main" id="{76C84A4E-D882-4DE0-B637-66E99907B615}"/>
              </a:ext>
            </a:extLst>
          </p:cNvPr>
          <p:cNvSpPr>
            <a:spLocks noChangeShapeType="1"/>
          </p:cNvSpPr>
          <p:nvPr/>
        </p:nvSpPr>
        <p:spPr bwMode="auto">
          <a:xfrm flipH="1">
            <a:off x="1752599" y="3020388"/>
            <a:ext cx="5044965" cy="67406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29" name="Line 27">
            <a:extLst>
              <a:ext uri="{FF2B5EF4-FFF2-40B4-BE49-F238E27FC236}">
                <a16:creationId xmlns:a16="http://schemas.microsoft.com/office/drawing/2014/main" id="{B3FD798B-1E65-44B8-8CCD-582B79F47289}"/>
              </a:ext>
            </a:extLst>
          </p:cNvPr>
          <p:cNvSpPr>
            <a:spLocks noChangeShapeType="1"/>
          </p:cNvSpPr>
          <p:nvPr/>
        </p:nvSpPr>
        <p:spPr bwMode="auto">
          <a:xfrm flipH="1" flipV="1">
            <a:off x="2619746" y="2639617"/>
            <a:ext cx="4247452" cy="2009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30" name="Text Box 28">
            <a:extLst>
              <a:ext uri="{FF2B5EF4-FFF2-40B4-BE49-F238E27FC236}">
                <a16:creationId xmlns:a16="http://schemas.microsoft.com/office/drawing/2014/main" id="{DE5C2951-0896-4183-9023-D1C018843BBE}"/>
              </a:ext>
            </a:extLst>
          </p:cNvPr>
          <p:cNvSpPr txBox="1">
            <a:spLocks noChangeArrowheads="1"/>
          </p:cNvSpPr>
          <p:nvPr/>
        </p:nvSpPr>
        <p:spPr bwMode="auto">
          <a:xfrm>
            <a:off x="6893246" y="4340581"/>
            <a:ext cx="1912921"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Vây</a:t>
            </a:r>
            <a:endParaRPr lang="en-US" altLang="en-US" sz="4000" b="1" dirty="0">
              <a:latin typeface="HP001 4 hàng" pitchFamily="34" charset="0"/>
              <a:ea typeface="HP001 5H" panose="020B0603050302020204" pitchFamily="34" charset="-127"/>
            </a:endParaRPr>
          </a:p>
        </p:txBody>
      </p:sp>
      <p:sp>
        <p:nvSpPr>
          <p:cNvPr id="31" name="Text Box 10">
            <a:extLst>
              <a:ext uri="{FF2B5EF4-FFF2-40B4-BE49-F238E27FC236}">
                <a16:creationId xmlns:a16="http://schemas.microsoft.com/office/drawing/2014/main" id="{F50A366B-EE6C-4BEF-B1FA-3763351D8C7A}"/>
              </a:ext>
            </a:extLst>
          </p:cNvPr>
          <p:cNvSpPr txBox="1">
            <a:spLocks noChangeArrowheads="1"/>
          </p:cNvSpPr>
          <p:nvPr/>
        </p:nvSpPr>
        <p:spPr bwMode="auto">
          <a:xfrm>
            <a:off x="6867199" y="2639617"/>
            <a:ext cx="1912921" cy="707886"/>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latin typeface="HP001 4 hàng" pitchFamily="34" charset="0"/>
                <a:ea typeface="HP001 5H" panose="020B0603050302020204" pitchFamily="34" charset="-127"/>
              </a:rPr>
              <a:t>Đuôi</a:t>
            </a:r>
            <a:endParaRPr lang="en-US" altLang="en-US" sz="4000" b="1" dirty="0">
              <a:latin typeface="HP001 4 hàng" pitchFamily="34" charset="0"/>
              <a:ea typeface="HP001 5H" panose="020B0603050302020204" pitchFamily="34" charset="-127"/>
            </a:endParaRPr>
          </a:p>
        </p:txBody>
      </p:sp>
      <p:sp>
        <p:nvSpPr>
          <p:cNvPr id="32" name="Line 25">
            <a:extLst>
              <a:ext uri="{FF2B5EF4-FFF2-40B4-BE49-F238E27FC236}">
                <a16:creationId xmlns:a16="http://schemas.microsoft.com/office/drawing/2014/main" id="{76C84A4E-D882-4DE0-B637-66E99907B615}"/>
              </a:ext>
            </a:extLst>
          </p:cNvPr>
          <p:cNvSpPr>
            <a:spLocks noChangeShapeType="1"/>
          </p:cNvSpPr>
          <p:nvPr/>
        </p:nvSpPr>
        <p:spPr bwMode="auto">
          <a:xfrm flipH="1" flipV="1">
            <a:off x="2915506" y="3694456"/>
            <a:ext cx="3903866" cy="9013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b="1">
              <a:latin typeface="HP001 5H" panose="020B0603050302020204" pitchFamily="34" charset="-127"/>
              <a:ea typeface="HP001 5H" panose="020B0603050302020204" pitchFamily="34" charset="-127"/>
            </a:endParaRPr>
          </a:p>
        </p:txBody>
      </p:sp>
      <p:sp>
        <p:nvSpPr>
          <p:cNvPr id="15" name="Rounded Rectangle 14"/>
          <p:cNvSpPr/>
          <p:nvPr/>
        </p:nvSpPr>
        <p:spPr>
          <a:xfrm>
            <a:off x="4543642" y="4229099"/>
            <a:ext cx="4584262" cy="81936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latin typeface="HP001 4 hàng" pitchFamily="34" charset="0"/>
              </a:rPr>
              <a:t>Cơ</a:t>
            </a:r>
            <a:r>
              <a:rPr lang="en-US" sz="4000" b="1" dirty="0">
                <a:latin typeface="HP001 4 hàng" pitchFamily="34" charset="0"/>
              </a:rPr>
              <a:t> </a:t>
            </a:r>
            <a:r>
              <a:rPr lang="en-US" sz="4000" b="1" dirty="0" err="1">
                <a:latin typeface="HP001 4 hàng" pitchFamily="34" charset="0"/>
              </a:rPr>
              <a:t>quan</a:t>
            </a:r>
            <a:r>
              <a:rPr lang="en-US" sz="4000" b="1" dirty="0">
                <a:latin typeface="HP001 4 hàng" pitchFamily="34" charset="0"/>
              </a:rPr>
              <a:t> di </a:t>
            </a:r>
            <a:r>
              <a:rPr lang="en-US" sz="4000" b="1" dirty="0" err="1">
                <a:latin typeface="HP001 4 hàng" pitchFamily="34" charset="0"/>
              </a:rPr>
              <a:t>chuyển</a:t>
            </a:r>
            <a:endParaRPr lang="en-US" sz="4000" b="1" dirty="0">
              <a:latin typeface="HP001 4 hàng" pitchFamily="34" charset="0"/>
            </a:endParaRPr>
          </a:p>
        </p:txBody>
      </p:sp>
      <p:sp>
        <p:nvSpPr>
          <p:cNvPr id="16" name="TextBox 15"/>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7" name="TextBox 16"/>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452244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in)">
                                      <p:cBhvr>
                                        <p:cTn id="11" dur="500"/>
                                        <p:tgtEl>
                                          <p:spTgt spid="25"/>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ox(in)">
                                      <p:cBhvr>
                                        <p:cTn id="15" dur="500"/>
                                        <p:tgtEl>
                                          <p:spTgt spid="28"/>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ox(in)">
                                      <p:cBhvr>
                                        <p:cTn id="19" dur="500"/>
                                        <p:tgtEl>
                                          <p:spTgt spid="26"/>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in)">
                                      <p:cBhvr>
                                        <p:cTn id="23" dur="500"/>
                                        <p:tgtEl>
                                          <p:spTgt spid="29"/>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ox(in)">
                                      <p:cBhvr>
                                        <p:cTn id="27" dur="500"/>
                                        <p:tgtEl>
                                          <p:spTgt spid="30"/>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ox(in)">
                                      <p:cBhvr>
                                        <p:cTn id="31" dur="500"/>
                                        <p:tgtEl>
                                          <p:spTgt spid="31"/>
                                        </p:tgtEl>
                                      </p:cBhvr>
                                    </p:animEffect>
                                  </p:childTnLst>
                                </p:cTn>
                              </p:par>
                            </p:childTnLst>
                          </p:cTn>
                        </p:par>
                        <p:par>
                          <p:cTn id="32" fill="hold">
                            <p:stCondLst>
                              <p:cond delay="3500"/>
                            </p:stCondLst>
                            <p:childTnLst>
                              <p:par>
                                <p:cTn id="33" presetID="4" presetClass="entr" presetSubtype="16"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ox(in)">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Cloud Callout 11"/>
          <p:cNvSpPr/>
          <p:nvPr/>
        </p:nvSpPr>
        <p:spPr>
          <a:xfrm>
            <a:off x="1600200" y="1424646"/>
            <a:ext cx="8686799" cy="3433104"/>
          </a:xfrm>
          <a:prstGeom prst="cloudCallout">
            <a:avLst>
              <a:gd name="adj1" fmla="val -59621"/>
              <a:gd name="adj2" fmla="val 1929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b="1" dirty="0" err="1">
                <a:solidFill>
                  <a:schemeClr val="tx1"/>
                </a:solidFill>
                <a:latin typeface="HP001 4 hàng" pitchFamily="34" charset="0"/>
              </a:rPr>
              <a:t>Cơ</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thể</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mỗi</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loài</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động</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vật</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thường</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có</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những</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bộ</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phận</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nào</a:t>
            </a:r>
            <a:r>
              <a:rPr lang="en-US" sz="4800" b="1" dirty="0">
                <a:solidFill>
                  <a:schemeClr val="tx1"/>
                </a:solidFill>
                <a:latin typeface="HP001 4 hàng" pitchFamily="34" charset="0"/>
              </a:rPr>
              <a:t>?</a:t>
            </a:r>
          </a:p>
        </p:txBody>
      </p:sp>
      <p:pic>
        <p:nvPicPr>
          <p:cNvPr id="13" name="Picture 2" descr="Káº¿t quáº£ hÃ¬nh áº£nh cho hÃ¬nh  cÃ¢u há»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12591" y="3538271"/>
            <a:ext cx="1639756" cy="1638731"/>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p:cNvSpPr/>
          <p:nvPr/>
        </p:nvSpPr>
        <p:spPr>
          <a:xfrm>
            <a:off x="-12591" y="1714500"/>
            <a:ext cx="9156591" cy="314325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err="1">
                <a:solidFill>
                  <a:schemeClr val="tx1"/>
                </a:solidFill>
                <a:latin typeface="HP001 4 hàng" pitchFamily="34" charset="0"/>
              </a:rPr>
              <a:t>Cơ</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thể</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mỗi</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loài</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động</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vật</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thường</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có</a:t>
            </a:r>
            <a:r>
              <a:rPr lang="en-US" sz="4000" b="1" dirty="0">
                <a:solidFill>
                  <a:schemeClr val="tx1"/>
                </a:solidFill>
                <a:latin typeface="HP001 4 hàng" pitchFamily="34" charset="0"/>
              </a:rPr>
              <a:t> 3 </a:t>
            </a:r>
            <a:r>
              <a:rPr lang="en-US" sz="4000" b="1" dirty="0" err="1">
                <a:solidFill>
                  <a:schemeClr val="tx1"/>
                </a:solidFill>
                <a:latin typeface="HP001 4 hàng" pitchFamily="34" charset="0"/>
              </a:rPr>
              <a:t>bộ</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phận</a:t>
            </a:r>
            <a:r>
              <a:rPr lang="en-US" sz="4000" b="1" dirty="0">
                <a:solidFill>
                  <a:schemeClr val="tx1"/>
                </a:solidFill>
                <a:latin typeface="HP001 4 hàng" pitchFamily="34" charset="0"/>
              </a:rPr>
              <a:t>: </a:t>
            </a:r>
            <a:r>
              <a:rPr lang="en-US" sz="4000" b="1" dirty="0" err="1">
                <a:solidFill>
                  <a:srgbClr val="FF0000"/>
                </a:solidFill>
                <a:latin typeface="HP001 4 hàng" pitchFamily="34" charset="0"/>
              </a:rPr>
              <a:t>đầu</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mình</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cơ</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quan</a:t>
            </a:r>
            <a:r>
              <a:rPr lang="en-US" sz="4000" b="1" dirty="0">
                <a:solidFill>
                  <a:srgbClr val="FF0000"/>
                </a:solidFill>
                <a:latin typeface="HP001 4 hàng" pitchFamily="34" charset="0"/>
              </a:rPr>
              <a:t> di </a:t>
            </a:r>
            <a:r>
              <a:rPr lang="en-US" sz="4000" b="1" dirty="0" err="1">
                <a:solidFill>
                  <a:srgbClr val="FF0000"/>
                </a:solidFill>
                <a:latin typeface="HP001 4 hàng" pitchFamily="34" charset="0"/>
              </a:rPr>
              <a:t>chuyển</a:t>
            </a:r>
            <a:r>
              <a:rPr lang="en-US" sz="4000" b="1" dirty="0">
                <a:solidFill>
                  <a:srgbClr val="FF0000"/>
                </a:solidFill>
                <a:latin typeface="HP001 4 hàng" pitchFamily="34" charset="0"/>
              </a:rPr>
              <a:t> </a:t>
            </a:r>
            <a:r>
              <a:rPr lang="en-US" sz="4000" b="1" dirty="0">
                <a:solidFill>
                  <a:schemeClr val="tx1"/>
                </a:solidFill>
                <a:latin typeface="HP001 4 hàng" pitchFamily="34" charset="0"/>
              </a:rPr>
              <a:t>(</a:t>
            </a:r>
            <a:r>
              <a:rPr lang="en-US" sz="4000" b="1" dirty="0" err="1">
                <a:solidFill>
                  <a:schemeClr val="tx1"/>
                </a:solidFill>
                <a:latin typeface="HP001 4 hàng" pitchFamily="34" charset="0"/>
              </a:rPr>
              <a:t>chân</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hoặc</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cánh</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hoặc</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vây</a:t>
            </a:r>
            <a:r>
              <a:rPr lang="en-US" sz="4000" b="1" dirty="0">
                <a:solidFill>
                  <a:schemeClr val="tx1"/>
                </a:solidFill>
                <a:latin typeface="HP001 4 hàng" pitchFamily="34" charset="0"/>
              </a:rPr>
              <a:t>, </a:t>
            </a:r>
            <a:r>
              <a:rPr lang="en-US" sz="4000" b="1" dirty="0" err="1">
                <a:solidFill>
                  <a:schemeClr val="tx1"/>
                </a:solidFill>
                <a:latin typeface="HP001 4 hàng" pitchFamily="34" charset="0"/>
              </a:rPr>
              <a:t>đuôi</a:t>
            </a:r>
            <a:r>
              <a:rPr lang="en-US" sz="4000" b="1" dirty="0">
                <a:solidFill>
                  <a:schemeClr val="tx1"/>
                </a:solidFill>
                <a:latin typeface="HP001 4 hàng" pitchFamily="34" charset="0"/>
              </a:rPr>
              <a:t>).</a:t>
            </a:r>
          </a:p>
        </p:txBody>
      </p:sp>
      <p:sp>
        <p:nvSpPr>
          <p:cNvPr id="10" name="TextBox 9"/>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1" name="TextBox 10"/>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4230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p:nvPr/>
        </p:nvSpPr>
        <p:spPr>
          <a:xfrm>
            <a:off x="838203" y="2"/>
            <a:ext cx="7777163"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50000"/>
              </a:spcBef>
              <a:buNone/>
            </a:pPr>
            <a:r>
              <a:rPr lang="en-US" altLang="vi-VN" sz="2800" b="1" dirty="0">
                <a:solidFill>
                  <a:schemeClr val="bg1"/>
                </a:solidFill>
                <a:latin typeface="Times New Roman" panose="02020603050405020304" pitchFamily="18" charset="0"/>
              </a:rPr>
              <a:t>Tự nhiên và Xã hội: BÀI 49 ĐỘNG VẬT</a:t>
            </a:r>
          </a:p>
        </p:txBody>
      </p:sp>
      <p:pic>
        <p:nvPicPr>
          <p:cNvPr id="27653" name="Picture 5" descr="imagesCA63K0SU"/>
          <p:cNvPicPr>
            <a:picLocks noChangeAspect="1"/>
          </p:cNvPicPr>
          <p:nvPr/>
        </p:nvPicPr>
        <p:blipFill>
          <a:blip r:embed="rId3"/>
          <a:stretch>
            <a:fillRect/>
          </a:stretch>
        </p:blipFill>
        <p:spPr>
          <a:xfrm>
            <a:off x="4844041" y="2209143"/>
            <a:ext cx="3980793" cy="24486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8594" name="Text Box 2"/>
          <p:cNvSpPr txBox="1"/>
          <p:nvPr/>
        </p:nvSpPr>
        <p:spPr>
          <a:xfrm>
            <a:off x="1" y="1572652"/>
            <a:ext cx="8927311" cy="64633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a:latin typeface="HP001 4 hàng" pitchFamily="34" charset="0"/>
                <a:ea typeface="HP001 5H" panose="020B0603050302020204" pitchFamily="34" charset="-127"/>
              </a:rPr>
              <a:t>Một số</a:t>
            </a:r>
            <a:r>
              <a:rPr lang="en-US" altLang="vi-VN" sz="2400" b="1" dirty="0">
                <a:latin typeface="HP001 4 hàng" pitchFamily="34" charset="0"/>
                <a:ea typeface="HP001 5H" panose="020B0603050302020204" pitchFamily="34" charset="-127"/>
              </a:rPr>
              <a:t> </a:t>
            </a:r>
            <a:r>
              <a:rPr lang="en-US" altLang="vi-VN" sz="3600" b="1" dirty="0">
                <a:latin typeface="HP001 4 hàng" pitchFamily="34" charset="0"/>
                <a:ea typeface="HP001 5H" panose="020B0603050302020204" pitchFamily="34" charset="-127"/>
              </a:rPr>
              <a:t> loài động vật </a:t>
            </a:r>
            <a:r>
              <a:rPr lang="en-US" altLang="vi-VN" sz="3600" b="1" dirty="0">
                <a:solidFill>
                  <a:srgbClr val="FF0000"/>
                </a:solidFill>
                <a:latin typeface="HP001 4 hàng" pitchFamily="34" charset="0"/>
                <a:ea typeface="HP001 5H" panose="020B0603050302020204" pitchFamily="34" charset="-127"/>
              </a:rPr>
              <a:t>di chuyển bằng </a:t>
            </a:r>
            <a:r>
              <a:rPr lang="en-US" altLang="vi-VN" sz="3600" b="1" dirty="0" err="1">
                <a:solidFill>
                  <a:srgbClr val="FF0000"/>
                </a:solidFill>
                <a:latin typeface="HP001 4 hàng" pitchFamily="34" charset="0"/>
                <a:ea typeface="HP001 5H" panose="020B0603050302020204" pitchFamily="34" charset="-127"/>
              </a:rPr>
              <a:t>chân</a:t>
            </a:r>
            <a:r>
              <a:rPr lang="en-US" altLang="vi-VN" sz="3600" b="1" dirty="0">
                <a:solidFill>
                  <a:srgbClr val="FF0000"/>
                </a:solidFill>
                <a:latin typeface="HP001 4 hàng" pitchFamily="34" charset="0"/>
                <a:ea typeface="HP001 5H" panose="020B0603050302020204" pitchFamily="34" charset="-127"/>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18" y="2228850"/>
            <a:ext cx="4155462" cy="242889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990601" y="4640196"/>
            <a:ext cx="23645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400" b="1" dirty="0" err="1">
                <a:latin typeface="HP001 4 hàng" pitchFamily="34" charset="0"/>
              </a:rPr>
              <a:t>Beo</a:t>
            </a:r>
            <a:r>
              <a:rPr lang="en-US" sz="3400" b="1" dirty="0">
                <a:latin typeface="HP001 4 hàng" pitchFamily="34" charset="0"/>
              </a:rPr>
              <a:t> (</a:t>
            </a:r>
            <a:r>
              <a:rPr lang="en-US" sz="3400" b="1" dirty="0" err="1">
                <a:latin typeface="HP001 4 hàng" pitchFamily="34" charset="0"/>
              </a:rPr>
              <a:t>báo</a:t>
            </a:r>
            <a:r>
              <a:rPr lang="en-US" sz="3400" b="1" dirty="0">
                <a:latin typeface="HP001 4 hàng" pitchFamily="34" charset="0"/>
              </a:rPr>
              <a:t>)</a:t>
            </a:r>
          </a:p>
        </p:txBody>
      </p:sp>
      <p:sp>
        <p:nvSpPr>
          <p:cNvPr id="14" name="Rectangle 13"/>
          <p:cNvSpPr/>
          <p:nvPr/>
        </p:nvSpPr>
        <p:spPr>
          <a:xfrm>
            <a:off x="5791201" y="4589731"/>
            <a:ext cx="23645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400" b="1" dirty="0" err="1">
                <a:latin typeface="HP001 4 hàng" pitchFamily="34" charset="0"/>
              </a:rPr>
              <a:t>Ngựa</a:t>
            </a:r>
            <a:endParaRPr lang="en-US" sz="3400" b="1" dirty="0">
              <a:latin typeface="HP001 4 hàng" pitchFamily="34" charset="0"/>
            </a:endParaRPr>
          </a:p>
        </p:txBody>
      </p:sp>
      <p:sp>
        <p:nvSpPr>
          <p:cNvPr id="12" name="TextBox 11"/>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5" name="TextBox 14"/>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84720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192" decel="100000"/>
                                        <p:tgtEl>
                                          <p:spTgt spid="238594"/>
                                        </p:tgtEl>
                                      </p:cBhvr>
                                    </p:animEffect>
                                    <p:animScale>
                                      <p:cBhvr>
                                        <p:cTn id="8" dur="192" decel="100000"/>
                                        <p:tgtEl>
                                          <p:spTgt spid="238594"/>
                                        </p:tgtEl>
                                      </p:cBhvr>
                                      <p:from x="10000" y="10000"/>
                                      <p:to x="200000" y="450000"/>
                                    </p:animScale>
                                    <p:animScale>
                                      <p:cBhvr>
                                        <p:cTn id="9" dur="308" accel="100000" fill="hold">
                                          <p:stCondLst>
                                            <p:cond delay="192"/>
                                          </p:stCondLst>
                                        </p:cTn>
                                        <p:tgtEl>
                                          <p:spTgt spid="238594"/>
                                        </p:tgtEl>
                                      </p:cBhvr>
                                      <p:from x="200000" y="450000"/>
                                      <p:to x="100000" y="100000"/>
                                    </p:animScale>
                                    <p:set>
                                      <p:cBhvr>
                                        <p:cTn id="10" dur="192" fill="hold"/>
                                        <p:tgtEl>
                                          <p:spTgt spid="238594"/>
                                        </p:tgtEl>
                                        <p:attrNameLst>
                                          <p:attrName>ppt_x</p:attrName>
                                        </p:attrNameLst>
                                      </p:cBhvr>
                                      <p:to>
                                        <p:strVal val="(0.5)"/>
                                      </p:to>
                                    </p:set>
                                    <p:anim from="(0.5)" to="(#ppt_x)" calcmode="lin" valueType="num">
                                      <p:cBhvr>
                                        <p:cTn id="11" dur="308" accel="100000" fill="hold">
                                          <p:stCondLst>
                                            <p:cond delay="192"/>
                                          </p:stCondLst>
                                        </p:cTn>
                                        <p:tgtEl>
                                          <p:spTgt spid="238594"/>
                                        </p:tgtEl>
                                        <p:attrNameLst>
                                          <p:attrName>ppt_x</p:attrName>
                                        </p:attrNameLst>
                                      </p:cBhvr>
                                    </p:anim>
                                    <p:set>
                                      <p:cBhvr>
                                        <p:cTn id="12" dur="192" fill="hold"/>
                                        <p:tgtEl>
                                          <p:spTgt spid="238594"/>
                                        </p:tgtEl>
                                        <p:attrNameLst>
                                          <p:attrName>ppt_y</p:attrName>
                                        </p:attrNameLst>
                                      </p:cBhvr>
                                      <p:to>
                                        <p:strVal val="(#ppt_y+0.4)"/>
                                      </p:to>
                                    </p:set>
                                    <p:anim from="(#ppt_y+0.4)" to="(#ppt_y)" calcmode="lin" valueType="num">
                                      <p:cBhvr>
                                        <p:cTn id="13" dur="308" accel="100000" fill="hold">
                                          <p:stCondLst>
                                            <p:cond delay="192"/>
                                          </p:stCondLst>
                                        </p:cTn>
                                        <p:tgtEl>
                                          <p:spTgt spid="2385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040" y="2074071"/>
            <a:ext cx="3918960" cy="261222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9699" name="Text Box 6"/>
          <p:cNvSpPr txBox="1"/>
          <p:nvPr/>
        </p:nvSpPr>
        <p:spPr>
          <a:xfrm>
            <a:off x="838203" y="2"/>
            <a:ext cx="7777163"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a:spcBef>
                <a:spcPct val="50000"/>
              </a:spcBef>
              <a:buNone/>
            </a:pPr>
            <a:r>
              <a:rPr lang="en-US" altLang="vi-VN" sz="2800" b="1" dirty="0">
                <a:solidFill>
                  <a:schemeClr val="bg1"/>
                </a:solidFill>
                <a:latin typeface="Times New Roman" panose="02020603050405020304" pitchFamily="18" charset="0"/>
              </a:rPr>
              <a:t>Tự nhiên và Xã hội: BÀI 49 ĐỘNG VẬT</a:t>
            </a:r>
          </a:p>
        </p:txBody>
      </p:sp>
      <p:pic>
        <p:nvPicPr>
          <p:cNvPr id="29701" name="Picture 1"/>
          <p:cNvPicPr>
            <a:picLocks noChangeAspect="1"/>
          </p:cNvPicPr>
          <p:nvPr/>
        </p:nvPicPr>
        <p:blipFill>
          <a:blip r:embed="rId3"/>
          <a:stretch>
            <a:fillRect/>
          </a:stretch>
        </p:blipFill>
        <p:spPr>
          <a:xfrm>
            <a:off x="228600" y="2074071"/>
            <a:ext cx="4114800" cy="26122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8" name="Rectangle 27"/>
          <p:cNvSpPr/>
          <p:nvPr/>
        </p:nvSpPr>
        <p:spPr>
          <a:xfrm>
            <a:off x="990601" y="4640196"/>
            <a:ext cx="23645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Ong</a:t>
            </a:r>
            <a:endParaRPr lang="en-US" sz="4400" b="1" dirty="0">
              <a:latin typeface="HP001 4 hàng" pitchFamily="34" charset="0"/>
            </a:endParaRPr>
          </a:p>
        </p:txBody>
      </p:sp>
      <p:sp>
        <p:nvSpPr>
          <p:cNvPr id="29" name="Rectangle 28"/>
          <p:cNvSpPr/>
          <p:nvPr/>
        </p:nvSpPr>
        <p:spPr>
          <a:xfrm>
            <a:off x="5791201" y="4622464"/>
            <a:ext cx="23645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Chim</a:t>
            </a:r>
            <a:r>
              <a:rPr lang="en-US" sz="4400" b="1" dirty="0">
                <a:latin typeface="HP001 4 hàng" pitchFamily="34" charset="0"/>
              </a:rPr>
              <a:t> </a:t>
            </a:r>
            <a:r>
              <a:rPr lang="en-US" sz="4400" b="1" dirty="0" err="1">
                <a:latin typeface="HP001 4 hàng" pitchFamily="34" charset="0"/>
              </a:rPr>
              <a:t>sẻ</a:t>
            </a:r>
            <a:endParaRPr lang="en-US" sz="4400" b="1" dirty="0">
              <a:latin typeface="HP001 4 hàng" pitchFamily="34" charset="0"/>
            </a:endParaRPr>
          </a:p>
        </p:txBody>
      </p:sp>
      <p:sp>
        <p:nvSpPr>
          <p:cNvPr id="12" name="Text Box 2"/>
          <p:cNvSpPr txBox="1"/>
          <p:nvPr/>
        </p:nvSpPr>
        <p:spPr>
          <a:xfrm>
            <a:off x="1" y="1572652"/>
            <a:ext cx="8927311" cy="64633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a:latin typeface="HP001 4 hàng" pitchFamily="34" charset="0"/>
                <a:ea typeface="HP001 5H" panose="020B0603050302020204" pitchFamily="34" charset="-127"/>
              </a:rPr>
              <a:t>Một số</a:t>
            </a:r>
            <a:r>
              <a:rPr lang="en-US" altLang="vi-VN" sz="2400" b="1" dirty="0">
                <a:latin typeface="HP001 4 hàng" pitchFamily="34" charset="0"/>
                <a:ea typeface="HP001 5H" panose="020B0603050302020204" pitchFamily="34" charset="-127"/>
              </a:rPr>
              <a:t> </a:t>
            </a:r>
            <a:r>
              <a:rPr lang="en-US" altLang="vi-VN" sz="3600" b="1" dirty="0">
                <a:latin typeface="HP001 4 hàng" pitchFamily="34" charset="0"/>
                <a:ea typeface="HP001 5H" panose="020B0603050302020204" pitchFamily="34" charset="-127"/>
              </a:rPr>
              <a:t> loài động vật </a:t>
            </a:r>
            <a:r>
              <a:rPr lang="en-US" altLang="vi-VN" sz="3600" b="1" dirty="0">
                <a:solidFill>
                  <a:srgbClr val="FF0000"/>
                </a:solidFill>
                <a:latin typeface="HP001 4 hàng" pitchFamily="34" charset="0"/>
                <a:ea typeface="HP001 5H" panose="020B0603050302020204" pitchFamily="34" charset="-127"/>
              </a:rPr>
              <a:t>di chuyển </a:t>
            </a:r>
            <a:r>
              <a:rPr lang="en-US" altLang="vi-VN" sz="3600" b="1" dirty="0" err="1">
                <a:solidFill>
                  <a:srgbClr val="FF0000"/>
                </a:solidFill>
                <a:latin typeface="HP001 4 hàng" pitchFamily="34" charset="0"/>
                <a:ea typeface="HP001 5H" panose="020B0603050302020204" pitchFamily="34" charset="-127"/>
              </a:rPr>
              <a:t>bằng</a:t>
            </a:r>
            <a:r>
              <a:rPr lang="en-US" altLang="vi-VN" sz="3600" b="1" dirty="0">
                <a:solidFill>
                  <a:srgbClr val="FF0000"/>
                </a:solidFill>
                <a:latin typeface="HP001 4 hàng" pitchFamily="34" charset="0"/>
                <a:ea typeface="HP001 5H" panose="020B0603050302020204" pitchFamily="34" charset="-127"/>
              </a:rPr>
              <a:t> </a:t>
            </a:r>
            <a:r>
              <a:rPr lang="en-US" altLang="vi-VN" sz="3600" b="1" dirty="0" err="1">
                <a:solidFill>
                  <a:srgbClr val="FF0000"/>
                </a:solidFill>
                <a:latin typeface="HP001 4 hàng" pitchFamily="34" charset="0"/>
                <a:ea typeface="HP001 5H" panose="020B0603050302020204" pitchFamily="34" charset="-127"/>
              </a:rPr>
              <a:t>cánh</a:t>
            </a:r>
            <a:r>
              <a:rPr lang="en-US" altLang="vi-VN" sz="3600" b="1" dirty="0">
                <a:solidFill>
                  <a:srgbClr val="FF0000"/>
                </a:solidFill>
                <a:latin typeface="HP001 4 hàng" pitchFamily="34" charset="0"/>
                <a:ea typeface="HP001 5H" panose="020B0603050302020204" pitchFamily="34" charset="-127"/>
              </a:rPr>
              <a:t>:</a:t>
            </a:r>
          </a:p>
        </p:txBody>
      </p:sp>
      <p:sp>
        <p:nvSpPr>
          <p:cNvPr id="13" name="TextBox 12"/>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4" name="TextBox 1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381420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92" decel="100000"/>
                                        <p:tgtEl>
                                          <p:spTgt spid="12"/>
                                        </p:tgtEl>
                                      </p:cBhvr>
                                    </p:animEffect>
                                    <p:animScale>
                                      <p:cBhvr>
                                        <p:cTn id="8" dur="192" decel="100000"/>
                                        <p:tgtEl>
                                          <p:spTgt spid="12"/>
                                        </p:tgtEl>
                                      </p:cBhvr>
                                      <p:from x="10000" y="10000"/>
                                      <p:to x="200000" y="450000"/>
                                    </p:animScale>
                                    <p:animScale>
                                      <p:cBhvr>
                                        <p:cTn id="9" dur="308" accel="100000" fill="hold">
                                          <p:stCondLst>
                                            <p:cond delay="192"/>
                                          </p:stCondLst>
                                        </p:cTn>
                                        <p:tgtEl>
                                          <p:spTgt spid="12"/>
                                        </p:tgtEl>
                                      </p:cBhvr>
                                      <p:from x="200000" y="450000"/>
                                      <p:to x="100000" y="100000"/>
                                    </p:animScale>
                                    <p:set>
                                      <p:cBhvr>
                                        <p:cTn id="10" dur="192" fill="hold"/>
                                        <p:tgtEl>
                                          <p:spTgt spid="12"/>
                                        </p:tgtEl>
                                        <p:attrNameLst>
                                          <p:attrName>ppt_x</p:attrName>
                                        </p:attrNameLst>
                                      </p:cBhvr>
                                      <p:to>
                                        <p:strVal val="(0.5)"/>
                                      </p:to>
                                    </p:set>
                                    <p:anim from="(0.5)" to="(#ppt_x)" calcmode="lin" valueType="num">
                                      <p:cBhvr>
                                        <p:cTn id="11" dur="308" accel="100000" fill="hold">
                                          <p:stCondLst>
                                            <p:cond delay="192"/>
                                          </p:stCondLst>
                                        </p:cTn>
                                        <p:tgtEl>
                                          <p:spTgt spid="12"/>
                                        </p:tgtEl>
                                        <p:attrNameLst>
                                          <p:attrName>ppt_x</p:attrName>
                                        </p:attrNameLst>
                                      </p:cBhvr>
                                    </p:anim>
                                    <p:set>
                                      <p:cBhvr>
                                        <p:cTn id="12" dur="192" fill="hold"/>
                                        <p:tgtEl>
                                          <p:spTgt spid="12"/>
                                        </p:tgtEl>
                                        <p:attrNameLst>
                                          <p:attrName>ppt_y</p:attrName>
                                        </p:attrNameLst>
                                      </p:cBhvr>
                                      <p:to>
                                        <p:strVal val="(#ppt_y+0.4)"/>
                                      </p:to>
                                    </p:set>
                                    <p:anim from="(#ppt_y+0.4)" to="(#ppt_y)" calcmode="lin" valueType="num">
                                      <p:cBhvr>
                                        <p:cTn id="13" dur="308" accel="100000" fill="hold">
                                          <p:stCondLst>
                                            <p:cond delay="192"/>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e-ca-02"/>
          <p:cNvPicPr>
            <a:picLocks noChangeAspect="1"/>
          </p:cNvPicPr>
          <p:nvPr/>
        </p:nvPicPr>
        <p:blipFill>
          <a:blip r:embed="rId2"/>
          <a:stretch>
            <a:fillRect/>
          </a:stretch>
        </p:blipFill>
        <p:spPr>
          <a:xfrm>
            <a:off x="304800" y="2090535"/>
            <a:ext cx="4114800" cy="25884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98" name="Picture 2" descr="Káº¿t quáº£ hÃ¬nh áº£nh cho cÃ¡ máº­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361" y="2090535"/>
            <a:ext cx="4040910" cy="263123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762001" y="4652020"/>
            <a:ext cx="25931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Cá</a:t>
            </a:r>
            <a:r>
              <a:rPr lang="en-US" sz="4400" b="1" dirty="0">
                <a:latin typeface="HP001 4 hàng" pitchFamily="34" charset="0"/>
              </a:rPr>
              <a:t> </a:t>
            </a:r>
            <a:r>
              <a:rPr lang="en-US" sz="4400" b="1" dirty="0" err="1">
                <a:latin typeface="HP001 4 hàng" pitchFamily="34" charset="0"/>
              </a:rPr>
              <a:t>vàng</a:t>
            </a:r>
            <a:endParaRPr lang="en-US" sz="4400" b="1" dirty="0">
              <a:latin typeface="HP001 4 hàng" pitchFamily="34" charset="0"/>
            </a:endParaRPr>
          </a:p>
        </p:txBody>
      </p:sp>
      <p:sp>
        <p:nvSpPr>
          <p:cNvPr id="14" name="Rectangle 13"/>
          <p:cNvSpPr/>
          <p:nvPr/>
        </p:nvSpPr>
        <p:spPr>
          <a:xfrm>
            <a:off x="5806967" y="4637029"/>
            <a:ext cx="23645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Cá</a:t>
            </a:r>
            <a:r>
              <a:rPr lang="en-US" sz="4400" b="1" dirty="0">
                <a:latin typeface="HP001 4 hàng" pitchFamily="34" charset="0"/>
              </a:rPr>
              <a:t> </a:t>
            </a:r>
            <a:r>
              <a:rPr lang="en-US" sz="4400" b="1" dirty="0" err="1">
                <a:latin typeface="HP001 4 hàng" pitchFamily="34" charset="0"/>
              </a:rPr>
              <a:t>mập</a:t>
            </a:r>
            <a:endParaRPr lang="en-US" sz="4400" b="1" dirty="0">
              <a:latin typeface="HP001 4 hàng" pitchFamily="34" charset="0"/>
            </a:endParaRPr>
          </a:p>
        </p:txBody>
      </p:sp>
      <p:sp>
        <p:nvSpPr>
          <p:cNvPr id="15" name="Text Box 2"/>
          <p:cNvSpPr txBox="1"/>
          <p:nvPr/>
        </p:nvSpPr>
        <p:spPr>
          <a:xfrm>
            <a:off x="1" y="1572652"/>
            <a:ext cx="8927311" cy="64633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a:latin typeface="HP001 4 hàng" pitchFamily="34" charset="0"/>
                <a:ea typeface="HP001 5H" panose="020B0603050302020204" pitchFamily="34" charset="-127"/>
              </a:rPr>
              <a:t>Một số</a:t>
            </a:r>
            <a:r>
              <a:rPr lang="en-US" altLang="vi-VN" sz="2400" b="1" dirty="0">
                <a:latin typeface="HP001 4 hàng" pitchFamily="34" charset="0"/>
                <a:ea typeface="HP001 5H" panose="020B0603050302020204" pitchFamily="34" charset="-127"/>
              </a:rPr>
              <a:t> </a:t>
            </a:r>
            <a:r>
              <a:rPr lang="en-US" altLang="vi-VN" sz="3600" b="1" dirty="0">
                <a:latin typeface="HP001 4 hàng" pitchFamily="34" charset="0"/>
                <a:ea typeface="HP001 5H" panose="020B0603050302020204" pitchFamily="34" charset="-127"/>
              </a:rPr>
              <a:t> loài động vật </a:t>
            </a:r>
            <a:r>
              <a:rPr lang="en-US" altLang="vi-VN" sz="3600" b="1" dirty="0">
                <a:solidFill>
                  <a:srgbClr val="FF0000"/>
                </a:solidFill>
                <a:latin typeface="HP001 4 hàng" pitchFamily="34" charset="0"/>
                <a:ea typeface="HP001 5H" panose="020B0603050302020204" pitchFamily="34" charset="-127"/>
              </a:rPr>
              <a:t>di chuyển </a:t>
            </a:r>
            <a:r>
              <a:rPr lang="en-US" altLang="vi-VN" sz="3600" b="1" dirty="0" err="1">
                <a:solidFill>
                  <a:srgbClr val="FF0000"/>
                </a:solidFill>
                <a:latin typeface="HP001 4 hàng" pitchFamily="34" charset="0"/>
                <a:ea typeface="HP001 5H" panose="020B0603050302020204" pitchFamily="34" charset="-127"/>
              </a:rPr>
              <a:t>bằng</a:t>
            </a:r>
            <a:r>
              <a:rPr lang="en-US" altLang="vi-VN" sz="3600" b="1" dirty="0">
                <a:solidFill>
                  <a:srgbClr val="FF0000"/>
                </a:solidFill>
                <a:latin typeface="HP001 4 hàng" pitchFamily="34" charset="0"/>
                <a:ea typeface="HP001 5H" panose="020B0603050302020204" pitchFamily="34" charset="-127"/>
              </a:rPr>
              <a:t> </a:t>
            </a:r>
            <a:r>
              <a:rPr lang="en-US" altLang="vi-VN" sz="3600" b="1" dirty="0" err="1">
                <a:solidFill>
                  <a:srgbClr val="FF0000"/>
                </a:solidFill>
                <a:latin typeface="HP001 4 hàng" pitchFamily="34" charset="0"/>
                <a:ea typeface="HP001 5H" panose="020B0603050302020204" pitchFamily="34" charset="-127"/>
              </a:rPr>
              <a:t>vây</a:t>
            </a:r>
            <a:r>
              <a:rPr lang="en-US" altLang="vi-VN" sz="3600" b="1" dirty="0">
                <a:solidFill>
                  <a:srgbClr val="FF0000"/>
                </a:solidFill>
                <a:latin typeface="HP001 4 hàng" pitchFamily="34" charset="0"/>
                <a:ea typeface="HP001 5H" panose="020B0603050302020204" pitchFamily="34" charset="-127"/>
              </a:rPr>
              <a:t>:</a:t>
            </a:r>
          </a:p>
        </p:txBody>
      </p:sp>
      <p:sp>
        <p:nvSpPr>
          <p:cNvPr id="16" name="TextBox 15"/>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7" name="TextBox 16"/>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100866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92" decel="100000"/>
                                        <p:tgtEl>
                                          <p:spTgt spid="15"/>
                                        </p:tgtEl>
                                      </p:cBhvr>
                                    </p:animEffect>
                                    <p:animScale>
                                      <p:cBhvr>
                                        <p:cTn id="8" dur="192" decel="100000"/>
                                        <p:tgtEl>
                                          <p:spTgt spid="15"/>
                                        </p:tgtEl>
                                      </p:cBhvr>
                                      <p:from x="10000" y="10000"/>
                                      <p:to x="200000" y="450000"/>
                                    </p:animScale>
                                    <p:animScale>
                                      <p:cBhvr>
                                        <p:cTn id="9" dur="308" accel="100000" fill="hold">
                                          <p:stCondLst>
                                            <p:cond delay="192"/>
                                          </p:stCondLst>
                                        </p:cTn>
                                        <p:tgtEl>
                                          <p:spTgt spid="15"/>
                                        </p:tgtEl>
                                      </p:cBhvr>
                                      <p:from x="200000" y="450000"/>
                                      <p:to x="100000" y="100000"/>
                                    </p:animScale>
                                    <p:set>
                                      <p:cBhvr>
                                        <p:cTn id="10" dur="192" fill="hold"/>
                                        <p:tgtEl>
                                          <p:spTgt spid="15"/>
                                        </p:tgtEl>
                                        <p:attrNameLst>
                                          <p:attrName>ppt_x</p:attrName>
                                        </p:attrNameLst>
                                      </p:cBhvr>
                                      <p:to>
                                        <p:strVal val="(0.5)"/>
                                      </p:to>
                                    </p:set>
                                    <p:anim from="(0.5)" to="(#ppt_x)" calcmode="lin" valueType="num">
                                      <p:cBhvr>
                                        <p:cTn id="11" dur="308" accel="100000" fill="hold">
                                          <p:stCondLst>
                                            <p:cond delay="192"/>
                                          </p:stCondLst>
                                        </p:cTn>
                                        <p:tgtEl>
                                          <p:spTgt spid="15"/>
                                        </p:tgtEl>
                                        <p:attrNameLst>
                                          <p:attrName>ppt_x</p:attrName>
                                        </p:attrNameLst>
                                      </p:cBhvr>
                                    </p:anim>
                                    <p:set>
                                      <p:cBhvr>
                                        <p:cTn id="12" dur="192" fill="hold"/>
                                        <p:tgtEl>
                                          <p:spTgt spid="15"/>
                                        </p:tgtEl>
                                        <p:attrNameLst>
                                          <p:attrName>ppt_y</p:attrName>
                                        </p:attrNameLst>
                                      </p:cBhvr>
                                      <p:to>
                                        <p:strVal val="(#ppt_y+0.4)"/>
                                      </p:to>
                                    </p:set>
                                    <p:anim from="(#ppt_y+0.4)" to="(#ppt_y)" calcmode="lin" valueType="num">
                                      <p:cBhvr>
                                        <p:cTn id="13" dur="308" accel="100000" fill="hold">
                                          <p:stCondLst>
                                            <p:cond delay="192"/>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2" descr="Káº¿t quáº£ hÃ¬nh áº£nh cho hÃ¬nh  cÃ¢u há»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155575" y="3573591"/>
            <a:ext cx="1639756" cy="16387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Ã¬nh  cÃ¢u há»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1074683" y="3573590"/>
            <a:ext cx="1639756" cy="1638731"/>
          </a:xfrm>
          <a:prstGeom prst="rect">
            <a:avLst/>
          </a:prstGeom>
          <a:noFill/>
          <a:extLst>
            <a:ext uri="{909E8E84-426E-40DD-AFC4-6F175D3DCCD1}">
              <a14:hiddenFill xmlns:a14="http://schemas.microsoft.com/office/drawing/2010/main">
                <a:solidFill>
                  <a:srgbClr val="FFFFFF"/>
                </a:solidFill>
              </a14:hiddenFill>
            </a:ext>
          </a:extLst>
        </p:spPr>
      </p:pic>
      <p:sp>
        <p:nvSpPr>
          <p:cNvPr id="24" name="Cloud Callout 23"/>
          <p:cNvSpPr/>
          <p:nvPr/>
        </p:nvSpPr>
        <p:spPr>
          <a:xfrm>
            <a:off x="2601452" y="1540996"/>
            <a:ext cx="6542548" cy="3316754"/>
          </a:xfrm>
          <a:prstGeom prst="cloudCallout">
            <a:avLst>
              <a:gd name="adj1" fmla="val -70162"/>
              <a:gd name="adj2" fmla="val 1247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b="1" dirty="0" err="1">
                <a:solidFill>
                  <a:schemeClr val="tx1"/>
                </a:solidFill>
                <a:latin typeface="HP001 4 hàng" pitchFamily="34" charset="0"/>
              </a:rPr>
              <a:t>Nêu</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lợi</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ích</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của</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các</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loài</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động</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vật</a:t>
            </a:r>
            <a:r>
              <a:rPr lang="en-US" sz="4800" b="1" dirty="0">
                <a:solidFill>
                  <a:schemeClr val="tx1"/>
                </a:solidFill>
                <a:latin typeface="HP001 4 hàng" pitchFamily="34" charset="0"/>
              </a:rPr>
              <a:t>. Cho </a:t>
            </a:r>
            <a:r>
              <a:rPr lang="en-US" sz="4800" b="1" dirty="0" err="1">
                <a:solidFill>
                  <a:schemeClr val="tx1"/>
                </a:solidFill>
                <a:latin typeface="HP001 4 hàng" pitchFamily="34" charset="0"/>
              </a:rPr>
              <a:t>ví</a:t>
            </a:r>
            <a:r>
              <a:rPr lang="en-US" sz="4800" b="1" dirty="0">
                <a:solidFill>
                  <a:schemeClr val="tx1"/>
                </a:solidFill>
                <a:latin typeface="HP001 4 hàng" pitchFamily="34" charset="0"/>
              </a:rPr>
              <a:t> </a:t>
            </a:r>
            <a:r>
              <a:rPr lang="en-US" sz="4800" b="1" dirty="0" err="1">
                <a:solidFill>
                  <a:schemeClr val="tx1"/>
                </a:solidFill>
                <a:latin typeface="HP001 4 hàng" pitchFamily="34" charset="0"/>
              </a:rPr>
              <a:t>dụ</a:t>
            </a:r>
            <a:r>
              <a:rPr lang="en-US" sz="4800" b="1" dirty="0">
                <a:solidFill>
                  <a:schemeClr val="tx1"/>
                </a:solidFill>
                <a:latin typeface="HP001 4 hàng" pitchFamily="34" charset="0"/>
              </a:rPr>
              <a:t>.</a:t>
            </a:r>
          </a:p>
        </p:txBody>
      </p:sp>
      <p:sp>
        <p:nvSpPr>
          <p:cNvPr id="25" name="Oval 24"/>
          <p:cNvSpPr/>
          <p:nvPr/>
        </p:nvSpPr>
        <p:spPr>
          <a:xfrm>
            <a:off x="84082" y="1959284"/>
            <a:ext cx="2831425" cy="89616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b="1" dirty="0">
                <a:solidFill>
                  <a:srgbClr val="FF0000"/>
                </a:solidFill>
                <a:latin typeface="HP001 4 hàng" pitchFamily="34" charset="0"/>
              </a:rPr>
              <a:t>2 </a:t>
            </a:r>
            <a:r>
              <a:rPr lang="en-US" sz="4400" b="1" dirty="0" err="1">
                <a:solidFill>
                  <a:srgbClr val="FF0000"/>
                </a:solidFill>
                <a:latin typeface="HP001 4 hàng" pitchFamily="34" charset="0"/>
              </a:rPr>
              <a:t>phút</a:t>
            </a:r>
            <a:endParaRPr lang="en-US" sz="4400" b="1" dirty="0">
              <a:solidFill>
                <a:srgbClr val="FF0000"/>
              </a:solidFill>
              <a:latin typeface="HP001 4 hàng" pitchFamily="34" charset="0"/>
            </a:endParaRPr>
          </a:p>
        </p:txBody>
      </p:sp>
      <p:sp>
        <p:nvSpPr>
          <p:cNvPr id="15" name="TextBox 14"/>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2" name="TextBox 11"/>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1648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5" name="TextBox 4"/>
          <p:cNvSpPr txBox="1"/>
          <p:nvPr/>
        </p:nvSpPr>
        <p:spPr>
          <a:xfrm>
            <a:off x="2915508" y="590119"/>
            <a:ext cx="2949846" cy="584775"/>
          </a:xfrm>
          <a:prstGeom prst="rect">
            <a:avLst/>
          </a:prstGeom>
          <a:noFill/>
        </p:spPr>
        <p:txBody>
          <a:bodyPr wrap="none" rtlCol="0">
            <a:spAutoFit/>
          </a:bodyPr>
          <a:lstStyle/>
          <a:p>
            <a:r>
              <a:rPr lang="en-US" sz="3200" b="1" u="sng" dirty="0" err="1">
                <a:latin typeface="Times New Roman" panose="02020603050405020304" pitchFamily="18" charset="0"/>
                <a:cs typeface="Times New Roman" panose="02020603050405020304" pitchFamily="18" charset="0"/>
              </a:rPr>
              <a:t>Tự</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nhiên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xã</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hội</a:t>
            </a:r>
            <a:endParaRPr lang="en-US" sz="3200" b="1" u="sng"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1207677436"/>
              </p:ext>
            </p:extLst>
          </p:nvPr>
        </p:nvGraphicFramePr>
        <p:xfrm>
          <a:off x="152400" y="1448662"/>
          <a:ext cx="8991600" cy="3637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33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graphicEl>
                                              <a:dgm id="{8C4219F8-6C3C-4A42-9D1C-F7F2B06BEE38}"/>
                                            </p:graphicEl>
                                          </p:spTgt>
                                        </p:tgtEl>
                                        <p:attrNameLst>
                                          <p:attrName>style.visibility</p:attrName>
                                        </p:attrNameLst>
                                      </p:cBhvr>
                                      <p:to>
                                        <p:strVal val="visible"/>
                                      </p:to>
                                    </p:set>
                                    <p:animEffect transition="in" filter="randombar(horizontal)">
                                      <p:cBhvr>
                                        <p:cTn id="7" dur="500"/>
                                        <p:tgtEl>
                                          <p:spTgt spid="7">
                                            <p:graphicEl>
                                              <a:dgm id="{8C4219F8-6C3C-4A42-9D1C-F7F2B06BEE3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graphicEl>
                                              <a:dgm id="{34CD4FCB-C09F-41D2-8F59-24A9372D54A9}"/>
                                            </p:graphicEl>
                                          </p:spTgt>
                                        </p:tgtEl>
                                        <p:attrNameLst>
                                          <p:attrName>style.visibility</p:attrName>
                                        </p:attrNameLst>
                                      </p:cBhvr>
                                      <p:to>
                                        <p:strVal val="visible"/>
                                      </p:to>
                                    </p:set>
                                    <p:animEffect transition="in" filter="randombar(horizontal)">
                                      <p:cBhvr>
                                        <p:cTn id="12" dur="500"/>
                                        <p:tgtEl>
                                          <p:spTgt spid="7">
                                            <p:graphicEl>
                                              <a:dgm id="{34CD4FCB-C09F-41D2-8F59-24A9372D54A9}"/>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graphicEl>
                                              <a:dgm id="{630CD1C2-5C46-41DD-A724-4753554E3206}"/>
                                            </p:graphicEl>
                                          </p:spTgt>
                                        </p:tgtEl>
                                        <p:attrNameLst>
                                          <p:attrName>style.visibility</p:attrName>
                                        </p:attrNameLst>
                                      </p:cBhvr>
                                      <p:to>
                                        <p:strVal val="visible"/>
                                      </p:to>
                                    </p:set>
                                    <p:animEffect transition="in" filter="randombar(horizontal)">
                                      <p:cBhvr>
                                        <p:cTn id="15" dur="500"/>
                                        <p:tgtEl>
                                          <p:spTgt spid="7">
                                            <p:graphicEl>
                                              <a:dgm id="{630CD1C2-5C46-41DD-A724-4753554E320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graphicEl>
                                              <a:dgm id="{490ABAF5-4668-4851-93DC-051DA795612E}"/>
                                            </p:graphicEl>
                                          </p:spTgt>
                                        </p:tgtEl>
                                        <p:attrNameLst>
                                          <p:attrName>style.visibility</p:attrName>
                                        </p:attrNameLst>
                                      </p:cBhvr>
                                      <p:to>
                                        <p:strVal val="visible"/>
                                      </p:to>
                                    </p:set>
                                    <p:animEffect transition="in" filter="randombar(horizontal)">
                                      <p:cBhvr>
                                        <p:cTn id="20" dur="500"/>
                                        <p:tgtEl>
                                          <p:spTgt spid="7">
                                            <p:graphicEl>
                                              <a:dgm id="{490ABAF5-4668-4851-93DC-051DA795612E}"/>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graphicEl>
                                              <a:dgm id="{98B60503-674D-42A9-A0A5-21388C7EC742}"/>
                                            </p:graphicEl>
                                          </p:spTgt>
                                        </p:tgtEl>
                                        <p:attrNameLst>
                                          <p:attrName>style.visibility</p:attrName>
                                        </p:attrNameLst>
                                      </p:cBhvr>
                                      <p:to>
                                        <p:strVal val="visible"/>
                                      </p:to>
                                    </p:set>
                                    <p:animEffect transition="in" filter="randombar(horizontal)">
                                      <p:cBhvr>
                                        <p:cTn id="23" dur="500"/>
                                        <p:tgtEl>
                                          <p:spTgt spid="7">
                                            <p:graphicEl>
                                              <a:dgm id="{98B60503-674D-42A9-A0A5-21388C7EC74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graphicEl>
                                              <a:dgm id="{118B7115-4B96-46ED-B5E8-46D9B88468B8}"/>
                                            </p:graphicEl>
                                          </p:spTgt>
                                        </p:tgtEl>
                                        <p:attrNameLst>
                                          <p:attrName>style.visibility</p:attrName>
                                        </p:attrNameLst>
                                      </p:cBhvr>
                                      <p:to>
                                        <p:strVal val="visible"/>
                                      </p:to>
                                    </p:set>
                                    <p:animEffect transition="in" filter="randombar(horizontal)">
                                      <p:cBhvr>
                                        <p:cTn id="28" dur="500"/>
                                        <p:tgtEl>
                                          <p:spTgt spid="7">
                                            <p:graphicEl>
                                              <a:dgm id="{118B7115-4B96-46ED-B5E8-46D9B88468B8}"/>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graphicEl>
                                              <a:dgm id="{0D84957B-4F7E-4C8E-9609-B37A81782738}"/>
                                            </p:graphicEl>
                                          </p:spTgt>
                                        </p:tgtEl>
                                        <p:attrNameLst>
                                          <p:attrName>style.visibility</p:attrName>
                                        </p:attrNameLst>
                                      </p:cBhvr>
                                      <p:to>
                                        <p:strVal val="visible"/>
                                      </p:to>
                                    </p:set>
                                    <p:animEffect transition="in" filter="randombar(horizontal)">
                                      <p:cBhvr>
                                        <p:cTn id="31" dur="500"/>
                                        <p:tgtEl>
                                          <p:spTgt spid="7">
                                            <p:graphicEl>
                                              <a:dgm id="{0D84957B-4F7E-4C8E-9609-B37A8178273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
                                            <p:graphicEl>
                                              <a:dgm id="{34EE14E1-1BD9-420E-A0DC-2555DD20DEB0}"/>
                                            </p:graphicEl>
                                          </p:spTgt>
                                        </p:tgtEl>
                                        <p:attrNameLst>
                                          <p:attrName>style.visibility</p:attrName>
                                        </p:attrNameLst>
                                      </p:cBhvr>
                                      <p:to>
                                        <p:strVal val="visible"/>
                                      </p:to>
                                    </p:set>
                                    <p:animEffect transition="in" filter="randombar(horizontal)">
                                      <p:cBhvr>
                                        <p:cTn id="36" dur="500"/>
                                        <p:tgtEl>
                                          <p:spTgt spid="7">
                                            <p:graphicEl>
                                              <a:dgm id="{34EE14E1-1BD9-420E-A0DC-2555DD20DEB0}"/>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graphicEl>
                                              <a:dgm id="{B788589D-2FE4-4DB7-AFBF-2EB0748509CE}"/>
                                            </p:graphicEl>
                                          </p:spTgt>
                                        </p:tgtEl>
                                        <p:attrNameLst>
                                          <p:attrName>style.visibility</p:attrName>
                                        </p:attrNameLst>
                                      </p:cBhvr>
                                      <p:to>
                                        <p:strVal val="visible"/>
                                      </p:to>
                                    </p:set>
                                    <p:animEffect transition="in" filter="randombar(horizontal)">
                                      <p:cBhvr>
                                        <p:cTn id="39" dur="500"/>
                                        <p:tgtEl>
                                          <p:spTgt spid="7">
                                            <p:graphicEl>
                                              <a:dgm id="{B788589D-2FE4-4DB7-AFBF-2EB0748509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2"/>
          <p:cNvSpPr txBox="1"/>
          <p:nvPr/>
        </p:nvSpPr>
        <p:spPr>
          <a:xfrm>
            <a:off x="1" y="1503916"/>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Cung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cấp</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thực</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phẩm</a:t>
            </a:r>
            <a:endParaRPr lang="en-US" altLang="vi-VN" sz="3600" b="1" dirty="0">
              <a:latin typeface="HP001 4 hàng" pitchFamily="34" charset="0"/>
              <a:ea typeface="HP001 5H" panose="020B0603050302020204" pitchFamily="34" charset="-127"/>
            </a:endParaRPr>
          </a:p>
        </p:txBody>
      </p:sp>
      <p:sp>
        <p:nvSpPr>
          <p:cNvPr id="13" name="Rectangle 12"/>
          <p:cNvSpPr/>
          <p:nvPr/>
        </p:nvSpPr>
        <p:spPr>
          <a:xfrm>
            <a:off x="612776" y="4686300"/>
            <a:ext cx="2894808"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Trứng</a:t>
            </a:r>
            <a:r>
              <a:rPr lang="en-US" sz="4400" b="1" dirty="0">
                <a:latin typeface="HP001 4 hàng" pitchFamily="34" charset="0"/>
              </a:rPr>
              <a:t> </a:t>
            </a:r>
            <a:r>
              <a:rPr lang="en-US" sz="4400" b="1" dirty="0" err="1">
                <a:latin typeface="HP001 4 hàng" pitchFamily="34" charset="0"/>
              </a:rPr>
              <a:t>gà</a:t>
            </a:r>
            <a:endParaRPr lang="en-US" sz="4400" b="1" dirty="0">
              <a:latin typeface="HP001 4 hàng" pitchFamily="34" charset="0"/>
            </a:endParaRPr>
          </a:p>
        </p:txBody>
      </p:sp>
      <p:pic>
        <p:nvPicPr>
          <p:cNvPr id="5125" name="Picture 5"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553" y="2114550"/>
            <a:ext cx="4023759" cy="24074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5618840" y="4565314"/>
            <a:ext cx="25931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Thịt</a:t>
            </a:r>
            <a:r>
              <a:rPr lang="en-US" sz="4400" b="1" dirty="0">
                <a:latin typeface="HP001 4 hàng" pitchFamily="34" charset="0"/>
              </a:rPr>
              <a:t> </a:t>
            </a:r>
            <a:r>
              <a:rPr lang="en-US" sz="4400" b="1" dirty="0" err="1">
                <a:latin typeface="HP001 4 hàng" pitchFamily="34" charset="0"/>
              </a:rPr>
              <a:t>bò</a:t>
            </a:r>
            <a:endParaRPr lang="en-US" sz="4400" b="1" dirty="0">
              <a:latin typeface="HP001 4 hàng" pitchFamily="34" charset="0"/>
            </a:endParaRPr>
          </a:p>
        </p:txBody>
      </p:sp>
      <p:sp>
        <p:nvSpPr>
          <p:cNvPr id="2" name="AutoShape 2" descr="Káº¿t quáº£ hÃ¬nh áº£nh cho trá»©ng gÃ "/>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6" y="2114550"/>
            <a:ext cx="3959225" cy="24074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5" name="TextBox 14"/>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13241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AutoShape 2" descr="Káº¿t quáº£ hÃ¬nh áº£nh cho con chÃ³"/>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18" y="1248040"/>
            <a:ext cx="7243301" cy="379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16" y="1465933"/>
            <a:ext cx="6854327" cy="357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18" y="1462998"/>
            <a:ext cx="6833303" cy="358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 y="1476076"/>
            <a:ext cx="6859971" cy="356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15508" y="532969"/>
            <a:ext cx="2258952" cy="461665"/>
          </a:xfrm>
          <a:prstGeom prst="rect">
            <a:avLst/>
          </a:prstGeom>
          <a:noFill/>
        </p:spPr>
        <p:txBody>
          <a:bodyPr wrap="none" rtlCol="0">
            <a:spAutoFit/>
          </a:bodyPr>
          <a:lstStyle/>
          <a:p>
            <a:r>
              <a:rPr lang="en-US" sz="2400" b="1" u="sng" dirty="0" err="1">
                <a:latin typeface="Times New Roman" panose="02020603050405020304" pitchFamily="18" charset="0"/>
                <a:cs typeface="Times New Roman" panose="02020603050405020304" pitchFamily="18" charset="0"/>
              </a:rPr>
              <a:t>Tự</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nhiên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xã</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hội</a:t>
            </a:r>
            <a:endParaRPr lang="en-US" sz="2400" b="1" u="sng"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600200" y="110963"/>
            <a:ext cx="5178021"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9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2022</a:t>
            </a:r>
          </a:p>
        </p:txBody>
      </p:sp>
      <p:pic>
        <p:nvPicPr>
          <p:cNvPr id="1026" name="Picture 2" descr="Công cụ Google AI giúp theo dõi động vật hoang dã | Công nghệ | Thanh Niê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651" y="1473190"/>
            <a:ext cx="6838950" cy="357244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ài văn mẫu lớp 8: Thuyết minh về một loại động vật hoang dã - Tin Tức Giáo  Dục Học Tập Ti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629" y="1454866"/>
            <a:ext cx="6859971" cy="359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C3E5075D-CDE2-4D75-8823-08085A5A43C2}"/>
              </a:ext>
            </a:extLst>
          </p:cNvPr>
          <p:cNvSpPr txBox="1"/>
          <p:nvPr/>
        </p:nvSpPr>
        <p:spPr>
          <a:xfrm>
            <a:off x="3078970" y="708754"/>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Tree>
    <p:extLst>
      <p:ext uri="{BB962C8B-B14F-4D97-AF65-F5344CB8AC3E}">
        <p14:creationId xmlns:p14="http://schemas.microsoft.com/office/powerpoint/2010/main" val="35169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0"/>
                                        <p:tgtEl>
                                          <p:spTgt spid="2053"/>
                                        </p:tgtEl>
                                      </p:cBhvr>
                                    </p:animEffect>
                                  </p:childTnLst>
                                </p:cTn>
                              </p:par>
                            </p:childTnLst>
                          </p:cTn>
                        </p:par>
                        <p:par>
                          <p:cTn id="12" fill="hold">
                            <p:stCondLst>
                              <p:cond delay="4500"/>
                            </p:stCondLst>
                            <p:childTnLst>
                              <p:par>
                                <p:cTn id="13" presetID="10" presetClass="entr" presetSubtype="0" fill="hold" nodeType="afterEffect">
                                  <p:stCondLst>
                                    <p:cond delay="30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par>
                          <p:cTn id="16" fill="hold">
                            <p:stCondLst>
                              <p:cond delay="8000"/>
                            </p:stCondLst>
                            <p:childTnLst>
                              <p:par>
                                <p:cTn id="17" presetID="10" presetClass="entr" presetSubtype="0" fill="hold" nodeType="afterEffect">
                                  <p:stCondLst>
                                    <p:cond delay="300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childTnLst>
                                </p:cTn>
                              </p:par>
                            </p:childTnLst>
                          </p:cTn>
                        </p:par>
                        <p:par>
                          <p:cTn id="20" fill="hold">
                            <p:stCondLst>
                              <p:cond delay="12000"/>
                            </p:stCondLst>
                            <p:childTnLst>
                              <p:par>
                                <p:cTn id="21" presetID="10" presetClass="entr" presetSubtype="0" fill="hold" nodeType="afterEffect">
                                  <p:stCondLst>
                                    <p:cond delay="300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childTnLst>
                                </p:cTn>
                              </p:par>
                            </p:childTnLst>
                          </p:cTn>
                        </p:par>
                        <p:par>
                          <p:cTn id="24" fill="hold">
                            <p:stCondLst>
                              <p:cond delay="16000"/>
                            </p:stCondLst>
                            <p:childTnLst>
                              <p:par>
                                <p:cTn id="25" presetID="10" presetClass="entr" presetSubtype="0" fill="hold" nodeType="afterEffect">
                                  <p:stCondLst>
                                    <p:cond delay="300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2"/>
          <p:cNvSpPr txBox="1"/>
          <p:nvPr/>
        </p:nvSpPr>
        <p:spPr>
          <a:xfrm>
            <a:off x="1" y="1503916"/>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Cung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cấp</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hàng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mỹ</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nghệ</a:t>
            </a:r>
            <a:endParaRPr lang="en-US" altLang="vi-VN" sz="3600" b="1" dirty="0">
              <a:latin typeface="HP001 4 hàng" pitchFamily="34" charset="0"/>
              <a:ea typeface="HP001 5H" panose="020B0603050302020204" pitchFamily="34" charset="-127"/>
            </a:endParaRPr>
          </a:p>
        </p:txBody>
      </p:sp>
      <p:sp>
        <p:nvSpPr>
          <p:cNvPr id="13" name="Rectangle 12"/>
          <p:cNvSpPr/>
          <p:nvPr/>
        </p:nvSpPr>
        <p:spPr>
          <a:xfrm>
            <a:off x="685801" y="4686300"/>
            <a:ext cx="28217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Da </a:t>
            </a:r>
            <a:r>
              <a:rPr lang="en-US" sz="4400" b="1" dirty="0" err="1">
                <a:latin typeface="HP001 4 hàng" pitchFamily="34" charset="0"/>
              </a:rPr>
              <a:t>cá</a:t>
            </a:r>
            <a:r>
              <a:rPr lang="en-US" sz="4400" b="1" dirty="0">
                <a:latin typeface="HP001 4 hàng" pitchFamily="34" charset="0"/>
              </a:rPr>
              <a:t> </a:t>
            </a:r>
            <a:r>
              <a:rPr lang="en-US" sz="4400" b="1" dirty="0" err="1">
                <a:latin typeface="HP001 4 hàng" pitchFamily="34" charset="0"/>
              </a:rPr>
              <a:t>sấu</a:t>
            </a:r>
            <a:endParaRPr lang="en-US" sz="4400" b="1" dirty="0">
              <a:latin typeface="HP001 4 hàng" pitchFamily="34" charset="0"/>
            </a:endParaRPr>
          </a:p>
        </p:txBody>
      </p:sp>
      <p:sp>
        <p:nvSpPr>
          <p:cNvPr id="16" name="Rectangle 15"/>
          <p:cNvSpPr/>
          <p:nvPr/>
        </p:nvSpPr>
        <p:spPr>
          <a:xfrm>
            <a:off x="5618840" y="4736764"/>
            <a:ext cx="25931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Ngà</a:t>
            </a:r>
            <a:r>
              <a:rPr lang="en-US" sz="4400" b="1" dirty="0">
                <a:latin typeface="HP001 4 hàng" pitchFamily="34" charset="0"/>
              </a:rPr>
              <a:t> </a:t>
            </a:r>
            <a:r>
              <a:rPr lang="en-US" sz="4400" b="1" dirty="0" err="1">
                <a:latin typeface="HP001 4 hàng" pitchFamily="34" charset="0"/>
              </a:rPr>
              <a:t>voi</a:t>
            </a:r>
            <a:endParaRPr lang="en-US" sz="4400" b="1" dirty="0">
              <a:latin typeface="HP001 4 hàng" pitchFamily="34" charset="0"/>
            </a:endParaRPr>
          </a:p>
        </p:txBody>
      </p:sp>
      <p:pic>
        <p:nvPicPr>
          <p:cNvPr id="5127" name="Picture 7" descr="Káº¿t quáº£ hÃ¬nh áº£nh cho da cÃ¡ sÃ¢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2110238"/>
            <a:ext cx="4155680" cy="241175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9" name="Picture 9" descr="Káº¿t quáº£ hÃ¬nh áº£nh cho ngÃ  vo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9439" y="2110238"/>
            <a:ext cx="3691983" cy="241175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4" name="TextBox 1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1845101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2"/>
          <p:cNvSpPr txBox="1"/>
          <p:nvPr/>
        </p:nvSpPr>
        <p:spPr>
          <a:xfrm>
            <a:off x="1" y="1503916"/>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Làm</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cảnh</a:t>
            </a:r>
            <a:endParaRPr lang="en-US" altLang="vi-VN" sz="3600" b="1" dirty="0">
              <a:latin typeface="HP001 4 hàng" pitchFamily="34" charset="0"/>
              <a:ea typeface="HP001 5H" panose="020B0603050302020204" pitchFamily="34" charset="-127"/>
            </a:endParaRPr>
          </a:p>
        </p:txBody>
      </p:sp>
      <p:sp>
        <p:nvSpPr>
          <p:cNvPr id="13" name="Rectangle 12"/>
          <p:cNvSpPr/>
          <p:nvPr/>
        </p:nvSpPr>
        <p:spPr>
          <a:xfrm>
            <a:off x="685801" y="4686300"/>
            <a:ext cx="28217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San </a:t>
            </a:r>
            <a:r>
              <a:rPr lang="en-US" sz="4400" b="1" dirty="0" err="1">
                <a:latin typeface="HP001 4 hàng" pitchFamily="34" charset="0"/>
              </a:rPr>
              <a:t>hô</a:t>
            </a:r>
            <a:endParaRPr lang="en-US" sz="4400" b="1" dirty="0">
              <a:latin typeface="HP001 4 hàng" pitchFamily="34" charset="0"/>
            </a:endParaRPr>
          </a:p>
        </p:txBody>
      </p:sp>
      <p:sp>
        <p:nvSpPr>
          <p:cNvPr id="16" name="Rectangle 15"/>
          <p:cNvSpPr/>
          <p:nvPr/>
        </p:nvSpPr>
        <p:spPr>
          <a:xfrm>
            <a:off x="5618840" y="4736764"/>
            <a:ext cx="2593183"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công</a:t>
            </a:r>
            <a:endParaRPr lang="en-US" sz="4400" b="1" dirty="0">
              <a:latin typeface="HP001 4 hàng" pitchFamily="34" charset="0"/>
            </a:endParaRPr>
          </a:p>
        </p:txBody>
      </p:sp>
      <p:pic>
        <p:nvPicPr>
          <p:cNvPr id="7170" name="Picture 2" descr="Káº¿t quáº£ hÃ¬nh áº£nh cho san h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4" y="2171701"/>
            <a:ext cx="3883026" cy="2286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172" name="Picture 4" descr="Káº¿t quáº£ hÃ¬nh áº£nh cho c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361" y="2171702"/>
            <a:ext cx="4057720" cy="2286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4" name="TextBox 1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62515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2"/>
          <p:cNvSpPr txBox="1"/>
          <p:nvPr/>
        </p:nvSpPr>
        <p:spPr>
          <a:xfrm>
            <a:off x="1" y="1503916"/>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Làm</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thuốc</a:t>
            </a:r>
            <a:endParaRPr lang="en-US" altLang="vi-VN" sz="3600" b="1" dirty="0">
              <a:latin typeface="HP001 4 hàng" pitchFamily="34" charset="0"/>
              <a:ea typeface="HP001 5H" panose="020B0603050302020204" pitchFamily="34" charset="-127"/>
            </a:endParaRPr>
          </a:p>
        </p:txBody>
      </p:sp>
      <p:sp>
        <p:nvSpPr>
          <p:cNvPr id="13" name="Rectangle 12"/>
          <p:cNvSpPr/>
          <p:nvPr/>
        </p:nvSpPr>
        <p:spPr>
          <a:xfrm>
            <a:off x="990600" y="4568059"/>
            <a:ext cx="7010400"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Mật</a:t>
            </a:r>
            <a:r>
              <a:rPr lang="en-US" sz="4400" b="1" dirty="0">
                <a:latin typeface="HP001 4 hàng" pitchFamily="34" charset="0"/>
              </a:rPr>
              <a:t> </a:t>
            </a:r>
            <a:r>
              <a:rPr lang="en-US" sz="4400" b="1" dirty="0" err="1">
                <a:latin typeface="HP001 4 hàng" pitchFamily="34" charset="0"/>
              </a:rPr>
              <a:t>cá</a:t>
            </a:r>
            <a:r>
              <a:rPr lang="en-US" sz="4400" b="1" dirty="0">
                <a:latin typeface="HP001 4 hàng" pitchFamily="34" charset="0"/>
              </a:rPr>
              <a:t> </a:t>
            </a:r>
            <a:r>
              <a:rPr lang="en-US" sz="4400" b="1" dirty="0" err="1">
                <a:latin typeface="HP001 4 hàng" pitchFamily="34" charset="0"/>
              </a:rPr>
              <a:t>trắm</a:t>
            </a:r>
            <a:r>
              <a:rPr lang="en-US" sz="4400" b="1" dirty="0">
                <a:latin typeface="HP001 4 hàng" pitchFamily="34" charset="0"/>
              </a:rPr>
              <a:t>: </a:t>
            </a:r>
            <a:r>
              <a:rPr lang="en-US" sz="4400" b="1" dirty="0" err="1">
                <a:latin typeface="HP001 4 hàng" pitchFamily="34" charset="0"/>
              </a:rPr>
              <a:t>sáng</a:t>
            </a:r>
            <a:r>
              <a:rPr lang="en-US" sz="4400" b="1" dirty="0">
                <a:latin typeface="HP001 4 hàng" pitchFamily="34" charset="0"/>
              </a:rPr>
              <a:t> </a:t>
            </a:r>
            <a:r>
              <a:rPr lang="en-US" sz="4400" b="1" dirty="0" err="1">
                <a:latin typeface="HP001 4 hàng" pitchFamily="34" charset="0"/>
              </a:rPr>
              <a:t>mắt</a:t>
            </a:r>
            <a:endParaRPr lang="en-US" sz="4400" b="1" dirty="0">
              <a:latin typeface="HP001 4 hàng" pitchFamily="34" charset="0"/>
            </a:endParaRPr>
          </a:p>
        </p:txBody>
      </p:sp>
      <p:pic>
        <p:nvPicPr>
          <p:cNvPr id="12" name="Picture 11"/>
          <p:cNvPicPr>
            <a:picLocks noChangeAspect="1"/>
          </p:cNvPicPr>
          <p:nvPr/>
        </p:nvPicPr>
        <p:blipFill>
          <a:blip r:embed="rId3"/>
          <a:stretch>
            <a:fillRect/>
          </a:stretch>
        </p:blipFill>
        <p:spPr>
          <a:xfrm>
            <a:off x="2590800" y="2093704"/>
            <a:ext cx="4114800" cy="23172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4" name="TextBox 13"/>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621813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2"/>
          <p:cNvSpPr txBox="1"/>
          <p:nvPr/>
        </p:nvSpPr>
        <p:spPr>
          <a:xfrm>
            <a:off x="1" y="1503916"/>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Làm</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thuốc</a:t>
            </a:r>
            <a:endParaRPr lang="en-US" altLang="vi-VN" sz="3600" b="1" dirty="0">
              <a:latin typeface="HP001 4 hàng" pitchFamily="34" charset="0"/>
              <a:ea typeface="HP001 5H" panose="020B0603050302020204" pitchFamily="34" charset="-127"/>
            </a:endParaRPr>
          </a:p>
        </p:txBody>
      </p:sp>
      <p:pic>
        <p:nvPicPr>
          <p:cNvPr id="14" name="Picture 13"/>
          <p:cNvPicPr>
            <a:picLocks noChangeAspect="1"/>
          </p:cNvPicPr>
          <p:nvPr/>
        </p:nvPicPr>
        <p:blipFill>
          <a:blip r:embed="rId3"/>
          <a:stretch>
            <a:fillRect/>
          </a:stretch>
        </p:blipFill>
        <p:spPr>
          <a:xfrm>
            <a:off x="2495550" y="2114550"/>
            <a:ext cx="4076700" cy="23172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Rectangle 14"/>
          <p:cNvSpPr/>
          <p:nvPr/>
        </p:nvSpPr>
        <p:spPr>
          <a:xfrm>
            <a:off x="990600" y="4568059"/>
            <a:ext cx="7010400" cy="578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Mật</a:t>
            </a:r>
            <a:r>
              <a:rPr lang="en-US" sz="4400" b="1" dirty="0">
                <a:latin typeface="HP001 4 hàng" pitchFamily="34" charset="0"/>
              </a:rPr>
              <a:t> </a:t>
            </a:r>
            <a:r>
              <a:rPr lang="en-US" sz="4400" b="1" dirty="0" err="1">
                <a:latin typeface="HP001 4 hàng" pitchFamily="34" charset="0"/>
              </a:rPr>
              <a:t>lợn</a:t>
            </a:r>
            <a:r>
              <a:rPr lang="en-US" sz="4400" b="1" dirty="0">
                <a:latin typeface="HP001 4 hàng" pitchFamily="34" charset="0"/>
              </a:rPr>
              <a:t>: </a:t>
            </a:r>
            <a:r>
              <a:rPr lang="en-US" sz="4400" b="1" dirty="0" err="1">
                <a:latin typeface="HP001 4 hàng" pitchFamily="34" charset="0"/>
              </a:rPr>
              <a:t>trị</a:t>
            </a:r>
            <a:r>
              <a:rPr lang="en-US" sz="4400" b="1" dirty="0">
                <a:latin typeface="HP001 4 hàng" pitchFamily="34" charset="0"/>
              </a:rPr>
              <a:t> </a:t>
            </a:r>
            <a:r>
              <a:rPr lang="en-US" sz="4400" b="1" dirty="0" err="1">
                <a:latin typeface="HP001 4 hàng" pitchFamily="34" charset="0"/>
              </a:rPr>
              <a:t>đau</a:t>
            </a:r>
            <a:r>
              <a:rPr lang="en-US" sz="4400" b="1" dirty="0">
                <a:latin typeface="HP001 4 hàng" pitchFamily="34" charset="0"/>
              </a:rPr>
              <a:t> </a:t>
            </a:r>
            <a:r>
              <a:rPr lang="en-US" sz="4400" b="1" dirty="0" err="1">
                <a:latin typeface="HP001 4 hàng" pitchFamily="34" charset="0"/>
              </a:rPr>
              <a:t>đại</a:t>
            </a:r>
            <a:r>
              <a:rPr lang="en-US" sz="4400" b="1" dirty="0">
                <a:latin typeface="HP001 4 hàng" pitchFamily="34" charset="0"/>
              </a:rPr>
              <a:t> </a:t>
            </a:r>
            <a:r>
              <a:rPr lang="en-US" sz="4400" b="1" dirty="0" err="1">
                <a:latin typeface="HP001 4 hàng" pitchFamily="34" charset="0"/>
              </a:rPr>
              <a:t>tràng</a:t>
            </a:r>
            <a:endParaRPr lang="en-US" sz="4400" b="1" dirty="0">
              <a:latin typeface="HP001 4 hàng" pitchFamily="34" charset="0"/>
            </a:endParaRPr>
          </a:p>
        </p:txBody>
      </p:sp>
      <p:sp>
        <p:nvSpPr>
          <p:cNvPr id="10" name="TextBox 9"/>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12" name="TextBox 11"/>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418387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có</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nguy</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tuyệt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chủng</a:t>
            </a:r>
            <a:endParaRPr lang="en-US" altLang="vi-VN" sz="3600" b="1" dirty="0">
              <a:latin typeface="HP001 4 hàng" pitchFamily="34" charset="0"/>
              <a:ea typeface="HP001 5H" panose="020B0603050302020204" pitchFamily="34" charset="-127"/>
            </a:endParaRPr>
          </a:p>
        </p:txBody>
      </p:sp>
      <p:pic>
        <p:nvPicPr>
          <p:cNvPr id="2050" name="Picture 2" descr="https://nhandan.vn/Files/Images/2020/05/16/1589632651000_bao_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9023"/>
            <a:ext cx="6096000" cy="443484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170974" y="895350"/>
            <a:ext cx="2743200" cy="959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Báo</a:t>
            </a:r>
            <a:r>
              <a:rPr lang="en-US" sz="4400" b="1" dirty="0">
                <a:latin typeface="HP001 4 hàng" pitchFamily="34" charset="0"/>
              </a:rPr>
              <a:t> </a:t>
            </a:r>
            <a:r>
              <a:rPr lang="en-US" sz="4400" b="1" dirty="0" err="1">
                <a:latin typeface="HP001 4 hàng" pitchFamily="34" charset="0"/>
              </a:rPr>
              <a:t>đốm</a:t>
            </a:r>
            <a:endParaRPr lang="en-US" sz="4400" b="1" dirty="0">
              <a:latin typeface="HP001 4 hàng" pitchFamily="34" charset="0"/>
            </a:endParaRPr>
          </a:p>
        </p:txBody>
      </p:sp>
      <p:sp>
        <p:nvSpPr>
          <p:cNvPr id="3" name="Rectangle 2"/>
          <p:cNvSpPr/>
          <p:nvPr/>
        </p:nvSpPr>
        <p:spPr>
          <a:xfrm>
            <a:off x="6085118" y="2386426"/>
            <a:ext cx="3093283" cy="1569660"/>
          </a:xfrm>
          <a:prstGeom prst="rect">
            <a:avLst/>
          </a:prstGeom>
        </p:spPr>
        <p:txBody>
          <a:bodyPr wrap="none">
            <a:spAutoFit/>
          </a:bodyPr>
          <a:lstStyle/>
          <a:p>
            <a:pPr algn="ctr"/>
            <a:r>
              <a:rPr lang="en-US" sz="3200" b="1" dirty="0" err="1">
                <a:latin typeface="HP001 4 hàng" pitchFamily="34" charset="0"/>
              </a:rPr>
              <a:t>Viễn</a:t>
            </a:r>
            <a:r>
              <a:rPr lang="en-US" sz="3200" b="1" dirty="0">
                <a:latin typeface="HP001 4 hàng" pitchFamily="34" charset="0"/>
              </a:rPr>
              <a:t> </a:t>
            </a:r>
            <a:r>
              <a:rPr lang="en-US" sz="3200" b="1" dirty="0" err="1">
                <a:latin typeface="HP001 4 hàng" pitchFamily="34" charset="0"/>
              </a:rPr>
              <a:t>Đông</a:t>
            </a:r>
            <a:r>
              <a:rPr lang="en-US" sz="3200" b="1" dirty="0">
                <a:latin typeface="HP001 4 hàng" pitchFamily="34" charset="0"/>
              </a:rPr>
              <a:t> </a:t>
            </a:r>
            <a:r>
              <a:rPr lang="en-US" sz="3200" b="1" dirty="0" err="1">
                <a:latin typeface="HP001 4 hàng" pitchFamily="34" charset="0"/>
              </a:rPr>
              <a:t>Nga</a:t>
            </a:r>
            <a:endParaRPr lang="en-US" sz="3200" b="1" dirty="0">
              <a:latin typeface="HP001 4 hàng" pitchFamily="34" charset="0"/>
            </a:endParaRPr>
          </a:p>
          <a:p>
            <a:pPr algn="ctr"/>
            <a:endParaRPr lang="en-US" sz="3200" b="1" dirty="0">
              <a:latin typeface="HP001 4 hàng" pitchFamily="34" charset="0"/>
            </a:endParaRPr>
          </a:p>
          <a:p>
            <a:pPr algn="ctr"/>
            <a:r>
              <a:rPr lang="en-US" sz="3200" b="1" dirty="0" err="1">
                <a:latin typeface="HP001 4 hàng" pitchFamily="34" charset="0"/>
              </a:rPr>
              <a:t>Chỉ</a:t>
            </a:r>
            <a:r>
              <a:rPr lang="en-US" sz="3200" b="1" dirty="0">
                <a:latin typeface="HP001 4 hàng" pitchFamily="34" charset="0"/>
              </a:rPr>
              <a:t> </a:t>
            </a:r>
            <a:r>
              <a:rPr lang="en-US" sz="3200" b="1" dirty="0" err="1">
                <a:latin typeface="HP001 4 hàng" pitchFamily="34" charset="0"/>
              </a:rPr>
              <a:t>còn</a:t>
            </a:r>
            <a:r>
              <a:rPr lang="en-US" sz="3200" b="1" dirty="0">
                <a:latin typeface="HP001 4 hàng" pitchFamily="34" charset="0"/>
              </a:rPr>
              <a:t> 84 con</a:t>
            </a:r>
          </a:p>
        </p:txBody>
      </p:sp>
    </p:spTree>
    <p:extLst>
      <p:ext uri="{BB962C8B-B14F-4D97-AF65-F5344CB8AC3E}">
        <p14:creationId xmlns:p14="http://schemas.microsoft.com/office/powerpoint/2010/main" val="4883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có</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nguy</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tuyệt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chủng</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6170973" y="895350"/>
            <a:ext cx="3007427" cy="9591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Tê</a:t>
            </a:r>
            <a:r>
              <a:rPr lang="en-US" sz="4400" b="1" dirty="0">
                <a:latin typeface="HP001 4 hàng" pitchFamily="34" charset="0"/>
              </a:rPr>
              <a:t> </a:t>
            </a:r>
            <a:r>
              <a:rPr lang="en-US" sz="4400" b="1" dirty="0" err="1">
                <a:latin typeface="HP001 4 hàng" pitchFamily="34" charset="0"/>
              </a:rPr>
              <a:t>giác</a:t>
            </a:r>
            <a:r>
              <a:rPr lang="en-US" sz="4400" b="1" dirty="0">
                <a:latin typeface="HP001 4 hàng" pitchFamily="34" charset="0"/>
              </a:rPr>
              <a:t> </a:t>
            </a:r>
            <a:r>
              <a:rPr lang="en-US" sz="4400" b="1" dirty="0" err="1">
                <a:latin typeface="HP001 4 hàng" pitchFamily="34" charset="0"/>
              </a:rPr>
              <a:t>đen</a:t>
            </a:r>
            <a:endParaRPr lang="en-US" sz="4400" b="1" dirty="0">
              <a:latin typeface="HP001 4 hàng" pitchFamily="34" charset="0"/>
            </a:endParaRPr>
          </a:p>
        </p:txBody>
      </p:sp>
      <p:sp>
        <p:nvSpPr>
          <p:cNvPr id="3" name="Rectangle 2"/>
          <p:cNvSpPr/>
          <p:nvPr/>
        </p:nvSpPr>
        <p:spPr>
          <a:xfrm>
            <a:off x="5943600" y="2386426"/>
            <a:ext cx="3234800" cy="2062103"/>
          </a:xfrm>
          <a:prstGeom prst="rect">
            <a:avLst/>
          </a:prstGeom>
        </p:spPr>
        <p:txBody>
          <a:bodyPr wrap="square">
            <a:spAutoFit/>
          </a:bodyPr>
          <a:lstStyle/>
          <a:p>
            <a:pPr algn="ctr"/>
            <a:r>
              <a:rPr lang="en-US" sz="3200" b="1" dirty="0" err="1">
                <a:latin typeface="HP001 4 hàng" pitchFamily="34" charset="0"/>
              </a:rPr>
              <a:t>Ven</a:t>
            </a:r>
            <a:r>
              <a:rPr lang="en-US" sz="3200" b="1" dirty="0">
                <a:latin typeface="HP001 4 hàng" pitchFamily="34" charset="0"/>
              </a:rPr>
              <a:t> </a:t>
            </a:r>
            <a:r>
              <a:rPr lang="en-US" sz="3200" b="1" dirty="0" err="1">
                <a:latin typeface="HP001 4 hàng" pitchFamily="34" charset="0"/>
              </a:rPr>
              <a:t>biển</a:t>
            </a:r>
            <a:r>
              <a:rPr lang="en-US" sz="3200" b="1" dirty="0">
                <a:latin typeface="HP001 4 hàng" pitchFamily="34" charset="0"/>
              </a:rPr>
              <a:t> </a:t>
            </a:r>
          </a:p>
          <a:p>
            <a:pPr algn="ctr"/>
            <a:r>
              <a:rPr lang="en-US" sz="3200" b="1" dirty="0" err="1">
                <a:latin typeface="HP001 4 hàng" pitchFamily="34" charset="0"/>
              </a:rPr>
              <a:t>Đông</a:t>
            </a:r>
            <a:r>
              <a:rPr lang="en-US" sz="3200" b="1" dirty="0">
                <a:latin typeface="HP001 4 hàng" pitchFamily="34" charset="0"/>
              </a:rPr>
              <a:t> Phi</a:t>
            </a:r>
          </a:p>
          <a:p>
            <a:pPr algn="ctr"/>
            <a:endParaRPr lang="en-US" sz="3200" b="1" dirty="0">
              <a:latin typeface="HP001 4 hàng" pitchFamily="34" charset="0"/>
            </a:endParaRPr>
          </a:p>
          <a:p>
            <a:pPr algn="ctr"/>
            <a:r>
              <a:rPr lang="en-US" sz="3200" b="1" dirty="0" err="1">
                <a:latin typeface="HP001 4 hàng" pitchFamily="34" charset="0"/>
              </a:rPr>
              <a:t>Còn</a:t>
            </a:r>
            <a:r>
              <a:rPr lang="en-US" sz="3200" b="1" dirty="0">
                <a:latin typeface="HP001 4 hàng" pitchFamily="34" charset="0"/>
              </a:rPr>
              <a:t> 5000 con</a:t>
            </a:r>
          </a:p>
        </p:txBody>
      </p:sp>
      <p:pic>
        <p:nvPicPr>
          <p:cNvPr id="3074" name="Picture 2" descr="https://nhandan.vn/Files/Images/2020/05/16/1589632651000_te_giac_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3" y="742950"/>
            <a:ext cx="5961993" cy="444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có</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nguy</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tuyệt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chủng</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6170973" y="895350"/>
            <a:ext cx="3007427"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Cá</a:t>
            </a:r>
            <a:r>
              <a:rPr lang="en-US" sz="4400" b="1" dirty="0">
                <a:latin typeface="HP001 4 hàng" pitchFamily="34" charset="0"/>
              </a:rPr>
              <a:t> </a:t>
            </a:r>
            <a:r>
              <a:rPr lang="en-US" sz="4400" b="1" dirty="0" err="1">
                <a:latin typeface="HP001 4 hàng" pitchFamily="34" charset="0"/>
              </a:rPr>
              <a:t>heo</a:t>
            </a:r>
            <a:r>
              <a:rPr lang="en-US" sz="4400" b="1" dirty="0">
                <a:latin typeface="HP001 4 hàng" pitchFamily="34" charset="0"/>
              </a:rPr>
              <a:t> </a:t>
            </a:r>
            <a:r>
              <a:rPr lang="en-US" sz="4400" b="1" dirty="0" err="1">
                <a:latin typeface="HP001 4 hàng" pitchFamily="34" charset="0"/>
              </a:rPr>
              <a:t>Vaquita</a:t>
            </a:r>
            <a:endParaRPr lang="en-US" sz="4400" b="1" dirty="0">
              <a:latin typeface="HP001 4 hàng" pitchFamily="34" charset="0"/>
            </a:endParaRPr>
          </a:p>
        </p:txBody>
      </p:sp>
      <p:sp>
        <p:nvSpPr>
          <p:cNvPr id="3" name="Rectangle 2"/>
          <p:cNvSpPr/>
          <p:nvPr/>
        </p:nvSpPr>
        <p:spPr>
          <a:xfrm>
            <a:off x="5943600" y="3081397"/>
            <a:ext cx="3234800" cy="1569660"/>
          </a:xfrm>
          <a:prstGeom prst="rect">
            <a:avLst/>
          </a:prstGeom>
        </p:spPr>
        <p:txBody>
          <a:bodyPr wrap="square">
            <a:spAutoFit/>
          </a:bodyPr>
          <a:lstStyle/>
          <a:p>
            <a:pPr algn="ctr"/>
            <a:r>
              <a:rPr lang="en-US" sz="3200" b="1" dirty="0" err="1">
                <a:latin typeface="HP001 4 hàng" pitchFamily="34" charset="0"/>
              </a:rPr>
              <a:t>Vịnh</a:t>
            </a:r>
            <a:r>
              <a:rPr lang="en-US" sz="3200" b="1" dirty="0">
                <a:latin typeface="HP001 4 hàng" pitchFamily="34" charset="0"/>
              </a:rPr>
              <a:t> </a:t>
            </a:r>
            <a:r>
              <a:rPr lang="en-US" sz="3200" b="1" dirty="0">
                <a:latin typeface="Arial" pitchFamily="34" charset="0"/>
                <a:cs typeface="Arial" pitchFamily="34" charset="0"/>
              </a:rPr>
              <a:t>California</a:t>
            </a:r>
          </a:p>
          <a:p>
            <a:pPr algn="ctr"/>
            <a:endParaRPr lang="en-US" sz="3200" b="1" dirty="0">
              <a:latin typeface="HP001 4 hàng" pitchFamily="34" charset="0"/>
            </a:endParaRPr>
          </a:p>
          <a:p>
            <a:pPr algn="ctr"/>
            <a:r>
              <a:rPr lang="en-US" sz="3200" b="1" dirty="0" err="1">
                <a:latin typeface="HP001 4 hàng" pitchFamily="34" charset="0"/>
              </a:rPr>
              <a:t>Chỉ</a:t>
            </a:r>
            <a:r>
              <a:rPr lang="en-US" sz="3200" b="1" dirty="0">
                <a:latin typeface="HP001 4 hàng" pitchFamily="34" charset="0"/>
              </a:rPr>
              <a:t> </a:t>
            </a:r>
            <a:r>
              <a:rPr lang="en-US" sz="3200" b="1" dirty="0" err="1">
                <a:latin typeface="HP001 4 hàng" pitchFamily="34" charset="0"/>
              </a:rPr>
              <a:t>còn</a:t>
            </a:r>
            <a:r>
              <a:rPr lang="en-US" sz="3200" b="1" dirty="0">
                <a:latin typeface="HP001 4 hàng" pitchFamily="34" charset="0"/>
              </a:rPr>
              <a:t> 10 con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7" y="742950"/>
            <a:ext cx="5963877"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4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có</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nguy</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tuyệt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chủng</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6170973" y="895350"/>
            <a:ext cx="3007427"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Hổ</a:t>
            </a:r>
            <a:r>
              <a:rPr lang="en-US" sz="4400" b="1" dirty="0">
                <a:latin typeface="HP001 4 hàng" pitchFamily="34" charset="0"/>
              </a:rPr>
              <a:t> </a:t>
            </a:r>
            <a:r>
              <a:rPr lang="en-US" sz="4400" b="1" dirty="0" err="1">
                <a:latin typeface="HP001 4 hàng" pitchFamily="34" charset="0"/>
              </a:rPr>
              <a:t>Sunda</a:t>
            </a:r>
            <a:endParaRPr lang="en-US" sz="4400" b="1" dirty="0">
              <a:latin typeface="HP001 4 hàng" pitchFamily="34" charset="0"/>
            </a:endParaRPr>
          </a:p>
        </p:txBody>
      </p:sp>
      <p:sp>
        <p:nvSpPr>
          <p:cNvPr id="3" name="Rectangle 2"/>
          <p:cNvSpPr/>
          <p:nvPr/>
        </p:nvSpPr>
        <p:spPr>
          <a:xfrm>
            <a:off x="5943600" y="3081397"/>
            <a:ext cx="3234800" cy="1569660"/>
          </a:xfrm>
          <a:prstGeom prst="rect">
            <a:avLst/>
          </a:prstGeom>
        </p:spPr>
        <p:txBody>
          <a:bodyPr wrap="square">
            <a:spAutoFit/>
          </a:bodyPr>
          <a:lstStyle/>
          <a:p>
            <a:pPr algn="ctr"/>
            <a:r>
              <a:rPr lang="en-US" sz="3200" b="1" dirty="0">
                <a:latin typeface="HP001 4 hàng" pitchFamily="34" charset="0"/>
              </a:rPr>
              <a:t>Đ</a:t>
            </a:r>
            <a:r>
              <a:rPr lang="vi-VN" sz="3200" b="1" dirty="0">
                <a:latin typeface="HP001 4 hàng" pitchFamily="34" charset="0"/>
              </a:rPr>
              <a:t>ảo </a:t>
            </a:r>
            <a:r>
              <a:rPr lang="vi-VN" sz="3200" b="1" dirty="0">
                <a:latin typeface="Arial" pitchFamily="34" charset="0"/>
                <a:cs typeface="Arial" pitchFamily="34" charset="0"/>
              </a:rPr>
              <a:t>Sumatra</a:t>
            </a:r>
            <a:endParaRPr lang="en-US" sz="3200" b="1" dirty="0">
              <a:latin typeface="Arial" pitchFamily="34" charset="0"/>
              <a:cs typeface="Arial" pitchFamily="34" charset="0"/>
            </a:endParaRPr>
          </a:p>
          <a:p>
            <a:pPr algn="ctr"/>
            <a:endParaRPr lang="en-US" sz="3200" b="1" dirty="0">
              <a:latin typeface="HP001 4 hàng" pitchFamily="34" charset="0"/>
            </a:endParaRPr>
          </a:p>
          <a:p>
            <a:pPr algn="ctr"/>
            <a:r>
              <a:rPr lang="en-US" sz="3200" b="1" dirty="0" err="1">
                <a:latin typeface="HP001 4 hàng" pitchFamily="34" charset="0"/>
              </a:rPr>
              <a:t>Chỉ</a:t>
            </a:r>
            <a:r>
              <a:rPr lang="en-US" sz="3200" b="1" dirty="0">
                <a:latin typeface="HP001 4 hàng" pitchFamily="34" charset="0"/>
              </a:rPr>
              <a:t> </a:t>
            </a:r>
            <a:r>
              <a:rPr lang="en-US" sz="3200" b="1" dirty="0" err="1">
                <a:latin typeface="HP001 4 hàng" pitchFamily="34" charset="0"/>
              </a:rPr>
              <a:t>còn</a:t>
            </a:r>
            <a:r>
              <a:rPr lang="en-US" sz="3200" b="1" dirty="0">
                <a:latin typeface="HP001 4 hàng" pitchFamily="34" charset="0"/>
              </a:rPr>
              <a:t> 400 con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7" y="742951"/>
            <a:ext cx="5963877" cy="44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7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kì</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lạ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trên</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thế</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giới</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5943601" y="895350"/>
            <a:ext cx="3234799"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Kiến</a:t>
            </a:r>
            <a:r>
              <a:rPr lang="en-US" sz="4400" b="1" dirty="0">
                <a:latin typeface="HP001 4 hàng" pitchFamily="34" charset="0"/>
              </a:rPr>
              <a:t> </a:t>
            </a:r>
          </a:p>
          <a:p>
            <a:pPr algn="ctr"/>
            <a:r>
              <a:rPr lang="en-US" sz="4400" b="1" dirty="0" err="1">
                <a:latin typeface="HP001 4 hàng" pitchFamily="34" charset="0"/>
              </a:rPr>
              <a:t>gấu</a:t>
            </a:r>
            <a:r>
              <a:rPr lang="en-US" sz="4400" b="1" dirty="0">
                <a:latin typeface="HP001 4 hàng" pitchFamily="34" charset="0"/>
              </a:rPr>
              <a:t> </a:t>
            </a:r>
            <a:r>
              <a:rPr lang="en-US" sz="4400" b="1" dirty="0" err="1">
                <a:latin typeface="HP001 4 hàng" pitchFamily="34" charset="0"/>
              </a:rPr>
              <a:t>trúc</a:t>
            </a:r>
            <a:endParaRPr lang="en-US" sz="4400" b="1" dirty="0">
              <a:latin typeface="HP001 4 hàng" pitchFamily="34" charset="0"/>
            </a:endParaRPr>
          </a:p>
        </p:txBody>
      </p:sp>
      <p:sp>
        <p:nvSpPr>
          <p:cNvPr id="3" name="Rectangle 2"/>
          <p:cNvSpPr/>
          <p:nvPr/>
        </p:nvSpPr>
        <p:spPr>
          <a:xfrm>
            <a:off x="5943600" y="3081397"/>
            <a:ext cx="3234800" cy="584775"/>
          </a:xfrm>
          <a:prstGeom prst="rect">
            <a:avLst/>
          </a:prstGeom>
        </p:spPr>
        <p:txBody>
          <a:bodyPr wrap="square">
            <a:spAutoFit/>
          </a:bodyPr>
          <a:lstStyle/>
          <a:p>
            <a:pPr algn="ctr"/>
            <a:r>
              <a:rPr lang="en-US" sz="3200" b="1" dirty="0">
                <a:latin typeface="HP001 4 hàng" pitchFamily="34" charset="0"/>
              </a:rPr>
              <a:t>Nam </a:t>
            </a:r>
            <a:r>
              <a:rPr lang="en-US" sz="3200" b="1" dirty="0" err="1">
                <a:latin typeface="HP001 4 hàng" pitchFamily="34" charset="0"/>
              </a:rPr>
              <a:t>Mỹ</a:t>
            </a:r>
            <a:endParaRPr lang="en-US" sz="3200" b="1" dirty="0">
              <a:latin typeface="HP001 4 hàng" pitchFamily="34" charset="0"/>
            </a:endParaRPr>
          </a:p>
        </p:txBody>
      </p:sp>
      <p:pic>
        <p:nvPicPr>
          <p:cNvPr id="6146" name="Picture 2" descr="Kiến gấu tr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7" y="742950"/>
            <a:ext cx="5956738"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9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kì</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lạ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trên</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thế</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giới</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5943601" y="895350"/>
            <a:ext cx="3234799"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Rắn</a:t>
            </a:r>
            <a:r>
              <a:rPr lang="en-US" sz="4400" b="1" dirty="0">
                <a:latin typeface="HP001 4 hàng" pitchFamily="34" charset="0"/>
              </a:rPr>
              <a:t> </a:t>
            </a:r>
          </a:p>
          <a:p>
            <a:pPr algn="ctr"/>
            <a:r>
              <a:rPr lang="en-US" sz="4400" b="1" dirty="0" err="1">
                <a:latin typeface="HP001 4 hàng" pitchFamily="34" charset="0"/>
              </a:rPr>
              <a:t>vẩy</a:t>
            </a:r>
            <a:r>
              <a:rPr lang="en-US" sz="4400" b="1" dirty="0">
                <a:latin typeface="HP001 4 hàng" pitchFamily="34" charset="0"/>
              </a:rPr>
              <a:t> </a:t>
            </a:r>
            <a:r>
              <a:rPr lang="en-US" sz="4400" b="1" dirty="0" err="1">
                <a:latin typeface="HP001 4 hàng" pitchFamily="34" charset="0"/>
              </a:rPr>
              <a:t>sừng</a:t>
            </a:r>
            <a:endParaRPr lang="en-US" sz="4400" b="1" dirty="0">
              <a:latin typeface="HP001 4 hàng"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2950"/>
            <a:ext cx="5943601"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8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2268-43AF-4F10-8FC8-E9C3E9DEAF4E}"/>
              </a:ext>
            </a:extLst>
          </p:cNvPr>
          <p:cNvSpPr>
            <a:spLocks noGrp="1"/>
          </p:cNvSpPr>
          <p:nvPr>
            <p:ph type="title"/>
          </p:nvPr>
        </p:nvSpPr>
        <p:spPr/>
        <p:txBody>
          <a:bodyPr>
            <a:normAutofit/>
          </a:bodyPr>
          <a:lstStyle/>
          <a:p>
            <a:r>
              <a:rPr lang="en-US" sz="3200" b="1" dirty="0">
                <a:solidFill>
                  <a:srgbClr val="FF0000"/>
                </a:solidFill>
                <a:latin typeface="Times" panose="02020603050405020304" pitchFamily="18" charset="0"/>
                <a:cs typeface="Times" panose="02020603050405020304" pitchFamily="18" charset="0"/>
              </a:rPr>
              <a:t>YÊU CẦU CẦN ĐẠT</a:t>
            </a:r>
          </a:p>
        </p:txBody>
      </p:sp>
      <p:sp>
        <p:nvSpPr>
          <p:cNvPr id="3" name="Content Placeholder 2">
            <a:extLst>
              <a:ext uri="{FF2B5EF4-FFF2-40B4-BE49-F238E27FC236}">
                <a16:creationId xmlns:a16="http://schemas.microsoft.com/office/drawing/2014/main" id="{666C8159-938D-42A3-B518-3F48FA852A6A}"/>
              </a:ext>
            </a:extLst>
          </p:cNvPr>
          <p:cNvSpPr>
            <a:spLocks noGrp="1"/>
          </p:cNvSpPr>
          <p:nvPr>
            <p:ph idx="1"/>
          </p:nvPr>
        </p:nvSpPr>
        <p:spPr/>
        <p:txBody>
          <a:bodyPr>
            <a:normAutofit/>
          </a:bodyPr>
          <a:lstStyle/>
          <a:p>
            <a:pPr indent="0" algn="just">
              <a:lnSpc>
                <a:spcPct val="120000"/>
              </a:lnSpc>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VnTime"/>
                <a:ea typeface="Times New Roman" panose="02020603050405020304" pitchFamily="18" charset="0"/>
                <a:cs typeface="Times New Roman" panose="02020603050405020304" pitchFamily="18" charset="0"/>
              </a:rPr>
              <a:t> </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HS thực hiện được: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Nêu được những điểm giống và khác nhau của một số con vật. Nhận ra sự đa dạng của động vật trong tự 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Vẽ và tô màu một con vật ưa thích. </a:t>
            </a:r>
            <a:endParaRPr lang="en-US" sz="2400" dirty="0">
              <a:effectLst/>
              <a:latin typeface=".VnTime"/>
              <a:ea typeface="Times New Roman" panose="02020603050405020304" pitchFamily="18" charset="0"/>
              <a:cs typeface="Times New Roman" panose="02020603050405020304" pitchFamily="18" charset="0"/>
            </a:endParaRPr>
          </a:p>
          <a:p>
            <a:pPr indent="0" algn="just">
              <a:lnSpc>
                <a:spcPct val="120000"/>
              </a:lnSpc>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a:ea typeface="Times New Roman" panose="02020603050405020304" pitchFamily="18"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443984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kì</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lạ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trên</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thế</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giới</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5943601" y="895350"/>
            <a:ext cx="3234799"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Cá</a:t>
            </a:r>
            <a:endParaRPr lang="en-US" sz="4400" b="1" dirty="0">
              <a:latin typeface="HP001 4 hàng" pitchFamily="34" charset="0"/>
            </a:endParaRPr>
          </a:p>
          <a:p>
            <a:pPr algn="ctr"/>
            <a:r>
              <a:rPr lang="en-US" sz="4400" b="1" dirty="0" err="1">
                <a:latin typeface="HP001 4 hàng" pitchFamily="34" charset="0"/>
              </a:rPr>
              <a:t>vẹt</a:t>
            </a:r>
            <a:r>
              <a:rPr lang="en-US" sz="4400" b="1" dirty="0">
                <a:latin typeface="HP001 4 hàng" pitchFamily="34" charset="0"/>
              </a:rPr>
              <a:t> lam</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59878"/>
            <a:ext cx="5715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11" name="Text Box 2"/>
          <p:cNvSpPr txBox="1"/>
          <p:nvPr/>
        </p:nvSpPr>
        <p:spPr>
          <a:xfrm>
            <a:off x="1" y="96619"/>
            <a:ext cx="892731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a:spcBef>
                <a:spcPct val="50000"/>
              </a:spcBef>
              <a:buNone/>
            </a:pPr>
            <a:r>
              <a:rPr lang="en-US" altLang="vi-VN" sz="3600" b="1" dirty="0" err="1">
                <a:latin typeface="HP001 4 hàng" pitchFamily="34" charset="0"/>
                <a:ea typeface="HP001 5H" panose="020B0603050302020204" pitchFamily="34" charset="-127"/>
              </a:rPr>
              <a:t>Một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số</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động</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vật</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kì</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lạ</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trên</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thế</a:t>
            </a:r>
            <a:r>
              <a:rPr lang="en-US" altLang="vi-VN" sz="3600" b="1" dirty="0">
                <a:latin typeface="HP001 4 hàng" pitchFamily="34" charset="0"/>
                <a:ea typeface="HP001 5H" panose="020B0603050302020204" pitchFamily="34" charset="-127"/>
              </a:rPr>
              <a:t> </a:t>
            </a:r>
            <a:r>
              <a:rPr lang="en-US" altLang="vi-VN" sz="3600" b="1" dirty="0" err="1">
                <a:latin typeface="HP001 4 hàng" pitchFamily="34" charset="0"/>
                <a:ea typeface="HP001 5H" panose="020B0603050302020204" pitchFamily="34" charset="-127"/>
              </a:rPr>
              <a:t>giới</a:t>
            </a:r>
            <a:endParaRPr lang="en-US" altLang="vi-VN" sz="3600" b="1" dirty="0">
              <a:latin typeface="HP001 4 hàng" pitchFamily="34" charset="0"/>
              <a:ea typeface="HP001 5H" panose="020B0603050302020204" pitchFamily="34" charset="-127"/>
            </a:endParaRPr>
          </a:p>
        </p:txBody>
      </p:sp>
      <p:sp>
        <p:nvSpPr>
          <p:cNvPr id="20" name="Rectangle 19"/>
          <p:cNvSpPr/>
          <p:nvPr/>
        </p:nvSpPr>
        <p:spPr>
          <a:xfrm>
            <a:off x="5943601" y="895350"/>
            <a:ext cx="3234799" cy="1676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latin typeface="HP001 4 hàng" pitchFamily="34" charset="0"/>
              </a:rPr>
              <a:t>Rồng</a:t>
            </a:r>
            <a:r>
              <a:rPr lang="en-US" sz="4400" b="1" dirty="0">
                <a:latin typeface="HP001 4 hàng" pitchFamily="34" charset="0"/>
              </a:rPr>
              <a:t> </a:t>
            </a:r>
            <a:r>
              <a:rPr lang="en-US" sz="4400" b="1" dirty="0" err="1">
                <a:latin typeface="HP001 4 hàng" pitchFamily="34" charset="0"/>
              </a:rPr>
              <a:t>gai</a:t>
            </a:r>
            <a:endParaRPr lang="en-US" sz="4400" b="1" dirty="0">
              <a:latin typeface="HP001 4 hàng"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5" y="742950"/>
            <a:ext cx="6191250" cy="441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07822" y="2724150"/>
            <a:ext cx="3234800" cy="1569660"/>
          </a:xfrm>
          <a:prstGeom prst="rect">
            <a:avLst/>
          </a:prstGeom>
        </p:spPr>
        <p:txBody>
          <a:bodyPr wrap="square">
            <a:spAutoFit/>
          </a:bodyPr>
          <a:lstStyle/>
          <a:p>
            <a:pPr algn="ctr"/>
            <a:r>
              <a:rPr lang="en-US" sz="3200" b="1" dirty="0">
                <a:latin typeface="HP001 4 hàng" pitchFamily="34" charset="0"/>
              </a:rPr>
              <a:t>Sa </a:t>
            </a:r>
            <a:r>
              <a:rPr lang="en-US" sz="3200" b="1" dirty="0" err="1">
                <a:latin typeface="HP001 4 hàng" pitchFamily="34" charset="0"/>
              </a:rPr>
              <a:t>mạc</a:t>
            </a:r>
            <a:r>
              <a:rPr lang="en-US" sz="3200" b="1" dirty="0">
                <a:latin typeface="HP001 4 hàng" pitchFamily="34" charset="0"/>
              </a:rPr>
              <a:t> </a:t>
            </a:r>
            <a:r>
              <a:rPr lang="en-US" sz="3200" b="1" dirty="0" err="1">
                <a:latin typeface="HP001 4 hàng" pitchFamily="34" charset="0"/>
              </a:rPr>
              <a:t>Úc</a:t>
            </a:r>
            <a:endParaRPr lang="en-US" sz="3200" b="1" dirty="0">
              <a:latin typeface="Arial" pitchFamily="34" charset="0"/>
              <a:cs typeface="Arial" pitchFamily="34" charset="0"/>
            </a:endParaRPr>
          </a:p>
          <a:p>
            <a:pPr algn="ctr"/>
            <a:endParaRPr lang="en-US" sz="3200" b="1" dirty="0">
              <a:latin typeface="HP001 4 hàng" pitchFamily="34" charset="0"/>
            </a:endParaRPr>
          </a:p>
          <a:p>
            <a:pPr algn="ctr"/>
            <a:r>
              <a:rPr lang="en-US" sz="3200" b="1" dirty="0" err="1">
                <a:latin typeface="HP001 4 hàng" pitchFamily="34" charset="0"/>
              </a:rPr>
              <a:t>Sống</a:t>
            </a:r>
            <a:r>
              <a:rPr lang="en-US" sz="3200" b="1" dirty="0">
                <a:latin typeface="HP001 4 hàng" pitchFamily="34" charset="0"/>
              </a:rPr>
              <a:t> 20 </a:t>
            </a:r>
            <a:r>
              <a:rPr lang="en-US" sz="3200" b="1" dirty="0" err="1">
                <a:latin typeface="HP001 4 hàng" pitchFamily="34" charset="0"/>
              </a:rPr>
              <a:t>năm</a:t>
            </a:r>
            <a:endParaRPr lang="en-US" sz="3200" b="1" dirty="0">
              <a:latin typeface="HP001 4 hàng" pitchFamily="34" charset="0"/>
            </a:endParaRPr>
          </a:p>
        </p:txBody>
      </p:sp>
    </p:spTree>
    <p:extLst>
      <p:ext uri="{BB962C8B-B14F-4D97-AF65-F5344CB8AC3E}">
        <p14:creationId xmlns:p14="http://schemas.microsoft.com/office/powerpoint/2010/main" val="7961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Rectangle 1"/>
          <p:cNvSpPr/>
          <p:nvPr/>
        </p:nvSpPr>
        <p:spPr>
          <a:xfrm>
            <a:off x="990844" y="796751"/>
            <a:ext cx="7291214" cy="860599"/>
          </a:xfrm>
          <a:prstGeom prst="rect">
            <a:avLst/>
          </a:prstGeom>
          <a:noFill/>
        </p:spPr>
        <p:txBody>
          <a:bodyPr wrap="none" lIns="91440" tIns="45720" rIns="91440" bIns="45720">
            <a:prstTxWarp prst="textArchUp">
              <a:avLst/>
            </a:prstTxWarp>
            <a:spAutoFit/>
          </a:bodyPr>
          <a:lstStyle/>
          <a:p>
            <a:pPr algn="ctr"/>
            <a:r>
              <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66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pic>
        <p:nvPicPr>
          <p:cNvPr id="8194"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429" l="10000" r="90000"/>
                    </a14:imgEffect>
                  </a14:imgLayer>
                </a14:imgProps>
              </a:ext>
              <a:ext uri="{28A0092B-C50C-407E-A947-70E740481C1C}">
                <a14:useLocalDpi xmlns:a14="http://schemas.microsoft.com/office/drawing/2010/main" val="0"/>
              </a:ext>
            </a:extLst>
          </a:blip>
          <a:srcRect/>
          <a:stretch>
            <a:fillRect/>
          </a:stretch>
        </p:blipFill>
        <p:spPr bwMode="auto">
          <a:xfrm>
            <a:off x="4195364" y="2119587"/>
            <a:ext cx="2934826" cy="34239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5662777" y="3023530"/>
            <a:ext cx="3050956" cy="2288217"/>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6172200" y="1220214"/>
            <a:ext cx="2971800" cy="1627543"/>
          </a:xfrm>
          <a:prstGeom prst="wedgeEllipseCallout">
            <a:avLst>
              <a:gd name="adj1" fmla="val -15303"/>
              <a:gd name="adj2" fmla="val 6177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latin typeface="HP001 4 hàng" pitchFamily="34" charset="0"/>
              </a:rPr>
              <a:t>Mẹ</a:t>
            </a:r>
            <a:r>
              <a:rPr lang="en-US" sz="3200" b="1" dirty="0">
                <a:latin typeface="HP001 4 hàng" pitchFamily="34" charset="0"/>
              </a:rPr>
              <a:t> </a:t>
            </a:r>
            <a:r>
              <a:rPr lang="en-US" sz="3200" b="1" dirty="0" err="1">
                <a:latin typeface="HP001 4 hàng" pitchFamily="34" charset="0"/>
              </a:rPr>
              <a:t>ơi</a:t>
            </a:r>
            <a:r>
              <a:rPr lang="en-US" sz="3200" b="1" dirty="0">
                <a:latin typeface="HP001 4 hàng" pitchFamily="34" charset="0"/>
              </a:rPr>
              <a:t>! Con </a:t>
            </a:r>
            <a:r>
              <a:rPr lang="en-US" sz="3200" b="1" dirty="0" err="1">
                <a:latin typeface="HP001 4 hàng" pitchFamily="34" charset="0"/>
              </a:rPr>
              <a:t>thích</a:t>
            </a:r>
            <a:r>
              <a:rPr lang="en-US" sz="3200" b="1" dirty="0">
                <a:latin typeface="HP001 4 hàng" pitchFamily="34" charset="0"/>
              </a:rPr>
              <a:t> </a:t>
            </a:r>
            <a:r>
              <a:rPr lang="en-US" sz="3200" b="1" dirty="0" err="1">
                <a:latin typeface="HP001 4 hàng" pitchFamily="34" charset="0"/>
              </a:rPr>
              <a:t>đi</a:t>
            </a:r>
            <a:r>
              <a:rPr lang="en-US" sz="3200" b="1" dirty="0">
                <a:latin typeface="HP001 4 hàng" pitchFamily="34" charset="0"/>
              </a:rPr>
              <a:t> </a:t>
            </a:r>
            <a:r>
              <a:rPr lang="en-US" sz="3200" b="1" dirty="0" err="1">
                <a:latin typeface="HP001 4 hàng" pitchFamily="34" charset="0"/>
              </a:rPr>
              <a:t>sở</a:t>
            </a:r>
            <a:r>
              <a:rPr lang="en-US" sz="3200" b="1" dirty="0">
                <a:latin typeface="HP001 4 hàng" pitchFamily="34" charset="0"/>
              </a:rPr>
              <a:t> </a:t>
            </a:r>
            <a:r>
              <a:rPr lang="en-US" sz="3200" b="1" dirty="0" err="1">
                <a:latin typeface="HP001 4 hàng" pitchFamily="34" charset="0"/>
              </a:rPr>
              <a:t>thú</a:t>
            </a:r>
            <a:r>
              <a:rPr lang="en-US" sz="3200" b="1" dirty="0">
                <a:latin typeface="HP001 4 hàng" pitchFamily="34" charset="0"/>
              </a:rPr>
              <a:t>.</a:t>
            </a:r>
          </a:p>
        </p:txBody>
      </p:sp>
      <p:sp>
        <p:nvSpPr>
          <p:cNvPr id="5" name="Oval Callout 4"/>
          <p:cNvSpPr/>
          <p:nvPr/>
        </p:nvSpPr>
        <p:spPr>
          <a:xfrm flipH="1">
            <a:off x="-533401" y="1001799"/>
            <a:ext cx="5410199" cy="2541501"/>
          </a:xfrm>
          <a:prstGeom prst="wedgeEllipseCallout">
            <a:avLst>
              <a:gd name="adj1" fmla="val -51091"/>
              <a:gd name="adj2" fmla="val 26858"/>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err="1">
                <a:latin typeface="HP001 4 hàng" pitchFamily="34" charset="0"/>
              </a:rPr>
              <a:t>Nhưng</a:t>
            </a:r>
            <a:r>
              <a:rPr lang="en-US" sz="3200" b="1" dirty="0">
                <a:latin typeface="HP001 4 hàng" pitchFamily="34" charset="0"/>
              </a:rPr>
              <a:t> con </a:t>
            </a:r>
            <a:r>
              <a:rPr lang="en-US" sz="3200" b="1" dirty="0" err="1">
                <a:latin typeface="HP001 4 hàng" pitchFamily="34" charset="0"/>
              </a:rPr>
              <a:t>phải</a:t>
            </a:r>
            <a:r>
              <a:rPr lang="en-US" sz="3200" b="1" dirty="0">
                <a:latin typeface="HP001 4 hàng" pitchFamily="34" charset="0"/>
              </a:rPr>
              <a:t> </a:t>
            </a:r>
            <a:r>
              <a:rPr lang="en-US" sz="3200" b="1" dirty="0" err="1">
                <a:latin typeface="HP001 4 hàng" pitchFamily="34" charset="0"/>
              </a:rPr>
              <a:t>cho</a:t>
            </a:r>
            <a:r>
              <a:rPr lang="en-US" sz="3200" b="1" dirty="0">
                <a:latin typeface="HP001 4 hàng" pitchFamily="34" charset="0"/>
              </a:rPr>
              <a:t> </a:t>
            </a:r>
            <a:r>
              <a:rPr lang="en-US" sz="3200" b="1" dirty="0" err="1">
                <a:latin typeface="HP001 4 hàng" pitchFamily="34" charset="0"/>
              </a:rPr>
              <a:t>mẹ</a:t>
            </a:r>
            <a:r>
              <a:rPr lang="en-US" sz="3200" b="1" dirty="0">
                <a:latin typeface="HP001 4 hàng" pitchFamily="34" charset="0"/>
              </a:rPr>
              <a:t> </a:t>
            </a:r>
            <a:r>
              <a:rPr lang="en-US" sz="3200" b="1" dirty="0" err="1">
                <a:latin typeface="HP001 4 hàng" pitchFamily="34" charset="0"/>
              </a:rPr>
              <a:t>biết</a:t>
            </a:r>
            <a:r>
              <a:rPr lang="en-US" sz="3200" b="1" dirty="0">
                <a:latin typeface="HP001 4 hàng" pitchFamily="34" charset="0"/>
              </a:rPr>
              <a:t> </a:t>
            </a:r>
            <a:r>
              <a:rPr lang="en-US" sz="3200" b="1" dirty="0" err="1">
                <a:latin typeface="HP001 4 hàng" pitchFamily="34" charset="0"/>
              </a:rPr>
              <a:t>tên</a:t>
            </a:r>
            <a:r>
              <a:rPr lang="en-US" sz="3200" b="1" dirty="0">
                <a:latin typeface="HP001 4 hàng" pitchFamily="34" charset="0"/>
              </a:rPr>
              <a:t> </a:t>
            </a:r>
            <a:r>
              <a:rPr lang="en-US" sz="3200" b="1" dirty="0" err="1">
                <a:latin typeface="HP001 4 hàng" pitchFamily="34" charset="0"/>
              </a:rPr>
              <a:t>của</a:t>
            </a:r>
            <a:r>
              <a:rPr lang="en-US" sz="3200" b="1" dirty="0">
                <a:latin typeface="HP001 4 hàng" pitchFamily="34" charset="0"/>
              </a:rPr>
              <a:t> </a:t>
            </a:r>
            <a:r>
              <a:rPr lang="en-US" sz="3200" b="1" dirty="0" err="1">
                <a:latin typeface="HP001 4 hàng" pitchFamily="34" charset="0"/>
              </a:rPr>
              <a:t>các</a:t>
            </a:r>
            <a:r>
              <a:rPr lang="en-US" sz="3200" b="1" dirty="0">
                <a:latin typeface="HP001 4 hàng" pitchFamily="34" charset="0"/>
              </a:rPr>
              <a:t> </a:t>
            </a:r>
            <a:r>
              <a:rPr lang="en-US" sz="3200" b="1" dirty="0" err="1">
                <a:latin typeface="HP001 4 hàng" pitchFamily="34" charset="0"/>
              </a:rPr>
              <a:t>loài</a:t>
            </a:r>
            <a:r>
              <a:rPr lang="en-US" sz="3200" b="1" dirty="0">
                <a:latin typeface="HP001 4 hàng" pitchFamily="34" charset="0"/>
              </a:rPr>
              <a:t> </a:t>
            </a:r>
            <a:r>
              <a:rPr lang="en-US" sz="3200" b="1" dirty="0" err="1">
                <a:latin typeface="HP001 4 hàng" pitchFamily="34" charset="0"/>
              </a:rPr>
              <a:t>động</a:t>
            </a:r>
            <a:r>
              <a:rPr lang="en-US" sz="3200" b="1" dirty="0">
                <a:latin typeface="HP001 4 hàng" pitchFamily="34" charset="0"/>
              </a:rPr>
              <a:t> </a:t>
            </a:r>
            <a:r>
              <a:rPr lang="en-US" sz="3200" b="1" dirty="0" err="1">
                <a:latin typeface="HP001 4 hàng" pitchFamily="34" charset="0"/>
              </a:rPr>
              <a:t>vật</a:t>
            </a:r>
            <a:r>
              <a:rPr lang="en-US" sz="3200" b="1" dirty="0">
                <a:latin typeface="HP001 4 hàng" pitchFamily="34" charset="0"/>
              </a:rPr>
              <a:t> con </a:t>
            </a:r>
            <a:r>
              <a:rPr lang="en-US" sz="3200" b="1" dirty="0" err="1">
                <a:latin typeface="HP001 4 hàng" pitchFamily="34" charset="0"/>
              </a:rPr>
              <a:t>muốn</a:t>
            </a:r>
            <a:r>
              <a:rPr lang="en-US" sz="3200" b="1" dirty="0">
                <a:latin typeface="HP001 4 hàng" pitchFamily="34" charset="0"/>
              </a:rPr>
              <a:t> </a:t>
            </a:r>
            <a:r>
              <a:rPr lang="en-US" sz="3200" b="1" dirty="0" err="1">
                <a:latin typeface="HP001 4 hàng" pitchFamily="34" charset="0"/>
              </a:rPr>
              <a:t>xem</a:t>
            </a:r>
            <a:r>
              <a:rPr lang="en-US" sz="3200" b="1" dirty="0">
                <a:latin typeface="HP001 4 hàng" pitchFamily="34" charset="0"/>
              </a:rPr>
              <a:t> </a:t>
            </a:r>
            <a:r>
              <a:rPr lang="en-US" sz="3200" b="1" dirty="0" err="1">
                <a:latin typeface="HP001 4 hàng" pitchFamily="34" charset="0"/>
              </a:rPr>
              <a:t>là</a:t>
            </a:r>
            <a:r>
              <a:rPr lang="en-US" sz="3200" b="1" dirty="0">
                <a:latin typeface="HP001 4 hàng" pitchFamily="34" charset="0"/>
              </a:rPr>
              <a:t> </a:t>
            </a:r>
            <a:r>
              <a:rPr lang="en-US" sz="3200" b="1" dirty="0" err="1">
                <a:latin typeface="HP001 4 hàng" pitchFamily="34" charset="0"/>
              </a:rPr>
              <a:t>gì</a:t>
            </a:r>
            <a:r>
              <a:rPr lang="en-US" sz="3200" b="1" dirty="0">
                <a:latin typeface="HP001 4 hàng" pitchFamily="34" charset="0"/>
              </a:rPr>
              <a:t>.</a:t>
            </a:r>
          </a:p>
        </p:txBody>
      </p:sp>
    </p:spTree>
    <p:extLst>
      <p:ext uri="{BB962C8B-B14F-4D97-AF65-F5344CB8AC3E}">
        <p14:creationId xmlns:p14="http://schemas.microsoft.com/office/powerpoint/2010/main" val="13948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2"/>
                                        </p:tgtEl>
                                      </p:cBhvr>
                                    </p:animEffect>
                                    <p:animScale>
                                      <p:cBhvr>
                                        <p:cTn id="7" dur="150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Rectangle 1"/>
          <p:cNvSpPr/>
          <p:nvPr/>
        </p:nvSpPr>
        <p:spPr>
          <a:xfrm>
            <a:off x="990844" y="796751"/>
            <a:ext cx="7291214" cy="860599"/>
          </a:xfrm>
          <a:prstGeom prst="rect">
            <a:avLst/>
          </a:prstGeom>
          <a:noFill/>
        </p:spPr>
        <p:txBody>
          <a:bodyPr wrap="none" lIns="91440" tIns="45720" rIns="91440" bIns="45720">
            <a:prstTxWarp prst="textArchUp">
              <a:avLst/>
            </a:prstTxWarp>
            <a:spAutoFit/>
          </a:bodyPr>
          <a:lstStyle/>
          <a:p>
            <a:pPr algn="ctr"/>
            <a:r>
              <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66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pic>
        <p:nvPicPr>
          <p:cNvPr id="8196"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1143000" y="1817409"/>
            <a:ext cx="4434788" cy="33260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4495800" y="1220214"/>
            <a:ext cx="4527424" cy="1808736"/>
          </a:xfrm>
          <a:prstGeom prst="wedgeEllipseCallout">
            <a:avLst>
              <a:gd name="adj1" fmla="val -68153"/>
              <a:gd name="adj2" fmla="val -19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latin typeface="HP001 4 hàng" pitchFamily="34" charset="0"/>
              </a:rPr>
              <a:t>Các</a:t>
            </a:r>
            <a:r>
              <a:rPr lang="en-US" sz="3600" b="1" dirty="0">
                <a:latin typeface="HP001 4 hàng" pitchFamily="34" charset="0"/>
              </a:rPr>
              <a:t> </a:t>
            </a:r>
            <a:r>
              <a:rPr lang="en-US" sz="3600" b="1" dirty="0" err="1">
                <a:latin typeface="HP001 4 hàng" pitchFamily="34" charset="0"/>
              </a:rPr>
              <a:t>bạn</a:t>
            </a:r>
            <a:r>
              <a:rPr lang="en-US" sz="3600" b="1" dirty="0">
                <a:latin typeface="HP001 4 hàng" pitchFamily="34" charset="0"/>
              </a:rPr>
              <a:t> </a:t>
            </a:r>
            <a:r>
              <a:rPr lang="en-US" sz="3600" b="1" dirty="0" err="1">
                <a:latin typeface="HP001 4 hàng" pitchFamily="34" charset="0"/>
              </a:rPr>
              <a:t>giúp</a:t>
            </a:r>
            <a:r>
              <a:rPr lang="en-US" sz="3600" b="1" dirty="0">
                <a:latin typeface="HP001 4 hàng" pitchFamily="34" charset="0"/>
              </a:rPr>
              <a:t> </a:t>
            </a:r>
            <a:r>
              <a:rPr lang="en-US" sz="3600" b="1" dirty="0" err="1">
                <a:latin typeface="HP001 4 hàng" pitchFamily="34" charset="0"/>
              </a:rPr>
              <a:t>mình</a:t>
            </a:r>
            <a:r>
              <a:rPr lang="en-US" sz="3600" b="1" dirty="0">
                <a:latin typeface="HP001 4 hàng" pitchFamily="34" charset="0"/>
              </a:rPr>
              <a:t> </a:t>
            </a:r>
            <a:r>
              <a:rPr lang="en-US" sz="3600" b="1" dirty="0" err="1">
                <a:latin typeface="HP001 4 hàng" pitchFamily="34" charset="0"/>
              </a:rPr>
              <a:t>nha</a:t>
            </a:r>
            <a:r>
              <a:rPr lang="en-US" sz="3600" b="1" dirty="0">
                <a:latin typeface="HP001 4 hàng" pitchFamily="34" charset="0"/>
              </a:rPr>
              <a:t>!</a:t>
            </a:r>
          </a:p>
        </p:txBody>
      </p:sp>
    </p:spTree>
    <p:extLst>
      <p:ext uri="{BB962C8B-B14F-4D97-AF65-F5344CB8AC3E}">
        <p14:creationId xmlns:p14="http://schemas.microsoft.com/office/powerpoint/2010/main" val="22101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2"/>
                                        </p:tgtEl>
                                      </p:cBhvr>
                                    </p:animEffect>
                                    <p:animScale>
                                      <p:cBhvr>
                                        <p:cTn id="7" dur="1500" autoRev="1" fill="hold"/>
                                        <p:tgtEl>
                                          <p:spTgt spid="2"/>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990844" y="796751"/>
            <a:ext cx="7291214" cy="860599"/>
          </a:xfrm>
          <a:prstGeom prst="rect">
            <a:avLst/>
          </a:prstGeom>
          <a:noFill/>
        </p:spPr>
        <p:txBody>
          <a:bodyPr wrap="none" lIns="91440" tIns="45720" rIns="91440" bIns="45720">
            <a:prstTxWarp prst="textArchUp">
              <a:avLst/>
            </a:prstTxWarp>
            <a:spAutoFit/>
          </a:bodyPr>
          <a:lstStyle/>
          <a:p>
            <a:pPr algn="ctr"/>
            <a:r>
              <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66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66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sp>
        <p:nvSpPr>
          <p:cNvPr id="4" name="Rectangle 3"/>
          <p:cNvSpPr/>
          <p:nvPr/>
        </p:nvSpPr>
        <p:spPr>
          <a:xfrm>
            <a:off x="-1" y="1432099"/>
            <a:ext cx="4636451" cy="18254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6600" dirty="0">
              <a:latin typeface="Times New Roman" pitchFamily="18" charset="0"/>
              <a:cs typeface="Times New Roman" pitchFamily="18" charset="0"/>
            </a:endParaRPr>
          </a:p>
        </p:txBody>
      </p:sp>
      <p:sp>
        <p:nvSpPr>
          <p:cNvPr id="6" name="Rectangle 5"/>
          <p:cNvSpPr/>
          <p:nvPr/>
        </p:nvSpPr>
        <p:spPr>
          <a:xfrm>
            <a:off x="4636452" y="1414363"/>
            <a:ext cx="4507549" cy="18254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Rectangle 6"/>
          <p:cNvSpPr/>
          <p:nvPr/>
        </p:nvSpPr>
        <p:spPr>
          <a:xfrm>
            <a:off x="2" y="3275287"/>
            <a:ext cx="4636451" cy="18254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a:hlinkClick r:id="rId4" action="ppaction://hlinksldjump"/>
          </p:cNvPr>
          <p:cNvSpPr/>
          <p:nvPr/>
        </p:nvSpPr>
        <p:spPr>
          <a:xfrm>
            <a:off x="4636454" y="3257551"/>
            <a:ext cx="4507549" cy="182545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Rectangle 4">
            <a:hlinkClick r:id="rId5" action="ppaction://hlinksldjump"/>
          </p:cNvPr>
          <p:cNvSpPr/>
          <p:nvPr/>
        </p:nvSpPr>
        <p:spPr>
          <a:xfrm>
            <a:off x="152400" y="1689564"/>
            <a:ext cx="4343400" cy="1862048"/>
          </a:xfrm>
          <a:prstGeom prst="rect">
            <a:avLst/>
          </a:prstGeom>
          <a:noFill/>
        </p:spPr>
        <p:txBody>
          <a:bodyPr wrap="square" lIns="91440" tIns="45720" rIns="91440" bIns="45720">
            <a:spAutoFit/>
          </a:bodyPr>
          <a:lstStyle/>
          <a:p>
            <a:pPr algn="ctr"/>
            <a:r>
              <a:rPr lang="en-US" sz="115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1</a:t>
            </a:r>
          </a:p>
        </p:txBody>
      </p:sp>
      <p:sp>
        <p:nvSpPr>
          <p:cNvPr id="10" name="Rectangle 9">
            <a:hlinkClick r:id="rId6" action="ppaction://hlinksldjump"/>
          </p:cNvPr>
          <p:cNvSpPr/>
          <p:nvPr/>
        </p:nvSpPr>
        <p:spPr>
          <a:xfrm>
            <a:off x="4724400" y="1657350"/>
            <a:ext cx="4343400" cy="1862048"/>
          </a:xfrm>
          <a:prstGeom prst="rect">
            <a:avLst/>
          </a:prstGeom>
          <a:noFill/>
        </p:spPr>
        <p:txBody>
          <a:bodyPr wrap="square" lIns="91440" tIns="45720" rIns="91440" bIns="45720">
            <a:spAutoFit/>
          </a:bodyPr>
          <a:lstStyle/>
          <a:p>
            <a:pPr algn="ctr"/>
            <a:r>
              <a:rPr lang="en-US" sz="115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2</a:t>
            </a:r>
          </a:p>
        </p:txBody>
      </p:sp>
      <p:sp>
        <p:nvSpPr>
          <p:cNvPr id="11" name="Rectangle 10">
            <a:hlinkClick r:id="rId7" action="ppaction://hlinksldjump"/>
          </p:cNvPr>
          <p:cNvSpPr/>
          <p:nvPr/>
        </p:nvSpPr>
        <p:spPr>
          <a:xfrm>
            <a:off x="146524" y="3489743"/>
            <a:ext cx="4343400" cy="1862048"/>
          </a:xfrm>
          <a:prstGeom prst="rect">
            <a:avLst/>
          </a:prstGeom>
          <a:noFill/>
        </p:spPr>
        <p:txBody>
          <a:bodyPr wrap="square" lIns="91440" tIns="45720" rIns="91440" bIns="45720">
            <a:spAutoFit/>
          </a:bodyPr>
          <a:lstStyle/>
          <a:p>
            <a:pPr algn="ctr"/>
            <a:r>
              <a:rPr lang="en-US" sz="115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3</a:t>
            </a:r>
          </a:p>
        </p:txBody>
      </p:sp>
      <p:sp>
        <p:nvSpPr>
          <p:cNvPr id="12" name="Rectangle 11"/>
          <p:cNvSpPr/>
          <p:nvPr/>
        </p:nvSpPr>
        <p:spPr>
          <a:xfrm>
            <a:off x="4718527" y="3472007"/>
            <a:ext cx="4343400" cy="1862048"/>
          </a:xfrm>
          <a:prstGeom prst="rect">
            <a:avLst/>
          </a:prstGeom>
          <a:noFill/>
        </p:spPr>
        <p:txBody>
          <a:bodyPr wrap="square" lIns="91440" tIns="45720" rIns="91440" bIns="45720">
            <a:spAutoFit/>
          </a:bodyPr>
          <a:lstStyle/>
          <a:p>
            <a:pPr algn="ctr"/>
            <a:r>
              <a:rPr lang="en-US" sz="115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4</a:t>
            </a:r>
          </a:p>
        </p:txBody>
      </p:sp>
    </p:spTree>
    <p:extLst>
      <p:ext uri="{BB962C8B-B14F-4D97-AF65-F5344CB8AC3E}">
        <p14:creationId xmlns:p14="http://schemas.microsoft.com/office/powerpoint/2010/main" val="16208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2"/>
                                        </p:tgtEl>
                                      </p:cBhvr>
                                    </p:animEffect>
                                    <p:animScale>
                                      <p:cBhvr>
                                        <p:cTn id="7" dur="1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xit" presetSubtype="4" fill="hold" grpId="0"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11"/>
                                        </p:tgtEl>
                                        <p:attrNameLst>
                                          <p:attrName>ppt_x</p:attrName>
                                        </p:attrNameLst>
                                      </p:cBhvr>
                                      <p:tavLst>
                                        <p:tav tm="0">
                                          <p:val>
                                            <p:strVal val="ppt_x"/>
                                          </p:val>
                                        </p:tav>
                                        <p:tav tm="100000">
                                          <p:val>
                                            <p:strVal val="ppt_x"/>
                                          </p:val>
                                        </p:tav>
                                      </p:tavLst>
                                    </p:anim>
                                    <p:anim calcmode="lin" valueType="num">
                                      <p:cBhvr additive="base">
                                        <p:cTn id="24" dur="500"/>
                                        <p:tgtEl>
                                          <p:spTgt spid="11"/>
                                        </p:tgtEl>
                                        <p:attrNameLst>
                                          <p:attrName>ppt_y</p:attrName>
                                        </p:attrNameLst>
                                      </p:cBhvr>
                                      <p:tavLst>
                                        <p:tav tm="0">
                                          <p:val>
                                            <p:strVal val="ppt_y"/>
                                          </p:val>
                                        </p:tav>
                                        <p:tav tm="100000">
                                          <p:val>
                                            <p:strVal val="1+ppt_h/2"/>
                                          </p:val>
                                        </p:tav>
                                      </p:tavLst>
                                    </p:anim>
                                    <p:set>
                                      <p:cBhvr>
                                        <p:cTn id="25" dur="1" fill="hold">
                                          <p:stCondLst>
                                            <p:cond delay="499"/>
                                          </p:stCondLst>
                                        </p:cTn>
                                        <p:tgtEl>
                                          <p:spTgt spid="11"/>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ppt_x"/>
                                          </p:val>
                                        </p:tav>
                                      </p:tavLst>
                                    </p:anim>
                                    <p:anim calcmode="lin" valueType="num">
                                      <p:cBhvr additive="base">
                                        <p:cTn id="35" dur="500"/>
                                        <p:tgtEl>
                                          <p:spTgt spid="10"/>
                                        </p:tgtEl>
                                        <p:attrNameLst>
                                          <p:attrName>ppt_y</p:attrName>
                                        </p:attrNameLst>
                                      </p:cBhvr>
                                      <p:tavLst>
                                        <p:tav tm="0">
                                          <p:val>
                                            <p:strVal val="ppt_y"/>
                                          </p:val>
                                        </p:tav>
                                        <p:tav tm="100000">
                                          <p:val>
                                            <p:strVal val="1+ppt_h/2"/>
                                          </p:val>
                                        </p:tav>
                                      </p:tavLst>
                                    </p:anim>
                                    <p:set>
                                      <p:cBhvr>
                                        <p:cTn id="36" dur="1" fill="hold">
                                          <p:stCondLst>
                                            <p:cond delay="499"/>
                                          </p:stCondLst>
                                        </p:cTn>
                                        <p:tgtEl>
                                          <p:spTgt spid="10"/>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exit" presetSubtype="4" fill="hold" grpId="0" nodeType="click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ppt_x"/>
                                          </p:val>
                                        </p:tav>
                                      </p:tavLst>
                                    </p:anim>
                                    <p:anim calcmode="lin" valueType="num">
                                      <p:cBhvr additive="base">
                                        <p:cTn id="46" dur="500"/>
                                        <p:tgtEl>
                                          <p:spTgt spid="8"/>
                                        </p:tgtEl>
                                        <p:attrNameLst>
                                          <p:attrName>ppt_y</p:attrName>
                                        </p:attrNameLst>
                                      </p:cBhvr>
                                      <p:tavLst>
                                        <p:tav tm="0">
                                          <p:val>
                                            <p:strVal val="ppt_y"/>
                                          </p:val>
                                        </p:tav>
                                        <p:tav tm="100000">
                                          <p:val>
                                            <p:strVal val="1+ppt_h/2"/>
                                          </p:val>
                                        </p:tav>
                                      </p:tavLst>
                                    </p:anim>
                                    <p:set>
                                      <p:cBhvr>
                                        <p:cTn id="47" dur="1" fill="hold">
                                          <p:stCondLst>
                                            <p:cond delay="499"/>
                                          </p:stCondLst>
                                        </p:cTn>
                                        <p:tgtEl>
                                          <p:spTgt spid="8"/>
                                        </p:tgtEl>
                                        <p:attrNameLst>
                                          <p:attrName>style.visibility</p:attrName>
                                        </p:attrNameLst>
                                      </p:cBhvr>
                                      <p:to>
                                        <p:strVal val="hidden"/>
                                      </p:to>
                                    </p:set>
                                  </p:childTnLst>
                                </p:cTn>
                              </p:par>
                              <p:par>
                                <p:cTn id="48" presetID="2" presetClass="exit" presetSubtype="4" fill="hold" grpId="0" nodeType="withEffect">
                                  <p:stCondLst>
                                    <p:cond delay="0"/>
                                  </p:stCondLst>
                                  <p:childTnLst>
                                    <p:anim calcmode="lin" valueType="num">
                                      <p:cBhvr additive="base">
                                        <p:cTn id="49" dur="500"/>
                                        <p:tgtEl>
                                          <p:spTgt spid="12"/>
                                        </p:tgtEl>
                                        <p:attrNameLst>
                                          <p:attrName>ppt_x</p:attrName>
                                        </p:attrNameLst>
                                      </p:cBhvr>
                                      <p:tavLst>
                                        <p:tav tm="0">
                                          <p:val>
                                            <p:strVal val="ppt_x"/>
                                          </p:val>
                                        </p:tav>
                                        <p:tav tm="100000">
                                          <p:val>
                                            <p:strVal val="ppt_x"/>
                                          </p:val>
                                        </p:tav>
                                      </p:tavLst>
                                    </p:anim>
                                    <p:anim calcmode="lin" valueType="num">
                                      <p:cBhvr additive="base">
                                        <p:cTn id="50" dur="500"/>
                                        <p:tgtEl>
                                          <p:spTgt spid="12"/>
                                        </p:tgtEl>
                                        <p:attrNameLst>
                                          <p:attrName>ppt_y</p:attrName>
                                        </p:attrNameLst>
                                      </p:cBhvr>
                                      <p:tavLst>
                                        <p:tav tm="0">
                                          <p:val>
                                            <p:strVal val="ppt_y"/>
                                          </p:val>
                                        </p:tav>
                                        <p:tav tm="100000">
                                          <p:val>
                                            <p:strVal val="1+ppt_h/2"/>
                                          </p:val>
                                        </p:tav>
                                      </p:tavLst>
                                    </p:anim>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p:bldP spid="4" grpId="0" animBg="1"/>
      <p:bldP spid="6" grpId="0" animBg="1"/>
      <p:bldP spid="7" grpId="0" animBg="1"/>
      <p:bldP spid="8" grpId="0" animBg="1"/>
      <p:bldP spid="5"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60595" y="2286000"/>
            <a:ext cx="4070131" cy="25431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6">
            <a:hlinkClick r:id="rId4" action="ppaction://hlinksldjump"/>
          </p:cNvPr>
          <p:cNvSpPr/>
          <p:nvPr/>
        </p:nvSpPr>
        <p:spPr>
          <a:xfrm>
            <a:off x="152400" y="944649"/>
            <a:ext cx="8991600" cy="139850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60000"/>
              </a:lnSpc>
            </a:pPr>
            <a:r>
              <a:rPr lang="en-US" altLang="vi-VN" sz="4000" b="1" dirty="0">
                <a:solidFill>
                  <a:srgbClr val="FF0000"/>
                </a:solidFill>
                <a:latin typeface="HP001 4 hàng" pitchFamily="34" charset="0"/>
                <a:ea typeface="HP001 5H" panose="020B0603050302020204" pitchFamily="34" charset="-127"/>
              </a:rPr>
              <a:t>Con </a:t>
            </a:r>
            <a:r>
              <a:rPr lang="en-US" altLang="vi-VN" sz="4000" b="1" dirty="0" err="1">
                <a:solidFill>
                  <a:srgbClr val="FF0000"/>
                </a:solidFill>
                <a:latin typeface="HP001 4 hàng" pitchFamily="34" charset="0"/>
                <a:ea typeface="HP001 5H" panose="020B0603050302020204" pitchFamily="34" charset="-127"/>
              </a:rPr>
              <a:t>gì</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lông</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mượt</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Đôi</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sừng</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cong</a:t>
            </a:r>
            <a:r>
              <a:rPr lang="en-US" altLang="vi-VN" sz="4000" b="1" dirty="0">
                <a:solidFill>
                  <a:srgbClr val="FF0000"/>
                </a:solidFill>
                <a:latin typeface="HP001 4 hàng" pitchFamily="34" charset="0"/>
                <a:ea typeface="HP001 5H" panose="020B0603050302020204" pitchFamily="34" charset="-127"/>
              </a:rPr>
              <a:t> cong.</a:t>
            </a:r>
          </a:p>
          <a:p>
            <a:pPr algn="just">
              <a:lnSpc>
                <a:spcPct val="60000"/>
              </a:lnSpc>
            </a:pPr>
            <a:endParaRPr lang="en-US" altLang="vi-VN" sz="4000" b="1" dirty="0">
              <a:solidFill>
                <a:srgbClr val="FF0000"/>
              </a:solidFill>
              <a:latin typeface="HP001 4 hàng" pitchFamily="34" charset="0"/>
              <a:ea typeface="HP001 5H" panose="020B0603050302020204" pitchFamily="34" charset="-127"/>
            </a:endParaRPr>
          </a:p>
          <a:p>
            <a:pPr algn="just">
              <a:lnSpc>
                <a:spcPct val="60000"/>
              </a:lnSpc>
            </a:pP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Lúc</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ra</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cánh</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đồng</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Kéo</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cày</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rất</a:t>
            </a:r>
            <a:r>
              <a:rPr lang="en-US" altLang="vi-VN" sz="4000" b="1" dirty="0">
                <a:solidFill>
                  <a:srgbClr val="FF0000"/>
                </a:solidFill>
                <a:latin typeface="HP001 4 hàng" pitchFamily="34" charset="0"/>
                <a:ea typeface="HP001 5H" panose="020B0603050302020204" pitchFamily="34" charset="-127"/>
              </a:rPr>
              <a:t> </a:t>
            </a:r>
            <a:r>
              <a:rPr lang="en-US" altLang="vi-VN" sz="4000" b="1" dirty="0" err="1">
                <a:solidFill>
                  <a:srgbClr val="FF0000"/>
                </a:solidFill>
                <a:latin typeface="HP001 4 hàng" pitchFamily="34" charset="0"/>
                <a:ea typeface="HP001 5H" panose="020B0603050302020204" pitchFamily="34" charset="-127"/>
              </a:rPr>
              <a:t>giỏi</a:t>
            </a:r>
            <a:r>
              <a:rPr lang="en-US" altLang="vi-VN" sz="4000" b="1" dirty="0">
                <a:solidFill>
                  <a:srgbClr val="FF0000"/>
                </a:solidFill>
                <a:latin typeface="HP001 4 hàng" pitchFamily="34" charset="0"/>
                <a:ea typeface="HP001 5H" panose="020B0603050302020204" pitchFamily="34" charset="-127"/>
              </a:rPr>
              <a:t>.</a:t>
            </a:r>
          </a:p>
        </p:txBody>
      </p:sp>
      <p:sp>
        <p:nvSpPr>
          <p:cNvPr id="8" name="Rounded Rectangle 7"/>
          <p:cNvSpPr/>
          <p:nvPr/>
        </p:nvSpPr>
        <p:spPr>
          <a:xfrm>
            <a:off x="0" y="22860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A. </a:t>
            </a:r>
            <a:r>
              <a:rPr lang="en-US" sz="3600" b="1" dirty="0" err="1">
                <a:latin typeface="HP001 4 hàng" pitchFamily="34" charset="0"/>
              </a:rPr>
              <a:t>Bò</a:t>
            </a:r>
            <a:endParaRPr lang="en-US" sz="3600" b="1" dirty="0">
              <a:latin typeface="HP001 4 hàng" pitchFamily="34" charset="0"/>
            </a:endParaRPr>
          </a:p>
        </p:txBody>
      </p:sp>
      <p:sp>
        <p:nvSpPr>
          <p:cNvPr id="9" name="Rounded Rectangle 8"/>
          <p:cNvSpPr/>
          <p:nvPr/>
        </p:nvSpPr>
        <p:spPr>
          <a:xfrm>
            <a:off x="31531" y="30289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B. </a:t>
            </a:r>
            <a:r>
              <a:rPr lang="en-US" sz="3600" b="1" dirty="0" err="1">
                <a:latin typeface="HP001 4 hàng" pitchFamily="34" charset="0"/>
              </a:rPr>
              <a:t>Tê</a:t>
            </a:r>
            <a:r>
              <a:rPr lang="en-US" sz="3600" b="1" dirty="0">
                <a:latin typeface="HP001 4 hàng" pitchFamily="34" charset="0"/>
              </a:rPr>
              <a:t> </a:t>
            </a:r>
            <a:r>
              <a:rPr lang="en-US" sz="3600" b="1" dirty="0" err="1">
                <a:latin typeface="HP001 4 hàng" pitchFamily="34" charset="0"/>
              </a:rPr>
              <a:t>giác</a:t>
            </a:r>
            <a:endParaRPr lang="en-US" sz="3600" b="1" dirty="0">
              <a:latin typeface="HP001 4 hàng" pitchFamily="34" charset="0"/>
            </a:endParaRPr>
          </a:p>
        </p:txBody>
      </p:sp>
      <p:sp>
        <p:nvSpPr>
          <p:cNvPr id="10" name="Rounded Rectangle 9"/>
          <p:cNvSpPr/>
          <p:nvPr/>
        </p:nvSpPr>
        <p:spPr>
          <a:xfrm>
            <a:off x="0" y="37719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C. </a:t>
            </a:r>
            <a:r>
              <a:rPr lang="en-US" sz="3600" b="1" dirty="0" err="1">
                <a:latin typeface="HP001 4 hàng" pitchFamily="34" charset="0"/>
              </a:rPr>
              <a:t>Trâu</a:t>
            </a:r>
            <a:endParaRPr lang="en-US" sz="3600" b="1" dirty="0">
              <a:latin typeface="HP001 4 hàng" pitchFamily="34" charset="0"/>
            </a:endParaRPr>
          </a:p>
        </p:txBody>
      </p:sp>
      <p:sp>
        <p:nvSpPr>
          <p:cNvPr id="11" name="Rounded Rectangle 10"/>
          <p:cNvSpPr/>
          <p:nvPr/>
        </p:nvSpPr>
        <p:spPr>
          <a:xfrm>
            <a:off x="10510" y="45148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D. </a:t>
            </a:r>
            <a:r>
              <a:rPr lang="en-US" sz="3600" b="1" dirty="0" err="1">
                <a:latin typeface="HP001 4 hàng" pitchFamily="34" charset="0"/>
              </a:rPr>
              <a:t>Dê</a:t>
            </a:r>
            <a:endParaRPr lang="en-US" sz="3600" b="1" dirty="0">
              <a:latin typeface="HP001 4 hàng" pitchFamily="34" charset="0"/>
            </a:endParaRPr>
          </a:p>
        </p:txBody>
      </p:sp>
      <p:sp>
        <p:nvSpPr>
          <p:cNvPr id="15" name="Rectangle 14"/>
          <p:cNvSpPr/>
          <p:nvPr/>
        </p:nvSpPr>
        <p:spPr>
          <a:xfrm>
            <a:off x="-1828800" y="-228600"/>
            <a:ext cx="4343400" cy="1446550"/>
          </a:xfrm>
          <a:prstGeom prst="rect">
            <a:avLst/>
          </a:prstGeom>
          <a:noFill/>
        </p:spPr>
        <p:txBody>
          <a:bodyPr wrap="square" lIns="91440" tIns="45720" rIns="91440" bIns="45720">
            <a:spAutoFit/>
          </a:bodyPr>
          <a:lstStyle/>
          <a:p>
            <a:pPr algn="ctr"/>
            <a:r>
              <a:rPr lang="en-US" sz="88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1</a:t>
            </a:r>
          </a:p>
        </p:txBody>
      </p:sp>
      <p:sp>
        <p:nvSpPr>
          <p:cNvPr id="16" name="Rectangle 15">
            <a:hlinkClick r:id="rId4" action="ppaction://hlinksldjump"/>
          </p:cNvPr>
          <p:cNvSpPr/>
          <p:nvPr/>
        </p:nvSpPr>
        <p:spPr>
          <a:xfrm>
            <a:off x="990844" y="514350"/>
            <a:ext cx="7291214" cy="860599"/>
          </a:xfrm>
          <a:prstGeom prst="rect">
            <a:avLst/>
          </a:prstGeom>
          <a:noFill/>
        </p:spPr>
        <p:txBody>
          <a:bodyPr wrap="none" lIns="91440" tIns="45720" rIns="91440" bIns="45720">
            <a:prstTxWarp prst="textArchUp">
              <a:avLst/>
            </a:prstTxWarp>
            <a:spAutoFit/>
          </a:bodyPr>
          <a:lstStyle/>
          <a:p>
            <a:pPr algn="ctr"/>
            <a:r>
              <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54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pic>
        <p:nvPicPr>
          <p:cNvPr id="12" name="Picture 4"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2743200" y="3442795"/>
            <a:ext cx="2217394" cy="166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30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5" presetClass="exit" presetSubtype="0" fill="hold" nodeType="clickEffect">
                                  <p:stCondLst>
                                    <p:cond delay="0"/>
                                  </p:stCondLst>
                                  <p:childTnLst>
                                    <p:animEffect transition="out" filter="fade">
                                      <p:cBhvr>
                                        <p:cTn id="14" dur="2000"/>
                                        <p:tgtEl>
                                          <p:spTgt spid="12"/>
                                        </p:tgtEl>
                                      </p:cBhvr>
                                    </p:animEffect>
                                    <p:anim calcmode="lin" valueType="num">
                                      <p:cBhvr>
                                        <p:cTn id="15"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12"/>
                                        </p:tgtEl>
                                        <p:attrNameLst>
                                          <p:attrName>ppt_h</p:attrName>
                                        </p:attrNameLst>
                                      </p:cBhvr>
                                      <p:tavLst>
                                        <p:tav tm="0">
                                          <p:val>
                                            <p:strVal val="ppt_h"/>
                                          </p:val>
                                        </p:tav>
                                        <p:tav tm="100000">
                                          <p:val>
                                            <p:strVal val="ppt_h"/>
                                          </p:val>
                                        </p:tav>
                                      </p:tavLst>
                                    </p:anim>
                                    <p:set>
                                      <p:cBhvr>
                                        <p:cTn id="1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45" presetClass="exit" presetSubtype="0" fill="hold" nodeType="clickEffect">
                                  <p:stCondLst>
                                    <p:cond delay="0"/>
                                  </p:stCondLst>
                                  <p:childTnLst>
                                    <p:animEffect transition="out" filter="fade">
                                      <p:cBhvr>
                                        <p:cTn id="22" dur="2000"/>
                                        <p:tgtEl>
                                          <p:spTgt spid="12"/>
                                        </p:tgtEl>
                                      </p:cBhvr>
                                    </p:animEffect>
                                    <p:anim calcmode="lin" valueType="num">
                                      <p:cBhvr>
                                        <p:cTn id="23"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12"/>
                                        </p:tgtEl>
                                        <p:attrNameLst>
                                          <p:attrName>ppt_h</p:attrName>
                                        </p:attrNameLst>
                                      </p:cBhvr>
                                      <p:tavLst>
                                        <p:tav tm="0">
                                          <p:val>
                                            <p:strVal val="ppt_h"/>
                                          </p:val>
                                        </p:tav>
                                        <p:tav tm="100000">
                                          <p:val>
                                            <p:strVal val="ppt_h"/>
                                          </p:val>
                                        </p:tav>
                                      </p:tavLst>
                                    </p:anim>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45" presetClass="exit" presetSubtype="0" fill="hold" nodeType="clickEffect">
                                  <p:stCondLst>
                                    <p:cond delay="0"/>
                                  </p:stCondLst>
                                  <p:childTnLst>
                                    <p:animEffect transition="out" filter="fade">
                                      <p:cBhvr>
                                        <p:cTn id="30" dur="2000"/>
                                        <p:tgtEl>
                                          <p:spTgt spid="12"/>
                                        </p:tgtEl>
                                      </p:cBhvr>
                                    </p:animEffect>
                                    <p:anim calcmode="lin" valueType="num">
                                      <p:cBhvr>
                                        <p:cTn id="31"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2"/>
                                        </p:tgtEl>
                                        <p:attrNameLst>
                                          <p:attrName>ppt_h</p:attrName>
                                        </p:attrNameLst>
                                      </p:cBhvr>
                                      <p:tavLst>
                                        <p:tav tm="0">
                                          <p:val>
                                            <p:strVal val="ppt_h"/>
                                          </p:val>
                                        </p:tav>
                                        <p:tav tm="100000">
                                          <p:val>
                                            <p:strVal val="ppt_h"/>
                                          </p:val>
                                        </p:tav>
                                      </p:tavLst>
                                    </p:anim>
                                    <p:set>
                                      <p:cBhvr>
                                        <p:cTn id="3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7" name="Rectangle 6">
            <a:hlinkClick r:id="rId3" action="ppaction://hlinksldjump"/>
          </p:cNvPr>
          <p:cNvSpPr/>
          <p:nvPr/>
        </p:nvSpPr>
        <p:spPr>
          <a:xfrm>
            <a:off x="152400" y="830349"/>
            <a:ext cx="8991600" cy="128420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rgbClr val="FF0000"/>
                </a:solidFill>
                <a:latin typeface="HP001 4 hàng" pitchFamily="34" charset="0"/>
              </a:rPr>
              <a:t>Con </a:t>
            </a:r>
            <a:r>
              <a:rPr lang="en-US" sz="4000" b="1" dirty="0" err="1">
                <a:solidFill>
                  <a:srgbClr val="FF0000"/>
                </a:solidFill>
                <a:latin typeface="HP001 4 hàng" pitchFamily="34" charset="0"/>
              </a:rPr>
              <a:t>gì</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chân</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ngắn</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Mỏ</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lại</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có</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màng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Mỏ</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bẹt</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màu</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vàng</a:t>
            </a:r>
            <a:r>
              <a:rPr lang="en-US" sz="4000" b="1" dirty="0">
                <a:solidFill>
                  <a:srgbClr val="FF0000"/>
                </a:solidFill>
                <a:latin typeface="HP001 4 hàng" pitchFamily="34" charset="0"/>
              </a:rPr>
              <a:t>. Hay </a:t>
            </a:r>
            <a:r>
              <a:rPr lang="en-US" sz="4000" b="1" dirty="0" err="1">
                <a:solidFill>
                  <a:srgbClr val="FF0000"/>
                </a:solidFill>
                <a:latin typeface="HP001 4 hàng" pitchFamily="34" charset="0"/>
              </a:rPr>
              <a:t>kêu</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cạp</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cạp</a:t>
            </a:r>
            <a:r>
              <a:rPr lang="en-US" sz="4000" b="1" dirty="0">
                <a:solidFill>
                  <a:srgbClr val="FF0000"/>
                </a:solidFill>
                <a:latin typeface="HP001 4 hàng" pitchFamily="34" charset="0"/>
              </a:rPr>
              <a:t>.</a:t>
            </a:r>
          </a:p>
        </p:txBody>
      </p:sp>
      <p:sp>
        <p:nvSpPr>
          <p:cNvPr id="8" name="Rounded Rectangle 7"/>
          <p:cNvSpPr/>
          <p:nvPr/>
        </p:nvSpPr>
        <p:spPr>
          <a:xfrm>
            <a:off x="0" y="22860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A. </a:t>
            </a:r>
            <a:r>
              <a:rPr lang="en-US" sz="3600" b="1" dirty="0" err="1">
                <a:latin typeface="HP001 4 hàng" pitchFamily="34" charset="0"/>
              </a:rPr>
              <a:t>Vịt</a:t>
            </a:r>
            <a:endParaRPr lang="en-US" sz="3600" b="1" dirty="0">
              <a:latin typeface="HP001 4 hàng" pitchFamily="34" charset="0"/>
            </a:endParaRPr>
          </a:p>
        </p:txBody>
      </p:sp>
      <p:sp>
        <p:nvSpPr>
          <p:cNvPr id="9" name="Rounded Rectangle 8"/>
          <p:cNvSpPr/>
          <p:nvPr/>
        </p:nvSpPr>
        <p:spPr>
          <a:xfrm>
            <a:off x="31531" y="30289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B. </a:t>
            </a:r>
            <a:r>
              <a:rPr lang="en-US" sz="3600" b="1" dirty="0" err="1">
                <a:latin typeface="HP001 4 hàng" pitchFamily="34" charset="0"/>
              </a:rPr>
              <a:t>Gà</a:t>
            </a:r>
            <a:endParaRPr lang="en-US" sz="3600" b="1" dirty="0">
              <a:latin typeface="HP001 4 hàng" pitchFamily="34" charset="0"/>
            </a:endParaRPr>
          </a:p>
        </p:txBody>
      </p:sp>
      <p:sp>
        <p:nvSpPr>
          <p:cNvPr id="10" name="Rounded Rectangle 9"/>
          <p:cNvSpPr/>
          <p:nvPr/>
        </p:nvSpPr>
        <p:spPr>
          <a:xfrm>
            <a:off x="0" y="37719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C. </a:t>
            </a:r>
            <a:r>
              <a:rPr lang="en-US" sz="3600" b="1" dirty="0" err="1">
                <a:latin typeface="HP001 4 hàng" pitchFamily="34" charset="0"/>
              </a:rPr>
              <a:t>Công</a:t>
            </a:r>
            <a:endParaRPr lang="en-US" sz="3600" b="1" dirty="0">
              <a:latin typeface="HP001 4 hàng" pitchFamily="34" charset="0"/>
            </a:endParaRPr>
          </a:p>
        </p:txBody>
      </p:sp>
      <p:sp>
        <p:nvSpPr>
          <p:cNvPr id="11" name="Rounded Rectangle 10"/>
          <p:cNvSpPr/>
          <p:nvPr/>
        </p:nvSpPr>
        <p:spPr>
          <a:xfrm>
            <a:off x="10510" y="45148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D. </a:t>
            </a:r>
            <a:r>
              <a:rPr lang="en-US" sz="3600" b="1" dirty="0" err="1">
                <a:latin typeface="HP001 4 hàng" pitchFamily="34" charset="0"/>
              </a:rPr>
              <a:t>Đà</a:t>
            </a:r>
            <a:r>
              <a:rPr lang="en-US" sz="3600" b="1" dirty="0">
                <a:latin typeface="HP001 4 hàng" pitchFamily="34" charset="0"/>
              </a:rPr>
              <a:t> </a:t>
            </a:r>
            <a:r>
              <a:rPr lang="en-US" sz="3600" b="1" dirty="0" err="1">
                <a:latin typeface="HP001 4 hàng" pitchFamily="34" charset="0"/>
              </a:rPr>
              <a:t>điểu</a:t>
            </a:r>
            <a:endParaRPr lang="en-US" sz="3600" b="1" dirty="0">
              <a:latin typeface="HP001 4 hàng" pitchFamily="34" charset="0"/>
            </a:endParaRPr>
          </a:p>
        </p:txBody>
      </p:sp>
      <p:sp>
        <p:nvSpPr>
          <p:cNvPr id="15" name="Rectangle 14"/>
          <p:cNvSpPr/>
          <p:nvPr/>
        </p:nvSpPr>
        <p:spPr>
          <a:xfrm>
            <a:off x="-1828800" y="-228600"/>
            <a:ext cx="4343400" cy="1446550"/>
          </a:xfrm>
          <a:prstGeom prst="rect">
            <a:avLst/>
          </a:prstGeom>
          <a:noFill/>
        </p:spPr>
        <p:txBody>
          <a:bodyPr wrap="square" lIns="91440" tIns="45720" rIns="91440" bIns="45720">
            <a:spAutoFit/>
          </a:bodyPr>
          <a:lstStyle/>
          <a:p>
            <a:pPr algn="ctr"/>
            <a:r>
              <a:rPr lang="en-US" sz="8800" b="1" dirty="0">
                <a:ln w="18000">
                  <a:solidFill>
                    <a:srgbClr val="7030A0"/>
                  </a:solidFill>
                  <a:prstDash val="solid"/>
                  <a:miter lim="800000"/>
                </a:ln>
                <a:solidFill>
                  <a:srgbClr val="FFFF00"/>
                </a:solidFill>
                <a:effectLst>
                  <a:outerShdw blurRad="25500" dist="23000" dir="7020000" algn="tl">
                    <a:srgbClr val="000000">
                      <a:alpha val="50000"/>
                    </a:srgbClr>
                  </a:outerShdw>
                </a:effectLst>
              </a:rPr>
              <a:t>2</a:t>
            </a:r>
            <a:endParaRPr lang="en-US" sz="88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endParaRPr>
          </a:p>
        </p:txBody>
      </p:sp>
      <p:sp>
        <p:nvSpPr>
          <p:cNvPr id="16" name="Rectangle 15">
            <a:hlinkClick r:id="rId3" action="ppaction://hlinksldjump"/>
          </p:cNvPr>
          <p:cNvSpPr/>
          <p:nvPr/>
        </p:nvSpPr>
        <p:spPr>
          <a:xfrm>
            <a:off x="990844" y="400050"/>
            <a:ext cx="7291214" cy="860599"/>
          </a:xfrm>
          <a:prstGeom prst="rect">
            <a:avLst/>
          </a:prstGeom>
          <a:noFill/>
        </p:spPr>
        <p:txBody>
          <a:bodyPr wrap="none" lIns="91440" tIns="45720" rIns="91440" bIns="45720">
            <a:prstTxWarp prst="textArchUp">
              <a:avLst/>
            </a:prstTxWarp>
            <a:spAutoFit/>
          </a:bodyPr>
          <a:lstStyle/>
          <a:p>
            <a:pPr algn="ctr"/>
            <a:r>
              <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54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pic>
        <p:nvPicPr>
          <p:cNvPr id="12"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2743200" y="3442795"/>
            <a:ext cx="2217394" cy="166304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Káº¿t quáº£ hÃ¬nh áº£nh cho con vá»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2425517"/>
            <a:ext cx="4038600" cy="240365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613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2"/>
                                        </p:tgtEl>
                                      </p:cBhvr>
                                    </p:animEffect>
                                    <p:anim calcmode="lin" valueType="num">
                                      <p:cBhvr>
                                        <p:cTn id="7"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2"/>
                                        </p:tgtEl>
                                        <p:attrNameLst>
                                          <p:attrName>ppt_h</p:attrName>
                                        </p:attrNameLst>
                                      </p:cBhvr>
                                      <p:tavLst>
                                        <p:tav tm="0">
                                          <p:val>
                                            <p:strVal val="ppt_h"/>
                                          </p:val>
                                        </p:tav>
                                        <p:tav tm="100000">
                                          <p:val>
                                            <p:strVal val="ppt_h"/>
                                          </p:val>
                                        </p:tav>
                                      </p:tavLst>
                                    </p:anim>
                                    <p:set>
                                      <p:cBhvr>
                                        <p:cTn id="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5" presetClass="exit" presetSubtype="0" fill="hold" nodeType="clickEffect">
                                  <p:stCondLst>
                                    <p:cond delay="0"/>
                                  </p:stCondLst>
                                  <p:childTnLst>
                                    <p:animEffect transition="out" filter="fade">
                                      <p:cBhvr>
                                        <p:cTn id="14" dur="2000"/>
                                        <p:tgtEl>
                                          <p:spTgt spid="12"/>
                                        </p:tgtEl>
                                      </p:cBhvr>
                                    </p:animEffect>
                                    <p:anim calcmode="lin" valueType="num">
                                      <p:cBhvr>
                                        <p:cTn id="15"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12"/>
                                        </p:tgtEl>
                                        <p:attrNameLst>
                                          <p:attrName>ppt_h</p:attrName>
                                        </p:attrNameLst>
                                      </p:cBhvr>
                                      <p:tavLst>
                                        <p:tav tm="0">
                                          <p:val>
                                            <p:strVal val="ppt_h"/>
                                          </p:val>
                                        </p:tav>
                                        <p:tav tm="100000">
                                          <p:val>
                                            <p:strVal val="ppt_h"/>
                                          </p:val>
                                        </p:tav>
                                      </p:tavLst>
                                    </p:anim>
                                    <p:set>
                                      <p:cBhvr>
                                        <p:cTn id="1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5" presetClass="exit" presetSubtype="0" fill="hold" nodeType="clickEffect">
                                  <p:stCondLst>
                                    <p:cond delay="0"/>
                                  </p:stCondLst>
                                  <p:childTnLst>
                                    <p:animEffect transition="out" filter="fade">
                                      <p:cBhvr>
                                        <p:cTn id="22" dur="2000"/>
                                        <p:tgtEl>
                                          <p:spTgt spid="12"/>
                                        </p:tgtEl>
                                      </p:cBhvr>
                                    </p:animEffect>
                                    <p:anim calcmode="lin" valueType="num">
                                      <p:cBhvr>
                                        <p:cTn id="23"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12"/>
                                        </p:tgtEl>
                                        <p:attrNameLst>
                                          <p:attrName>ppt_h</p:attrName>
                                        </p:attrNameLst>
                                      </p:cBhvr>
                                      <p:tavLst>
                                        <p:tav tm="0">
                                          <p:val>
                                            <p:strVal val="ppt_h"/>
                                          </p:val>
                                        </p:tav>
                                        <p:tav tm="100000">
                                          <p:val>
                                            <p:strVal val="ppt_h"/>
                                          </p:val>
                                        </p:tav>
                                      </p:tavLst>
                                    </p:anim>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anim calcmode="lin" valueType="num">
                                      <p:cBhvr>
                                        <p:cTn id="31" dur="500" fill="hold"/>
                                        <p:tgtEl>
                                          <p:spTgt spid="8194"/>
                                        </p:tgtEl>
                                        <p:attrNameLst>
                                          <p:attrName>ppt_w</p:attrName>
                                        </p:attrNameLst>
                                      </p:cBhvr>
                                      <p:tavLst>
                                        <p:tav tm="0">
                                          <p:val>
                                            <p:fltVal val="0"/>
                                          </p:val>
                                        </p:tav>
                                        <p:tav tm="100000">
                                          <p:val>
                                            <p:strVal val="#ppt_w"/>
                                          </p:val>
                                        </p:tav>
                                      </p:tavLst>
                                    </p:anim>
                                    <p:anim calcmode="lin" valueType="num">
                                      <p:cBhvr>
                                        <p:cTn id="32" dur="500" fill="hold"/>
                                        <p:tgtEl>
                                          <p:spTgt spid="8194"/>
                                        </p:tgtEl>
                                        <p:attrNameLst>
                                          <p:attrName>ppt_h</p:attrName>
                                        </p:attrNameLst>
                                      </p:cBhvr>
                                      <p:tavLst>
                                        <p:tav tm="0">
                                          <p:val>
                                            <p:fltVal val="0"/>
                                          </p:val>
                                        </p:tav>
                                        <p:tav tm="100000">
                                          <p:val>
                                            <p:strVal val="#ppt_h"/>
                                          </p:val>
                                        </p:tav>
                                      </p:tavLst>
                                    </p:anim>
                                    <p:animEffect transition="in" filter="fade">
                                      <p:cBhvr>
                                        <p:cTn id="33" dur="500"/>
                                        <p:tgtEl>
                                          <p:spTgt spid="8194"/>
                                        </p:tgtEl>
                                      </p:cBhvr>
                                    </p:animEffect>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990844" y="400050"/>
            <a:ext cx="7291214" cy="860599"/>
          </a:xfrm>
          <a:prstGeom prst="rect">
            <a:avLst/>
          </a:prstGeom>
          <a:noFill/>
        </p:spPr>
        <p:txBody>
          <a:bodyPr wrap="none" lIns="91440" tIns="45720" rIns="91440" bIns="45720">
            <a:prstTxWarp prst="textArchUp">
              <a:avLst/>
            </a:prstTxWarp>
            <a:spAutoFit/>
          </a:bodyPr>
          <a:lstStyle/>
          <a:p>
            <a:pPr algn="ctr"/>
            <a:r>
              <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54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sp>
        <p:nvSpPr>
          <p:cNvPr id="13" name="Rectangle 12"/>
          <p:cNvSpPr/>
          <p:nvPr/>
        </p:nvSpPr>
        <p:spPr>
          <a:xfrm>
            <a:off x="-1828800" y="-228600"/>
            <a:ext cx="4343400" cy="1446550"/>
          </a:xfrm>
          <a:prstGeom prst="rect">
            <a:avLst/>
          </a:prstGeom>
          <a:noFill/>
        </p:spPr>
        <p:txBody>
          <a:bodyPr wrap="square" lIns="91440" tIns="45720" rIns="91440" bIns="45720">
            <a:spAutoFit/>
          </a:bodyPr>
          <a:lstStyle/>
          <a:p>
            <a:pPr algn="ctr"/>
            <a:r>
              <a:rPr lang="en-US" sz="88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3</a:t>
            </a:r>
          </a:p>
        </p:txBody>
      </p:sp>
      <p:sp>
        <p:nvSpPr>
          <p:cNvPr id="4" name="Rectangle 3">
            <a:hlinkClick r:id="rId3" action="ppaction://hlinksldjump"/>
          </p:cNvPr>
          <p:cNvSpPr/>
          <p:nvPr/>
        </p:nvSpPr>
        <p:spPr>
          <a:xfrm>
            <a:off x="-381000" y="1089199"/>
            <a:ext cx="9906000" cy="102535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FF0000"/>
                </a:solidFill>
                <a:latin typeface="HP001 4 hàng" pitchFamily="34" charset="0"/>
              </a:rPr>
              <a:t>Cổ</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cao</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cao</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cẳng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cao</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cao</a:t>
            </a:r>
            <a:r>
              <a:rPr lang="en-US" sz="4000" b="1" dirty="0">
                <a:solidFill>
                  <a:srgbClr val="FF0000"/>
                </a:solidFill>
                <a:latin typeface="HP001 4 hàng" pitchFamily="34" charset="0"/>
              </a:rPr>
              <a:t>.</a:t>
            </a:r>
          </a:p>
          <a:p>
            <a:pPr algn="ctr"/>
            <a:r>
              <a:rPr lang="en-US" sz="4000" b="1" dirty="0" err="1">
                <a:solidFill>
                  <a:srgbClr val="FF0000"/>
                </a:solidFill>
                <a:latin typeface="HP001 4 hàng" pitchFamily="34" charset="0"/>
              </a:rPr>
              <a:t>Chân</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đen</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cánh</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trắng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ra</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vào</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đồng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xanh</a:t>
            </a:r>
            <a:endParaRPr lang="en-US" sz="4000" b="1" dirty="0">
              <a:solidFill>
                <a:srgbClr val="FF0000"/>
              </a:solidFill>
              <a:latin typeface="HP001 4 hàng" pitchFamily="34" charset="0"/>
            </a:endParaRPr>
          </a:p>
        </p:txBody>
      </p:sp>
      <p:sp>
        <p:nvSpPr>
          <p:cNvPr id="6" name="Rounded Rectangle 5"/>
          <p:cNvSpPr/>
          <p:nvPr/>
        </p:nvSpPr>
        <p:spPr>
          <a:xfrm>
            <a:off x="52263" y="22860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A. </a:t>
            </a:r>
            <a:r>
              <a:rPr lang="en-US" sz="3600" b="1" dirty="0" err="1">
                <a:latin typeface="HP001 4 hàng" pitchFamily="34" charset="0"/>
              </a:rPr>
              <a:t>Hươu</a:t>
            </a:r>
            <a:endParaRPr lang="en-US" sz="3600" b="1" dirty="0">
              <a:latin typeface="HP001 4 hàng" pitchFamily="34" charset="0"/>
            </a:endParaRPr>
          </a:p>
        </p:txBody>
      </p:sp>
      <p:sp>
        <p:nvSpPr>
          <p:cNvPr id="10" name="Rounded Rectangle 9"/>
          <p:cNvSpPr/>
          <p:nvPr/>
        </p:nvSpPr>
        <p:spPr>
          <a:xfrm>
            <a:off x="83794" y="30289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B. </a:t>
            </a:r>
            <a:r>
              <a:rPr lang="en-US" sz="3600" b="1" dirty="0" err="1">
                <a:latin typeface="HP001 4 hàng" pitchFamily="34" charset="0"/>
              </a:rPr>
              <a:t>Ngỗng</a:t>
            </a:r>
            <a:endParaRPr lang="en-US" sz="3600" b="1" dirty="0">
              <a:latin typeface="HP001 4 hàng" pitchFamily="34" charset="0"/>
            </a:endParaRPr>
          </a:p>
        </p:txBody>
      </p:sp>
      <p:sp>
        <p:nvSpPr>
          <p:cNvPr id="11" name="Rounded Rectangle 10"/>
          <p:cNvSpPr/>
          <p:nvPr/>
        </p:nvSpPr>
        <p:spPr>
          <a:xfrm>
            <a:off x="52263" y="37719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C. </a:t>
            </a:r>
            <a:r>
              <a:rPr lang="en-US" sz="3600" b="1" dirty="0" err="1">
                <a:latin typeface="HP001 4 hàng" pitchFamily="34" charset="0"/>
              </a:rPr>
              <a:t>Gà</a:t>
            </a:r>
            <a:endParaRPr lang="en-US" sz="3600" b="1" dirty="0">
              <a:latin typeface="HP001 4 hàng" pitchFamily="34" charset="0"/>
            </a:endParaRPr>
          </a:p>
        </p:txBody>
      </p:sp>
      <p:sp>
        <p:nvSpPr>
          <p:cNvPr id="12" name="Rounded Rectangle 11"/>
          <p:cNvSpPr/>
          <p:nvPr/>
        </p:nvSpPr>
        <p:spPr>
          <a:xfrm>
            <a:off x="62773" y="45148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D. </a:t>
            </a:r>
            <a:r>
              <a:rPr lang="en-US" sz="3600" b="1" dirty="0" err="1">
                <a:latin typeface="HP001 4 hàng" pitchFamily="34" charset="0"/>
              </a:rPr>
              <a:t>Cò</a:t>
            </a:r>
            <a:endParaRPr lang="en-US" sz="3600" b="1" dirty="0">
              <a:latin typeface="HP001 4 hàng" pitchFamily="34" charset="0"/>
            </a:endParaRPr>
          </a:p>
        </p:txBody>
      </p:sp>
      <p:pic>
        <p:nvPicPr>
          <p:cNvPr id="14"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2743200" y="3442795"/>
            <a:ext cx="2217394" cy="166304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Káº¿t quáº£ hÃ¬nh áº£nh cho con cÃ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2286000"/>
            <a:ext cx="4112869" cy="26860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08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nextCondLst>
                <p:cond evt="onClick" delay="0">
                  <p:tgtEl>
                    <p:spTgt spid="12"/>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5" presetClass="exit" presetSubtype="0" fill="hold" nodeType="clickEffect">
                                  <p:stCondLst>
                                    <p:cond delay="0"/>
                                  </p:stCondLst>
                                  <p:childTnLst>
                                    <p:animEffect transition="out" filter="fade">
                                      <p:cBhvr>
                                        <p:cTn id="14" dur="2000"/>
                                        <p:tgtEl>
                                          <p:spTgt spid="14"/>
                                        </p:tgtEl>
                                      </p:cBhvr>
                                    </p:animEffect>
                                    <p:anim calcmode="lin" valueType="num">
                                      <p:cBhvr>
                                        <p:cTn id="15"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14"/>
                                        </p:tgtEl>
                                        <p:attrNameLst>
                                          <p:attrName>ppt_h</p:attrName>
                                        </p:attrNameLst>
                                      </p:cBhvr>
                                      <p:tavLst>
                                        <p:tav tm="0">
                                          <p:val>
                                            <p:strVal val="ppt_h"/>
                                          </p:val>
                                        </p:tav>
                                        <p:tav tm="100000">
                                          <p:val>
                                            <p:strVal val="ppt_h"/>
                                          </p:val>
                                        </p:tav>
                                      </p:tavLst>
                                    </p:anim>
                                    <p:set>
                                      <p:cBhvr>
                                        <p:cTn id="1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5" presetClass="exit" presetSubtype="0" fill="hold" nodeType="clickEffect">
                                  <p:stCondLst>
                                    <p:cond delay="0"/>
                                  </p:stCondLst>
                                  <p:childTnLst>
                                    <p:animEffect transition="out" filter="fade">
                                      <p:cBhvr>
                                        <p:cTn id="22" dur="2000"/>
                                        <p:tgtEl>
                                          <p:spTgt spid="14"/>
                                        </p:tgtEl>
                                      </p:cBhvr>
                                    </p:animEffect>
                                    <p:anim calcmode="lin" valueType="num">
                                      <p:cBhvr>
                                        <p:cTn id="2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14"/>
                                        </p:tgtEl>
                                        <p:attrNameLst>
                                          <p:attrName>ppt_h</p:attrName>
                                        </p:attrNameLst>
                                      </p:cBhvr>
                                      <p:tavLst>
                                        <p:tav tm="0">
                                          <p:val>
                                            <p:strVal val="ppt_h"/>
                                          </p:val>
                                        </p:tav>
                                        <p:tav tm="100000">
                                          <p:val>
                                            <p:strVal val="ppt_h"/>
                                          </p:val>
                                        </p:tav>
                                      </p:tavLst>
                                    </p:anim>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45" presetClass="exit" presetSubtype="0" fill="hold" nodeType="clickEffect">
                                  <p:stCondLst>
                                    <p:cond delay="0"/>
                                  </p:stCondLst>
                                  <p:childTnLst>
                                    <p:animEffect transition="out" filter="fade">
                                      <p:cBhvr>
                                        <p:cTn id="30" dur="2000"/>
                                        <p:tgtEl>
                                          <p:spTgt spid="14"/>
                                        </p:tgtEl>
                                      </p:cBhvr>
                                    </p:animEffect>
                                    <p:anim calcmode="lin" valueType="num">
                                      <p:cBhvr>
                                        <p:cTn id="31"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4"/>
                                        </p:tgtEl>
                                        <p:attrNameLst>
                                          <p:attrName>ppt_h</p:attrName>
                                        </p:attrNameLst>
                                      </p:cBhvr>
                                      <p:tavLst>
                                        <p:tav tm="0">
                                          <p:val>
                                            <p:strVal val="ppt_h"/>
                                          </p:val>
                                        </p:tav>
                                        <p:tav tm="100000">
                                          <p:val>
                                            <p:strVal val="ppt_h"/>
                                          </p:val>
                                        </p:tav>
                                      </p:tavLst>
                                    </p:anim>
                                    <p:set>
                                      <p:cBhvr>
                                        <p:cTn id="3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8000" t="-1000" r="-18000" b="-8000"/>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990844" y="400050"/>
            <a:ext cx="7291214" cy="860599"/>
          </a:xfrm>
          <a:prstGeom prst="rect">
            <a:avLst/>
          </a:prstGeom>
          <a:noFill/>
        </p:spPr>
        <p:txBody>
          <a:bodyPr wrap="none" lIns="91440" tIns="45720" rIns="91440" bIns="45720">
            <a:prstTxWarp prst="textArchUp">
              <a:avLst/>
            </a:prstTxWarp>
            <a:spAutoFit/>
          </a:bodyPr>
          <a:lstStyle/>
          <a:p>
            <a:pPr algn="ctr"/>
            <a:r>
              <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BÉ </a:t>
            </a:r>
            <a:r>
              <a:rPr lang="en-US" sz="5400" b="1"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rPr>
              <a:t>ĐI SỞ THÚ</a:t>
            </a:r>
            <a:endParaRPr lang="en-US" sz="5400" b="1" cap="none" spc="50" dirty="0">
              <a:ln w="12700" cmpd="sng">
                <a:solidFill>
                  <a:schemeClr val="accent6">
                    <a:satMod val="120000"/>
                    <a:shade val="80000"/>
                  </a:schemeClr>
                </a:solidFill>
                <a:prstDash val="solid"/>
              </a:ln>
              <a:solidFill>
                <a:srgbClr val="00B050"/>
              </a:solidFill>
              <a:effectLst>
                <a:glow rad="228600">
                  <a:schemeClr val="accent6">
                    <a:satMod val="175000"/>
                    <a:alpha val="40000"/>
                  </a:schemeClr>
                </a:glow>
                <a:reflection blurRad="6350" stA="60000" endA="900" endPos="60000" dist="29997" dir="5400000" sy="-100000" algn="bl" rotWithShape="0"/>
              </a:effectLst>
            </a:endParaRPr>
          </a:p>
        </p:txBody>
      </p:sp>
      <p:sp>
        <p:nvSpPr>
          <p:cNvPr id="13" name="Rectangle 12"/>
          <p:cNvSpPr/>
          <p:nvPr/>
        </p:nvSpPr>
        <p:spPr>
          <a:xfrm>
            <a:off x="-1828800" y="-228600"/>
            <a:ext cx="4343400" cy="1446550"/>
          </a:xfrm>
          <a:prstGeom prst="rect">
            <a:avLst/>
          </a:prstGeom>
          <a:noFill/>
        </p:spPr>
        <p:txBody>
          <a:bodyPr wrap="square" lIns="91440" tIns="45720" rIns="91440" bIns="45720">
            <a:spAutoFit/>
          </a:bodyPr>
          <a:lstStyle/>
          <a:p>
            <a:pPr algn="ctr"/>
            <a:r>
              <a:rPr lang="en-US" sz="8800" b="1" cap="none" spc="0" dirty="0">
                <a:ln w="18000">
                  <a:solidFill>
                    <a:srgbClr val="7030A0"/>
                  </a:solidFill>
                  <a:prstDash val="solid"/>
                  <a:miter lim="800000"/>
                </a:ln>
                <a:solidFill>
                  <a:srgbClr val="FFFF00"/>
                </a:solidFill>
                <a:effectLst>
                  <a:outerShdw blurRad="25500" dist="23000" dir="7020000" algn="tl">
                    <a:srgbClr val="000000">
                      <a:alpha val="50000"/>
                    </a:srgbClr>
                  </a:outerShdw>
                </a:effectLst>
              </a:rPr>
              <a:t>4</a:t>
            </a:r>
          </a:p>
        </p:txBody>
      </p:sp>
      <p:sp>
        <p:nvSpPr>
          <p:cNvPr id="4" name="Rectangle 3">
            <a:hlinkClick r:id="rId3" action="ppaction://hlinksldjump"/>
          </p:cNvPr>
          <p:cNvSpPr/>
          <p:nvPr/>
        </p:nvSpPr>
        <p:spPr>
          <a:xfrm>
            <a:off x="-152400" y="1089199"/>
            <a:ext cx="9296400" cy="96820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FF0000"/>
                </a:solidFill>
                <a:latin typeface="HP001 4 hàng" pitchFamily="34" charset="0"/>
              </a:rPr>
              <a:t>Đôi</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mắt</a:t>
            </a:r>
            <a:r>
              <a:rPr lang="en-US" sz="4000" b="1" dirty="0">
                <a:solidFill>
                  <a:srgbClr val="FF0000"/>
                </a:solidFill>
                <a:latin typeface="HP001 4 hàng" pitchFamily="34" charset="0"/>
              </a:rPr>
              <a:t> long </a:t>
            </a:r>
            <a:r>
              <a:rPr lang="en-US" sz="4000" b="1" dirty="0" err="1">
                <a:solidFill>
                  <a:srgbClr val="FF0000"/>
                </a:solidFill>
                <a:latin typeface="HP001 4 hàng" pitchFamily="34" charset="0"/>
              </a:rPr>
              <a:t>lanh</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Màu</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xanh</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trong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vắt</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Chân</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có</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móng</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vuốt</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Vồ</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chuột</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rất</a:t>
            </a:r>
            <a:r>
              <a:rPr lang="en-US" sz="4000" b="1" dirty="0">
                <a:solidFill>
                  <a:srgbClr val="FF0000"/>
                </a:solidFill>
                <a:latin typeface="HP001 4 hàng" pitchFamily="34" charset="0"/>
              </a:rPr>
              <a:t> </a:t>
            </a:r>
            <a:r>
              <a:rPr lang="en-US" sz="4000" b="1" dirty="0" err="1">
                <a:solidFill>
                  <a:srgbClr val="FF0000"/>
                </a:solidFill>
                <a:latin typeface="HP001 4 hàng" pitchFamily="34" charset="0"/>
              </a:rPr>
              <a:t>tài</a:t>
            </a:r>
            <a:endParaRPr lang="en-US" sz="4000" b="1" dirty="0">
              <a:solidFill>
                <a:srgbClr val="FF0000"/>
              </a:solidFill>
              <a:latin typeface="HP001 4 hàng" pitchFamily="34" charset="0"/>
            </a:endParaRPr>
          </a:p>
        </p:txBody>
      </p:sp>
      <p:sp>
        <p:nvSpPr>
          <p:cNvPr id="6" name="Rounded Rectangle 5"/>
          <p:cNvSpPr/>
          <p:nvPr/>
        </p:nvSpPr>
        <p:spPr>
          <a:xfrm>
            <a:off x="0" y="22860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A. </a:t>
            </a:r>
            <a:r>
              <a:rPr lang="en-US" sz="3600" b="1" dirty="0" err="1">
                <a:latin typeface="HP001 4 hàng" pitchFamily="34" charset="0"/>
              </a:rPr>
              <a:t>Chó</a:t>
            </a:r>
            <a:endParaRPr lang="en-US" sz="3600" b="1" dirty="0">
              <a:latin typeface="HP001 4 hàng" pitchFamily="34" charset="0"/>
            </a:endParaRPr>
          </a:p>
        </p:txBody>
      </p:sp>
      <p:sp>
        <p:nvSpPr>
          <p:cNvPr id="10" name="Rounded Rectangle 9"/>
          <p:cNvSpPr/>
          <p:nvPr/>
        </p:nvSpPr>
        <p:spPr>
          <a:xfrm>
            <a:off x="31531" y="30289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B. </a:t>
            </a:r>
            <a:r>
              <a:rPr lang="en-US" sz="3600" b="1" dirty="0" err="1">
                <a:latin typeface="HP001 4 hàng" pitchFamily="34" charset="0"/>
              </a:rPr>
              <a:t>Mèo</a:t>
            </a:r>
            <a:endParaRPr lang="en-US" sz="3600" b="1" dirty="0">
              <a:latin typeface="HP001 4 hàng" pitchFamily="34" charset="0"/>
            </a:endParaRPr>
          </a:p>
        </p:txBody>
      </p:sp>
      <p:sp>
        <p:nvSpPr>
          <p:cNvPr id="11" name="Rounded Rectangle 10"/>
          <p:cNvSpPr/>
          <p:nvPr/>
        </p:nvSpPr>
        <p:spPr>
          <a:xfrm>
            <a:off x="0" y="377190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C. </a:t>
            </a:r>
            <a:r>
              <a:rPr lang="en-US" sz="3600" b="1" dirty="0" err="1">
                <a:latin typeface="HP001 4 hàng" pitchFamily="34" charset="0"/>
              </a:rPr>
              <a:t>Chuột</a:t>
            </a:r>
            <a:endParaRPr lang="en-US" sz="3600" b="1" dirty="0">
              <a:latin typeface="HP001 4 hàng" pitchFamily="34" charset="0"/>
            </a:endParaRPr>
          </a:p>
        </p:txBody>
      </p:sp>
      <p:sp>
        <p:nvSpPr>
          <p:cNvPr id="12" name="Rounded Rectangle 11"/>
          <p:cNvSpPr/>
          <p:nvPr/>
        </p:nvSpPr>
        <p:spPr>
          <a:xfrm>
            <a:off x="10510" y="4514850"/>
            <a:ext cx="3040406" cy="62865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a:latin typeface="HP001 4 hàng" pitchFamily="34" charset="0"/>
              </a:rPr>
              <a:t>D. </a:t>
            </a:r>
            <a:r>
              <a:rPr lang="en-US" sz="3600" b="1" dirty="0" err="1">
                <a:latin typeface="HP001 4 hàng" pitchFamily="34" charset="0"/>
              </a:rPr>
              <a:t>Cọp</a:t>
            </a:r>
            <a:endParaRPr lang="en-US" sz="3600" b="1" dirty="0">
              <a:latin typeface="HP001 4 hàng" pitchFamily="34" charset="0"/>
            </a:endParaRPr>
          </a:p>
        </p:txBody>
      </p:sp>
      <p:pic>
        <p:nvPicPr>
          <p:cNvPr id="14"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00" b="96200" l="10000" r="90000"/>
                    </a14:imgEffect>
                  </a14:imgLayer>
                </a14:imgProps>
              </a:ext>
              <a:ext uri="{28A0092B-C50C-407E-A947-70E740481C1C}">
                <a14:useLocalDpi xmlns:a14="http://schemas.microsoft.com/office/drawing/2010/main" val="0"/>
              </a:ext>
            </a:extLst>
          </a:blip>
          <a:srcRect/>
          <a:stretch>
            <a:fillRect/>
          </a:stretch>
        </p:blipFill>
        <p:spPr bwMode="auto">
          <a:xfrm>
            <a:off x="2743200" y="3442795"/>
            <a:ext cx="2217394" cy="166304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Káº¿t quáº£ hÃ¬nh áº£nh cho con mÃ¨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1" y="2335956"/>
            <a:ext cx="4431349" cy="257175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anim calcmode="lin" valueType="num">
                                      <p:cBhvr>
                                        <p:cTn id="8" dur="2000" fill="hold"/>
                                        <p:tgtEl>
                                          <p:spTgt spid="14338"/>
                                        </p:tgtEl>
                                        <p:attrNameLst>
                                          <p:attrName>ppt_w</p:attrName>
                                        </p:attrNameLst>
                                      </p:cBhvr>
                                      <p:tavLst>
                                        <p:tav tm="0" fmla="#ppt_w*sin(2.5*pi*$)">
                                          <p:val>
                                            <p:fltVal val="0"/>
                                          </p:val>
                                        </p:tav>
                                        <p:tav tm="100000">
                                          <p:val>
                                            <p:fltVal val="1"/>
                                          </p:val>
                                        </p:tav>
                                      </p:tavLst>
                                    </p:anim>
                                    <p:anim calcmode="lin" valueType="num">
                                      <p:cBhvr>
                                        <p:cTn id="9" dur="2000" fill="hold"/>
                                        <p:tgtEl>
                                          <p:spTgt spid="143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 calcmode="lin" valueType="num">
                                      <p:cBhvr>
                                        <p:cTn id="15" dur="500" fill="hold"/>
                                        <p:tgtEl>
                                          <p:spTgt spid="14338"/>
                                        </p:tgtEl>
                                        <p:attrNameLst>
                                          <p:attrName>ppt_w</p:attrName>
                                        </p:attrNameLst>
                                      </p:cBhvr>
                                      <p:tavLst>
                                        <p:tav tm="0">
                                          <p:val>
                                            <p:fltVal val="0"/>
                                          </p:val>
                                        </p:tav>
                                        <p:tav tm="100000">
                                          <p:val>
                                            <p:strVal val="#ppt_w"/>
                                          </p:val>
                                        </p:tav>
                                      </p:tavLst>
                                    </p:anim>
                                    <p:anim calcmode="lin" valueType="num">
                                      <p:cBhvr>
                                        <p:cTn id="16" dur="500" fill="hold"/>
                                        <p:tgtEl>
                                          <p:spTgt spid="14338"/>
                                        </p:tgtEl>
                                        <p:attrNameLst>
                                          <p:attrName>ppt_h</p:attrName>
                                        </p:attrNameLst>
                                      </p:cBhvr>
                                      <p:tavLst>
                                        <p:tav tm="0">
                                          <p:val>
                                            <p:fltVal val="0"/>
                                          </p:val>
                                        </p:tav>
                                        <p:tav tm="100000">
                                          <p:val>
                                            <p:strVal val="#ppt_h"/>
                                          </p:val>
                                        </p:tav>
                                      </p:tavLst>
                                    </p:anim>
                                    <p:animEffect transition="in" filter="fade">
                                      <p:cBhvr>
                                        <p:cTn id="17" dur="500"/>
                                        <p:tgtEl>
                                          <p:spTgt spid="14338"/>
                                        </p:tgtEl>
                                      </p:cBhvr>
                                    </p:animEffec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5" presetClass="exit" presetSubtype="0" fill="hold" nodeType="clickEffect">
                                  <p:stCondLst>
                                    <p:cond delay="0"/>
                                  </p:stCondLst>
                                  <p:childTnLst>
                                    <p:animEffect transition="out" filter="fade">
                                      <p:cBhvr>
                                        <p:cTn id="22" dur="2000"/>
                                        <p:tgtEl>
                                          <p:spTgt spid="14"/>
                                        </p:tgtEl>
                                      </p:cBhvr>
                                    </p:animEffect>
                                    <p:anim calcmode="lin" valueType="num">
                                      <p:cBhvr>
                                        <p:cTn id="2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14"/>
                                        </p:tgtEl>
                                        <p:attrNameLst>
                                          <p:attrName>ppt_h</p:attrName>
                                        </p:attrNameLst>
                                      </p:cBhvr>
                                      <p:tavLst>
                                        <p:tav tm="0">
                                          <p:val>
                                            <p:strVal val="ppt_h"/>
                                          </p:val>
                                        </p:tav>
                                        <p:tav tm="100000">
                                          <p:val>
                                            <p:strVal val="ppt_h"/>
                                          </p:val>
                                        </p:tav>
                                      </p:tavLst>
                                    </p:anim>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45" presetClass="exit" presetSubtype="0" fill="hold" nodeType="clickEffect">
                                  <p:stCondLst>
                                    <p:cond delay="0"/>
                                  </p:stCondLst>
                                  <p:childTnLst>
                                    <p:animEffect transition="out" filter="fade">
                                      <p:cBhvr>
                                        <p:cTn id="30" dur="2000"/>
                                        <p:tgtEl>
                                          <p:spTgt spid="14"/>
                                        </p:tgtEl>
                                      </p:cBhvr>
                                    </p:animEffect>
                                    <p:anim calcmode="lin" valueType="num">
                                      <p:cBhvr>
                                        <p:cTn id="31"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4"/>
                                        </p:tgtEl>
                                        <p:attrNameLst>
                                          <p:attrName>ppt_h</p:attrName>
                                        </p:attrNameLst>
                                      </p:cBhvr>
                                      <p:tavLst>
                                        <p:tav tm="0">
                                          <p:val>
                                            <p:strVal val="ppt_h"/>
                                          </p:val>
                                        </p:tav>
                                        <p:tav tm="100000">
                                          <p:val>
                                            <p:strVal val="ppt_h"/>
                                          </p:val>
                                        </p:tav>
                                      </p:tavLst>
                                    </p:anim>
                                    <p:set>
                                      <p:cBhvr>
                                        <p:cTn id="3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14"/>
                                        </p:tgtEl>
                                      </p:cBhvr>
                                    </p:animEffect>
                                    <p:anim calcmode="lin" valueType="num">
                                      <p:cBhvr>
                                        <p:cTn id="39"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14"/>
                                        </p:tgtEl>
                                        <p:attrNameLst>
                                          <p:attrName>ppt_h</p:attrName>
                                        </p:attrNameLst>
                                      </p:cBhvr>
                                      <p:tavLst>
                                        <p:tav tm="0">
                                          <p:val>
                                            <p:strVal val="ppt_h"/>
                                          </p:val>
                                        </p:tav>
                                        <p:tav tm="100000">
                                          <p:val>
                                            <p:strVal val="ppt_h"/>
                                          </p:val>
                                        </p:tav>
                                      </p:tavLst>
                                    </p:anim>
                                    <p:set>
                                      <p:cBhvr>
                                        <p:cTn id="4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2" name="Picture 8" descr="ongtho">
            <a:extLst>
              <a:ext uri="{FF2B5EF4-FFF2-40B4-BE49-F238E27FC236}">
                <a16:creationId xmlns:a16="http://schemas.microsoft.com/office/drawing/2014/main" id="{C31E4811-91CC-4C96-85F5-AF3BC3345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3" y="-171450"/>
            <a:ext cx="6743700" cy="5143500"/>
          </a:xfrm>
          <a:prstGeom prst="rect">
            <a:avLst/>
          </a:prstGeom>
          <a:noFill/>
          <a:ln w="114300">
            <a:pattFill prst="sphere">
              <a:fgClr>
                <a:srgbClr val="FFCC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4099" name="Picture 7" descr="blumen-pflanzen094">
            <a:extLst>
              <a:ext uri="{FF2B5EF4-FFF2-40B4-BE49-F238E27FC236}">
                <a16:creationId xmlns:a16="http://schemas.microsoft.com/office/drawing/2014/main" id="{3B266530-D3D6-4B0C-BF53-795758F085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91877">
            <a:off x="6877050" y="4140994"/>
            <a:ext cx="1264444"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8" descr="blumen-pflanzen094">
            <a:extLst>
              <a:ext uri="{FF2B5EF4-FFF2-40B4-BE49-F238E27FC236}">
                <a16:creationId xmlns:a16="http://schemas.microsoft.com/office/drawing/2014/main" id="{8736158C-DEEF-4C94-A6BB-AC291E20F3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597460">
            <a:off x="932259" y="4148138"/>
            <a:ext cx="1264445"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 descr="DOVEC">
            <a:extLst>
              <a:ext uri="{FF2B5EF4-FFF2-40B4-BE49-F238E27FC236}">
                <a16:creationId xmlns:a16="http://schemas.microsoft.com/office/drawing/2014/main" id="{C9D98DBC-E1B4-4B15-ADC1-8B0176C932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122065">
            <a:off x="1441252" y="273249"/>
            <a:ext cx="96559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2" descr="DOVEC">
            <a:extLst>
              <a:ext uri="{FF2B5EF4-FFF2-40B4-BE49-F238E27FC236}">
                <a16:creationId xmlns:a16="http://schemas.microsoft.com/office/drawing/2014/main" id="{818A1A5B-FF68-48FD-BF60-92B63A16CD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122065">
            <a:off x="6756202" y="158949"/>
            <a:ext cx="96559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WordArt 13">
            <a:extLst>
              <a:ext uri="{FF2B5EF4-FFF2-40B4-BE49-F238E27FC236}">
                <a16:creationId xmlns:a16="http://schemas.microsoft.com/office/drawing/2014/main" id="{B47EEDE6-A07D-4316-9DB9-5C1E91C9ED1F}"/>
              </a:ext>
            </a:extLst>
          </p:cNvPr>
          <p:cNvSpPr>
            <a:spLocks noChangeArrowheads="1" noChangeShapeType="1" noTextEdit="1"/>
          </p:cNvSpPr>
          <p:nvPr/>
        </p:nvSpPr>
        <p:spPr bwMode="auto">
          <a:xfrm>
            <a:off x="1714500" y="0"/>
            <a:ext cx="5064919" cy="685800"/>
          </a:xfrm>
          <a:prstGeom prst="rect">
            <a:avLst/>
          </a:prstGeom>
        </p:spPr>
        <p:txBody>
          <a:bodyPr wrap="none" fromWordArt="1">
            <a:prstTxWarp prst="textPlain">
              <a:avLst>
                <a:gd name="adj" fmla="val 50000"/>
              </a:avLst>
            </a:prstTxWarp>
          </a:bodyPr>
          <a:lstStyle/>
          <a:p>
            <a:pPr algn="ctr"/>
            <a:endParaRPr lang="en-US" sz="2700" kern="10">
              <a:ln w="9525">
                <a:solidFill>
                  <a:srgbClr val="FF00FF"/>
                </a:solidFill>
                <a:round/>
                <a:headEnd/>
                <a:tailEnd/>
              </a:ln>
              <a:solidFill>
                <a:srgbClr val="000000"/>
              </a:solidFill>
              <a:effectLst>
                <a:outerShdw dist="45791" dir="2021404" algn="ctr" rotWithShape="0">
                  <a:srgbClr val="B2B2B2">
                    <a:alpha val="79999"/>
                  </a:srgbClr>
                </a:outerShdw>
              </a:effectLst>
              <a:cs typeface="Times New Roman" panose="02020603050405020304" pitchFamily="18" charset="0"/>
            </a:endParaRPr>
          </a:p>
        </p:txBody>
      </p:sp>
      <p:sp>
        <p:nvSpPr>
          <p:cNvPr id="4105" name="WordArt 15">
            <a:extLst>
              <a:ext uri="{FF2B5EF4-FFF2-40B4-BE49-F238E27FC236}">
                <a16:creationId xmlns:a16="http://schemas.microsoft.com/office/drawing/2014/main" id="{D857E080-9441-4911-990D-8292421C7D9A}"/>
              </a:ext>
            </a:extLst>
          </p:cNvPr>
          <p:cNvSpPr>
            <a:spLocks noChangeArrowheads="1" noChangeShapeType="1" noTextEdit="1"/>
          </p:cNvSpPr>
          <p:nvPr/>
        </p:nvSpPr>
        <p:spPr bwMode="auto">
          <a:xfrm>
            <a:off x="131630" y="1638497"/>
            <a:ext cx="3165740" cy="776595"/>
          </a:xfrm>
          <a:prstGeom prst="rect">
            <a:avLst/>
          </a:prstGeom>
        </p:spPr>
        <p:txBody>
          <a:bodyPr wrap="none" fromWordArt="1">
            <a:prstTxWarp prst="textPlain">
              <a:avLst>
                <a:gd name="adj" fmla="val 50000"/>
              </a:avLst>
            </a:prstTxWarp>
          </a:bodyPr>
          <a:lstStyle/>
          <a:p>
            <a:pPr algn="ctr"/>
            <a:r>
              <a:rPr lang="en-US" kern="10">
                <a:ln w="9525">
                  <a:solidFill>
                    <a:srgbClr val="FF00FF"/>
                  </a:solidFill>
                  <a:round/>
                  <a:headEnd/>
                  <a:tailEnd/>
                </a:ln>
                <a:solidFill>
                  <a:srgbClr val="FF0000"/>
                </a:solidFill>
                <a:effectLst>
                  <a:outerShdw dist="45791" dir="2021404" algn="ctr" rotWithShape="0">
                    <a:srgbClr val="B2B2B2">
                      <a:alpha val="79999"/>
                    </a:srgbClr>
                  </a:outerShdw>
                </a:effectLst>
                <a:cs typeface="Times New Roman" panose="02020603050405020304" pitchFamily="18" charset="0"/>
              </a:rPr>
              <a:t>CÔN TRÙNG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16072"/>
                                        </p:tgtEl>
                                        <p:attrNameLst>
                                          <p:attrName>style.visibility</p:attrName>
                                        </p:attrNameLst>
                                      </p:cBhvr>
                                      <p:to>
                                        <p:strVal val="visible"/>
                                      </p:to>
                                    </p:set>
                                    <p:anim calcmode="lin" valueType="num">
                                      <p:cBhvr>
                                        <p:cTn id="7" dur="1000" fill="hold"/>
                                        <p:tgtEl>
                                          <p:spTgt spid="216072"/>
                                        </p:tgtEl>
                                        <p:attrNameLst>
                                          <p:attrName>ppt_w</p:attrName>
                                        </p:attrNameLst>
                                      </p:cBhvr>
                                      <p:tavLst>
                                        <p:tav tm="0">
                                          <p:val>
                                            <p:strVal val="#ppt_w*0.70"/>
                                          </p:val>
                                        </p:tav>
                                        <p:tav tm="100000">
                                          <p:val>
                                            <p:strVal val="#ppt_w"/>
                                          </p:val>
                                        </p:tav>
                                      </p:tavLst>
                                    </p:anim>
                                    <p:anim calcmode="lin" valueType="num">
                                      <p:cBhvr>
                                        <p:cTn id="8" dur="1000" fill="hold"/>
                                        <p:tgtEl>
                                          <p:spTgt spid="216072"/>
                                        </p:tgtEl>
                                        <p:attrNameLst>
                                          <p:attrName>ppt_h</p:attrName>
                                        </p:attrNameLst>
                                      </p:cBhvr>
                                      <p:tavLst>
                                        <p:tav tm="0">
                                          <p:val>
                                            <p:strVal val="#ppt_h"/>
                                          </p:val>
                                        </p:tav>
                                        <p:tav tm="100000">
                                          <p:val>
                                            <p:strVal val="#ppt_h"/>
                                          </p:val>
                                        </p:tav>
                                      </p:tavLst>
                                    </p:anim>
                                    <p:animEffect transition="in" filter="fade">
                                      <p:cBhvr>
                                        <p:cTn id="9" dur="1000"/>
                                        <p:tgtEl>
                                          <p:spTgt spid="21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2135"/>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64" b="88525" l="364" r="100000"/>
                    </a14:imgEffect>
                  </a14:imgLayer>
                </a14:imgProps>
              </a:ext>
              <a:ext uri="{28A0092B-C50C-407E-A947-70E740481C1C}">
                <a14:useLocalDpi xmlns:a14="http://schemas.microsoft.com/office/drawing/2010/main" val="0"/>
              </a:ext>
            </a:extLst>
          </a:blip>
          <a:srcRect/>
          <a:stretch>
            <a:fillRect/>
          </a:stretch>
        </p:blipFill>
        <p:spPr bwMode="auto">
          <a:xfrm>
            <a:off x="-76200" y="4171951"/>
            <a:ext cx="2619375" cy="130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75" b="96125" l="10000" r="100000"/>
                    </a14:imgEffect>
                  </a14:imgLayer>
                </a14:imgProps>
              </a:ext>
              <a:ext uri="{28A0092B-C50C-407E-A947-70E740481C1C}">
                <a14:useLocalDpi xmlns:a14="http://schemas.microsoft.com/office/drawing/2010/main" val="0"/>
              </a:ext>
            </a:extLst>
          </a:blip>
          <a:srcRect/>
          <a:stretch>
            <a:fillRect/>
          </a:stretch>
        </p:blipFill>
        <p:spPr bwMode="auto">
          <a:xfrm>
            <a:off x="6999396" y="4171951"/>
            <a:ext cx="2154840" cy="101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1428750"/>
            <a:ext cx="9154236" cy="3753281"/>
            <a:chOff x="152400" y="134939"/>
            <a:chExt cx="6553200" cy="5427662"/>
          </a:xfrm>
        </p:grpSpPr>
        <p:grpSp>
          <p:nvGrpSpPr>
            <p:cNvPr id="5" name="Group 4"/>
            <p:cNvGrpSpPr/>
            <p:nvPr/>
          </p:nvGrpSpPr>
          <p:grpSpPr>
            <a:xfrm>
              <a:off x="152400" y="134939"/>
              <a:ext cx="6553200" cy="5427662"/>
              <a:chOff x="152400" y="134938"/>
              <a:chExt cx="8991600" cy="6656387"/>
            </a:xfrm>
          </p:grpSpPr>
          <p:pic>
            <p:nvPicPr>
              <p:cNvPr id="17" name="Picture 2" descr="Untitled-1 copy"/>
              <p:cNvPicPr>
                <a:picLocks noChangeAspect="1" noChangeArrowheads="1"/>
              </p:cNvPicPr>
              <p:nvPr/>
            </p:nvPicPr>
            <p:blipFill>
              <a:blip r:embed="rId7"/>
              <a:srcRect/>
              <a:stretch>
                <a:fillRect/>
              </a:stretch>
            </p:blipFill>
            <p:spPr bwMode="auto">
              <a:xfrm>
                <a:off x="152400" y="134938"/>
                <a:ext cx="2857500" cy="2151062"/>
              </a:xfrm>
              <a:prstGeom prst="rect">
                <a:avLst/>
              </a:prstGeom>
              <a:ln>
                <a:noFill/>
              </a:ln>
              <a:effectLst>
                <a:outerShdw blurRad="190500" algn="tl" rotWithShape="0">
                  <a:srgbClr val="000000">
                    <a:alpha val="70000"/>
                  </a:srgbClr>
                </a:outerShdw>
              </a:effectLst>
            </p:spPr>
          </p:pic>
          <p:pic>
            <p:nvPicPr>
              <p:cNvPr id="18" name="Picture 3" descr="Untitled-2 copy"/>
              <p:cNvPicPr>
                <a:picLocks noChangeAspect="1" noChangeArrowheads="1"/>
              </p:cNvPicPr>
              <p:nvPr/>
            </p:nvPicPr>
            <p:blipFill>
              <a:blip r:embed="rId8"/>
              <a:srcRect/>
              <a:stretch>
                <a:fillRect/>
              </a:stretch>
            </p:blipFill>
            <p:spPr bwMode="auto">
              <a:xfrm>
                <a:off x="152400" y="2420938"/>
                <a:ext cx="2844800" cy="2128837"/>
              </a:xfrm>
              <a:prstGeom prst="rect">
                <a:avLst/>
              </a:prstGeom>
              <a:ln>
                <a:noFill/>
              </a:ln>
              <a:effectLst>
                <a:outerShdw blurRad="190500" algn="tl" rotWithShape="0">
                  <a:srgbClr val="000000">
                    <a:alpha val="70000"/>
                  </a:srgbClr>
                </a:outerShdw>
              </a:effectLst>
            </p:spPr>
          </p:pic>
          <p:pic>
            <p:nvPicPr>
              <p:cNvPr id="19" name="Picture 4" descr="Untitled-3 copy"/>
              <p:cNvPicPr>
                <a:picLocks noChangeAspect="1" noChangeArrowheads="1"/>
              </p:cNvPicPr>
              <p:nvPr/>
            </p:nvPicPr>
            <p:blipFill>
              <a:blip r:embed="rId9"/>
              <a:srcRect/>
              <a:stretch>
                <a:fillRect/>
              </a:stretch>
            </p:blipFill>
            <p:spPr bwMode="auto">
              <a:xfrm>
                <a:off x="152400" y="4660900"/>
                <a:ext cx="3136900" cy="2130425"/>
              </a:xfrm>
              <a:prstGeom prst="rect">
                <a:avLst/>
              </a:prstGeom>
              <a:ln>
                <a:noFill/>
              </a:ln>
              <a:effectLst>
                <a:outerShdw blurRad="190500" algn="tl" rotWithShape="0">
                  <a:srgbClr val="000000">
                    <a:alpha val="70000"/>
                  </a:srgbClr>
                </a:outerShdw>
              </a:effectLst>
            </p:spPr>
          </p:pic>
          <p:pic>
            <p:nvPicPr>
              <p:cNvPr id="23" name="Picture 5" descr="Untitled-4 copy"/>
              <p:cNvPicPr>
                <a:picLocks noChangeAspect="1" noChangeArrowheads="1"/>
              </p:cNvPicPr>
              <p:nvPr/>
            </p:nvPicPr>
            <p:blipFill>
              <a:blip r:embed="rId10"/>
              <a:srcRect/>
              <a:stretch>
                <a:fillRect/>
              </a:stretch>
            </p:blipFill>
            <p:spPr bwMode="auto">
              <a:xfrm>
                <a:off x="3289300" y="134938"/>
                <a:ext cx="2590800" cy="1541462"/>
              </a:xfrm>
              <a:prstGeom prst="rect">
                <a:avLst/>
              </a:prstGeom>
              <a:ln>
                <a:noFill/>
              </a:ln>
              <a:effectLst>
                <a:outerShdw blurRad="190500" algn="tl" rotWithShape="0">
                  <a:srgbClr val="000000">
                    <a:alpha val="70000"/>
                  </a:srgbClr>
                </a:outerShdw>
              </a:effectLst>
            </p:spPr>
          </p:pic>
          <p:pic>
            <p:nvPicPr>
              <p:cNvPr id="24" name="Picture 7" descr="17"/>
              <p:cNvPicPr>
                <a:picLocks noChangeAspect="1" noChangeArrowheads="1"/>
              </p:cNvPicPr>
              <p:nvPr/>
            </p:nvPicPr>
            <p:blipFill>
              <a:blip r:embed="rId11"/>
              <a:srcRect/>
              <a:stretch>
                <a:fillRect/>
              </a:stretch>
            </p:blipFill>
            <p:spPr bwMode="auto">
              <a:xfrm>
                <a:off x="3327400" y="5267325"/>
                <a:ext cx="2590800" cy="1524000"/>
              </a:xfrm>
              <a:prstGeom prst="rect">
                <a:avLst/>
              </a:prstGeom>
              <a:ln>
                <a:noFill/>
              </a:ln>
              <a:effectLst>
                <a:outerShdw blurRad="190500" algn="tl" rotWithShape="0">
                  <a:srgbClr val="000000">
                    <a:alpha val="70000"/>
                  </a:srgbClr>
                </a:outerShdw>
              </a:effectLst>
            </p:spPr>
          </p:pic>
          <p:pic>
            <p:nvPicPr>
              <p:cNvPr id="25" name="Picture 38" descr="Untitled-5 copy"/>
              <p:cNvPicPr>
                <a:picLocks noChangeAspect="1" noChangeArrowheads="1"/>
              </p:cNvPicPr>
              <p:nvPr/>
            </p:nvPicPr>
            <p:blipFill>
              <a:blip r:embed="rId12"/>
              <a:srcRect/>
              <a:stretch>
                <a:fillRect/>
              </a:stretch>
            </p:blipFill>
            <p:spPr bwMode="auto">
              <a:xfrm>
                <a:off x="3289300" y="1871662"/>
                <a:ext cx="2590800" cy="1523999"/>
              </a:xfrm>
              <a:prstGeom prst="rect">
                <a:avLst/>
              </a:prstGeom>
              <a:ln>
                <a:noFill/>
              </a:ln>
              <a:effectLst>
                <a:outerShdw blurRad="190500" algn="tl" rotWithShape="0">
                  <a:srgbClr val="000000">
                    <a:alpha val="70000"/>
                  </a:srgbClr>
                </a:outerShdw>
              </a:effectLst>
            </p:spPr>
          </p:pic>
          <p:pic>
            <p:nvPicPr>
              <p:cNvPr id="26" name="Picture 8" descr="Untitled-8 copy"/>
              <p:cNvPicPr>
                <a:picLocks noChangeAspect="1" noChangeArrowheads="1"/>
              </p:cNvPicPr>
              <p:nvPr/>
            </p:nvPicPr>
            <p:blipFill>
              <a:blip r:embed="rId13"/>
              <a:srcRect/>
              <a:stretch>
                <a:fillRect/>
              </a:stretch>
            </p:blipFill>
            <p:spPr bwMode="auto">
              <a:xfrm>
                <a:off x="6197600" y="134938"/>
                <a:ext cx="2870200" cy="2151062"/>
              </a:xfrm>
              <a:prstGeom prst="rect">
                <a:avLst/>
              </a:prstGeom>
              <a:ln>
                <a:noFill/>
              </a:ln>
              <a:effectLst>
                <a:outerShdw blurRad="190500" algn="tl" rotWithShape="0">
                  <a:srgbClr val="000000">
                    <a:alpha val="70000"/>
                  </a:srgbClr>
                </a:outerShdw>
              </a:effectLst>
            </p:spPr>
          </p:pic>
          <p:pic>
            <p:nvPicPr>
              <p:cNvPr id="27" name="Picture 9" descr="Untitled-9 copy"/>
              <p:cNvPicPr>
                <a:picLocks noChangeAspect="1" noChangeArrowheads="1"/>
              </p:cNvPicPr>
              <p:nvPr/>
            </p:nvPicPr>
            <p:blipFill>
              <a:blip r:embed="rId14"/>
              <a:srcRect/>
              <a:stretch>
                <a:fillRect/>
              </a:stretch>
            </p:blipFill>
            <p:spPr bwMode="auto">
              <a:xfrm>
                <a:off x="6172200" y="2446338"/>
                <a:ext cx="2971800" cy="2103437"/>
              </a:xfrm>
              <a:prstGeom prst="rect">
                <a:avLst/>
              </a:prstGeom>
              <a:ln>
                <a:noFill/>
              </a:ln>
              <a:effectLst>
                <a:outerShdw blurRad="190500" algn="tl" rotWithShape="0">
                  <a:srgbClr val="000000">
                    <a:alpha val="70000"/>
                  </a:srgbClr>
                </a:outerShdw>
              </a:effectLst>
            </p:spPr>
          </p:pic>
          <p:pic>
            <p:nvPicPr>
              <p:cNvPr id="28" name="Picture 10" descr="Untitled-10 copy"/>
              <p:cNvPicPr>
                <a:picLocks noChangeAspect="1" noChangeArrowheads="1"/>
              </p:cNvPicPr>
              <p:nvPr/>
            </p:nvPicPr>
            <p:blipFill>
              <a:blip r:embed="rId15"/>
              <a:srcRect/>
              <a:stretch>
                <a:fillRect/>
              </a:stretch>
            </p:blipFill>
            <p:spPr bwMode="auto">
              <a:xfrm>
                <a:off x="6172200" y="4724400"/>
                <a:ext cx="2971800" cy="2066925"/>
              </a:xfrm>
              <a:prstGeom prst="rect">
                <a:avLst/>
              </a:prstGeom>
              <a:ln>
                <a:noFill/>
              </a:ln>
              <a:effectLst>
                <a:outerShdw blurRad="190500" algn="tl" rotWithShape="0">
                  <a:srgbClr val="000000">
                    <a:alpha val="70000"/>
                  </a:srgbClr>
                </a:outerShdw>
              </a:effectLst>
            </p:spPr>
          </p:pic>
        </p:grpSp>
        <p:grpSp>
          <p:nvGrpSpPr>
            <p:cNvPr id="29" name="Group 2"/>
            <p:cNvGrpSpPr>
              <a:grpSpLocks/>
            </p:cNvGrpSpPr>
            <p:nvPr/>
          </p:nvGrpSpPr>
          <p:grpSpPr bwMode="auto">
            <a:xfrm>
              <a:off x="2466383" y="2917054"/>
              <a:ext cx="1849518" cy="1484620"/>
              <a:chOff x="-2564309" y="3790102"/>
              <a:chExt cx="6997330" cy="2940318"/>
            </a:xfrm>
          </p:grpSpPr>
          <p:pic>
            <p:nvPicPr>
              <p:cNvPr id="30" name="Picture 6" descr="16"/>
              <p:cNvPicPr>
                <a:picLocks noChangeAspect="1" noChangeArrowheads="1"/>
              </p:cNvPicPr>
              <p:nvPr/>
            </p:nvPicPr>
            <p:blipFill rotWithShape="1">
              <a:blip r:embed="rId16"/>
              <a:srcRect l="12209" t="7362" r="8196" b="22012"/>
              <a:stretch/>
            </p:blipFill>
            <p:spPr bwMode="auto">
              <a:xfrm>
                <a:off x="-2564309" y="3790102"/>
                <a:ext cx="6997330" cy="2651686"/>
              </a:xfrm>
              <a:prstGeom prst="rect">
                <a:avLst/>
              </a:prstGeom>
              <a:ln>
                <a:noFill/>
              </a:ln>
              <a:effectLst>
                <a:outerShdw blurRad="190500" algn="tl" rotWithShape="0">
                  <a:srgbClr val="000000">
                    <a:alpha val="70000"/>
                  </a:srgbClr>
                </a:outerShdw>
              </a:effectLst>
            </p:spPr>
          </p:pic>
          <p:sp>
            <p:nvSpPr>
              <p:cNvPr id="31" name="Oval 30"/>
              <p:cNvSpPr/>
              <p:nvPr/>
            </p:nvSpPr>
            <p:spPr>
              <a:xfrm>
                <a:off x="565121" y="6300417"/>
                <a:ext cx="498602" cy="430003"/>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a:solidFill>
                      <a:schemeClr val="tx1"/>
                    </a:solidFill>
                    <a:latin typeface="Times" pitchFamily="18" charset="0"/>
                    <a:cs typeface="Times" pitchFamily="18" charset="0"/>
                  </a:rPr>
                  <a:t>6</a:t>
                </a:r>
              </a:p>
            </p:txBody>
          </p:sp>
        </p:grpSp>
      </p:grpSp>
      <p:grpSp>
        <p:nvGrpSpPr>
          <p:cNvPr id="7" name="Group 6"/>
          <p:cNvGrpSpPr/>
          <p:nvPr/>
        </p:nvGrpSpPr>
        <p:grpSpPr>
          <a:xfrm>
            <a:off x="272040" y="2567646"/>
            <a:ext cx="8882196" cy="2493170"/>
            <a:chOff x="0" y="4038600"/>
            <a:chExt cx="8882196" cy="3324226"/>
          </a:xfrm>
        </p:grpSpPr>
        <p:pic>
          <p:nvPicPr>
            <p:cNvPr id="32" name="Picture 2" descr="Káº¿t quáº£ hÃ¬nh áº£nh cho hÃ¬nh  cÃ¢u há»i"/>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7505" b="95310" l="0" r="94500"/>
                      </a14:imgEffect>
                    </a14:imgLayer>
                  </a14:imgProps>
                </a:ext>
                <a:ext uri="{28A0092B-C50C-407E-A947-70E740481C1C}">
                  <a14:useLocalDpi xmlns:a14="http://schemas.microsoft.com/office/drawing/2010/main" val="0"/>
                </a:ext>
              </a:extLst>
            </a:blip>
            <a:srcRect/>
            <a:stretch>
              <a:fillRect/>
            </a:stretch>
          </p:blipFill>
          <p:spPr bwMode="auto">
            <a:xfrm>
              <a:off x="0" y="4038600"/>
              <a:ext cx="2494728" cy="3324226"/>
            </a:xfrm>
            <a:prstGeom prst="rect">
              <a:avLst/>
            </a:prstGeom>
            <a:noFill/>
            <a:extLst>
              <a:ext uri="{909E8E84-426E-40DD-AFC4-6F175D3DCCD1}">
                <a14:hiddenFill xmlns:a14="http://schemas.microsoft.com/office/drawing/2010/main">
                  <a:solidFill>
                    <a:srgbClr val="FFFFFF"/>
                  </a:solidFill>
                </a14:hiddenFill>
              </a:ext>
            </a:extLst>
          </p:spPr>
        </p:pic>
        <p:sp>
          <p:nvSpPr>
            <p:cNvPr id="33" name="Cloud Callout 32"/>
            <p:cNvSpPr/>
            <p:nvPr/>
          </p:nvSpPr>
          <p:spPr>
            <a:xfrm>
              <a:off x="3929196" y="4183010"/>
              <a:ext cx="4953000" cy="2850272"/>
            </a:xfrm>
            <a:prstGeom prst="cloudCallout">
              <a:avLst>
                <a:gd name="adj1" fmla="val -60943"/>
                <a:gd name="adj2" fmla="val 1523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solidFill>
                    <a:schemeClr val="tx1"/>
                  </a:solidFill>
                  <a:latin typeface="HP001 4 hàng" pitchFamily="34" charset="0"/>
                </a:rPr>
                <a:t>Quan</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sát</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và</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nêu</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tên</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các</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loài</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động</a:t>
              </a:r>
              <a:r>
                <a:rPr lang="en-US" sz="3200" b="1" dirty="0">
                  <a:solidFill>
                    <a:schemeClr val="tx1"/>
                  </a:solidFill>
                  <a:latin typeface="HP001 4 hàng" pitchFamily="34" charset="0"/>
                </a:rPr>
                <a:t> </a:t>
              </a:r>
              <a:r>
                <a:rPr lang="en-US" sz="3200" b="1" dirty="0" err="1">
                  <a:solidFill>
                    <a:schemeClr val="tx1"/>
                  </a:solidFill>
                  <a:latin typeface="HP001 4 hàng" pitchFamily="34" charset="0"/>
                </a:rPr>
                <a:t>vật</a:t>
              </a:r>
              <a:r>
                <a:rPr lang="en-US" sz="3200" b="1" dirty="0">
                  <a:solidFill>
                    <a:schemeClr val="tx1"/>
                  </a:solidFill>
                  <a:latin typeface="HP001 4 hàng" pitchFamily="34" charset="0"/>
                </a:rPr>
                <a:t>.</a:t>
              </a:r>
            </a:p>
          </p:txBody>
        </p:sp>
      </p:grpSp>
      <p:sp>
        <p:nvSpPr>
          <p:cNvPr id="35" name="TextBox 34"/>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
        <p:nvSpPr>
          <p:cNvPr id="36" name="TextBox 35"/>
          <p:cNvSpPr txBox="1"/>
          <p:nvPr/>
        </p:nvSpPr>
        <p:spPr>
          <a:xfrm>
            <a:off x="1066800" y="126452"/>
            <a:ext cx="5884944"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9 </a:t>
            </a:r>
            <a:r>
              <a:rPr lang="en-US" sz="3200" b="1" dirty="0" err="1">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2022</a:t>
            </a:r>
          </a:p>
        </p:txBody>
      </p:sp>
      <p:sp>
        <p:nvSpPr>
          <p:cNvPr id="2" name="Right Arrow 1">
            <a:hlinkClick r:id="rId19" action="ppaction://hlinksldjump"/>
          </p:cNvPr>
          <p:cNvSpPr/>
          <p:nvPr/>
        </p:nvSpPr>
        <p:spPr>
          <a:xfrm>
            <a:off x="8534400" y="66675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6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5" name="Picture 7" descr="buom">
            <a:hlinkClick r:id="" action="ppaction://noaction">
              <a:snd r:embed="rId2" name="j0214098.wav"/>
            </a:hlinkClick>
            <a:extLst>
              <a:ext uri="{FF2B5EF4-FFF2-40B4-BE49-F238E27FC236}">
                <a16:creationId xmlns:a16="http://schemas.microsoft.com/office/drawing/2014/main" id="{DD18D88C-8439-4352-8292-FFFA41D8B0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1841" y="3314700"/>
            <a:ext cx="2684859" cy="1828800"/>
          </a:xfrm>
          <a:prstGeom prst="rect">
            <a:avLst/>
          </a:prstGeom>
          <a:noFill/>
          <a:ln w="127000">
            <a:pattFill prst="sphere">
              <a:fgClr>
                <a:srgbClr val="FF66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283656" name="Picture 8" descr="gian">
            <a:hlinkClick r:id="" action="ppaction://noaction">
              <a:snd r:embed="rId2" name="j0214098.wav"/>
            </a:hlinkClick>
            <a:extLst>
              <a:ext uri="{FF2B5EF4-FFF2-40B4-BE49-F238E27FC236}">
                <a16:creationId xmlns:a16="http://schemas.microsoft.com/office/drawing/2014/main" id="{08F021AA-6656-4632-983D-50127489F5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00" y="3286125"/>
            <a:ext cx="2686050" cy="1857375"/>
          </a:xfrm>
          <a:prstGeom prst="rect">
            <a:avLst/>
          </a:prstGeom>
          <a:noFill/>
          <a:ln w="127000">
            <a:pattFill prst="sphere">
              <a:fgClr>
                <a:schemeClr val="folHlink"/>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283657" name="Picture 9" descr="chau_chau">
            <a:extLst>
              <a:ext uri="{FF2B5EF4-FFF2-40B4-BE49-F238E27FC236}">
                <a16:creationId xmlns:a16="http://schemas.microsoft.com/office/drawing/2014/main" id="{50CF8286-7017-4A18-ABBA-04F411BF3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1257300"/>
            <a:ext cx="2686050" cy="1885950"/>
          </a:xfrm>
          <a:prstGeom prst="rect">
            <a:avLst/>
          </a:prstGeom>
          <a:noFill/>
          <a:ln w="127000">
            <a:pattFill prst="sphere">
              <a:fgClr>
                <a:srgbClr val="FF66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59399" name="Picture 7">
            <a:extLst>
              <a:ext uri="{FF2B5EF4-FFF2-40B4-BE49-F238E27FC236}">
                <a16:creationId xmlns:a16="http://schemas.microsoft.com/office/drawing/2014/main" id="{78EA25D2-470B-46CD-B292-4BC574FF9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1314451"/>
            <a:ext cx="2857500" cy="1859756"/>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83655"/>
                                        </p:tgtEl>
                                        <p:attrNameLst>
                                          <p:attrName>style.visibility</p:attrName>
                                        </p:attrNameLst>
                                      </p:cBhvr>
                                      <p:to>
                                        <p:strVal val="visible"/>
                                      </p:to>
                                    </p:set>
                                    <p:animEffect transition="in" filter="diamond(in)">
                                      <p:cBhvr>
                                        <p:cTn id="7" dur="2000"/>
                                        <p:tgtEl>
                                          <p:spTgt spid="283655"/>
                                        </p:tgtEl>
                                      </p:cBhvr>
                                    </p:animEffect>
                                  </p:childTnLst>
                                </p:cTn>
                              </p:par>
                              <p:par>
                                <p:cTn id="8" presetID="55" presetClass="entr" presetSubtype="0" fill="hold" nodeType="withEffect">
                                  <p:stCondLst>
                                    <p:cond delay="0"/>
                                  </p:stCondLst>
                                  <p:childTnLst>
                                    <p:set>
                                      <p:cBhvr>
                                        <p:cTn id="9" dur="1" fill="hold">
                                          <p:stCondLst>
                                            <p:cond delay="0"/>
                                          </p:stCondLst>
                                        </p:cTn>
                                        <p:tgtEl>
                                          <p:spTgt spid="283656"/>
                                        </p:tgtEl>
                                        <p:attrNameLst>
                                          <p:attrName>style.visibility</p:attrName>
                                        </p:attrNameLst>
                                      </p:cBhvr>
                                      <p:to>
                                        <p:strVal val="visible"/>
                                      </p:to>
                                    </p:set>
                                    <p:anim calcmode="lin" valueType="num">
                                      <p:cBhvr>
                                        <p:cTn id="10" dur="1000" fill="hold"/>
                                        <p:tgtEl>
                                          <p:spTgt spid="283656"/>
                                        </p:tgtEl>
                                        <p:attrNameLst>
                                          <p:attrName>ppt_w</p:attrName>
                                        </p:attrNameLst>
                                      </p:cBhvr>
                                      <p:tavLst>
                                        <p:tav tm="0">
                                          <p:val>
                                            <p:strVal val="#ppt_w*0.70"/>
                                          </p:val>
                                        </p:tav>
                                        <p:tav tm="100000">
                                          <p:val>
                                            <p:strVal val="#ppt_w"/>
                                          </p:val>
                                        </p:tav>
                                      </p:tavLst>
                                    </p:anim>
                                    <p:anim calcmode="lin" valueType="num">
                                      <p:cBhvr>
                                        <p:cTn id="11" dur="1000" fill="hold"/>
                                        <p:tgtEl>
                                          <p:spTgt spid="283656"/>
                                        </p:tgtEl>
                                        <p:attrNameLst>
                                          <p:attrName>ppt_h</p:attrName>
                                        </p:attrNameLst>
                                      </p:cBhvr>
                                      <p:tavLst>
                                        <p:tav tm="0">
                                          <p:val>
                                            <p:strVal val="#ppt_h"/>
                                          </p:val>
                                        </p:tav>
                                        <p:tav tm="100000">
                                          <p:val>
                                            <p:strVal val="#ppt_h"/>
                                          </p:val>
                                        </p:tav>
                                      </p:tavLst>
                                    </p:anim>
                                    <p:animEffect transition="in" filter="fade">
                                      <p:cBhvr>
                                        <p:cTn id="12" dur="1000"/>
                                        <p:tgtEl>
                                          <p:spTgt spid="283656"/>
                                        </p:tgtEl>
                                      </p:cBhvr>
                                    </p:animEffect>
                                  </p:childTnLst>
                                </p:cTn>
                              </p:par>
                              <p:par>
                                <p:cTn id="13" presetID="29" presetClass="entr" presetSubtype="0" fill="hold" nodeType="withEffect">
                                  <p:stCondLst>
                                    <p:cond delay="0"/>
                                  </p:stCondLst>
                                  <p:childTnLst>
                                    <p:set>
                                      <p:cBhvr>
                                        <p:cTn id="14" dur="1" fill="hold">
                                          <p:stCondLst>
                                            <p:cond delay="0"/>
                                          </p:stCondLst>
                                        </p:cTn>
                                        <p:tgtEl>
                                          <p:spTgt spid="283657"/>
                                        </p:tgtEl>
                                        <p:attrNameLst>
                                          <p:attrName>style.visibility</p:attrName>
                                        </p:attrNameLst>
                                      </p:cBhvr>
                                      <p:to>
                                        <p:strVal val="visible"/>
                                      </p:to>
                                    </p:set>
                                    <p:anim calcmode="lin" valueType="num">
                                      <p:cBhvr>
                                        <p:cTn id="15" dur="1000" fill="hold"/>
                                        <p:tgtEl>
                                          <p:spTgt spid="283657"/>
                                        </p:tgtEl>
                                        <p:attrNameLst>
                                          <p:attrName>ppt_x</p:attrName>
                                        </p:attrNameLst>
                                      </p:cBhvr>
                                      <p:tavLst>
                                        <p:tav tm="0">
                                          <p:val>
                                            <p:strVal val="#ppt_x-.2"/>
                                          </p:val>
                                        </p:tav>
                                        <p:tav tm="100000">
                                          <p:val>
                                            <p:strVal val="#ppt_x"/>
                                          </p:val>
                                        </p:tav>
                                      </p:tavLst>
                                    </p:anim>
                                    <p:anim calcmode="lin" valueType="num">
                                      <p:cBhvr>
                                        <p:cTn id="16" dur="1000" fill="hold"/>
                                        <p:tgtEl>
                                          <p:spTgt spid="283657"/>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83657"/>
                                        </p:tgtEl>
                                      </p:cBhvr>
                                    </p:animEffect>
                                  </p:childTnLst>
                                </p:cTn>
                              </p:par>
                              <p:par>
                                <p:cTn id="18" presetID="8" presetClass="entr" presetSubtype="16" fill="hold" nodeType="withEffect">
                                  <p:stCondLst>
                                    <p:cond delay="0"/>
                                  </p:stCondLst>
                                  <p:childTnLst>
                                    <p:set>
                                      <p:cBhvr>
                                        <p:cTn id="19" dur="1" fill="hold">
                                          <p:stCondLst>
                                            <p:cond delay="0"/>
                                          </p:stCondLst>
                                        </p:cTn>
                                        <p:tgtEl>
                                          <p:spTgt spid="59399"/>
                                        </p:tgtEl>
                                        <p:attrNameLst>
                                          <p:attrName>style.visibility</p:attrName>
                                        </p:attrNameLst>
                                      </p:cBhvr>
                                      <p:to>
                                        <p:strVal val="visible"/>
                                      </p:to>
                                    </p:set>
                                    <p:animEffect transition="in" filter="diamond(in)">
                                      <p:cBhvr>
                                        <p:cTn id="20"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9" name="Picture 7">
            <a:extLst>
              <a:ext uri="{FF2B5EF4-FFF2-40B4-BE49-F238E27FC236}">
                <a16:creationId xmlns:a16="http://schemas.microsoft.com/office/drawing/2014/main" id="{35E3E0CF-7BA9-416D-8FDB-81EC4B814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71651"/>
            <a:ext cx="1543050" cy="1459706"/>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400" name="Picture 8">
            <a:extLst>
              <a:ext uri="{FF2B5EF4-FFF2-40B4-BE49-F238E27FC236}">
                <a16:creationId xmlns:a16="http://schemas.microsoft.com/office/drawing/2014/main" id="{802ACEC0-549C-4252-97F6-590E45203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1771651"/>
            <a:ext cx="1547813" cy="1489472"/>
          </a:xfrm>
          <a:prstGeom prst="rect">
            <a:avLst/>
          </a:prstGeom>
          <a:noFill/>
          <a:ln w="38100" cmpd="dbl">
            <a:solidFill>
              <a:srgbClr val="0066CC"/>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9">
            <a:extLst>
              <a:ext uri="{FF2B5EF4-FFF2-40B4-BE49-F238E27FC236}">
                <a16:creationId xmlns:a16="http://schemas.microsoft.com/office/drawing/2014/main" id="{F45ED407-84F3-4344-8221-EAC9FC3C4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3518297"/>
            <a:ext cx="1485900" cy="1485900"/>
          </a:xfrm>
          <a:prstGeom prst="rect">
            <a:avLst/>
          </a:prstGeom>
          <a:noFill/>
          <a:ln w="38100" cmpd="dbl">
            <a:solidFill>
              <a:srgbClr val="FF66CC"/>
            </a:solidFill>
            <a:miter lim="800000"/>
            <a:headEnd/>
            <a:tailEnd/>
          </a:ln>
          <a:extLst>
            <a:ext uri="{909E8E84-426E-40DD-AFC4-6F175D3DCCD1}">
              <a14:hiddenFill xmlns:a14="http://schemas.microsoft.com/office/drawing/2010/main">
                <a:solidFill>
                  <a:srgbClr val="FFFFFF"/>
                </a:solidFill>
              </a14:hiddenFill>
            </a:ext>
          </a:extLst>
        </p:spPr>
      </p:pic>
      <p:pic>
        <p:nvPicPr>
          <p:cNvPr id="59402" name="Picture 10">
            <a:extLst>
              <a:ext uri="{FF2B5EF4-FFF2-40B4-BE49-F238E27FC236}">
                <a16:creationId xmlns:a16="http://schemas.microsoft.com/office/drawing/2014/main" id="{FA76203F-4A7C-4FE2-B341-55CC22CE2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1" y="1771650"/>
            <a:ext cx="1489472" cy="1506141"/>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03" name="Picture 11">
            <a:extLst>
              <a:ext uri="{FF2B5EF4-FFF2-40B4-BE49-F238E27FC236}">
                <a16:creationId xmlns:a16="http://schemas.microsoft.com/office/drawing/2014/main" id="{2A293B23-E71D-4A20-B740-CEC6FCD8F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486151"/>
            <a:ext cx="1519238" cy="1489472"/>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404" name="Picture 12">
            <a:extLst>
              <a:ext uri="{FF2B5EF4-FFF2-40B4-BE49-F238E27FC236}">
                <a16:creationId xmlns:a16="http://schemas.microsoft.com/office/drawing/2014/main" id="{FAD8FB10-1416-4F75-A1FE-82CC54E6F7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951" y="3504010"/>
            <a:ext cx="1489472" cy="1489472"/>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9405" name="Picture 13">
            <a:extLst>
              <a:ext uri="{FF2B5EF4-FFF2-40B4-BE49-F238E27FC236}">
                <a16:creationId xmlns:a16="http://schemas.microsoft.com/office/drawing/2014/main" id="{08B47D8D-A6F9-4047-80A5-4E5B729DB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050" y="3504010"/>
            <a:ext cx="1577579" cy="1489472"/>
          </a:xfrm>
          <a:prstGeom prst="rect">
            <a:avLst/>
          </a:prstGeom>
          <a:noFill/>
          <a:ln w="38100" cmpd="dbl">
            <a:solidFill>
              <a:srgbClr val="CC0099"/>
            </a:solidFill>
            <a:miter lim="800000"/>
            <a:headEnd/>
            <a:tailEnd/>
          </a:ln>
          <a:extLst>
            <a:ext uri="{909E8E84-426E-40DD-AFC4-6F175D3DCCD1}">
              <a14:hiddenFill xmlns:a14="http://schemas.microsoft.com/office/drawing/2010/main">
                <a:solidFill>
                  <a:srgbClr val="FFFFFF"/>
                </a:solidFill>
              </a14:hiddenFill>
            </a:ext>
          </a:extLst>
        </p:spPr>
      </p:pic>
      <p:pic>
        <p:nvPicPr>
          <p:cNvPr id="59406" name="Picture 14">
            <a:extLst>
              <a:ext uri="{FF2B5EF4-FFF2-40B4-BE49-F238E27FC236}">
                <a16:creationId xmlns:a16="http://schemas.microsoft.com/office/drawing/2014/main" id="{B25B922D-2C58-41CB-915C-0B503D4619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771651"/>
            <a:ext cx="1547813" cy="1489472"/>
          </a:xfrm>
          <a:prstGeom prst="rect">
            <a:avLst/>
          </a:prstGeom>
          <a:noFill/>
          <a:ln w="38100" cmpd="dbl">
            <a:solidFill>
              <a:srgbClr val="996600"/>
            </a:solidFill>
            <a:miter lim="800000"/>
            <a:headEnd/>
            <a:tailEnd/>
          </a:ln>
          <a:extLst>
            <a:ext uri="{909E8E84-426E-40DD-AFC4-6F175D3DCCD1}">
              <a14:hiddenFill xmlns:a14="http://schemas.microsoft.com/office/drawing/2010/main">
                <a:solidFill>
                  <a:srgbClr val="FFFFFF"/>
                </a:solidFill>
              </a14:hiddenFill>
            </a:ext>
          </a:extLst>
        </p:spPr>
      </p:pic>
      <p:sp>
        <p:nvSpPr>
          <p:cNvPr id="227342" name="Text Box 14">
            <a:extLst>
              <a:ext uri="{FF2B5EF4-FFF2-40B4-BE49-F238E27FC236}">
                <a16:creationId xmlns:a16="http://schemas.microsoft.com/office/drawing/2014/main" id="{9D4AF81D-1536-4609-95D6-6F850BA2AD20}"/>
              </a:ext>
            </a:extLst>
          </p:cNvPr>
          <p:cNvSpPr txBox="1">
            <a:spLocks noChangeArrowheads="1"/>
          </p:cNvSpPr>
          <p:nvPr/>
        </p:nvSpPr>
        <p:spPr bwMode="auto">
          <a:xfrm>
            <a:off x="1828800" y="3187185"/>
            <a:ext cx="857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Ru</a:t>
            </a:r>
            <a:r>
              <a:rPr lang="en-US" altLang="en-US"/>
              <a:t>ồi</a:t>
            </a:r>
          </a:p>
        </p:txBody>
      </p:sp>
      <p:sp>
        <p:nvSpPr>
          <p:cNvPr id="227343" name="Text Box 15">
            <a:extLst>
              <a:ext uri="{FF2B5EF4-FFF2-40B4-BE49-F238E27FC236}">
                <a16:creationId xmlns:a16="http://schemas.microsoft.com/office/drawing/2014/main" id="{99940A5A-77ED-4197-BF7D-9E9145282F95}"/>
              </a:ext>
            </a:extLst>
          </p:cNvPr>
          <p:cNvSpPr txBox="1">
            <a:spLocks noChangeArrowheads="1"/>
          </p:cNvSpPr>
          <p:nvPr/>
        </p:nvSpPr>
        <p:spPr bwMode="auto">
          <a:xfrm>
            <a:off x="6629400" y="4800600"/>
            <a:ext cx="857250" cy="369332"/>
          </a:xfrm>
          <a:prstGeom prst="rect">
            <a:avLst/>
          </a:prstGeom>
          <a:gradFill rotWithShape="1">
            <a:gsLst>
              <a:gs pos="0">
                <a:schemeClr val="accent1"/>
              </a:gs>
              <a:gs pos="100000">
                <a:schemeClr val="bg1"/>
              </a:gs>
            </a:gsLst>
            <a:lin ang="5400000" scaled="1"/>
          </a:gradFill>
          <a:ln w="9525">
            <a:solidFill>
              <a:srgbClr val="FF3300"/>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latin typeface="Arial" panose="020B0604020202020204" pitchFamily="34" charset="0"/>
                <a:cs typeface="Arial" panose="020B0604020202020204" pitchFamily="34" charset="0"/>
              </a:rPr>
              <a:t> </a:t>
            </a:r>
            <a:r>
              <a:rPr lang="en-US" altLang="en-US">
                <a:cs typeface="Arial" panose="020B0604020202020204" pitchFamily="34" charset="0"/>
              </a:rPr>
              <a:t>T</a:t>
            </a:r>
            <a:r>
              <a:rPr lang="en-US" altLang="en-US"/>
              <a:t>ằm</a:t>
            </a:r>
          </a:p>
        </p:txBody>
      </p:sp>
      <p:sp>
        <p:nvSpPr>
          <p:cNvPr id="227344" name="Text Box 16">
            <a:extLst>
              <a:ext uri="{FF2B5EF4-FFF2-40B4-BE49-F238E27FC236}">
                <a16:creationId xmlns:a16="http://schemas.microsoft.com/office/drawing/2014/main" id="{58811ED8-3DBE-4AE2-B820-B5DA927B1CD7}"/>
              </a:ext>
            </a:extLst>
          </p:cNvPr>
          <p:cNvSpPr txBox="1">
            <a:spLocks noChangeArrowheads="1"/>
          </p:cNvSpPr>
          <p:nvPr/>
        </p:nvSpPr>
        <p:spPr bwMode="auto">
          <a:xfrm>
            <a:off x="6629400" y="3200400"/>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Gián</a:t>
            </a:r>
          </a:p>
        </p:txBody>
      </p:sp>
      <p:sp>
        <p:nvSpPr>
          <p:cNvPr id="227345" name="Text Box 17">
            <a:extLst>
              <a:ext uri="{FF2B5EF4-FFF2-40B4-BE49-F238E27FC236}">
                <a16:creationId xmlns:a16="http://schemas.microsoft.com/office/drawing/2014/main" id="{91475363-3329-4976-BB2A-B463ED3A45E9}"/>
              </a:ext>
            </a:extLst>
          </p:cNvPr>
          <p:cNvSpPr txBox="1">
            <a:spLocks noChangeArrowheads="1"/>
          </p:cNvSpPr>
          <p:nvPr/>
        </p:nvSpPr>
        <p:spPr bwMode="auto">
          <a:xfrm>
            <a:off x="1828800" y="4857750"/>
            <a:ext cx="97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B</a:t>
            </a:r>
            <a:r>
              <a:rPr lang="en-US" altLang="en-US"/>
              <a:t>ướm</a:t>
            </a:r>
          </a:p>
        </p:txBody>
      </p:sp>
      <p:sp>
        <p:nvSpPr>
          <p:cNvPr id="227346" name="Text Box 18">
            <a:extLst>
              <a:ext uri="{FF2B5EF4-FFF2-40B4-BE49-F238E27FC236}">
                <a16:creationId xmlns:a16="http://schemas.microsoft.com/office/drawing/2014/main" id="{000BFD99-4252-4075-87C1-ED5E85ED375A}"/>
              </a:ext>
            </a:extLst>
          </p:cNvPr>
          <p:cNvSpPr txBox="1">
            <a:spLocks noChangeArrowheads="1"/>
          </p:cNvSpPr>
          <p:nvPr/>
        </p:nvSpPr>
        <p:spPr bwMode="auto">
          <a:xfrm>
            <a:off x="5086350" y="4800600"/>
            <a:ext cx="685800" cy="369332"/>
          </a:xfrm>
          <a:prstGeom prst="rect">
            <a:avLst/>
          </a:prstGeom>
          <a:solidFill>
            <a:schemeClr val="bg1"/>
          </a:solidFill>
          <a:ln w="9525">
            <a:solidFill>
              <a:srgbClr val="FF3300"/>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Ong</a:t>
            </a:r>
          </a:p>
        </p:txBody>
      </p:sp>
      <p:sp>
        <p:nvSpPr>
          <p:cNvPr id="227347" name="Text Box 19">
            <a:extLst>
              <a:ext uri="{FF2B5EF4-FFF2-40B4-BE49-F238E27FC236}">
                <a16:creationId xmlns:a16="http://schemas.microsoft.com/office/drawing/2014/main" id="{26FCFC2F-F55F-40AE-9E1A-60BE603F0BE5}"/>
              </a:ext>
            </a:extLst>
          </p:cNvPr>
          <p:cNvSpPr txBox="1">
            <a:spLocks noChangeArrowheads="1"/>
          </p:cNvSpPr>
          <p:nvPr/>
        </p:nvSpPr>
        <p:spPr bwMode="auto">
          <a:xfrm>
            <a:off x="3486150" y="3200400"/>
            <a:ext cx="857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Mu</a:t>
            </a:r>
            <a:r>
              <a:rPr lang="en-US" altLang="en-US"/>
              <a:t>ỗi</a:t>
            </a:r>
          </a:p>
        </p:txBody>
      </p:sp>
      <p:sp>
        <p:nvSpPr>
          <p:cNvPr id="227348" name="Text Box 20">
            <a:extLst>
              <a:ext uri="{FF2B5EF4-FFF2-40B4-BE49-F238E27FC236}">
                <a16:creationId xmlns:a16="http://schemas.microsoft.com/office/drawing/2014/main" id="{61EA2366-E0A5-4EA4-9270-92CCFA2197E0}"/>
              </a:ext>
            </a:extLst>
          </p:cNvPr>
          <p:cNvSpPr txBox="1">
            <a:spLocks noChangeArrowheads="1"/>
          </p:cNvSpPr>
          <p:nvPr/>
        </p:nvSpPr>
        <p:spPr bwMode="auto">
          <a:xfrm>
            <a:off x="4914900" y="3200400"/>
            <a:ext cx="108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Cà cu</a:t>
            </a:r>
            <a:r>
              <a:rPr lang="en-US" altLang="en-US"/>
              <a:t>ống</a:t>
            </a:r>
          </a:p>
        </p:txBody>
      </p:sp>
      <p:sp>
        <p:nvSpPr>
          <p:cNvPr id="227349" name="Text Box 21">
            <a:extLst>
              <a:ext uri="{FF2B5EF4-FFF2-40B4-BE49-F238E27FC236}">
                <a16:creationId xmlns:a16="http://schemas.microsoft.com/office/drawing/2014/main" id="{628B1B8D-A0F3-45CC-82A9-0EF48A1C293F}"/>
              </a:ext>
            </a:extLst>
          </p:cNvPr>
          <p:cNvSpPr txBox="1">
            <a:spLocks noChangeArrowheads="1"/>
          </p:cNvSpPr>
          <p:nvPr/>
        </p:nvSpPr>
        <p:spPr bwMode="auto">
          <a:xfrm>
            <a:off x="3200400" y="4857750"/>
            <a:ext cx="1314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Ch</a:t>
            </a:r>
            <a:r>
              <a:rPr lang="en-US" altLang="en-US"/>
              <a:t>âu chấu</a:t>
            </a:r>
          </a:p>
        </p:txBody>
      </p:sp>
      <p:sp>
        <p:nvSpPr>
          <p:cNvPr id="227354" name="Text Box 26">
            <a:extLst>
              <a:ext uri="{FF2B5EF4-FFF2-40B4-BE49-F238E27FC236}">
                <a16:creationId xmlns:a16="http://schemas.microsoft.com/office/drawing/2014/main" id="{10BD8470-ECE3-453E-B58A-7E28E4283D6A}"/>
              </a:ext>
            </a:extLst>
          </p:cNvPr>
          <p:cNvSpPr txBox="1">
            <a:spLocks noChangeArrowheads="1"/>
          </p:cNvSpPr>
          <p:nvPr/>
        </p:nvSpPr>
        <p:spPr bwMode="auto">
          <a:xfrm>
            <a:off x="1143000" y="120015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1. Các đặc điểm chung của côn trùng.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7354"/>
                                        </p:tgtEl>
                                        <p:attrNameLst>
                                          <p:attrName>style.visibility</p:attrName>
                                        </p:attrNameLst>
                                      </p:cBhvr>
                                      <p:to>
                                        <p:strVal val="visible"/>
                                      </p:to>
                                    </p:set>
                                    <p:anim calcmode="discrete" valueType="clr">
                                      <p:cBhvr override="childStyle">
                                        <p:cTn id="7" dur="80"/>
                                        <p:tgtEl>
                                          <p:spTgt spid="2273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7354"/>
                                        </p:tgtEl>
                                        <p:attrNameLst>
                                          <p:attrName>fillcolor</p:attrName>
                                        </p:attrNameLst>
                                      </p:cBhvr>
                                      <p:tavLst>
                                        <p:tav tm="0">
                                          <p:val>
                                            <p:clrVal>
                                              <a:schemeClr val="accent2"/>
                                            </p:clrVal>
                                          </p:val>
                                        </p:tav>
                                        <p:tav tm="50000">
                                          <p:val>
                                            <p:clrVal>
                                              <a:schemeClr val="hlink"/>
                                            </p:clrVal>
                                          </p:val>
                                        </p:tav>
                                      </p:tavLst>
                                    </p:anim>
                                    <p:set>
                                      <p:cBhvr>
                                        <p:cTn id="9" dur="80"/>
                                        <p:tgtEl>
                                          <p:spTgt spid="22735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59406"/>
                                        </p:tgtEl>
                                        <p:attrNameLst>
                                          <p:attrName>style.visibility</p:attrName>
                                        </p:attrNameLst>
                                      </p:cBhvr>
                                      <p:to>
                                        <p:strVal val="visible"/>
                                      </p:to>
                                    </p:set>
                                    <p:animEffect transition="in" filter="diamond(in)">
                                      <p:cBhvr>
                                        <p:cTn id="14" dur="2000"/>
                                        <p:tgtEl>
                                          <p:spTgt spid="59406"/>
                                        </p:tgtEl>
                                      </p:cBhvr>
                                    </p:animEffect>
                                  </p:childTnLst>
                                </p:cTn>
                              </p:par>
                              <p:par>
                                <p:cTn id="15" presetID="8" presetClass="entr" presetSubtype="16" fill="hold" nodeType="withEffect">
                                  <p:stCondLst>
                                    <p:cond delay="0"/>
                                  </p:stCondLst>
                                  <p:childTnLst>
                                    <p:set>
                                      <p:cBhvr>
                                        <p:cTn id="16" dur="1" fill="hold">
                                          <p:stCondLst>
                                            <p:cond delay="0"/>
                                          </p:stCondLst>
                                        </p:cTn>
                                        <p:tgtEl>
                                          <p:spTgt spid="59401"/>
                                        </p:tgtEl>
                                        <p:attrNameLst>
                                          <p:attrName>style.visibility</p:attrName>
                                        </p:attrNameLst>
                                      </p:cBhvr>
                                      <p:to>
                                        <p:strVal val="visible"/>
                                      </p:to>
                                    </p:set>
                                    <p:animEffect transition="in" filter="diamond(in)">
                                      <p:cBhvr>
                                        <p:cTn id="17" dur="2000"/>
                                        <p:tgtEl>
                                          <p:spTgt spid="59401"/>
                                        </p:tgtEl>
                                      </p:cBhvr>
                                    </p:animEffect>
                                  </p:childTnLst>
                                </p:cTn>
                              </p:par>
                              <p:par>
                                <p:cTn id="18" presetID="8" presetClass="entr" presetSubtype="16" fill="hold" nodeType="withEffect">
                                  <p:stCondLst>
                                    <p:cond delay="0"/>
                                  </p:stCondLst>
                                  <p:childTnLst>
                                    <p:set>
                                      <p:cBhvr>
                                        <p:cTn id="19" dur="1" fill="hold">
                                          <p:stCondLst>
                                            <p:cond delay="0"/>
                                          </p:stCondLst>
                                        </p:cTn>
                                        <p:tgtEl>
                                          <p:spTgt spid="59404"/>
                                        </p:tgtEl>
                                        <p:attrNameLst>
                                          <p:attrName>style.visibility</p:attrName>
                                        </p:attrNameLst>
                                      </p:cBhvr>
                                      <p:to>
                                        <p:strVal val="visible"/>
                                      </p:to>
                                    </p:set>
                                    <p:animEffect transition="in" filter="diamond(in)">
                                      <p:cBhvr>
                                        <p:cTn id="20" dur="2000"/>
                                        <p:tgtEl>
                                          <p:spTgt spid="59404"/>
                                        </p:tgtEl>
                                      </p:cBhvr>
                                    </p:animEffect>
                                  </p:childTnLst>
                                </p:cTn>
                              </p:par>
                              <p:par>
                                <p:cTn id="21" presetID="8" presetClass="entr" presetSubtype="16" fill="hold" nodeType="withEffect">
                                  <p:stCondLst>
                                    <p:cond delay="0"/>
                                  </p:stCondLst>
                                  <p:childTnLst>
                                    <p:set>
                                      <p:cBhvr>
                                        <p:cTn id="22" dur="1" fill="hold">
                                          <p:stCondLst>
                                            <p:cond delay="0"/>
                                          </p:stCondLst>
                                        </p:cTn>
                                        <p:tgtEl>
                                          <p:spTgt spid="59405"/>
                                        </p:tgtEl>
                                        <p:attrNameLst>
                                          <p:attrName>style.visibility</p:attrName>
                                        </p:attrNameLst>
                                      </p:cBhvr>
                                      <p:to>
                                        <p:strVal val="visible"/>
                                      </p:to>
                                    </p:set>
                                    <p:animEffect transition="in" filter="diamond(in)">
                                      <p:cBhvr>
                                        <p:cTn id="23" dur="2000"/>
                                        <p:tgtEl>
                                          <p:spTgt spid="59405"/>
                                        </p:tgtEl>
                                      </p:cBhvr>
                                    </p:animEffect>
                                  </p:childTnLst>
                                </p:cTn>
                              </p:par>
                              <p:par>
                                <p:cTn id="24" presetID="8" presetClass="entr" presetSubtype="16" fill="hold" nodeType="withEffect">
                                  <p:stCondLst>
                                    <p:cond delay="0"/>
                                  </p:stCondLst>
                                  <p:childTnLst>
                                    <p:set>
                                      <p:cBhvr>
                                        <p:cTn id="25" dur="1" fill="hold">
                                          <p:stCondLst>
                                            <p:cond delay="0"/>
                                          </p:stCondLst>
                                        </p:cTn>
                                        <p:tgtEl>
                                          <p:spTgt spid="59399"/>
                                        </p:tgtEl>
                                        <p:attrNameLst>
                                          <p:attrName>style.visibility</p:attrName>
                                        </p:attrNameLst>
                                      </p:cBhvr>
                                      <p:to>
                                        <p:strVal val="visible"/>
                                      </p:to>
                                    </p:set>
                                    <p:animEffect transition="in" filter="diamond(in)">
                                      <p:cBhvr>
                                        <p:cTn id="26" dur="2000"/>
                                        <p:tgtEl>
                                          <p:spTgt spid="59399"/>
                                        </p:tgtEl>
                                      </p:cBhvr>
                                    </p:animEffect>
                                  </p:childTnLst>
                                </p:cTn>
                              </p:par>
                              <p:par>
                                <p:cTn id="27" presetID="8" presetClass="entr" presetSubtype="16" fill="hold" nodeType="withEffect">
                                  <p:stCondLst>
                                    <p:cond delay="0"/>
                                  </p:stCondLst>
                                  <p:childTnLst>
                                    <p:set>
                                      <p:cBhvr>
                                        <p:cTn id="28" dur="1" fill="hold">
                                          <p:stCondLst>
                                            <p:cond delay="0"/>
                                          </p:stCondLst>
                                        </p:cTn>
                                        <p:tgtEl>
                                          <p:spTgt spid="59400"/>
                                        </p:tgtEl>
                                        <p:attrNameLst>
                                          <p:attrName>style.visibility</p:attrName>
                                        </p:attrNameLst>
                                      </p:cBhvr>
                                      <p:to>
                                        <p:strVal val="visible"/>
                                      </p:to>
                                    </p:set>
                                    <p:animEffect transition="in" filter="diamond(in)">
                                      <p:cBhvr>
                                        <p:cTn id="29" dur="2000"/>
                                        <p:tgtEl>
                                          <p:spTgt spid="59400"/>
                                        </p:tgtEl>
                                      </p:cBhvr>
                                    </p:animEffect>
                                  </p:childTnLst>
                                </p:cTn>
                              </p:par>
                              <p:par>
                                <p:cTn id="30" presetID="8" presetClass="entr" presetSubtype="16" fill="hold" nodeType="withEffect">
                                  <p:stCondLst>
                                    <p:cond delay="0"/>
                                  </p:stCondLst>
                                  <p:childTnLst>
                                    <p:set>
                                      <p:cBhvr>
                                        <p:cTn id="31" dur="1" fill="hold">
                                          <p:stCondLst>
                                            <p:cond delay="0"/>
                                          </p:stCondLst>
                                        </p:cTn>
                                        <p:tgtEl>
                                          <p:spTgt spid="59402"/>
                                        </p:tgtEl>
                                        <p:attrNameLst>
                                          <p:attrName>style.visibility</p:attrName>
                                        </p:attrNameLst>
                                      </p:cBhvr>
                                      <p:to>
                                        <p:strVal val="visible"/>
                                      </p:to>
                                    </p:set>
                                    <p:animEffect transition="in" filter="diamond(in)">
                                      <p:cBhvr>
                                        <p:cTn id="32" dur="2000"/>
                                        <p:tgtEl>
                                          <p:spTgt spid="59402"/>
                                        </p:tgtEl>
                                      </p:cBhvr>
                                    </p:animEffect>
                                  </p:childTnLst>
                                </p:cTn>
                              </p:par>
                              <p:par>
                                <p:cTn id="33" presetID="8" presetClass="entr" presetSubtype="16" fill="hold" nodeType="withEffect">
                                  <p:stCondLst>
                                    <p:cond delay="0"/>
                                  </p:stCondLst>
                                  <p:childTnLst>
                                    <p:set>
                                      <p:cBhvr>
                                        <p:cTn id="34" dur="1" fill="hold">
                                          <p:stCondLst>
                                            <p:cond delay="0"/>
                                          </p:stCondLst>
                                        </p:cTn>
                                        <p:tgtEl>
                                          <p:spTgt spid="59403"/>
                                        </p:tgtEl>
                                        <p:attrNameLst>
                                          <p:attrName>style.visibility</p:attrName>
                                        </p:attrNameLst>
                                      </p:cBhvr>
                                      <p:to>
                                        <p:strVal val="visible"/>
                                      </p:to>
                                    </p:set>
                                    <p:animEffect transition="in" filter="diamond(in)">
                                      <p:cBhvr>
                                        <p:cTn id="35" dur="2000"/>
                                        <p:tgtEl>
                                          <p:spTgt spid="59403"/>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227342"/>
                                        </p:tgtEl>
                                        <p:attrNameLst>
                                          <p:attrName>style.visibility</p:attrName>
                                        </p:attrNameLst>
                                      </p:cBhvr>
                                      <p:to>
                                        <p:strVal val="visible"/>
                                      </p:to>
                                    </p:set>
                                    <p:animEffect transition="in" filter="wedge">
                                      <p:cBhvr>
                                        <p:cTn id="38" dur="500"/>
                                        <p:tgtEl>
                                          <p:spTgt spid="227342"/>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par>
                                <p:cTn id="39" presetID="20" presetClass="entr" presetSubtype="0" fill="hold" grpId="0" nodeType="withEffect">
                                  <p:stCondLst>
                                    <p:cond delay="0"/>
                                  </p:stCondLst>
                                  <p:childTnLst>
                                    <p:set>
                                      <p:cBhvr>
                                        <p:cTn id="40" dur="1" fill="hold">
                                          <p:stCondLst>
                                            <p:cond delay="0"/>
                                          </p:stCondLst>
                                        </p:cTn>
                                        <p:tgtEl>
                                          <p:spTgt spid="227346"/>
                                        </p:tgtEl>
                                        <p:attrNameLst>
                                          <p:attrName>style.visibility</p:attrName>
                                        </p:attrNameLst>
                                      </p:cBhvr>
                                      <p:to>
                                        <p:strVal val="visible"/>
                                      </p:to>
                                    </p:set>
                                    <p:animEffect transition="in" filter="wedge">
                                      <p:cBhvr>
                                        <p:cTn id="41" dur="500"/>
                                        <p:tgtEl>
                                          <p:spTgt spid="227346"/>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par>
                                <p:cTn id="42" presetID="20" presetClass="entr" presetSubtype="0" fill="hold" grpId="0" nodeType="withEffect">
                                  <p:stCondLst>
                                    <p:cond delay="0"/>
                                  </p:stCondLst>
                                  <p:childTnLst>
                                    <p:set>
                                      <p:cBhvr>
                                        <p:cTn id="43" dur="1" fill="hold">
                                          <p:stCondLst>
                                            <p:cond delay="0"/>
                                          </p:stCondLst>
                                        </p:cTn>
                                        <p:tgtEl>
                                          <p:spTgt spid="227347"/>
                                        </p:tgtEl>
                                        <p:attrNameLst>
                                          <p:attrName>style.visibility</p:attrName>
                                        </p:attrNameLst>
                                      </p:cBhvr>
                                      <p:to>
                                        <p:strVal val="visible"/>
                                      </p:to>
                                    </p:set>
                                    <p:animEffect transition="in" filter="wedge">
                                      <p:cBhvr>
                                        <p:cTn id="44" dur="500"/>
                                        <p:tgtEl>
                                          <p:spTgt spid="227347"/>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5" presetID="20" presetClass="entr" presetSubtype="0" fill="hold" nodeType="withEffect">
                                  <p:stCondLst>
                                    <p:cond delay="0"/>
                                  </p:stCondLst>
                                  <p:childTnLst>
                                    <p:set>
                                      <p:cBhvr>
                                        <p:cTn id="46" dur="1" fill="hold">
                                          <p:stCondLst>
                                            <p:cond delay="0"/>
                                          </p:stCondLst>
                                        </p:cTn>
                                        <p:tgtEl>
                                          <p:spTgt spid="227345">
                                            <p:txEl>
                                              <p:pRg st="0" end="0"/>
                                            </p:txEl>
                                          </p:spTgt>
                                        </p:tgtEl>
                                        <p:attrNameLst>
                                          <p:attrName>style.visibility</p:attrName>
                                        </p:attrNameLst>
                                      </p:cBhvr>
                                      <p:to>
                                        <p:strVal val="visible"/>
                                      </p:to>
                                    </p:set>
                                    <p:animEffect transition="in" filter="wedge">
                                      <p:cBhvr>
                                        <p:cTn id="47" dur="500"/>
                                        <p:tgtEl>
                                          <p:spTgt spid="227345">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20" presetClass="entr" presetSubtype="0" fill="hold" grpId="0" nodeType="withEffect">
                                  <p:stCondLst>
                                    <p:cond delay="0"/>
                                  </p:stCondLst>
                                  <p:childTnLst>
                                    <p:set>
                                      <p:cBhvr>
                                        <p:cTn id="49" dur="1" fill="hold">
                                          <p:stCondLst>
                                            <p:cond delay="0"/>
                                          </p:stCondLst>
                                        </p:cTn>
                                        <p:tgtEl>
                                          <p:spTgt spid="227349"/>
                                        </p:tgtEl>
                                        <p:attrNameLst>
                                          <p:attrName>style.visibility</p:attrName>
                                        </p:attrNameLst>
                                      </p:cBhvr>
                                      <p:to>
                                        <p:strVal val="visible"/>
                                      </p:to>
                                    </p:set>
                                    <p:animEffect transition="in" filter="wedge">
                                      <p:cBhvr>
                                        <p:cTn id="50" dur="500"/>
                                        <p:tgtEl>
                                          <p:spTgt spid="227349"/>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par>
                                <p:cTn id="51" presetID="20" presetClass="entr" presetSubtype="0" fill="hold" nodeType="withEffect">
                                  <p:stCondLst>
                                    <p:cond delay="0"/>
                                  </p:stCondLst>
                                  <p:childTnLst>
                                    <p:set>
                                      <p:cBhvr>
                                        <p:cTn id="52" dur="1" fill="hold">
                                          <p:stCondLst>
                                            <p:cond delay="0"/>
                                          </p:stCondLst>
                                        </p:cTn>
                                        <p:tgtEl>
                                          <p:spTgt spid="227348">
                                            <p:txEl>
                                              <p:pRg st="0" end="0"/>
                                            </p:txEl>
                                          </p:spTgt>
                                        </p:tgtEl>
                                        <p:attrNameLst>
                                          <p:attrName>style.visibility</p:attrName>
                                        </p:attrNameLst>
                                      </p:cBhvr>
                                      <p:to>
                                        <p:strVal val="visible"/>
                                      </p:to>
                                    </p:set>
                                    <p:animEffect transition="in" filter="wedge">
                                      <p:cBhvr>
                                        <p:cTn id="53" dur="500"/>
                                        <p:tgtEl>
                                          <p:spTgt spid="227348">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par>
                                <p:cTn id="54" presetID="20" presetClass="entr" presetSubtype="0" fill="hold" grpId="0" nodeType="withEffect">
                                  <p:stCondLst>
                                    <p:cond delay="0"/>
                                  </p:stCondLst>
                                  <p:childTnLst>
                                    <p:set>
                                      <p:cBhvr>
                                        <p:cTn id="55" dur="1" fill="hold">
                                          <p:stCondLst>
                                            <p:cond delay="0"/>
                                          </p:stCondLst>
                                        </p:cTn>
                                        <p:tgtEl>
                                          <p:spTgt spid="227344"/>
                                        </p:tgtEl>
                                        <p:attrNameLst>
                                          <p:attrName>style.visibility</p:attrName>
                                        </p:attrNameLst>
                                      </p:cBhvr>
                                      <p:to>
                                        <p:strVal val="visible"/>
                                      </p:to>
                                    </p:set>
                                    <p:animEffect transition="in" filter="wedge">
                                      <p:cBhvr>
                                        <p:cTn id="56" dur="500"/>
                                        <p:tgtEl>
                                          <p:spTgt spid="227344"/>
                                        </p:tgtEl>
                                      </p:cBhvr>
                                    </p:animEffect>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par>
                                <p:cTn id="57" presetID="20" presetClass="entr" presetSubtype="0" fill="hold" grpId="0" nodeType="withEffect">
                                  <p:stCondLst>
                                    <p:cond delay="0"/>
                                  </p:stCondLst>
                                  <p:childTnLst>
                                    <p:set>
                                      <p:cBhvr>
                                        <p:cTn id="58" dur="1" fill="hold">
                                          <p:stCondLst>
                                            <p:cond delay="0"/>
                                          </p:stCondLst>
                                        </p:cTn>
                                        <p:tgtEl>
                                          <p:spTgt spid="227343"/>
                                        </p:tgtEl>
                                        <p:attrNameLst>
                                          <p:attrName>style.visibility</p:attrName>
                                        </p:attrNameLst>
                                      </p:cBhvr>
                                      <p:to>
                                        <p:strVal val="visible"/>
                                      </p:to>
                                    </p:set>
                                    <p:animEffect transition="in" filter="wedge">
                                      <p:cBhvr>
                                        <p:cTn id="59" dur="500"/>
                                        <p:tgtEl>
                                          <p:spTgt spid="227343"/>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42" grpId="0"/>
      <p:bldP spid="227343" grpId="0" animBg="1"/>
      <p:bldP spid="227344" grpId="0"/>
      <p:bldP spid="227346" grpId="0" animBg="1"/>
      <p:bldP spid="227347" grpId="0"/>
      <p:bldP spid="227349" grpId="0"/>
      <p:bldP spid="2273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4FFCBAD-ED4E-4C10-8A77-39E22696D7E8}"/>
              </a:ext>
            </a:extLst>
          </p:cNvPr>
          <p:cNvSpPr>
            <a:spLocks noChangeArrowheads="1"/>
          </p:cNvSpPr>
          <p:nvPr/>
        </p:nvSpPr>
        <p:spPr bwMode="auto">
          <a:xfrm>
            <a:off x="2971800" y="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b="0"/>
          </a:p>
        </p:txBody>
      </p:sp>
      <p:pic>
        <p:nvPicPr>
          <p:cNvPr id="53251" name="Picture 3" descr="ruồi 1">
            <a:extLst>
              <a:ext uri="{FF2B5EF4-FFF2-40B4-BE49-F238E27FC236}">
                <a16:creationId xmlns:a16="http://schemas.microsoft.com/office/drawing/2014/main" id="{9D9B2DE6-4023-4CF9-9E16-610714383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1" y="1485900"/>
            <a:ext cx="343257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5">
            <a:extLst>
              <a:ext uri="{FF2B5EF4-FFF2-40B4-BE49-F238E27FC236}">
                <a16:creationId xmlns:a16="http://schemas.microsoft.com/office/drawing/2014/main" id="{37940A8D-A5BD-4236-8825-0877261C259D}"/>
              </a:ext>
            </a:extLst>
          </p:cNvPr>
          <p:cNvSpPr txBox="1">
            <a:spLocks noChangeArrowheads="1"/>
          </p:cNvSpPr>
          <p:nvPr/>
        </p:nvSpPr>
        <p:spPr bwMode="auto">
          <a:xfrm>
            <a:off x="1371600" y="1543050"/>
            <a:ext cx="1028700" cy="415498"/>
          </a:xfrm>
          <a:prstGeom prst="rect">
            <a:avLst/>
          </a:prstGeom>
          <a:gradFill rotWithShape="1">
            <a:gsLst>
              <a:gs pos="0">
                <a:srgbClr val="FF66CC"/>
              </a:gs>
              <a:gs pos="50000">
                <a:schemeClr val="bg1"/>
              </a:gs>
              <a:gs pos="100000">
                <a:srgbClr val="FF66CC"/>
              </a:gs>
            </a:gsLst>
            <a:lin ang="5400000" scaled="1"/>
          </a:gradFill>
          <a:ln w="57150" cmpd="thinThick">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solidFill>
                  <a:srgbClr val="0000FF"/>
                </a:solidFill>
                <a:latin typeface="Times New Roman" panose="02020603050405020304" pitchFamily="18" charset="0"/>
              </a:rPr>
              <a:t>Đầu</a:t>
            </a:r>
          </a:p>
        </p:txBody>
      </p:sp>
      <p:sp>
        <p:nvSpPr>
          <p:cNvPr id="53254" name="Text Box 6">
            <a:extLst>
              <a:ext uri="{FF2B5EF4-FFF2-40B4-BE49-F238E27FC236}">
                <a16:creationId xmlns:a16="http://schemas.microsoft.com/office/drawing/2014/main" id="{3B1A20C8-CE62-462A-B787-3133A22E7563}"/>
              </a:ext>
            </a:extLst>
          </p:cNvPr>
          <p:cNvSpPr txBox="1">
            <a:spLocks noChangeArrowheads="1"/>
          </p:cNvSpPr>
          <p:nvPr/>
        </p:nvSpPr>
        <p:spPr bwMode="auto">
          <a:xfrm>
            <a:off x="1371600" y="3714750"/>
            <a:ext cx="914400" cy="415498"/>
          </a:xfrm>
          <a:prstGeom prst="rect">
            <a:avLst/>
          </a:prstGeom>
          <a:gradFill rotWithShape="1">
            <a:gsLst>
              <a:gs pos="0">
                <a:srgbClr val="FF66CC"/>
              </a:gs>
              <a:gs pos="50000">
                <a:schemeClr val="bg1"/>
              </a:gs>
              <a:gs pos="100000">
                <a:srgbClr val="FF66CC"/>
              </a:gs>
            </a:gsLst>
            <a:lin ang="5400000" scaled="1"/>
          </a:gradFill>
          <a:ln w="57150" cmpd="thinThick">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solidFill>
                  <a:srgbClr val="0000FF"/>
                </a:solidFill>
                <a:latin typeface="Times New Roman" panose="02020603050405020304" pitchFamily="18" charset="0"/>
              </a:rPr>
              <a:t>Bụng</a:t>
            </a:r>
          </a:p>
        </p:txBody>
      </p:sp>
      <p:sp>
        <p:nvSpPr>
          <p:cNvPr id="53255" name="Text Box 7">
            <a:extLst>
              <a:ext uri="{FF2B5EF4-FFF2-40B4-BE49-F238E27FC236}">
                <a16:creationId xmlns:a16="http://schemas.microsoft.com/office/drawing/2014/main" id="{381EC122-2410-41A5-8879-DF76315E6752}"/>
              </a:ext>
            </a:extLst>
          </p:cNvPr>
          <p:cNvSpPr txBox="1">
            <a:spLocks noChangeArrowheads="1"/>
          </p:cNvSpPr>
          <p:nvPr/>
        </p:nvSpPr>
        <p:spPr bwMode="auto">
          <a:xfrm>
            <a:off x="6743700" y="3771900"/>
            <a:ext cx="857250" cy="415498"/>
          </a:xfrm>
          <a:prstGeom prst="rect">
            <a:avLst/>
          </a:prstGeom>
          <a:gradFill rotWithShape="1">
            <a:gsLst>
              <a:gs pos="0">
                <a:srgbClr val="FF66CC"/>
              </a:gs>
              <a:gs pos="50000">
                <a:schemeClr val="bg1"/>
              </a:gs>
              <a:gs pos="100000">
                <a:srgbClr val="FF66CC"/>
              </a:gs>
            </a:gsLst>
            <a:lin ang="5400000" scaled="1"/>
          </a:gradFill>
          <a:ln w="57150" cmpd="thinThick">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solidFill>
                  <a:srgbClr val="0000FF"/>
                </a:solidFill>
                <a:latin typeface="Times New Roman" panose="02020603050405020304" pitchFamily="18" charset="0"/>
              </a:rPr>
              <a:t>Cánh</a:t>
            </a:r>
          </a:p>
        </p:txBody>
      </p:sp>
      <p:sp>
        <p:nvSpPr>
          <p:cNvPr id="53256" name="Text Box 8">
            <a:extLst>
              <a:ext uri="{FF2B5EF4-FFF2-40B4-BE49-F238E27FC236}">
                <a16:creationId xmlns:a16="http://schemas.microsoft.com/office/drawing/2014/main" id="{0C86BAFC-CAD3-4002-933C-AED3E9C9C64E}"/>
              </a:ext>
            </a:extLst>
          </p:cNvPr>
          <p:cNvSpPr txBox="1">
            <a:spLocks noChangeArrowheads="1"/>
          </p:cNvSpPr>
          <p:nvPr/>
        </p:nvSpPr>
        <p:spPr bwMode="auto">
          <a:xfrm>
            <a:off x="1371600" y="2457450"/>
            <a:ext cx="1028700" cy="415498"/>
          </a:xfrm>
          <a:prstGeom prst="rect">
            <a:avLst/>
          </a:prstGeom>
          <a:gradFill rotWithShape="1">
            <a:gsLst>
              <a:gs pos="0">
                <a:srgbClr val="FF66CC"/>
              </a:gs>
              <a:gs pos="50000">
                <a:schemeClr val="bg1"/>
              </a:gs>
              <a:gs pos="100000">
                <a:srgbClr val="FF66CC"/>
              </a:gs>
            </a:gsLst>
            <a:lin ang="5400000" scaled="1"/>
          </a:gradFill>
          <a:ln w="57150" cmpd="thinThick">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solidFill>
                  <a:srgbClr val="0000FF"/>
                </a:solidFill>
                <a:latin typeface="Times New Roman" panose="02020603050405020304" pitchFamily="18" charset="0"/>
              </a:rPr>
              <a:t>Ngực</a:t>
            </a:r>
          </a:p>
        </p:txBody>
      </p:sp>
      <p:sp>
        <p:nvSpPr>
          <p:cNvPr id="53257" name="Text Box 9">
            <a:extLst>
              <a:ext uri="{FF2B5EF4-FFF2-40B4-BE49-F238E27FC236}">
                <a16:creationId xmlns:a16="http://schemas.microsoft.com/office/drawing/2014/main" id="{32D2B365-E1F3-4616-BC92-FF8F8DB8C257}"/>
              </a:ext>
            </a:extLst>
          </p:cNvPr>
          <p:cNvSpPr txBox="1">
            <a:spLocks noChangeArrowheads="1"/>
          </p:cNvSpPr>
          <p:nvPr/>
        </p:nvSpPr>
        <p:spPr bwMode="auto">
          <a:xfrm>
            <a:off x="6743700" y="2514600"/>
            <a:ext cx="857250" cy="415498"/>
          </a:xfrm>
          <a:prstGeom prst="rect">
            <a:avLst/>
          </a:prstGeom>
          <a:gradFill rotWithShape="1">
            <a:gsLst>
              <a:gs pos="0">
                <a:srgbClr val="FF66CC"/>
              </a:gs>
              <a:gs pos="50000">
                <a:schemeClr val="bg1"/>
              </a:gs>
              <a:gs pos="100000">
                <a:srgbClr val="FF66CC"/>
              </a:gs>
            </a:gsLst>
            <a:lin ang="5400000" scaled="1"/>
          </a:gradFill>
          <a:ln w="57150" cmpd="thinThick">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solidFill>
                  <a:srgbClr val="0000FF"/>
                </a:solidFill>
                <a:latin typeface="Times New Roman" panose="02020603050405020304" pitchFamily="18" charset="0"/>
              </a:rPr>
              <a:t>Chân</a:t>
            </a:r>
          </a:p>
        </p:txBody>
      </p:sp>
      <p:sp>
        <p:nvSpPr>
          <p:cNvPr id="53258" name="Line 10">
            <a:extLst>
              <a:ext uri="{FF2B5EF4-FFF2-40B4-BE49-F238E27FC236}">
                <a16:creationId xmlns:a16="http://schemas.microsoft.com/office/drawing/2014/main" id="{686EC5EE-9382-4D9F-9A32-F8308E497B77}"/>
              </a:ext>
            </a:extLst>
          </p:cNvPr>
          <p:cNvSpPr>
            <a:spLocks noChangeShapeType="1"/>
          </p:cNvSpPr>
          <p:nvPr/>
        </p:nvSpPr>
        <p:spPr bwMode="auto">
          <a:xfrm flipH="1">
            <a:off x="5600700" y="2800350"/>
            <a:ext cx="1085850" cy="1143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3259" name="Line 11">
            <a:extLst>
              <a:ext uri="{FF2B5EF4-FFF2-40B4-BE49-F238E27FC236}">
                <a16:creationId xmlns:a16="http://schemas.microsoft.com/office/drawing/2014/main" id="{C411801F-1209-44F1-8D75-7CA41876B62B}"/>
              </a:ext>
            </a:extLst>
          </p:cNvPr>
          <p:cNvSpPr>
            <a:spLocks noChangeShapeType="1"/>
          </p:cNvSpPr>
          <p:nvPr/>
        </p:nvSpPr>
        <p:spPr bwMode="auto">
          <a:xfrm flipH="1">
            <a:off x="5200650" y="4057650"/>
            <a:ext cx="1543050" cy="2857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3260" name="Line 12">
            <a:extLst>
              <a:ext uri="{FF2B5EF4-FFF2-40B4-BE49-F238E27FC236}">
                <a16:creationId xmlns:a16="http://schemas.microsoft.com/office/drawing/2014/main" id="{A8ACE500-D49B-42C1-8268-56F23ABE119C}"/>
              </a:ext>
            </a:extLst>
          </p:cNvPr>
          <p:cNvSpPr>
            <a:spLocks noChangeShapeType="1"/>
          </p:cNvSpPr>
          <p:nvPr/>
        </p:nvSpPr>
        <p:spPr bwMode="auto">
          <a:xfrm>
            <a:off x="2400300" y="1771650"/>
            <a:ext cx="2114550" cy="4000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3261" name="Line 13">
            <a:extLst>
              <a:ext uri="{FF2B5EF4-FFF2-40B4-BE49-F238E27FC236}">
                <a16:creationId xmlns:a16="http://schemas.microsoft.com/office/drawing/2014/main" id="{198B2F94-2B2B-44AA-B998-D77889DE4249}"/>
              </a:ext>
            </a:extLst>
          </p:cNvPr>
          <p:cNvSpPr>
            <a:spLocks noChangeShapeType="1"/>
          </p:cNvSpPr>
          <p:nvPr/>
        </p:nvSpPr>
        <p:spPr bwMode="auto">
          <a:xfrm>
            <a:off x="2400300" y="2686050"/>
            <a:ext cx="1828800" cy="1143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3262" name="Line 14">
            <a:extLst>
              <a:ext uri="{FF2B5EF4-FFF2-40B4-BE49-F238E27FC236}">
                <a16:creationId xmlns:a16="http://schemas.microsoft.com/office/drawing/2014/main" id="{15A255DF-3F25-46F9-A7A9-25B510D51460}"/>
              </a:ext>
            </a:extLst>
          </p:cNvPr>
          <p:cNvSpPr>
            <a:spLocks noChangeShapeType="1"/>
          </p:cNvSpPr>
          <p:nvPr/>
        </p:nvSpPr>
        <p:spPr bwMode="auto">
          <a:xfrm flipV="1">
            <a:off x="2286000" y="3886200"/>
            <a:ext cx="2171700" cy="571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3263" name="Rectangle 15">
            <a:extLst>
              <a:ext uri="{FF2B5EF4-FFF2-40B4-BE49-F238E27FC236}">
                <a16:creationId xmlns:a16="http://schemas.microsoft.com/office/drawing/2014/main" id="{691311CE-6C6A-4076-A8B7-8870836D3992}"/>
              </a:ext>
            </a:extLst>
          </p:cNvPr>
          <p:cNvSpPr>
            <a:spLocks noChangeArrowheads="1"/>
          </p:cNvSpPr>
          <p:nvPr/>
        </p:nvSpPr>
        <p:spPr bwMode="auto">
          <a:xfrm>
            <a:off x="5257800" y="4743450"/>
            <a:ext cx="1143000" cy="400050"/>
          </a:xfrm>
          <a:prstGeom prst="rect">
            <a:avLst/>
          </a:prstGeom>
          <a:solidFill>
            <a:srgbClr val="FFD5EA"/>
          </a:solidFill>
          <a:ln w="57150" cmpd="thinThick">
            <a:solidFill>
              <a:srgbClr val="FF99FF"/>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en-US" altLang="en-US">
                <a:solidFill>
                  <a:srgbClr val="0000FF"/>
                </a:solidFill>
              </a:rPr>
              <a:t>Ruồi</a:t>
            </a:r>
          </a:p>
        </p:txBody>
      </p:sp>
      <p:sp>
        <p:nvSpPr>
          <p:cNvPr id="53268" name="Oval 20">
            <a:extLst>
              <a:ext uri="{FF2B5EF4-FFF2-40B4-BE49-F238E27FC236}">
                <a16:creationId xmlns:a16="http://schemas.microsoft.com/office/drawing/2014/main" id="{00C556D1-A4ED-4946-9C79-5509FC7C4EA4}"/>
              </a:ext>
            </a:extLst>
          </p:cNvPr>
          <p:cNvSpPr>
            <a:spLocks noChangeArrowheads="1"/>
          </p:cNvSpPr>
          <p:nvPr/>
        </p:nvSpPr>
        <p:spPr bwMode="auto">
          <a:xfrm>
            <a:off x="4018360" y="1943100"/>
            <a:ext cx="914400" cy="571500"/>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en-US" altLang="en-US" b="0">
              <a:latin typeface="VNI-Avo" pitchFamily="2" charset="0"/>
            </a:endParaRPr>
          </a:p>
        </p:txBody>
      </p:sp>
      <p:sp>
        <p:nvSpPr>
          <p:cNvPr id="53269" name="Oval 21">
            <a:extLst>
              <a:ext uri="{FF2B5EF4-FFF2-40B4-BE49-F238E27FC236}">
                <a16:creationId xmlns:a16="http://schemas.microsoft.com/office/drawing/2014/main" id="{78BE6471-3965-4FD9-AF40-8304C49B818D}"/>
              </a:ext>
            </a:extLst>
          </p:cNvPr>
          <p:cNvSpPr>
            <a:spLocks noChangeArrowheads="1"/>
          </p:cNvSpPr>
          <p:nvPr/>
        </p:nvSpPr>
        <p:spPr bwMode="auto">
          <a:xfrm>
            <a:off x="4261248" y="3393281"/>
            <a:ext cx="539353" cy="971550"/>
          </a:xfrm>
          <a:prstGeom prst="ellipse">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en-US" altLang="en-US" b="0">
              <a:latin typeface="VNI-Avo" pitchFamily="2" charset="0"/>
            </a:endParaRPr>
          </a:p>
        </p:txBody>
      </p:sp>
      <p:sp>
        <p:nvSpPr>
          <p:cNvPr id="53270" name="Oval 22">
            <a:extLst>
              <a:ext uri="{FF2B5EF4-FFF2-40B4-BE49-F238E27FC236}">
                <a16:creationId xmlns:a16="http://schemas.microsoft.com/office/drawing/2014/main" id="{ED1F1380-D9DC-491B-BBF9-7B31C9FC42D1}"/>
              </a:ext>
            </a:extLst>
          </p:cNvPr>
          <p:cNvSpPr>
            <a:spLocks noChangeArrowheads="1"/>
          </p:cNvSpPr>
          <p:nvPr/>
        </p:nvSpPr>
        <p:spPr bwMode="auto">
          <a:xfrm>
            <a:off x="4000500" y="2571750"/>
            <a:ext cx="971550" cy="571500"/>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en-US" altLang="en-US" b="0">
              <a:latin typeface="VNI-Avo" pitchFamily="2" charset="0"/>
            </a:endParaRPr>
          </a:p>
        </p:txBody>
      </p:sp>
      <p:sp>
        <p:nvSpPr>
          <p:cNvPr id="9234" name="Text Box 25">
            <a:extLst>
              <a:ext uri="{FF2B5EF4-FFF2-40B4-BE49-F238E27FC236}">
                <a16:creationId xmlns:a16="http://schemas.microsoft.com/office/drawing/2014/main" id="{0A17107A-10DE-48EF-83B8-69A2084770C5}"/>
              </a:ext>
            </a:extLst>
          </p:cNvPr>
          <p:cNvSpPr txBox="1">
            <a:spLocks noChangeArrowheads="1"/>
          </p:cNvSpPr>
          <p:nvPr/>
        </p:nvSpPr>
        <p:spPr bwMode="auto">
          <a:xfrm>
            <a:off x="2571750" y="-57150"/>
            <a:ext cx="5029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b="0">
                <a:latin typeface="VNI-Times" pitchFamily="2" charset="0"/>
              </a:rPr>
              <a:t>    </a:t>
            </a:r>
          </a:p>
        </p:txBody>
      </p:sp>
      <p:sp>
        <p:nvSpPr>
          <p:cNvPr id="9235" name="Text Box 26">
            <a:extLst>
              <a:ext uri="{FF2B5EF4-FFF2-40B4-BE49-F238E27FC236}">
                <a16:creationId xmlns:a16="http://schemas.microsoft.com/office/drawing/2014/main" id="{AB37543E-E015-4D10-911A-8FD572FD3CDE}"/>
              </a:ext>
            </a:extLst>
          </p:cNvPr>
          <p:cNvSpPr txBox="1">
            <a:spLocks noChangeArrowheads="1"/>
          </p:cNvSpPr>
          <p:nvPr/>
        </p:nvSpPr>
        <p:spPr bwMode="auto">
          <a:xfrm>
            <a:off x="3429000" y="228600"/>
            <a:ext cx="2628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sz="2100" u="sng">
              <a:solidFill>
                <a:srgbClr val="0066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ppt_x"/>
                                          </p:val>
                                        </p:tav>
                                        <p:tav tm="100000">
                                          <p:val>
                                            <p:strVal val="#ppt_x"/>
                                          </p:val>
                                        </p:tav>
                                      </p:tavLst>
                                    </p:anim>
                                    <p:anim calcmode="lin" valueType="num">
                                      <p:cBhvr additive="base">
                                        <p:cTn id="8" dur="500" fill="hold"/>
                                        <p:tgtEl>
                                          <p:spTgt spid="532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263"/>
                                        </p:tgtEl>
                                        <p:attrNameLst>
                                          <p:attrName>style.visibility</p:attrName>
                                        </p:attrNameLst>
                                      </p:cBhvr>
                                      <p:to>
                                        <p:strVal val="visible"/>
                                      </p:to>
                                    </p:set>
                                    <p:anim calcmode="lin" valueType="num">
                                      <p:cBhvr additive="base">
                                        <p:cTn id="11" dur="500" fill="hold"/>
                                        <p:tgtEl>
                                          <p:spTgt spid="53263"/>
                                        </p:tgtEl>
                                        <p:attrNameLst>
                                          <p:attrName>ppt_x</p:attrName>
                                        </p:attrNameLst>
                                      </p:cBhvr>
                                      <p:tavLst>
                                        <p:tav tm="0">
                                          <p:val>
                                            <p:strVal val="#ppt_x"/>
                                          </p:val>
                                        </p:tav>
                                        <p:tav tm="100000">
                                          <p:val>
                                            <p:strVal val="#ppt_x"/>
                                          </p:val>
                                        </p:tav>
                                      </p:tavLst>
                                    </p:anim>
                                    <p:anim calcmode="lin" valueType="num">
                                      <p:cBhvr additive="base">
                                        <p:cTn id="12" dur="500" fill="hold"/>
                                        <p:tgtEl>
                                          <p:spTgt spid="5326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3253"/>
                                        </p:tgtEl>
                                        <p:attrNameLst>
                                          <p:attrName>style.visibility</p:attrName>
                                        </p:attrNameLst>
                                      </p:cBhvr>
                                      <p:to>
                                        <p:strVal val="visible"/>
                                      </p:to>
                                    </p:set>
                                    <p:anim calcmode="lin" valueType="num">
                                      <p:cBhvr>
                                        <p:cTn id="17" dur="500" fill="hold"/>
                                        <p:tgtEl>
                                          <p:spTgt spid="53253"/>
                                        </p:tgtEl>
                                        <p:attrNameLst>
                                          <p:attrName>ppt_w</p:attrName>
                                        </p:attrNameLst>
                                      </p:cBhvr>
                                      <p:tavLst>
                                        <p:tav tm="0">
                                          <p:val>
                                            <p:fltVal val="0"/>
                                          </p:val>
                                        </p:tav>
                                        <p:tav tm="100000">
                                          <p:val>
                                            <p:strVal val="#ppt_w"/>
                                          </p:val>
                                        </p:tav>
                                      </p:tavLst>
                                    </p:anim>
                                    <p:anim calcmode="lin" valueType="num">
                                      <p:cBhvr>
                                        <p:cTn id="18" dur="500" fill="hold"/>
                                        <p:tgtEl>
                                          <p:spTgt spid="53253"/>
                                        </p:tgtEl>
                                        <p:attrNameLst>
                                          <p:attrName>ppt_h</p:attrName>
                                        </p:attrNameLst>
                                      </p:cBhvr>
                                      <p:tavLst>
                                        <p:tav tm="0">
                                          <p:val>
                                            <p:fltVal val="0"/>
                                          </p:val>
                                        </p:tav>
                                        <p:tav tm="100000">
                                          <p:val>
                                            <p:strVal val="#ppt_h"/>
                                          </p:val>
                                        </p:tav>
                                      </p:tavLst>
                                    </p:anim>
                                    <p:animEffect transition="in" filter="fade">
                                      <p:cBhvr>
                                        <p:cTn id="19" dur="500"/>
                                        <p:tgtEl>
                                          <p:spTgt spid="53253"/>
                                        </p:tgtEl>
                                      </p:cBhvr>
                                    </p:animEffect>
                                  </p:childTnLst>
                                </p:cTn>
                              </p:par>
                              <p:par>
                                <p:cTn id="20" presetID="53" presetClass="entr" presetSubtype="0" fill="hold" nodeType="withEffect">
                                  <p:stCondLst>
                                    <p:cond delay="0"/>
                                  </p:stCondLst>
                                  <p:childTnLst>
                                    <p:set>
                                      <p:cBhvr>
                                        <p:cTn id="21" dur="1" fill="hold">
                                          <p:stCondLst>
                                            <p:cond delay="0"/>
                                          </p:stCondLst>
                                        </p:cTn>
                                        <p:tgtEl>
                                          <p:spTgt spid="53260"/>
                                        </p:tgtEl>
                                        <p:attrNameLst>
                                          <p:attrName>style.visibility</p:attrName>
                                        </p:attrNameLst>
                                      </p:cBhvr>
                                      <p:to>
                                        <p:strVal val="visible"/>
                                      </p:to>
                                    </p:set>
                                    <p:anim calcmode="lin" valueType="num">
                                      <p:cBhvr>
                                        <p:cTn id="22" dur="500" fill="hold"/>
                                        <p:tgtEl>
                                          <p:spTgt spid="53260"/>
                                        </p:tgtEl>
                                        <p:attrNameLst>
                                          <p:attrName>ppt_w</p:attrName>
                                        </p:attrNameLst>
                                      </p:cBhvr>
                                      <p:tavLst>
                                        <p:tav tm="0">
                                          <p:val>
                                            <p:fltVal val="0"/>
                                          </p:val>
                                        </p:tav>
                                        <p:tav tm="100000">
                                          <p:val>
                                            <p:strVal val="#ppt_w"/>
                                          </p:val>
                                        </p:tav>
                                      </p:tavLst>
                                    </p:anim>
                                    <p:anim calcmode="lin" valueType="num">
                                      <p:cBhvr>
                                        <p:cTn id="23" dur="500" fill="hold"/>
                                        <p:tgtEl>
                                          <p:spTgt spid="53260"/>
                                        </p:tgtEl>
                                        <p:attrNameLst>
                                          <p:attrName>ppt_h</p:attrName>
                                        </p:attrNameLst>
                                      </p:cBhvr>
                                      <p:tavLst>
                                        <p:tav tm="0">
                                          <p:val>
                                            <p:fltVal val="0"/>
                                          </p:val>
                                        </p:tav>
                                        <p:tav tm="100000">
                                          <p:val>
                                            <p:strVal val="#ppt_h"/>
                                          </p:val>
                                        </p:tav>
                                      </p:tavLst>
                                    </p:anim>
                                    <p:animEffect transition="in" filter="fade">
                                      <p:cBhvr>
                                        <p:cTn id="24" dur="500"/>
                                        <p:tgtEl>
                                          <p:spTgt spid="53260"/>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53268"/>
                                        </p:tgtEl>
                                        <p:attrNameLst>
                                          <p:attrName>style.visibility</p:attrName>
                                        </p:attrNameLst>
                                      </p:cBhvr>
                                      <p:to>
                                        <p:strVal val="visible"/>
                                      </p:to>
                                    </p:set>
                                    <p:anim calcmode="lin" valueType="num">
                                      <p:cBhvr>
                                        <p:cTn id="27" dur="500" fill="hold"/>
                                        <p:tgtEl>
                                          <p:spTgt spid="53268"/>
                                        </p:tgtEl>
                                        <p:attrNameLst>
                                          <p:attrName>ppt_w</p:attrName>
                                        </p:attrNameLst>
                                      </p:cBhvr>
                                      <p:tavLst>
                                        <p:tav tm="0">
                                          <p:val>
                                            <p:fltVal val="0"/>
                                          </p:val>
                                        </p:tav>
                                        <p:tav tm="100000">
                                          <p:val>
                                            <p:strVal val="#ppt_w"/>
                                          </p:val>
                                        </p:tav>
                                      </p:tavLst>
                                    </p:anim>
                                    <p:anim calcmode="lin" valueType="num">
                                      <p:cBhvr>
                                        <p:cTn id="28" dur="500" fill="hold"/>
                                        <p:tgtEl>
                                          <p:spTgt spid="53268"/>
                                        </p:tgtEl>
                                        <p:attrNameLst>
                                          <p:attrName>ppt_h</p:attrName>
                                        </p:attrNameLst>
                                      </p:cBhvr>
                                      <p:tavLst>
                                        <p:tav tm="0">
                                          <p:val>
                                            <p:fltVal val="0"/>
                                          </p:val>
                                        </p:tav>
                                        <p:tav tm="100000">
                                          <p:val>
                                            <p:strVal val="#ppt_h"/>
                                          </p:val>
                                        </p:tav>
                                      </p:tavLst>
                                    </p:anim>
                                    <p:animEffect transition="in" filter="fade">
                                      <p:cBhvr>
                                        <p:cTn id="29" dur="500"/>
                                        <p:tgtEl>
                                          <p:spTgt spid="532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3256"/>
                                        </p:tgtEl>
                                        <p:attrNameLst>
                                          <p:attrName>style.visibility</p:attrName>
                                        </p:attrNameLst>
                                      </p:cBhvr>
                                      <p:to>
                                        <p:strVal val="visible"/>
                                      </p:to>
                                    </p:set>
                                    <p:anim calcmode="lin" valueType="num">
                                      <p:cBhvr>
                                        <p:cTn id="34" dur="500" fill="hold"/>
                                        <p:tgtEl>
                                          <p:spTgt spid="53256"/>
                                        </p:tgtEl>
                                        <p:attrNameLst>
                                          <p:attrName>ppt_w</p:attrName>
                                        </p:attrNameLst>
                                      </p:cBhvr>
                                      <p:tavLst>
                                        <p:tav tm="0">
                                          <p:val>
                                            <p:fltVal val="0"/>
                                          </p:val>
                                        </p:tav>
                                        <p:tav tm="100000">
                                          <p:val>
                                            <p:strVal val="#ppt_w"/>
                                          </p:val>
                                        </p:tav>
                                      </p:tavLst>
                                    </p:anim>
                                    <p:anim calcmode="lin" valueType="num">
                                      <p:cBhvr>
                                        <p:cTn id="35" dur="500" fill="hold"/>
                                        <p:tgtEl>
                                          <p:spTgt spid="53256"/>
                                        </p:tgtEl>
                                        <p:attrNameLst>
                                          <p:attrName>ppt_h</p:attrName>
                                        </p:attrNameLst>
                                      </p:cBhvr>
                                      <p:tavLst>
                                        <p:tav tm="0">
                                          <p:val>
                                            <p:fltVal val="0"/>
                                          </p:val>
                                        </p:tav>
                                        <p:tav tm="100000">
                                          <p:val>
                                            <p:strVal val="#ppt_h"/>
                                          </p:val>
                                        </p:tav>
                                      </p:tavLst>
                                    </p:anim>
                                    <p:animEffect transition="in" filter="fade">
                                      <p:cBhvr>
                                        <p:cTn id="36" dur="500"/>
                                        <p:tgtEl>
                                          <p:spTgt spid="53256"/>
                                        </p:tgtEl>
                                      </p:cBhvr>
                                    </p:animEffect>
                                  </p:childTnLst>
                                </p:cTn>
                              </p:par>
                              <p:par>
                                <p:cTn id="37" presetID="53" presetClass="entr" presetSubtype="0" fill="hold" nodeType="withEffect">
                                  <p:stCondLst>
                                    <p:cond delay="0"/>
                                  </p:stCondLst>
                                  <p:childTnLst>
                                    <p:set>
                                      <p:cBhvr>
                                        <p:cTn id="38" dur="1" fill="hold">
                                          <p:stCondLst>
                                            <p:cond delay="0"/>
                                          </p:stCondLst>
                                        </p:cTn>
                                        <p:tgtEl>
                                          <p:spTgt spid="53261"/>
                                        </p:tgtEl>
                                        <p:attrNameLst>
                                          <p:attrName>style.visibility</p:attrName>
                                        </p:attrNameLst>
                                      </p:cBhvr>
                                      <p:to>
                                        <p:strVal val="visible"/>
                                      </p:to>
                                    </p:set>
                                    <p:anim calcmode="lin" valueType="num">
                                      <p:cBhvr>
                                        <p:cTn id="39" dur="500" fill="hold"/>
                                        <p:tgtEl>
                                          <p:spTgt spid="53261"/>
                                        </p:tgtEl>
                                        <p:attrNameLst>
                                          <p:attrName>ppt_w</p:attrName>
                                        </p:attrNameLst>
                                      </p:cBhvr>
                                      <p:tavLst>
                                        <p:tav tm="0">
                                          <p:val>
                                            <p:fltVal val="0"/>
                                          </p:val>
                                        </p:tav>
                                        <p:tav tm="100000">
                                          <p:val>
                                            <p:strVal val="#ppt_w"/>
                                          </p:val>
                                        </p:tav>
                                      </p:tavLst>
                                    </p:anim>
                                    <p:anim calcmode="lin" valueType="num">
                                      <p:cBhvr>
                                        <p:cTn id="40" dur="500" fill="hold"/>
                                        <p:tgtEl>
                                          <p:spTgt spid="53261"/>
                                        </p:tgtEl>
                                        <p:attrNameLst>
                                          <p:attrName>ppt_h</p:attrName>
                                        </p:attrNameLst>
                                      </p:cBhvr>
                                      <p:tavLst>
                                        <p:tav tm="0">
                                          <p:val>
                                            <p:fltVal val="0"/>
                                          </p:val>
                                        </p:tav>
                                        <p:tav tm="100000">
                                          <p:val>
                                            <p:strVal val="#ppt_h"/>
                                          </p:val>
                                        </p:tav>
                                      </p:tavLst>
                                    </p:anim>
                                    <p:animEffect transition="in" filter="fade">
                                      <p:cBhvr>
                                        <p:cTn id="41" dur="500"/>
                                        <p:tgtEl>
                                          <p:spTgt spid="53261"/>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53270"/>
                                        </p:tgtEl>
                                        <p:attrNameLst>
                                          <p:attrName>style.visibility</p:attrName>
                                        </p:attrNameLst>
                                      </p:cBhvr>
                                      <p:to>
                                        <p:strVal val="visible"/>
                                      </p:to>
                                    </p:set>
                                    <p:anim calcmode="lin" valueType="num">
                                      <p:cBhvr>
                                        <p:cTn id="44" dur="500" fill="hold"/>
                                        <p:tgtEl>
                                          <p:spTgt spid="53270"/>
                                        </p:tgtEl>
                                        <p:attrNameLst>
                                          <p:attrName>ppt_w</p:attrName>
                                        </p:attrNameLst>
                                      </p:cBhvr>
                                      <p:tavLst>
                                        <p:tav tm="0">
                                          <p:val>
                                            <p:fltVal val="0"/>
                                          </p:val>
                                        </p:tav>
                                        <p:tav tm="100000">
                                          <p:val>
                                            <p:strVal val="#ppt_w"/>
                                          </p:val>
                                        </p:tav>
                                      </p:tavLst>
                                    </p:anim>
                                    <p:anim calcmode="lin" valueType="num">
                                      <p:cBhvr>
                                        <p:cTn id="45" dur="500" fill="hold"/>
                                        <p:tgtEl>
                                          <p:spTgt spid="53270"/>
                                        </p:tgtEl>
                                        <p:attrNameLst>
                                          <p:attrName>ppt_h</p:attrName>
                                        </p:attrNameLst>
                                      </p:cBhvr>
                                      <p:tavLst>
                                        <p:tav tm="0">
                                          <p:val>
                                            <p:fltVal val="0"/>
                                          </p:val>
                                        </p:tav>
                                        <p:tav tm="100000">
                                          <p:val>
                                            <p:strVal val="#ppt_h"/>
                                          </p:val>
                                        </p:tav>
                                      </p:tavLst>
                                    </p:anim>
                                    <p:animEffect transition="in" filter="fade">
                                      <p:cBhvr>
                                        <p:cTn id="46" dur="500"/>
                                        <p:tgtEl>
                                          <p:spTgt spid="5327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53254"/>
                                        </p:tgtEl>
                                        <p:attrNameLst>
                                          <p:attrName>style.visibility</p:attrName>
                                        </p:attrNameLst>
                                      </p:cBhvr>
                                      <p:to>
                                        <p:strVal val="visible"/>
                                      </p:to>
                                    </p:set>
                                    <p:anim calcmode="lin" valueType="num">
                                      <p:cBhvr>
                                        <p:cTn id="51" dur="500" fill="hold"/>
                                        <p:tgtEl>
                                          <p:spTgt spid="53254"/>
                                        </p:tgtEl>
                                        <p:attrNameLst>
                                          <p:attrName>ppt_w</p:attrName>
                                        </p:attrNameLst>
                                      </p:cBhvr>
                                      <p:tavLst>
                                        <p:tav tm="0">
                                          <p:val>
                                            <p:fltVal val="0"/>
                                          </p:val>
                                        </p:tav>
                                        <p:tav tm="100000">
                                          <p:val>
                                            <p:strVal val="#ppt_w"/>
                                          </p:val>
                                        </p:tav>
                                      </p:tavLst>
                                    </p:anim>
                                    <p:anim calcmode="lin" valueType="num">
                                      <p:cBhvr>
                                        <p:cTn id="52" dur="500" fill="hold"/>
                                        <p:tgtEl>
                                          <p:spTgt spid="53254"/>
                                        </p:tgtEl>
                                        <p:attrNameLst>
                                          <p:attrName>ppt_h</p:attrName>
                                        </p:attrNameLst>
                                      </p:cBhvr>
                                      <p:tavLst>
                                        <p:tav tm="0">
                                          <p:val>
                                            <p:fltVal val="0"/>
                                          </p:val>
                                        </p:tav>
                                        <p:tav tm="100000">
                                          <p:val>
                                            <p:strVal val="#ppt_h"/>
                                          </p:val>
                                        </p:tav>
                                      </p:tavLst>
                                    </p:anim>
                                    <p:animEffect transition="in" filter="fade">
                                      <p:cBhvr>
                                        <p:cTn id="53" dur="500"/>
                                        <p:tgtEl>
                                          <p:spTgt spid="53254"/>
                                        </p:tgtEl>
                                      </p:cBhvr>
                                    </p:animEffect>
                                  </p:childTnLst>
                                </p:cTn>
                              </p:par>
                              <p:par>
                                <p:cTn id="54" presetID="53" presetClass="entr" presetSubtype="0" fill="hold" nodeType="withEffect">
                                  <p:stCondLst>
                                    <p:cond delay="0"/>
                                  </p:stCondLst>
                                  <p:childTnLst>
                                    <p:set>
                                      <p:cBhvr>
                                        <p:cTn id="55" dur="1" fill="hold">
                                          <p:stCondLst>
                                            <p:cond delay="0"/>
                                          </p:stCondLst>
                                        </p:cTn>
                                        <p:tgtEl>
                                          <p:spTgt spid="53262"/>
                                        </p:tgtEl>
                                        <p:attrNameLst>
                                          <p:attrName>style.visibility</p:attrName>
                                        </p:attrNameLst>
                                      </p:cBhvr>
                                      <p:to>
                                        <p:strVal val="visible"/>
                                      </p:to>
                                    </p:set>
                                    <p:anim calcmode="lin" valueType="num">
                                      <p:cBhvr>
                                        <p:cTn id="56" dur="500" fill="hold"/>
                                        <p:tgtEl>
                                          <p:spTgt spid="53262"/>
                                        </p:tgtEl>
                                        <p:attrNameLst>
                                          <p:attrName>ppt_w</p:attrName>
                                        </p:attrNameLst>
                                      </p:cBhvr>
                                      <p:tavLst>
                                        <p:tav tm="0">
                                          <p:val>
                                            <p:fltVal val="0"/>
                                          </p:val>
                                        </p:tav>
                                        <p:tav tm="100000">
                                          <p:val>
                                            <p:strVal val="#ppt_w"/>
                                          </p:val>
                                        </p:tav>
                                      </p:tavLst>
                                    </p:anim>
                                    <p:anim calcmode="lin" valueType="num">
                                      <p:cBhvr>
                                        <p:cTn id="57" dur="500" fill="hold"/>
                                        <p:tgtEl>
                                          <p:spTgt spid="53262"/>
                                        </p:tgtEl>
                                        <p:attrNameLst>
                                          <p:attrName>ppt_h</p:attrName>
                                        </p:attrNameLst>
                                      </p:cBhvr>
                                      <p:tavLst>
                                        <p:tav tm="0">
                                          <p:val>
                                            <p:fltVal val="0"/>
                                          </p:val>
                                        </p:tav>
                                        <p:tav tm="100000">
                                          <p:val>
                                            <p:strVal val="#ppt_h"/>
                                          </p:val>
                                        </p:tav>
                                      </p:tavLst>
                                    </p:anim>
                                    <p:animEffect transition="in" filter="fade">
                                      <p:cBhvr>
                                        <p:cTn id="58" dur="500"/>
                                        <p:tgtEl>
                                          <p:spTgt spid="53262"/>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53269"/>
                                        </p:tgtEl>
                                        <p:attrNameLst>
                                          <p:attrName>style.visibility</p:attrName>
                                        </p:attrNameLst>
                                      </p:cBhvr>
                                      <p:to>
                                        <p:strVal val="visible"/>
                                      </p:to>
                                    </p:set>
                                    <p:anim calcmode="lin" valueType="num">
                                      <p:cBhvr>
                                        <p:cTn id="61" dur="500" fill="hold"/>
                                        <p:tgtEl>
                                          <p:spTgt spid="53269"/>
                                        </p:tgtEl>
                                        <p:attrNameLst>
                                          <p:attrName>ppt_w</p:attrName>
                                        </p:attrNameLst>
                                      </p:cBhvr>
                                      <p:tavLst>
                                        <p:tav tm="0">
                                          <p:val>
                                            <p:fltVal val="0"/>
                                          </p:val>
                                        </p:tav>
                                        <p:tav tm="100000">
                                          <p:val>
                                            <p:strVal val="#ppt_w"/>
                                          </p:val>
                                        </p:tav>
                                      </p:tavLst>
                                    </p:anim>
                                    <p:anim calcmode="lin" valueType="num">
                                      <p:cBhvr>
                                        <p:cTn id="62" dur="500" fill="hold"/>
                                        <p:tgtEl>
                                          <p:spTgt spid="53269"/>
                                        </p:tgtEl>
                                        <p:attrNameLst>
                                          <p:attrName>ppt_h</p:attrName>
                                        </p:attrNameLst>
                                      </p:cBhvr>
                                      <p:tavLst>
                                        <p:tav tm="0">
                                          <p:val>
                                            <p:fltVal val="0"/>
                                          </p:val>
                                        </p:tav>
                                        <p:tav tm="100000">
                                          <p:val>
                                            <p:strVal val="#ppt_h"/>
                                          </p:val>
                                        </p:tav>
                                      </p:tavLst>
                                    </p:anim>
                                    <p:animEffect transition="in" filter="fade">
                                      <p:cBhvr>
                                        <p:cTn id="63" dur="500"/>
                                        <p:tgtEl>
                                          <p:spTgt spid="5326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53257"/>
                                        </p:tgtEl>
                                        <p:attrNameLst>
                                          <p:attrName>style.visibility</p:attrName>
                                        </p:attrNameLst>
                                      </p:cBhvr>
                                      <p:to>
                                        <p:strVal val="visible"/>
                                      </p:to>
                                    </p:set>
                                    <p:anim calcmode="lin" valueType="num">
                                      <p:cBhvr>
                                        <p:cTn id="68" dur="500" fill="hold"/>
                                        <p:tgtEl>
                                          <p:spTgt spid="53257"/>
                                        </p:tgtEl>
                                        <p:attrNameLst>
                                          <p:attrName>ppt_w</p:attrName>
                                        </p:attrNameLst>
                                      </p:cBhvr>
                                      <p:tavLst>
                                        <p:tav tm="0">
                                          <p:val>
                                            <p:fltVal val="0"/>
                                          </p:val>
                                        </p:tav>
                                        <p:tav tm="100000">
                                          <p:val>
                                            <p:strVal val="#ppt_w"/>
                                          </p:val>
                                        </p:tav>
                                      </p:tavLst>
                                    </p:anim>
                                    <p:anim calcmode="lin" valueType="num">
                                      <p:cBhvr>
                                        <p:cTn id="69" dur="500" fill="hold"/>
                                        <p:tgtEl>
                                          <p:spTgt spid="53257"/>
                                        </p:tgtEl>
                                        <p:attrNameLst>
                                          <p:attrName>ppt_h</p:attrName>
                                        </p:attrNameLst>
                                      </p:cBhvr>
                                      <p:tavLst>
                                        <p:tav tm="0">
                                          <p:val>
                                            <p:fltVal val="0"/>
                                          </p:val>
                                        </p:tav>
                                        <p:tav tm="100000">
                                          <p:val>
                                            <p:strVal val="#ppt_h"/>
                                          </p:val>
                                        </p:tav>
                                      </p:tavLst>
                                    </p:anim>
                                    <p:animEffect transition="in" filter="fade">
                                      <p:cBhvr>
                                        <p:cTn id="70" dur="500"/>
                                        <p:tgtEl>
                                          <p:spTgt spid="53257"/>
                                        </p:tgtEl>
                                      </p:cBhvr>
                                    </p:animEffect>
                                  </p:childTnLst>
                                </p:cTn>
                              </p:par>
                              <p:par>
                                <p:cTn id="71" presetID="53" presetClass="entr" presetSubtype="0" fill="hold" nodeType="withEffect">
                                  <p:stCondLst>
                                    <p:cond delay="0"/>
                                  </p:stCondLst>
                                  <p:childTnLst>
                                    <p:set>
                                      <p:cBhvr>
                                        <p:cTn id="72" dur="1" fill="hold">
                                          <p:stCondLst>
                                            <p:cond delay="0"/>
                                          </p:stCondLst>
                                        </p:cTn>
                                        <p:tgtEl>
                                          <p:spTgt spid="53258"/>
                                        </p:tgtEl>
                                        <p:attrNameLst>
                                          <p:attrName>style.visibility</p:attrName>
                                        </p:attrNameLst>
                                      </p:cBhvr>
                                      <p:to>
                                        <p:strVal val="visible"/>
                                      </p:to>
                                    </p:set>
                                    <p:anim calcmode="lin" valueType="num">
                                      <p:cBhvr>
                                        <p:cTn id="73" dur="500" fill="hold"/>
                                        <p:tgtEl>
                                          <p:spTgt spid="53258"/>
                                        </p:tgtEl>
                                        <p:attrNameLst>
                                          <p:attrName>ppt_w</p:attrName>
                                        </p:attrNameLst>
                                      </p:cBhvr>
                                      <p:tavLst>
                                        <p:tav tm="0">
                                          <p:val>
                                            <p:fltVal val="0"/>
                                          </p:val>
                                        </p:tav>
                                        <p:tav tm="100000">
                                          <p:val>
                                            <p:strVal val="#ppt_w"/>
                                          </p:val>
                                        </p:tav>
                                      </p:tavLst>
                                    </p:anim>
                                    <p:anim calcmode="lin" valueType="num">
                                      <p:cBhvr>
                                        <p:cTn id="74" dur="500" fill="hold"/>
                                        <p:tgtEl>
                                          <p:spTgt spid="53258"/>
                                        </p:tgtEl>
                                        <p:attrNameLst>
                                          <p:attrName>ppt_h</p:attrName>
                                        </p:attrNameLst>
                                      </p:cBhvr>
                                      <p:tavLst>
                                        <p:tav tm="0">
                                          <p:val>
                                            <p:fltVal val="0"/>
                                          </p:val>
                                        </p:tav>
                                        <p:tav tm="100000">
                                          <p:val>
                                            <p:strVal val="#ppt_h"/>
                                          </p:val>
                                        </p:tav>
                                      </p:tavLst>
                                    </p:anim>
                                    <p:animEffect transition="in" filter="fade">
                                      <p:cBhvr>
                                        <p:cTn id="75" dur="500"/>
                                        <p:tgtEl>
                                          <p:spTgt spid="5325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53255"/>
                                        </p:tgtEl>
                                        <p:attrNameLst>
                                          <p:attrName>style.visibility</p:attrName>
                                        </p:attrNameLst>
                                      </p:cBhvr>
                                      <p:to>
                                        <p:strVal val="visible"/>
                                      </p:to>
                                    </p:set>
                                    <p:anim calcmode="lin" valueType="num">
                                      <p:cBhvr>
                                        <p:cTn id="80" dur="500" fill="hold"/>
                                        <p:tgtEl>
                                          <p:spTgt spid="53255"/>
                                        </p:tgtEl>
                                        <p:attrNameLst>
                                          <p:attrName>ppt_w</p:attrName>
                                        </p:attrNameLst>
                                      </p:cBhvr>
                                      <p:tavLst>
                                        <p:tav tm="0">
                                          <p:val>
                                            <p:fltVal val="0"/>
                                          </p:val>
                                        </p:tav>
                                        <p:tav tm="100000">
                                          <p:val>
                                            <p:strVal val="#ppt_w"/>
                                          </p:val>
                                        </p:tav>
                                      </p:tavLst>
                                    </p:anim>
                                    <p:anim calcmode="lin" valueType="num">
                                      <p:cBhvr>
                                        <p:cTn id="81" dur="500" fill="hold"/>
                                        <p:tgtEl>
                                          <p:spTgt spid="53255"/>
                                        </p:tgtEl>
                                        <p:attrNameLst>
                                          <p:attrName>ppt_h</p:attrName>
                                        </p:attrNameLst>
                                      </p:cBhvr>
                                      <p:tavLst>
                                        <p:tav tm="0">
                                          <p:val>
                                            <p:fltVal val="0"/>
                                          </p:val>
                                        </p:tav>
                                        <p:tav tm="100000">
                                          <p:val>
                                            <p:strVal val="#ppt_h"/>
                                          </p:val>
                                        </p:tav>
                                      </p:tavLst>
                                    </p:anim>
                                    <p:animEffect transition="in" filter="fade">
                                      <p:cBhvr>
                                        <p:cTn id="82" dur="500"/>
                                        <p:tgtEl>
                                          <p:spTgt spid="53255"/>
                                        </p:tgtEl>
                                      </p:cBhvr>
                                    </p:animEffect>
                                  </p:childTnLst>
                                </p:cTn>
                              </p:par>
                              <p:par>
                                <p:cTn id="83" presetID="53" presetClass="entr" presetSubtype="0" fill="hold" nodeType="withEffect">
                                  <p:stCondLst>
                                    <p:cond delay="0"/>
                                  </p:stCondLst>
                                  <p:childTnLst>
                                    <p:set>
                                      <p:cBhvr>
                                        <p:cTn id="84" dur="1" fill="hold">
                                          <p:stCondLst>
                                            <p:cond delay="0"/>
                                          </p:stCondLst>
                                        </p:cTn>
                                        <p:tgtEl>
                                          <p:spTgt spid="53259"/>
                                        </p:tgtEl>
                                        <p:attrNameLst>
                                          <p:attrName>style.visibility</p:attrName>
                                        </p:attrNameLst>
                                      </p:cBhvr>
                                      <p:to>
                                        <p:strVal val="visible"/>
                                      </p:to>
                                    </p:set>
                                    <p:anim calcmode="lin" valueType="num">
                                      <p:cBhvr>
                                        <p:cTn id="85" dur="500" fill="hold"/>
                                        <p:tgtEl>
                                          <p:spTgt spid="53259"/>
                                        </p:tgtEl>
                                        <p:attrNameLst>
                                          <p:attrName>ppt_w</p:attrName>
                                        </p:attrNameLst>
                                      </p:cBhvr>
                                      <p:tavLst>
                                        <p:tav tm="0">
                                          <p:val>
                                            <p:fltVal val="0"/>
                                          </p:val>
                                        </p:tav>
                                        <p:tav tm="100000">
                                          <p:val>
                                            <p:strVal val="#ppt_w"/>
                                          </p:val>
                                        </p:tav>
                                      </p:tavLst>
                                    </p:anim>
                                    <p:anim calcmode="lin" valueType="num">
                                      <p:cBhvr>
                                        <p:cTn id="86" dur="500" fill="hold"/>
                                        <p:tgtEl>
                                          <p:spTgt spid="53259"/>
                                        </p:tgtEl>
                                        <p:attrNameLst>
                                          <p:attrName>ppt_h</p:attrName>
                                        </p:attrNameLst>
                                      </p:cBhvr>
                                      <p:tavLst>
                                        <p:tav tm="0">
                                          <p:val>
                                            <p:fltVal val="0"/>
                                          </p:val>
                                        </p:tav>
                                        <p:tav tm="100000">
                                          <p:val>
                                            <p:strVal val="#ppt_h"/>
                                          </p:val>
                                        </p:tav>
                                      </p:tavLst>
                                    </p:anim>
                                    <p:animEffect transition="in" filter="fade">
                                      <p:cBhvr>
                                        <p:cTn id="87" dur="5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P spid="53254" grpId="0" animBg="1"/>
      <p:bldP spid="53255" grpId="0" animBg="1"/>
      <p:bldP spid="53256" grpId="0" animBg="1"/>
      <p:bldP spid="53257" grpId="0" animBg="1"/>
      <p:bldP spid="53263" grpId="0" animBg="1"/>
      <p:bldP spid="53268" grpId="0" animBg="1"/>
      <p:bldP spid="53269" grpId="0" animBg="1"/>
      <p:bldP spid="5327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0">
            <a:extLst>
              <a:ext uri="{FF2B5EF4-FFF2-40B4-BE49-F238E27FC236}">
                <a16:creationId xmlns:a16="http://schemas.microsoft.com/office/drawing/2014/main" id="{69D5D94D-7492-44DE-A5FB-8E21DBA75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828800"/>
            <a:ext cx="3943350" cy="234315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243" name="Rectangle 2">
            <a:extLst>
              <a:ext uri="{FF2B5EF4-FFF2-40B4-BE49-F238E27FC236}">
                <a16:creationId xmlns:a16="http://schemas.microsoft.com/office/drawing/2014/main" id="{93C4E241-AA3F-4D20-83B3-D5071C7171C1}"/>
              </a:ext>
            </a:extLst>
          </p:cNvPr>
          <p:cNvSpPr>
            <a:spLocks noChangeArrowheads="1"/>
          </p:cNvSpPr>
          <p:nvPr/>
        </p:nvSpPr>
        <p:spPr bwMode="auto">
          <a:xfrm>
            <a:off x="2971800" y="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b="0"/>
          </a:p>
        </p:txBody>
      </p:sp>
      <p:sp>
        <p:nvSpPr>
          <p:cNvPr id="54278" name="Text Box 6">
            <a:extLst>
              <a:ext uri="{FF2B5EF4-FFF2-40B4-BE49-F238E27FC236}">
                <a16:creationId xmlns:a16="http://schemas.microsoft.com/office/drawing/2014/main" id="{442F99FE-97D5-4637-B80A-F7553B51F98D}"/>
              </a:ext>
            </a:extLst>
          </p:cNvPr>
          <p:cNvSpPr txBox="1">
            <a:spLocks noChangeArrowheads="1"/>
          </p:cNvSpPr>
          <p:nvPr/>
        </p:nvSpPr>
        <p:spPr bwMode="auto">
          <a:xfrm>
            <a:off x="1410891" y="1828800"/>
            <a:ext cx="742950" cy="415498"/>
          </a:xfrm>
          <a:prstGeom prst="rect">
            <a:avLst/>
          </a:prstGeom>
          <a:gradFill rotWithShape="1">
            <a:gsLst>
              <a:gs pos="0">
                <a:srgbClr val="CCFF99"/>
              </a:gs>
              <a:gs pos="50000">
                <a:schemeClr val="bg1"/>
              </a:gs>
              <a:gs pos="100000">
                <a:srgbClr val="CCFF99"/>
              </a:gs>
            </a:gsLst>
            <a:lin ang="5400000" scaled="1"/>
          </a:gradFill>
          <a:ln w="57150" cmpd="thinThick">
            <a:solidFill>
              <a:srgbClr val="6699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Đầu</a:t>
            </a:r>
          </a:p>
        </p:txBody>
      </p:sp>
      <p:sp>
        <p:nvSpPr>
          <p:cNvPr id="54279" name="Text Box 7">
            <a:extLst>
              <a:ext uri="{FF2B5EF4-FFF2-40B4-BE49-F238E27FC236}">
                <a16:creationId xmlns:a16="http://schemas.microsoft.com/office/drawing/2014/main" id="{A58A72A4-ECA6-4841-8357-8338B809909F}"/>
              </a:ext>
            </a:extLst>
          </p:cNvPr>
          <p:cNvSpPr txBox="1">
            <a:spLocks noChangeArrowheads="1"/>
          </p:cNvSpPr>
          <p:nvPr/>
        </p:nvSpPr>
        <p:spPr bwMode="auto">
          <a:xfrm>
            <a:off x="1314450" y="2743200"/>
            <a:ext cx="971550" cy="415498"/>
          </a:xfrm>
          <a:prstGeom prst="rect">
            <a:avLst/>
          </a:prstGeom>
          <a:gradFill rotWithShape="1">
            <a:gsLst>
              <a:gs pos="0">
                <a:srgbClr val="CCFF99"/>
              </a:gs>
              <a:gs pos="50000">
                <a:schemeClr val="bg1"/>
              </a:gs>
              <a:gs pos="100000">
                <a:srgbClr val="CCFF99"/>
              </a:gs>
            </a:gsLst>
            <a:lin ang="5400000" scaled="1"/>
          </a:gradFill>
          <a:ln w="57150" cmpd="thinThick">
            <a:solidFill>
              <a:srgbClr val="6699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Ngực</a:t>
            </a:r>
          </a:p>
        </p:txBody>
      </p:sp>
      <p:sp>
        <p:nvSpPr>
          <p:cNvPr id="54280" name="Text Box 8">
            <a:extLst>
              <a:ext uri="{FF2B5EF4-FFF2-40B4-BE49-F238E27FC236}">
                <a16:creationId xmlns:a16="http://schemas.microsoft.com/office/drawing/2014/main" id="{0F923305-9F41-4788-9620-DB7CBB9BF005}"/>
              </a:ext>
            </a:extLst>
          </p:cNvPr>
          <p:cNvSpPr txBox="1">
            <a:spLocks noChangeArrowheads="1"/>
          </p:cNvSpPr>
          <p:nvPr/>
        </p:nvSpPr>
        <p:spPr bwMode="auto">
          <a:xfrm>
            <a:off x="1357313" y="3714750"/>
            <a:ext cx="914400" cy="415498"/>
          </a:xfrm>
          <a:prstGeom prst="rect">
            <a:avLst/>
          </a:prstGeom>
          <a:gradFill rotWithShape="1">
            <a:gsLst>
              <a:gs pos="0">
                <a:srgbClr val="CCFF99"/>
              </a:gs>
              <a:gs pos="50000">
                <a:schemeClr val="bg1"/>
              </a:gs>
              <a:gs pos="100000">
                <a:srgbClr val="CCFF99"/>
              </a:gs>
            </a:gsLst>
            <a:lin ang="5400000" scaled="1"/>
          </a:gradFill>
          <a:ln w="57150" cmpd="thinThick">
            <a:solidFill>
              <a:srgbClr val="6699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latin typeface="Times New Roman" panose="02020603050405020304" pitchFamily="18" charset="0"/>
              </a:rPr>
              <a:t>Bụng</a:t>
            </a:r>
          </a:p>
        </p:txBody>
      </p:sp>
      <p:sp>
        <p:nvSpPr>
          <p:cNvPr id="54281" name="Text Box 9">
            <a:extLst>
              <a:ext uri="{FF2B5EF4-FFF2-40B4-BE49-F238E27FC236}">
                <a16:creationId xmlns:a16="http://schemas.microsoft.com/office/drawing/2014/main" id="{69DD4DFF-FDD5-4DAD-89BA-D764F952CC2D}"/>
              </a:ext>
            </a:extLst>
          </p:cNvPr>
          <p:cNvSpPr txBox="1">
            <a:spLocks noChangeArrowheads="1"/>
          </p:cNvSpPr>
          <p:nvPr/>
        </p:nvSpPr>
        <p:spPr bwMode="auto">
          <a:xfrm>
            <a:off x="6915150" y="3257550"/>
            <a:ext cx="857250" cy="415498"/>
          </a:xfrm>
          <a:prstGeom prst="rect">
            <a:avLst/>
          </a:prstGeom>
          <a:gradFill rotWithShape="1">
            <a:gsLst>
              <a:gs pos="0">
                <a:srgbClr val="CCFF99"/>
              </a:gs>
              <a:gs pos="50000">
                <a:schemeClr val="bg1"/>
              </a:gs>
              <a:gs pos="100000">
                <a:srgbClr val="CCFF99"/>
              </a:gs>
            </a:gsLst>
            <a:lin ang="5400000" scaled="1"/>
          </a:gradFill>
          <a:ln w="57150" cmpd="thinThick">
            <a:solidFill>
              <a:srgbClr val="6699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latin typeface="Times New Roman" panose="02020603050405020304" pitchFamily="18" charset="0"/>
              </a:rPr>
              <a:t>Chân</a:t>
            </a:r>
          </a:p>
        </p:txBody>
      </p:sp>
      <p:sp>
        <p:nvSpPr>
          <p:cNvPr id="54282" name="Text Box 10">
            <a:extLst>
              <a:ext uri="{FF2B5EF4-FFF2-40B4-BE49-F238E27FC236}">
                <a16:creationId xmlns:a16="http://schemas.microsoft.com/office/drawing/2014/main" id="{E2713293-3329-46AD-911F-000D52301A86}"/>
              </a:ext>
            </a:extLst>
          </p:cNvPr>
          <p:cNvSpPr txBox="1">
            <a:spLocks noChangeArrowheads="1"/>
          </p:cNvSpPr>
          <p:nvPr/>
        </p:nvSpPr>
        <p:spPr bwMode="auto">
          <a:xfrm>
            <a:off x="6915150" y="2171700"/>
            <a:ext cx="857250" cy="415498"/>
          </a:xfrm>
          <a:prstGeom prst="rect">
            <a:avLst/>
          </a:prstGeom>
          <a:gradFill rotWithShape="1">
            <a:gsLst>
              <a:gs pos="0">
                <a:srgbClr val="CCFF99"/>
              </a:gs>
              <a:gs pos="50000">
                <a:schemeClr val="bg1"/>
              </a:gs>
              <a:gs pos="100000">
                <a:srgbClr val="CCFF99"/>
              </a:gs>
            </a:gsLst>
            <a:lin ang="5400000" scaled="1"/>
          </a:gradFill>
          <a:ln w="57150" cmpd="thinThick">
            <a:solidFill>
              <a:srgbClr val="6699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latin typeface="Times New Roman" panose="02020603050405020304" pitchFamily="18" charset="0"/>
              </a:rPr>
              <a:t>Cánh</a:t>
            </a:r>
          </a:p>
        </p:txBody>
      </p:sp>
      <p:sp>
        <p:nvSpPr>
          <p:cNvPr id="54283" name="Line 11">
            <a:extLst>
              <a:ext uri="{FF2B5EF4-FFF2-40B4-BE49-F238E27FC236}">
                <a16:creationId xmlns:a16="http://schemas.microsoft.com/office/drawing/2014/main" id="{8EEF0800-9BA8-43E7-9959-457AF1D3CC8D}"/>
              </a:ext>
            </a:extLst>
          </p:cNvPr>
          <p:cNvSpPr>
            <a:spLocks noChangeShapeType="1"/>
          </p:cNvSpPr>
          <p:nvPr/>
        </p:nvSpPr>
        <p:spPr bwMode="auto">
          <a:xfrm>
            <a:off x="2171700" y="2000250"/>
            <a:ext cx="2000250" cy="285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4284" name="Line 12">
            <a:extLst>
              <a:ext uri="{FF2B5EF4-FFF2-40B4-BE49-F238E27FC236}">
                <a16:creationId xmlns:a16="http://schemas.microsoft.com/office/drawing/2014/main" id="{7167D056-0F7E-41E1-9B01-95F21FA0A825}"/>
              </a:ext>
            </a:extLst>
          </p:cNvPr>
          <p:cNvSpPr>
            <a:spLocks noChangeShapeType="1"/>
          </p:cNvSpPr>
          <p:nvPr/>
        </p:nvSpPr>
        <p:spPr bwMode="auto">
          <a:xfrm flipV="1">
            <a:off x="2286000" y="2514600"/>
            <a:ext cx="2400300" cy="45720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4285" name="Line 13">
            <a:extLst>
              <a:ext uri="{FF2B5EF4-FFF2-40B4-BE49-F238E27FC236}">
                <a16:creationId xmlns:a16="http://schemas.microsoft.com/office/drawing/2014/main" id="{87A8921B-93D7-4D79-8872-9A61F8C384A7}"/>
              </a:ext>
            </a:extLst>
          </p:cNvPr>
          <p:cNvSpPr>
            <a:spLocks noChangeShapeType="1"/>
          </p:cNvSpPr>
          <p:nvPr/>
        </p:nvSpPr>
        <p:spPr bwMode="auto">
          <a:xfrm flipV="1">
            <a:off x="2228850" y="2971800"/>
            <a:ext cx="2800350" cy="9144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4286" name="Line 14">
            <a:extLst>
              <a:ext uri="{FF2B5EF4-FFF2-40B4-BE49-F238E27FC236}">
                <a16:creationId xmlns:a16="http://schemas.microsoft.com/office/drawing/2014/main" id="{ED5EB223-2179-4389-BB3C-5D9CE6A146F9}"/>
              </a:ext>
            </a:extLst>
          </p:cNvPr>
          <p:cNvSpPr>
            <a:spLocks noChangeShapeType="1"/>
          </p:cNvSpPr>
          <p:nvPr/>
        </p:nvSpPr>
        <p:spPr bwMode="auto">
          <a:xfrm flipH="1">
            <a:off x="5600700" y="2457450"/>
            <a:ext cx="1314450" cy="400050"/>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4287" name="Line 15">
            <a:extLst>
              <a:ext uri="{FF2B5EF4-FFF2-40B4-BE49-F238E27FC236}">
                <a16:creationId xmlns:a16="http://schemas.microsoft.com/office/drawing/2014/main" id="{1B276524-5C2A-4FD6-AC19-4550CC9E1D7F}"/>
              </a:ext>
            </a:extLst>
          </p:cNvPr>
          <p:cNvSpPr>
            <a:spLocks noChangeShapeType="1"/>
          </p:cNvSpPr>
          <p:nvPr/>
        </p:nvSpPr>
        <p:spPr bwMode="auto">
          <a:xfrm flipH="1">
            <a:off x="5486400" y="3600450"/>
            <a:ext cx="1428750" cy="342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254" name="Text Box 17">
            <a:extLst>
              <a:ext uri="{FF2B5EF4-FFF2-40B4-BE49-F238E27FC236}">
                <a16:creationId xmlns:a16="http://schemas.microsoft.com/office/drawing/2014/main" id="{88CC833A-5AD5-4F5A-B355-DD212CE642CA}"/>
              </a:ext>
            </a:extLst>
          </p:cNvPr>
          <p:cNvSpPr txBox="1">
            <a:spLocks noChangeArrowheads="1"/>
          </p:cNvSpPr>
          <p:nvPr/>
        </p:nvSpPr>
        <p:spPr bwMode="auto">
          <a:xfrm>
            <a:off x="2457450" y="0"/>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b="0">
                <a:latin typeface="VNI-Times" pitchFamily="2" charset="0"/>
              </a:rPr>
              <a:t>    </a:t>
            </a:r>
          </a:p>
        </p:txBody>
      </p:sp>
      <p:sp>
        <p:nvSpPr>
          <p:cNvPr id="54276" name="Rectangle 4">
            <a:extLst>
              <a:ext uri="{FF2B5EF4-FFF2-40B4-BE49-F238E27FC236}">
                <a16:creationId xmlns:a16="http://schemas.microsoft.com/office/drawing/2014/main" id="{3A85D430-38D6-40DE-93F7-140609103E29}"/>
              </a:ext>
            </a:extLst>
          </p:cNvPr>
          <p:cNvSpPr>
            <a:spLocks noChangeArrowheads="1"/>
          </p:cNvSpPr>
          <p:nvPr/>
        </p:nvSpPr>
        <p:spPr bwMode="auto">
          <a:xfrm>
            <a:off x="3943350" y="4343400"/>
            <a:ext cx="1314450" cy="457200"/>
          </a:xfrm>
          <a:prstGeom prst="rect">
            <a:avLst/>
          </a:prstGeom>
          <a:gradFill rotWithShape="1">
            <a:gsLst>
              <a:gs pos="0">
                <a:srgbClr val="FF66CC"/>
              </a:gs>
              <a:gs pos="50000">
                <a:schemeClr val="bg1"/>
              </a:gs>
              <a:gs pos="100000">
                <a:srgbClr val="FF66CC"/>
              </a:gs>
            </a:gsLst>
            <a:lin ang="5400000" scaled="1"/>
          </a:gradFill>
          <a:ln w="38100" cmpd="dbl">
            <a:solidFill>
              <a:srgbClr val="FFFF00"/>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700">
                <a:latin typeface="Times New Roman" panose="02020603050405020304" pitchFamily="18" charset="0"/>
              </a:rPr>
              <a:t>MUỖI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fade">
                                      <p:cBhvr>
                                        <p:cTn id="7" dur="1000"/>
                                        <p:tgtEl>
                                          <p:spTgt spid="54276"/>
                                        </p:tgtEl>
                                      </p:cBhvr>
                                    </p:animEffect>
                                    <p:anim calcmode="lin" valueType="num">
                                      <p:cBhvr>
                                        <p:cTn id="8" dur="1000" fill="hold"/>
                                        <p:tgtEl>
                                          <p:spTgt spid="54276"/>
                                        </p:tgtEl>
                                        <p:attrNameLst>
                                          <p:attrName>ppt_x</p:attrName>
                                        </p:attrNameLst>
                                      </p:cBhvr>
                                      <p:tavLst>
                                        <p:tav tm="0">
                                          <p:val>
                                            <p:strVal val="#ppt_x"/>
                                          </p:val>
                                        </p:tav>
                                        <p:tav tm="100000">
                                          <p:val>
                                            <p:strVal val="#ppt_x"/>
                                          </p:val>
                                        </p:tav>
                                      </p:tavLst>
                                    </p:anim>
                                    <p:anim calcmode="lin" valueType="num">
                                      <p:cBhvr>
                                        <p:cTn id="9" dur="900" decel="100000" fill="hold"/>
                                        <p:tgtEl>
                                          <p:spTgt spid="5427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4278"/>
                                        </p:tgtEl>
                                        <p:attrNameLst>
                                          <p:attrName>style.visibility</p:attrName>
                                        </p:attrNameLst>
                                      </p:cBhvr>
                                      <p:to>
                                        <p:strVal val="visible"/>
                                      </p:to>
                                    </p:set>
                                    <p:animEffect transition="in" filter="box(in)">
                                      <p:cBhvr>
                                        <p:cTn id="15" dur="500"/>
                                        <p:tgtEl>
                                          <p:spTgt spid="54278"/>
                                        </p:tgtEl>
                                      </p:cBhvr>
                                    </p:animEffect>
                                  </p:childTnLst>
                                </p:cTn>
                              </p:par>
                              <p:par>
                                <p:cTn id="16" presetID="4" presetClass="entr" presetSubtype="16" fill="hold" nodeType="withEffect">
                                  <p:stCondLst>
                                    <p:cond delay="0"/>
                                  </p:stCondLst>
                                  <p:childTnLst>
                                    <p:set>
                                      <p:cBhvr>
                                        <p:cTn id="17" dur="1" fill="hold">
                                          <p:stCondLst>
                                            <p:cond delay="0"/>
                                          </p:stCondLst>
                                        </p:cTn>
                                        <p:tgtEl>
                                          <p:spTgt spid="54283"/>
                                        </p:tgtEl>
                                        <p:attrNameLst>
                                          <p:attrName>style.visibility</p:attrName>
                                        </p:attrNameLst>
                                      </p:cBhvr>
                                      <p:to>
                                        <p:strVal val="visible"/>
                                      </p:to>
                                    </p:set>
                                    <p:animEffect transition="in" filter="box(in)">
                                      <p:cBhvr>
                                        <p:cTn id="18" dur="1000"/>
                                        <p:tgtEl>
                                          <p:spTgt spid="5428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4279"/>
                                        </p:tgtEl>
                                        <p:attrNameLst>
                                          <p:attrName>style.visibility</p:attrName>
                                        </p:attrNameLst>
                                      </p:cBhvr>
                                      <p:to>
                                        <p:strVal val="visible"/>
                                      </p:to>
                                    </p:set>
                                    <p:animEffect transition="in" filter="box(in)">
                                      <p:cBhvr>
                                        <p:cTn id="21" dur="1000"/>
                                        <p:tgtEl>
                                          <p:spTgt spid="54279"/>
                                        </p:tgtEl>
                                      </p:cBhvr>
                                    </p:animEffect>
                                  </p:childTnLst>
                                </p:cTn>
                              </p:par>
                              <p:par>
                                <p:cTn id="22" presetID="3" presetClass="entr" presetSubtype="10" fill="hold" nodeType="withEffect">
                                  <p:stCondLst>
                                    <p:cond delay="0"/>
                                  </p:stCondLst>
                                  <p:childTnLst>
                                    <p:set>
                                      <p:cBhvr>
                                        <p:cTn id="23" dur="1" fill="hold">
                                          <p:stCondLst>
                                            <p:cond delay="0"/>
                                          </p:stCondLst>
                                        </p:cTn>
                                        <p:tgtEl>
                                          <p:spTgt spid="54284"/>
                                        </p:tgtEl>
                                        <p:attrNameLst>
                                          <p:attrName>style.visibility</p:attrName>
                                        </p:attrNameLst>
                                      </p:cBhvr>
                                      <p:to>
                                        <p:strVal val="visible"/>
                                      </p:to>
                                    </p:set>
                                    <p:animEffect transition="in" filter="blinds(horizontal)">
                                      <p:cBhvr>
                                        <p:cTn id="24" dur="1000"/>
                                        <p:tgtEl>
                                          <p:spTgt spid="54284"/>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54280"/>
                                        </p:tgtEl>
                                        <p:attrNameLst>
                                          <p:attrName>style.visibility</p:attrName>
                                        </p:attrNameLst>
                                      </p:cBhvr>
                                      <p:to>
                                        <p:strVal val="visible"/>
                                      </p:to>
                                    </p:set>
                                    <p:animEffect transition="in" filter="box(in)">
                                      <p:cBhvr>
                                        <p:cTn id="27" dur="1000"/>
                                        <p:tgtEl>
                                          <p:spTgt spid="54280"/>
                                        </p:tgtEl>
                                      </p:cBhvr>
                                    </p:animEffect>
                                  </p:childTnLst>
                                </p:cTn>
                              </p:par>
                              <p:par>
                                <p:cTn id="28" presetID="3" presetClass="entr" presetSubtype="10" fill="hold" nodeType="withEffect">
                                  <p:stCondLst>
                                    <p:cond delay="0"/>
                                  </p:stCondLst>
                                  <p:childTnLst>
                                    <p:set>
                                      <p:cBhvr>
                                        <p:cTn id="29" dur="1" fill="hold">
                                          <p:stCondLst>
                                            <p:cond delay="0"/>
                                          </p:stCondLst>
                                        </p:cTn>
                                        <p:tgtEl>
                                          <p:spTgt spid="54285"/>
                                        </p:tgtEl>
                                        <p:attrNameLst>
                                          <p:attrName>style.visibility</p:attrName>
                                        </p:attrNameLst>
                                      </p:cBhvr>
                                      <p:to>
                                        <p:strVal val="visible"/>
                                      </p:to>
                                    </p:set>
                                    <p:animEffect transition="in" filter="blinds(horizontal)">
                                      <p:cBhvr>
                                        <p:cTn id="30" dur="1000"/>
                                        <p:tgtEl>
                                          <p:spTgt spid="5428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4282"/>
                                        </p:tgtEl>
                                        <p:attrNameLst>
                                          <p:attrName>style.visibility</p:attrName>
                                        </p:attrNameLst>
                                      </p:cBhvr>
                                      <p:to>
                                        <p:strVal val="visible"/>
                                      </p:to>
                                    </p:set>
                                    <p:animEffect transition="in" filter="blinds(horizontal)">
                                      <p:cBhvr>
                                        <p:cTn id="33" dur="1000"/>
                                        <p:tgtEl>
                                          <p:spTgt spid="54282"/>
                                        </p:tgtEl>
                                      </p:cBhvr>
                                    </p:animEffect>
                                  </p:childTnLst>
                                </p:cTn>
                              </p:par>
                              <p:par>
                                <p:cTn id="34" presetID="3" presetClass="entr" presetSubtype="10" fill="hold" nodeType="withEffect">
                                  <p:stCondLst>
                                    <p:cond delay="0"/>
                                  </p:stCondLst>
                                  <p:childTnLst>
                                    <p:set>
                                      <p:cBhvr>
                                        <p:cTn id="35" dur="1" fill="hold">
                                          <p:stCondLst>
                                            <p:cond delay="0"/>
                                          </p:stCondLst>
                                        </p:cTn>
                                        <p:tgtEl>
                                          <p:spTgt spid="54286"/>
                                        </p:tgtEl>
                                        <p:attrNameLst>
                                          <p:attrName>style.visibility</p:attrName>
                                        </p:attrNameLst>
                                      </p:cBhvr>
                                      <p:to>
                                        <p:strVal val="visible"/>
                                      </p:to>
                                    </p:set>
                                    <p:animEffect transition="in" filter="blinds(horizontal)">
                                      <p:cBhvr>
                                        <p:cTn id="36" dur="1000"/>
                                        <p:tgtEl>
                                          <p:spTgt spid="54286"/>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54281"/>
                                        </p:tgtEl>
                                        <p:attrNameLst>
                                          <p:attrName>style.visibility</p:attrName>
                                        </p:attrNameLst>
                                      </p:cBhvr>
                                      <p:to>
                                        <p:strVal val="visible"/>
                                      </p:to>
                                    </p:set>
                                    <p:animEffect transition="in" filter="box(in)">
                                      <p:cBhvr>
                                        <p:cTn id="39" dur="1000"/>
                                        <p:tgtEl>
                                          <p:spTgt spid="54281"/>
                                        </p:tgtEl>
                                      </p:cBhvr>
                                    </p:animEffect>
                                  </p:childTnLst>
                                </p:cTn>
                              </p:par>
                              <p:par>
                                <p:cTn id="40" presetID="3" presetClass="entr" presetSubtype="10" fill="hold" nodeType="withEffect">
                                  <p:stCondLst>
                                    <p:cond delay="0"/>
                                  </p:stCondLst>
                                  <p:childTnLst>
                                    <p:set>
                                      <p:cBhvr>
                                        <p:cTn id="41" dur="1" fill="hold">
                                          <p:stCondLst>
                                            <p:cond delay="0"/>
                                          </p:stCondLst>
                                        </p:cTn>
                                        <p:tgtEl>
                                          <p:spTgt spid="54287"/>
                                        </p:tgtEl>
                                        <p:attrNameLst>
                                          <p:attrName>style.visibility</p:attrName>
                                        </p:attrNameLst>
                                      </p:cBhvr>
                                      <p:to>
                                        <p:strVal val="visible"/>
                                      </p:to>
                                    </p:set>
                                    <p:animEffect transition="in" filter="blinds(horizontal)">
                                      <p:cBhvr>
                                        <p:cTn id="42" dur="1000"/>
                                        <p:tgtEl>
                                          <p:spTgt spid="54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54279" grpId="0" animBg="1"/>
      <p:bldP spid="54280" grpId="0" animBg="1"/>
      <p:bldP spid="54281" grpId="0" animBg="1"/>
      <p:bldP spid="54282" grpId="0" animBg="1"/>
      <p:bldP spid="5427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8195337-8EB5-4B47-BBFE-C4C421AE5689}"/>
              </a:ext>
            </a:extLst>
          </p:cNvPr>
          <p:cNvSpPr>
            <a:spLocks noChangeArrowheads="1"/>
          </p:cNvSpPr>
          <p:nvPr/>
        </p:nvSpPr>
        <p:spPr bwMode="auto">
          <a:xfrm>
            <a:off x="2971800" y="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sz="2400" b="0">
              <a:latin typeface=".VnTime" panose="020B7200000000000000" pitchFamily="34" charset="0"/>
            </a:endParaRPr>
          </a:p>
        </p:txBody>
      </p:sp>
      <p:pic>
        <p:nvPicPr>
          <p:cNvPr id="55299" name="Picture 3" descr="CaCuong03[1]">
            <a:extLst>
              <a:ext uri="{FF2B5EF4-FFF2-40B4-BE49-F238E27FC236}">
                <a16:creationId xmlns:a16="http://schemas.microsoft.com/office/drawing/2014/main" id="{B6E629F0-C13F-4B35-A069-0D3CED878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485900"/>
            <a:ext cx="227052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gian">
            <a:extLst>
              <a:ext uri="{FF2B5EF4-FFF2-40B4-BE49-F238E27FC236}">
                <a16:creationId xmlns:a16="http://schemas.microsoft.com/office/drawing/2014/main" id="{5638AD4B-6790-4F8D-ACFA-38FEC67EC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543050"/>
            <a:ext cx="2171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7">
            <a:extLst>
              <a:ext uri="{FF2B5EF4-FFF2-40B4-BE49-F238E27FC236}">
                <a16:creationId xmlns:a16="http://schemas.microsoft.com/office/drawing/2014/main" id="{C2A1ECBD-8990-4349-9F16-5E3B716D7703}"/>
              </a:ext>
            </a:extLst>
          </p:cNvPr>
          <p:cNvSpPr>
            <a:spLocks noChangeArrowheads="1"/>
          </p:cNvSpPr>
          <p:nvPr/>
        </p:nvSpPr>
        <p:spPr bwMode="auto">
          <a:xfrm>
            <a:off x="6172200" y="4757738"/>
            <a:ext cx="1028700" cy="342900"/>
          </a:xfrm>
          <a:prstGeom prst="rect">
            <a:avLst/>
          </a:prstGeom>
          <a:gradFill rotWithShape="1">
            <a:gsLst>
              <a:gs pos="0">
                <a:srgbClr val="FF33CC"/>
              </a:gs>
              <a:gs pos="50000">
                <a:schemeClr val="bg1"/>
              </a:gs>
              <a:gs pos="100000">
                <a:srgbClr val="FF33CC"/>
              </a:gs>
            </a:gsLst>
            <a:lin ang="5400000" scaled="1"/>
          </a:gradFill>
          <a:ln w="57150" cmpd="thinThick">
            <a:solidFill>
              <a:srgbClr val="CCFF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100">
                <a:solidFill>
                  <a:srgbClr val="0000FF"/>
                </a:solidFill>
                <a:latin typeface="Times New Roman" panose="02020603050405020304" pitchFamily="18" charset="0"/>
              </a:rPr>
              <a:t>GIÁN</a:t>
            </a:r>
          </a:p>
        </p:txBody>
      </p:sp>
      <p:sp>
        <p:nvSpPr>
          <p:cNvPr id="55304" name="Rectangle 8">
            <a:extLst>
              <a:ext uri="{FF2B5EF4-FFF2-40B4-BE49-F238E27FC236}">
                <a16:creationId xmlns:a16="http://schemas.microsoft.com/office/drawing/2014/main" id="{CBDD3080-84E0-41B8-AB57-667744A543BC}"/>
              </a:ext>
            </a:extLst>
          </p:cNvPr>
          <p:cNvSpPr>
            <a:spLocks noChangeArrowheads="1"/>
          </p:cNvSpPr>
          <p:nvPr/>
        </p:nvSpPr>
        <p:spPr bwMode="auto">
          <a:xfrm>
            <a:off x="1428750" y="4743450"/>
            <a:ext cx="1828800" cy="342900"/>
          </a:xfrm>
          <a:prstGeom prst="rect">
            <a:avLst/>
          </a:prstGeom>
          <a:gradFill rotWithShape="1">
            <a:gsLst>
              <a:gs pos="0">
                <a:srgbClr val="FF33CC"/>
              </a:gs>
              <a:gs pos="50000">
                <a:schemeClr val="bg1"/>
              </a:gs>
              <a:gs pos="100000">
                <a:srgbClr val="FF33CC"/>
              </a:gs>
            </a:gsLst>
            <a:lin ang="5400000" scaled="1"/>
          </a:gradFill>
          <a:ln w="57150" cmpd="thinThick">
            <a:solidFill>
              <a:srgbClr val="CCFF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100">
                <a:solidFill>
                  <a:srgbClr val="0000FF"/>
                </a:solidFill>
                <a:latin typeface="Times New Roman" panose="02020603050405020304" pitchFamily="18" charset="0"/>
              </a:rPr>
              <a:t>CÀ CUỐNG</a:t>
            </a:r>
          </a:p>
        </p:txBody>
      </p:sp>
      <p:sp>
        <p:nvSpPr>
          <p:cNvPr id="55305" name="Text Box 9">
            <a:extLst>
              <a:ext uri="{FF2B5EF4-FFF2-40B4-BE49-F238E27FC236}">
                <a16:creationId xmlns:a16="http://schemas.microsoft.com/office/drawing/2014/main" id="{19207D3D-A651-4B1C-9300-D4278791D38E}"/>
              </a:ext>
            </a:extLst>
          </p:cNvPr>
          <p:cNvSpPr txBox="1">
            <a:spLocks noChangeArrowheads="1"/>
          </p:cNvSpPr>
          <p:nvPr/>
        </p:nvSpPr>
        <p:spPr bwMode="auto">
          <a:xfrm>
            <a:off x="4114800" y="1428750"/>
            <a:ext cx="1028700" cy="415498"/>
          </a:xfrm>
          <a:prstGeom prst="rect">
            <a:avLst/>
          </a:prstGeom>
          <a:gradFill rotWithShape="1">
            <a:gsLst>
              <a:gs pos="0">
                <a:srgbClr val="FFFF00"/>
              </a:gs>
              <a:gs pos="50000">
                <a:schemeClr val="bg1"/>
              </a:gs>
              <a:gs pos="100000">
                <a:srgbClr val="FFFF00"/>
              </a:gs>
            </a:gsLst>
            <a:lin ang="5400000" scaled="1"/>
          </a:gradFill>
          <a:ln w="38100" cmpd="dbl">
            <a:solidFill>
              <a:srgbClr val="FF66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Đầu</a:t>
            </a:r>
          </a:p>
        </p:txBody>
      </p:sp>
      <p:sp>
        <p:nvSpPr>
          <p:cNvPr id="55306" name="Text Box 10">
            <a:extLst>
              <a:ext uri="{FF2B5EF4-FFF2-40B4-BE49-F238E27FC236}">
                <a16:creationId xmlns:a16="http://schemas.microsoft.com/office/drawing/2014/main" id="{4D9E164A-5F70-438E-BBDE-D4CD9485C761}"/>
              </a:ext>
            </a:extLst>
          </p:cNvPr>
          <p:cNvSpPr txBox="1">
            <a:spLocks noChangeArrowheads="1"/>
          </p:cNvSpPr>
          <p:nvPr/>
        </p:nvSpPr>
        <p:spPr bwMode="auto">
          <a:xfrm>
            <a:off x="4114800" y="2057400"/>
            <a:ext cx="1028700" cy="415498"/>
          </a:xfrm>
          <a:prstGeom prst="rect">
            <a:avLst/>
          </a:prstGeom>
          <a:gradFill rotWithShape="1">
            <a:gsLst>
              <a:gs pos="0">
                <a:srgbClr val="FFFF00"/>
              </a:gs>
              <a:gs pos="50000">
                <a:schemeClr val="bg1"/>
              </a:gs>
              <a:gs pos="100000">
                <a:srgbClr val="FFFF00"/>
              </a:gs>
            </a:gsLst>
            <a:lin ang="5400000" scaled="1"/>
          </a:gradFill>
          <a:ln w="38100" cmpd="dbl">
            <a:solidFill>
              <a:srgbClr val="FF66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Ngực</a:t>
            </a:r>
          </a:p>
        </p:txBody>
      </p:sp>
      <p:sp>
        <p:nvSpPr>
          <p:cNvPr id="55307" name="Text Box 11">
            <a:extLst>
              <a:ext uri="{FF2B5EF4-FFF2-40B4-BE49-F238E27FC236}">
                <a16:creationId xmlns:a16="http://schemas.microsoft.com/office/drawing/2014/main" id="{94177491-71AB-40F8-92E0-B7C045606D00}"/>
              </a:ext>
            </a:extLst>
          </p:cNvPr>
          <p:cNvSpPr txBox="1">
            <a:spLocks noChangeArrowheads="1"/>
          </p:cNvSpPr>
          <p:nvPr/>
        </p:nvSpPr>
        <p:spPr bwMode="auto">
          <a:xfrm>
            <a:off x="4114800" y="2628900"/>
            <a:ext cx="971550" cy="415498"/>
          </a:xfrm>
          <a:prstGeom prst="rect">
            <a:avLst/>
          </a:prstGeom>
          <a:gradFill rotWithShape="1">
            <a:gsLst>
              <a:gs pos="0">
                <a:srgbClr val="FFFF00"/>
              </a:gs>
              <a:gs pos="50000">
                <a:schemeClr val="bg1"/>
              </a:gs>
              <a:gs pos="100000">
                <a:srgbClr val="FFFF00"/>
              </a:gs>
            </a:gsLst>
            <a:lin ang="5400000" scaled="1"/>
          </a:gradFill>
          <a:ln w="38100" cmpd="dbl">
            <a:solidFill>
              <a:srgbClr val="FF66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Bụng</a:t>
            </a:r>
          </a:p>
        </p:txBody>
      </p:sp>
      <p:sp>
        <p:nvSpPr>
          <p:cNvPr id="55308" name="Text Box 12">
            <a:extLst>
              <a:ext uri="{FF2B5EF4-FFF2-40B4-BE49-F238E27FC236}">
                <a16:creationId xmlns:a16="http://schemas.microsoft.com/office/drawing/2014/main" id="{C8661F4A-08A5-49A2-AC2B-002102264C23}"/>
              </a:ext>
            </a:extLst>
          </p:cNvPr>
          <p:cNvSpPr txBox="1">
            <a:spLocks noChangeArrowheads="1"/>
          </p:cNvSpPr>
          <p:nvPr/>
        </p:nvSpPr>
        <p:spPr bwMode="auto">
          <a:xfrm>
            <a:off x="4175523" y="3943350"/>
            <a:ext cx="910828" cy="415498"/>
          </a:xfrm>
          <a:prstGeom prst="rect">
            <a:avLst/>
          </a:prstGeom>
          <a:gradFill rotWithShape="1">
            <a:gsLst>
              <a:gs pos="0">
                <a:srgbClr val="FFFF00"/>
              </a:gs>
              <a:gs pos="50000">
                <a:schemeClr val="bg1"/>
              </a:gs>
              <a:gs pos="100000">
                <a:srgbClr val="FFFF00"/>
              </a:gs>
            </a:gsLst>
            <a:lin ang="5400000" scaled="1"/>
          </a:gradFill>
          <a:ln w="38100" cmpd="dbl">
            <a:solidFill>
              <a:srgbClr val="FF66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latin typeface="VNI-Times" pitchFamily="2" charset="0"/>
              </a:rPr>
              <a:t>Ch</a:t>
            </a:r>
            <a:r>
              <a:rPr lang="en-US" altLang="en-US" sz="2100">
                <a:latin typeface="Times New Roman" panose="02020603050405020304" pitchFamily="18" charset="0"/>
              </a:rPr>
              <a:t>ân</a:t>
            </a:r>
          </a:p>
        </p:txBody>
      </p:sp>
      <p:sp>
        <p:nvSpPr>
          <p:cNvPr id="55309" name="Text Box 13">
            <a:extLst>
              <a:ext uri="{FF2B5EF4-FFF2-40B4-BE49-F238E27FC236}">
                <a16:creationId xmlns:a16="http://schemas.microsoft.com/office/drawing/2014/main" id="{8A007203-B7E3-4094-A408-8501ADEADD54}"/>
              </a:ext>
            </a:extLst>
          </p:cNvPr>
          <p:cNvSpPr txBox="1">
            <a:spLocks noChangeArrowheads="1"/>
          </p:cNvSpPr>
          <p:nvPr/>
        </p:nvSpPr>
        <p:spPr bwMode="auto">
          <a:xfrm>
            <a:off x="4175523" y="3257550"/>
            <a:ext cx="910828" cy="415498"/>
          </a:xfrm>
          <a:prstGeom prst="rect">
            <a:avLst/>
          </a:prstGeom>
          <a:gradFill rotWithShape="1">
            <a:gsLst>
              <a:gs pos="0">
                <a:srgbClr val="FFFF00"/>
              </a:gs>
              <a:gs pos="50000">
                <a:schemeClr val="bg1"/>
              </a:gs>
              <a:gs pos="100000">
                <a:srgbClr val="FFFF00"/>
              </a:gs>
            </a:gsLst>
            <a:lin ang="5400000" scaled="1"/>
          </a:gradFill>
          <a:ln w="38100" cmpd="dbl">
            <a:solidFill>
              <a:srgbClr val="FF66CC"/>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sz="2100">
                <a:latin typeface="Times New Roman" panose="02020603050405020304" pitchFamily="18" charset="0"/>
              </a:rPr>
              <a:t>Cánh</a:t>
            </a:r>
          </a:p>
        </p:txBody>
      </p:sp>
      <p:sp>
        <p:nvSpPr>
          <p:cNvPr id="55310" name="Line 14">
            <a:extLst>
              <a:ext uri="{FF2B5EF4-FFF2-40B4-BE49-F238E27FC236}">
                <a16:creationId xmlns:a16="http://schemas.microsoft.com/office/drawing/2014/main" id="{660563F4-2D77-4847-B872-7DC488E94CFE}"/>
              </a:ext>
            </a:extLst>
          </p:cNvPr>
          <p:cNvSpPr>
            <a:spLocks noChangeShapeType="1"/>
          </p:cNvSpPr>
          <p:nvPr/>
        </p:nvSpPr>
        <p:spPr bwMode="auto">
          <a:xfrm flipH="1">
            <a:off x="2514600" y="1771650"/>
            <a:ext cx="1600200" cy="28575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1" name="Line 15">
            <a:extLst>
              <a:ext uri="{FF2B5EF4-FFF2-40B4-BE49-F238E27FC236}">
                <a16:creationId xmlns:a16="http://schemas.microsoft.com/office/drawing/2014/main" id="{C3C199D5-5B9D-4D15-9E7B-70A0863CCBD1}"/>
              </a:ext>
            </a:extLst>
          </p:cNvPr>
          <p:cNvSpPr>
            <a:spLocks noChangeShapeType="1"/>
          </p:cNvSpPr>
          <p:nvPr/>
        </p:nvSpPr>
        <p:spPr bwMode="auto">
          <a:xfrm flipH="1">
            <a:off x="2628900" y="2343150"/>
            <a:ext cx="1485900" cy="5715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2" name="Line 16">
            <a:extLst>
              <a:ext uri="{FF2B5EF4-FFF2-40B4-BE49-F238E27FC236}">
                <a16:creationId xmlns:a16="http://schemas.microsoft.com/office/drawing/2014/main" id="{A26B7141-754C-4AF8-BD6C-3553C49D983B}"/>
              </a:ext>
            </a:extLst>
          </p:cNvPr>
          <p:cNvSpPr>
            <a:spLocks noChangeShapeType="1"/>
          </p:cNvSpPr>
          <p:nvPr/>
        </p:nvSpPr>
        <p:spPr bwMode="auto">
          <a:xfrm>
            <a:off x="5143500" y="2343150"/>
            <a:ext cx="1543050" cy="62865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3" name="Line 17">
            <a:extLst>
              <a:ext uri="{FF2B5EF4-FFF2-40B4-BE49-F238E27FC236}">
                <a16:creationId xmlns:a16="http://schemas.microsoft.com/office/drawing/2014/main" id="{ED337653-2F0E-440F-AE99-03847991094D}"/>
              </a:ext>
            </a:extLst>
          </p:cNvPr>
          <p:cNvSpPr>
            <a:spLocks noChangeShapeType="1"/>
          </p:cNvSpPr>
          <p:nvPr/>
        </p:nvSpPr>
        <p:spPr bwMode="auto">
          <a:xfrm>
            <a:off x="5143500" y="1771650"/>
            <a:ext cx="1714500" cy="914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4" name="Line 18">
            <a:extLst>
              <a:ext uri="{FF2B5EF4-FFF2-40B4-BE49-F238E27FC236}">
                <a16:creationId xmlns:a16="http://schemas.microsoft.com/office/drawing/2014/main" id="{1CC44F0F-B041-46C0-82D5-12FA3FCCC5DB}"/>
              </a:ext>
            </a:extLst>
          </p:cNvPr>
          <p:cNvSpPr>
            <a:spLocks noChangeShapeType="1"/>
          </p:cNvSpPr>
          <p:nvPr/>
        </p:nvSpPr>
        <p:spPr bwMode="auto">
          <a:xfrm flipH="1">
            <a:off x="2914650" y="2857500"/>
            <a:ext cx="1200150" cy="28575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5" name="Line 19">
            <a:extLst>
              <a:ext uri="{FF2B5EF4-FFF2-40B4-BE49-F238E27FC236}">
                <a16:creationId xmlns:a16="http://schemas.microsoft.com/office/drawing/2014/main" id="{2CFC40CB-8BDC-407D-9F12-7B90E3360616}"/>
              </a:ext>
            </a:extLst>
          </p:cNvPr>
          <p:cNvSpPr>
            <a:spLocks noChangeShapeType="1"/>
          </p:cNvSpPr>
          <p:nvPr/>
        </p:nvSpPr>
        <p:spPr bwMode="auto">
          <a:xfrm>
            <a:off x="5086350" y="2857500"/>
            <a:ext cx="1371600" cy="97155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6" name="Line 20">
            <a:extLst>
              <a:ext uri="{FF2B5EF4-FFF2-40B4-BE49-F238E27FC236}">
                <a16:creationId xmlns:a16="http://schemas.microsoft.com/office/drawing/2014/main" id="{7ADE3BB1-89AC-4BD1-AEBB-D82E822E7E8B}"/>
              </a:ext>
            </a:extLst>
          </p:cNvPr>
          <p:cNvSpPr>
            <a:spLocks noChangeShapeType="1"/>
          </p:cNvSpPr>
          <p:nvPr/>
        </p:nvSpPr>
        <p:spPr bwMode="auto">
          <a:xfrm flipH="1">
            <a:off x="2800350" y="3486150"/>
            <a:ext cx="1371600" cy="228600"/>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7" name="Line 21">
            <a:extLst>
              <a:ext uri="{FF2B5EF4-FFF2-40B4-BE49-F238E27FC236}">
                <a16:creationId xmlns:a16="http://schemas.microsoft.com/office/drawing/2014/main" id="{EA3BC837-D7F9-4E0C-B2BA-863B6E919D5E}"/>
              </a:ext>
            </a:extLst>
          </p:cNvPr>
          <p:cNvSpPr>
            <a:spLocks noChangeShapeType="1"/>
          </p:cNvSpPr>
          <p:nvPr/>
        </p:nvSpPr>
        <p:spPr bwMode="auto">
          <a:xfrm>
            <a:off x="5086350" y="3429000"/>
            <a:ext cx="1714500" cy="285750"/>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8" name="Line 22">
            <a:extLst>
              <a:ext uri="{FF2B5EF4-FFF2-40B4-BE49-F238E27FC236}">
                <a16:creationId xmlns:a16="http://schemas.microsoft.com/office/drawing/2014/main" id="{EC7F897A-B3A3-49F2-B1DC-D328BB7BA605}"/>
              </a:ext>
            </a:extLst>
          </p:cNvPr>
          <p:cNvSpPr>
            <a:spLocks noChangeShapeType="1"/>
          </p:cNvSpPr>
          <p:nvPr/>
        </p:nvSpPr>
        <p:spPr bwMode="auto">
          <a:xfrm flipH="1" flipV="1">
            <a:off x="3200400" y="3257550"/>
            <a:ext cx="97155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9" name="Line 23">
            <a:extLst>
              <a:ext uri="{FF2B5EF4-FFF2-40B4-BE49-F238E27FC236}">
                <a16:creationId xmlns:a16="http://schemas.microsoft.com/office/drawing/2014/main" id="{F89E9A8C-C529-4D6F-8C17-5A75F8528DEF}"/>
              </a:ext>
            </a:extLst>
          </p:cNvPr>
          <p:cNvSpPr>
            <a:spLocks noChangeShapeType="1"/>
          </p:cNvSpPr>
          <p:nvPr/>
        </p:nvSpPr>
        <p:spPr bwMode="auto">
          <a:xfrm flipV="1">
            <a:off x="5086350" y="4000500"/>
            <a:ext cx="1200150" cy="17145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1286" name="Text Box 25">
            <a:extLst>
              <a:ext uri="{FF2B5EF4-FFF2-40B4-BE49-F238E27FC236}">
                <a16:creationId xmlns:a16="http://schemas.microsoft.com/office/drawing/2014/main" id="{D58E2005-A68E-4BBB-9E33-1F7FABB970D0}"/>
              </a:ext>
            </a:extLst>
          </p:cNvPr>
          <p:cNvSpPr txBox="1">
            <a:spLocks noChangeArrowheads="1"/>
          </p:cNvSpPr>
          <p:nvPr/>
        </p:nvSpPr>
        <p:spPr bwMode="auto">
          <a:xfrm>
            <a:off x="2457450" y="0"/>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b="0">
                <a:latin typeface="VNI-Times" pitchFamily="2" charset="0"/>
              </a:rPr>
              <a:t>    </a:t>
            </a:r>
          </a:p>
        </p:txBody>
      </p:sp>
      <p:sp>
        <p:nvSpPr>
          <p:cNvPr id="11287" name="Text Box 28">
            <a:extLst>
              <a:ext uri="{FF2B5EF4-FFF2-40B4-BE49-F238E27FC236}">
                <a16:creationId xmlns:a16="http://schemas.microsoft.com/office/drawing/2014/main" id="{867895EB-2B1F-4737-8E11-527F9F1A4EF5}"/>
              </a:ext>
            </a:extLst>
          </p:cNvPr>
          <p:cNvSpPr txBox="1">
            <a:spLocks noChangeArrowheads="1"/>
          </p:cNvSpPr>
          <p:nvPr/>
        </p:nvSpPr>
        <p:spPr bwMode="auto">
          <a:xfrm>
            <a:off x="2457450" y="0"/>
            <a:ext cx="5029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b="0">
                <a:latin typeface="VNI-Times" pitchFamily="2" charset="0"/>
              </a:rPr>
              <a:t>    </a:t>
            </a:r>
            <a:endParaRPr lang="en-US" altLang="en-US" sz="1350"/>
          </a:p>
        </p:txBody>
      </p:sp>
      <p:sp>
        <p:nvSpPr>
          <p:cNvPr id="11288" name="Text Box 29">
            <a:extLst>
              <a:ext uri="{FF2B5EF4-FFF2-40B4-BE49-F238E27FC236}">
                <a16:creationId xmlns:a16="http://schemas.microsoft.com/office/drawing/2014/main" id="{5348FFE5-E64F-4DE0-825F-A1F691EE7E1F}"/>
              </a:ext>
            </a:extLst>
          </p:cNvPr>
          <p:cNvSpPr txBox="1">
            <a:spLocks noChangeArrowheads="1"/>
          </p:cNvSpPr>
          <p:nvPr/>
        </p:nvSpPr>
        <p:spPr bwMode="auto">
          <a:xfrm>
            <a:off x="3486150" y="342900"/>
            <a:ext cx="26289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sz="2100" u="sng">
              <a:solidFill>
                <a:srgbClr val="006600"/>
              </a:solidFill>
              <a:latin typeface="VNI-Times" pitchFamily="2" charset="0"/>
            </a:endParaRPr>
          </a:p>
        </p:txBody>
      </p:sp>
      <p:sp>
        <p:nvSpPr>
          <p:cNvPr id="11289" name="Text Box 30">
            <a:extLst>
              <a:ext uri="{FF2B5EF4-FFF2-40B4-BE49-F238E27FC236}">
                <a16:creationId xmlns:a16="http://schemas.microsoft.com/office/drawing/2014/main" id="{8CBD0499-1604-40A7-9127-4B7C7756E948}"/>
              </a:ext>
            </a:extLst>
          </p:cNvPr>
          <p:cNvSpPr txBox="1">
            <a:spLocks noChangeArrowheads="1"/>
          </p:cNvSpPr>
          <p:nvPr/>
        </p:nvSpPr>
        <p:spPr bwMode="auto">
          <a:xfrm>
            <a:off x="3371850" y="742950"/>
            <a:ext cx="30861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sz="2100">
              <a:solidFill>
                <a:srgbClr val="006600"/>
              </a:solidFill>
              <a:latin typeface="VNI-Avo" pitchFamily="2"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04"/>
                                        </p:tgtEl>
                                        <p:attrNameLst>
                                          <p:attrName>style.visibility</p:attrName>
                                        </p:attrNameLst>
                                      </p:cBhvr>
                                      <p:to>
                                        <p:strVal val="visible"/>
                                      </p:to>
                                    </p:set>
                                    <p:anim calcmode="lin" valueType="num">
                                      <p:cBhvr additive="base">
                                        <p:cTn id="11" dur="500" fill="hold"/>
                                        <p:tgtEl>
                                          <p:spTgt spid="55304"/>
                                        </p:tgtEl>
                                        <p:attrNameLst>
                                          <p:attrName>ppt_x</p:attrName>
                                        </p:attrNameLst>
                                      </p:cBhvr>
                                      <p:tavLst>
                                        <p:tav tm="0">
                                          <p:val>
                                            <p:strVal val="#ppt_x"/>
                                          </p:val>
                                        </p:tav>
                                        <p:tav tm="100000">
                                          <p:val>
                                            <p:strVal val="#ppt_x"/>
                                          </p:val>
                                        </p:tav>
                                      </p:tavLst>
                                    </p:anim>
                                    <p:anim calcmode="lin" valueType="num">
                                      <p:cBhvr additive="base">
                                        <p:cTn id="12" dur="500" fill="hold"/>
                                        <p:tgtEl>
                                          <p:spTgt spid="553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300"/>
                                        </p:tgtEl>
                                        <p:attrNameLst>
                                          <p:attrName>style.visibility</p:attrName>
                                        </p:attrNameLst>
                                      </p:cBhvr>
                                      <p:to>
                                        <p:strVal val="visible"/>
                                      </p:to>
                                    </p:set>
                                    <p:anim calcmode="lin" valueType="num">
                                      <p:cBhvr additive="base">
                                        <p:cTn id="15" dur="500" fill="hold"/>
                                        <p:tgtEl>
                                          <p:spTgt spid="55300"/>
                                        </p:tgtEl>
                                        <p:attrNameLst>
                                          <p:attrName>ppt_x</p:attrName>
                                        </p:attrNameLst>
                                      </p:cBhvr>
                                      <p:tavLst>
                                        <p:tav tm="0">
                                          <p:val>
                                            <p:strVal val="#ppt_x"/>
                                          </p:val>
                                        </p:tav>
                                        <p:tav tm="100000">
                                          <p:val>
                                            <p:strVal val="#ppt_x"/>
                                          </p:val>
                                        </p:tav>
                                      </p:tavLst>
                                    </p:anim>
                                    <p:anim calcmode="lin" valueType="num">
                                      <p:cBhvr additive="base">
                                        <p:cTn id="16" dur="500" fill="hold"/>
                                        <p:tgtEl>
                                          <p:spTgt spid="5530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03"/>
                                        </p:tgtEl>
                                        <p:attrNameLst>
                                          <p:attrName>style.visibility</p:attrName>
                                        </p:attrNameLst>
                                      </p:cBhvr>
                                      <p:to>
                                        <p:strVal val="visible"/>
                                      </p:to>
                                    </p:set>
                                    <p:anim calcmode="lin" valueType="num">
                                      <p:cBhvr additive="base">
                                        <p:cTn id="19" dur="500" fill="hold"/>
                                        <p:tgtEl>
                                          <p:spTgt spid="55303"/>
                                        </p:tgtEl>
                                        <p:attrNameLst>
                                          <p:attrName>ppt_x</p:attrName>
                                        </p:attrNameLst>
                                      </p:cBhvr>
                                      <p:tavLst>
                                        <p:tav tm="0">
                                          <p:val>
                                            <p:strVal val="#ppt_x"/>
                                          </p:val>
                                        </p:tav>
                                        <p:tav tm="100000">
                                          <p:val>
                                            <p:strVal val="#ppt_x"/>
                                          </p:val>
                                        </p:tav>
                                      </p:tavLst>
                                    </p:anim>
                                    <p:anim calcmode="lin" valueType="num">
                                      <p:cBhvr additive="base">
                                        <p:cTn id="20" dur="500" fill="hold"/>
                                        <p:tgtEl>
                                          <p:spTgt spid="5530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55305"/>
                                        </p:tgtEl>
                                        <p:attrNameLst>
                                          <p:attrName>style.visibility</p:attrName>
                                        </p:attrNameLst>
                                      </p:cBhvr>
                                      <p:to>
                                        <p:strVal val="visible"/>
                                      </p:to>
                                    </p:set>
                                    <p:animEffect transition="in" filter="strips(downLeft)">
                                      <p:cBhvr>
                                        <p:cTn id="25" dur="500"/>
                                        <p:tgtEl>
                                          <p:spTgt spid="55305"/>
                                        </p:tgtEl>
                                      </p:cBhvr>
                                    </p:animEffect>
                                  </p:childTnLst>
                                </p:cTn>
                              </p:par>
                              <p:par>
                                <p:cTn id="26" presetID="3" presetClass="entr" presetSubtype="10" fill="hold" nodeType="withEffect">
                                  <p:stCondLst>
                                    <p:cond delay="0"/>
                                  </p:stCondLst>
                                  <p:childTnLst>
                                    <p:set>
                                      <p:cBhvr>
                                        <p:cTn id="27" dur="1" fill="hold">
                                          <p:stCondLst>
                                            <p:cond delay="0"/>
                                          </p:stCondLst>
                                        </p:cTn>
                                        <p:tgtEl>
                                          <p:spTgt spid="55310"/>
                                        </p:tgtEl>
                                        <p:attrNameLst>
                                          <p:attrName>style.visibility</p:attrName>
                                        </p:attrNameLst>
                                      </p:cBhvr>
                                      <p:to>
                                        <p:strVal val="visible"/>
                                      </p:to>
                                    </p:set>
                                    <p:animEffect transition="in" filter="blinds(horizontal)">
                                      <p:cBhvr>
                                        <p:cTn id="28" dur="500"/>
                                        <p:tgtEl>
                                          <p:spTgt spid="55310"/>
                                        </p:tgtEl>
                                      </p:cBhvr>
                                    </p:animEffect>
                                  </p:childTnLst>
                                </p:cTn>
                              </p:par>
                              <p:par>
                                <p:cTn id="29" presetID="3" presetClass="entr" presetSubtype="10" fill="hold" nodeType="withEffect">
                                  <p:stCondLst>
                                    <p:cond delay="0"/>
                                  </p:stCondLst>
                                  <p:childTnLst>
                                    <p:set>
                                      <p:cBhvr>
                                        <p:cTn id="30" dur="1" fill="hold">
                                          <p:stCondLst>
                                            <p:cond delay="0"/>
                                          </p:stCondLst>
                                        </p:cTn>
                                        <p:tgtEl>
                                          <p:spTgt spid="55313"/>
                                        </p:tgtEl>
                                        <p:attrNameLst>
                                          <p:attrName>style.visibility</p:attrName>
                                        </p:attrNameLst>
                                      </p:cBhvr>
                                      <p:to>
                                        <p:strVal val="visible"/>
                                      </p:to>
                                    </p:set>
                                    <p:animEffect transition="in" filter="blinds(horizontal)">
                                      <p:cBhvr>
                                        <p:cTn id="31" dur="500"/>
                                        <p:tgtEl>
                                          <p:spTgt spid="5531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5306"/>
                                        </p:tgtEl>
                                        <p:attrNameLst>
                                          <p:attrName>style.visibility</p:attrName>
                                        </p:attrNameLst>
                                      </p:cBhvr>
                                      <p:to>
                                        <p:strVal val="visible"/>
                                      </p:to>
                                    </p:set>
                                    <p:animEffect transition="in" filter="box(in)">
                                      <p:cBhvr>
                                        <p:cTn id="34" dur="500"/>
                                        <p:tgtEl>
                                          <p:spTgt spid="55306"/>
                                        </p:tgtEl>
                                      </p:cBhvr>
                                    </p:animEffect>
                                  </p:childTnLst>
                                </p:cTn>
                              </p:par>
                              <p:par>
                                <p:cTn id="35" presetID="3" presetClass="entr" presetSubtype="10" fill="hold" nodeType="withEffect">
                                  <p:stCondLst>
                                    <p:cond delay="0"/>
                                  </p:stCondLst>
                                  <p:childTnLst>
                                    <p:set>
                                      <p:cBhvr>
                                        <p:cTn id="36" dur="1" fill="hold">
                                          <p:stCondLst>
                                            <p:cond delay="0"/>
                                          </p:stCondLst>
                                        </p:cTn>
                                        <p:tgtEl>
                                          <p:spTgt spid="55311"/>
                                        </p:tgtEl>
                                        <p:attrNameLst>
                                          <p:attrName>style.visibility</p:attrName>
                                        </p:attrNameLst>
                                      </p:cBhvr>
                                      <p:to>
                                        <p:strVal val="visible"/>
                                      </p:to>
                                    </p:set>
                                    <p:animEffect transition="in" filter="blinds(horizontal)">
                                      <p:cBhvr>
                                        <p:cTn id="37" dur="500"/>
                                        <p:tgtEl>
                                          <p:spTgt spid="55311"/>
                                        </p:tgtEl>
                                      </p:cBhvr>
                                    </p:animEffect>
                                  </p:childTnLst>
                                </p:cTn>
                              </p:par>
                              <p:par>
                                <p:cTn id="38" presetID="3" presetClass="entr" presetSubtype="10" fill="hold" nodeType="withEffect">
                                  <p:stCondLst>
                                    <p:cond delay="0"/>
                                  </p:stCondLst>
                                  <p:childTnLst>
                                    <p:set>
                                      <p:cBhvr>
                                        <p:cTn id="39" dur="1" fill="hold">
                                          <p:stCondLst>
                                            <p:cond delay="0"/>
                                          </p:stCondLst>
                                        </p:cTn>
                                        <p:tgtEl>
                                          <p:spTgt spid="55312"/>
                                        </p:tgtEl>
                                        <p:attrNameLst>
                                          <p:attrName>style.visibility</p:attrName>
                                        </p:attrNameLst>
                                      </p:cBhvr>
                                      <p:to>
                                        <p:strVal val="visible"/>
                                      </p:to>
                                    </p:set>
                                    <p:animEffect transition="in" filter="blinds(horizontal)">
                                      <p:cBhvr>
                                        <p:cTn id="40" dur="500"/>
                                        <p:tgtEl>
                                          <p:spTgt spid="5531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55307"/>
                                        </p:tgtEl>
                                        <p:attrNameLst>
                                          <p:attrName>style.visibility</p:attrName>
                                        </p:attrNameLst>
                                      </p:cBhvr>
                                      <p:to>
                                        <p:strVal val="visible"/>
                                      </p:to>
                                    </p:set>
                                    <p:animEffect transition="in" filter="box(in)">
                                      <p:cBhvr>
                                        <p:cTn id="43" dur="500"/>
                                        <p:tgtEl>
                                          <p:spTgt spid="55307"/>
                                        </p:tgtEl>
                                      </p:cBhvr>
                                    </p:animEffect>
                                  </p:childTnLst>
                                </p:cTn>
                              </p:par>
                              <p:par>
                                <p:cTn id="44" presetID="3" presetClass="entr" presetSubtype="10" fill="hold" nodeType="withEffect">
                                  <p:stCondLst>
                                    <p:cond delay="0"/>
                                  </p:stCondLst>
                                  <p:childTnLst>
                                    <p:set>
                                      <p:cBhvr>
                                        <p:cTn id="45" dur="1" fill="hold">
                                          <p:stCondLst>
                                            <p:cond delay="0"/>
                                          </p:stCondLst>
                                        </p:cTn>
                                        <p:tgtEl>
                                          <p:spTgt spid="55314"/>
                                        </p:tgtEl>
                                        <p:attrNameLst>
                                          <p:attrName>style.visibility</p:attrName>
                                        </p:attrNameLst>
                                      </p:cBhvr>
                                      <p:to>
                                        <p:strVal val="visible"/>
                                      </p:to>
                                    </p:set>
                                    <p:animEffect transition="in" filter="blinds(horizontal)">
                                      <p:cBhvr>
                                        <p:cTn id="46" dur="500"/>
                                        <p:tgtEl>
                                          <p:spTgt spid="55314"/>
                                        </p:tgtEl>
                                      </p:cBhvr>
                                    </p:animEffect>
                                  </p:childTnLst>
                                </p:cTn>
                              </p:par>
                              <p:par>
                                <p:cTn id="47" presetID="3" presetClass="entr" presetSubtype="10" fill="hold" nodeType="withEffect">
                                  <p:stCondLst>
                                    <p:cond delay="0"/>
                                  </p:stCondLst>
                                  <p:childTnLst>
                                    <p:set>
                                      <p:cBhvr>
                                        <p:cTn id="48" dur="1" fill="hold">
                                          <p:stCondLst>
                                            <p:cond delay="0"/>
                                          </p:stCondLst>
                                        </p:cTn>
                                        <p:tgtEl>
                                          <p:spTgt spid="55315"/>
                                        </p:tgtEl>
                                        <p:attrNameLst>
                                          <p:attrName>style.visibility</p:attrName>
                                        </p:attrNameLst>
                                      </p:cBhvr>
                                      <p:to>
                                        <p:strVal val="visible"/>
                                      </p:to>
                                    </p:set>
                                    <p:animEffect transition="in" filter="blinds(horizontal)">
                                      <p:cBhvr>
                                        <p:cTn id="49" dur="500"/>
                                        <p:tgtEl>
                                          <p:spTgt spid="5531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55309"/>
                                        </p:tgtEl>
                                        <p:attrNameLst>
                                          <p:attrName>style.visibility</p:attrName>
                                        </p:attrNameLst>
                                      </p:cBhvr>
                                      <p:to>
                                        <p:strVal val="visible"/>
                                      </p:to>
                                    </p:set>
                                    <p:animEffect transition="in" filter="box(in)">
                                      <p:cBhvr>
                                        <p:cTn id="52" dur="500"/>
                                        <p:tgtEl>
                                          <p:spTgt spid="55309"/>
                                        </p:tgtEl>
                                      </p:cBhvr>
                                    </p:animEffect>
                                  </p:childTnLst>
                                </p:cTn>
                              </p:par>
                              <p:par>
                                <p:cTn id="53" presetID="3" presetClass="entr" presetSubtype="10" fill="hold" nodeType="withEffect">
                                  <p:stCondLst>
                                    <p:cond delay="0"/>
                                  </p:stCondLst>
                                  <p:childTnLst>
                                    <p:set>
                                      <p:cBhvr>
                                        <p:cTn id="54" dur="1" fill="hold">
                                          <p:stCondLst>
                                            <p:cond delay="0"/>
                                          </p:stCondLst>
                                        </p:cTn>
                                        <p:tgtEl>
                                          <p:spTgt spid="55316"/>
                                        </p:tgtEl>
                                        <p:attrNameLst>
                                          <p:attrName>style.visibility</p:attrName>
                                        </p:attrNameLst>
                                      </p:cBhvr>
                                      <p:to>
                                        <p:strVal val="visible"/>
                                      </p:to>
                                    </p:set>
                                    <p:animEffect transition="in" filter="blinds(horizontal)">
                                      <p:cBhvr>
                                        <p:cTn id="55" dur="500"/>
                                        <p:tgtEl>
                                          <p:spTgt spid="55316"/>
                                        </p:tgtEl>
                                      </p:cBhvr>
                                    </p:animEffect>
                                  </p:childTnLst>
                                </p:cTn>
                              </p:par>
                              <p:par>
                                <p:cTn id="56" presetID="3" presetClass="entr" presetSubtype="10" fill="hold" nodeType="withEffect">
                                  <p:stCondLst>
                                    <p:cond delay="0"/>
                                  </p:stCondLst>
                                  <p:childTnLst>
                                    <p:set>
                                      <p:cBhvr>
                                        <p:cTn id="57" dur="1" fill="hold">
                                          <p:stCondLst>
                                            <p:cond delay="0"/>
                                          </p:stCondLst>
                                        </p:cTn>
                                        <p:tgtEl>
                                          <p:spTgt spid="55317"/>
                                        </p:tgtEl>
                                        <p:attrNameLst>
                                          <p:attrName>style.visibility</p:attrName>
                                        </p:attrNameLst>
                                      </p:cBhvr>
                                      <p:to>
                                        <p:strVal val="visible"/>
                                      </p:to>
                                    </p:set>
                                    <p:animEffect transition="in" filter="blinds(horizontal)">
                                      <p:cBhvr>
                                        <p:cTn id="58" dur="500"/>
                                        <p:tgtEl>
                                          <p:spTgt spid="55317"/>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55308"/>
                                        </p:tgtEl>
                                        <p:attrNameLst>
                                          <p:attrName>style.visibility</p:attrName>
                                        </p:attrNameLst>
                                      </p:cBhvr>
                                      <p:to>
                                        <p:strVal val="visible"/>
                                      </p:to>
                                    </p:set>
                                    <p:animEffect transition="in" filter="box(in)">
                                      <p:cBhvr>
                                        <p:cTn id="61" dur="500"/>
                                        <p:tgtEl>
                                          <p:spTgt spid="55308"/>
                                        </p:tgtEl>
                                      </p:cBhvr>
                                    </p:animEffect>
                                  </p:childTnLst>
                                </p:cTn>
                              </p:par>
                              <p:par>
                                <p:cTn id="62" presetID="3" presetClass="entr" presetSubtype="10" fill="hold" nodeType="withEffect">
                                  <p:stCondLst>
                                    <p:cond delay="0"/>
                                  </p:stCondLst>
                                  <p:childTnLst>
                                    <p:set>
                                      <p:cBhvr>
                                        <p:cTn id="63" dur="1" fill="hold">
                                          <p:stCondLst>
                                            <p:cond delay="0"/>
                                          </p:stCondLst>
                                        </p:cTn>
                                        <p:tgtEl>
                                          <p:spTgt spid="55318"/>
                                        </p:tgtEl>
                                        <p:attrNameLst>
                                          <p:attrName>style.visibility</p:attrName>
                                        </p:attrNameLst>
                                      </p:cBhvr>
                                      <p:to>
                                        <p:strVal val="visible"/>
                                      </p:to>
                                    </p:set>
                                    <p:animEffect transition="in" filter="blinds(horizontal)">
                                      <p:cBhvr>
                                        <p:cTn id="64" dur="500"/>
                                        <p:tgtEl>
                                          <p:spTgt spid="55318"/>
                                        </p:tgtEl>
                                      </p:cBhvr>
                                    </p:animEffect>
                                  </p:childTnLst>
                                </p:cTn>
                              </p:par>
                              <p:par>
                                <p:cTn id="65" presetID="3" presetClass="entr" presetSubtype="10" fill="hold" nodeType="withEffect">
                                  <p:stCondLst>
                                    <p:cond delay="0"/>
                                  </p:stCondLst>
                                  <p:childTnLst>
                                    <p:set>
                                      <p:cBhvr>
                                        <p:cTn id="66" dur="1" fill="hold">
                                          <p:stCondLst>
                                            <p:cond delay="0"/>
                                          </p:stCondLst>
                                        </p:cTn>
                                        <p:tgtEl>
                                          <p:spTgt spid="55319"/>
                                        </p:tgtEl>
                                        <p:attrNameLst>
                                          <p:attrName>style.visibility</p:attrName>
                                        </p:attrNameLst>
                                      </p:cBhvr>
                                      <p:to>
                                        <p:strVal val="visible"/>
                                      </p:to>
                                    </p:set>
                                    <p:animEffect transition="in" filter="blinds(horizontal)">
                                      <p:cBhvr>
                                        <p:cTn id="67" dur="500"/>
                                        <p:tgtEl>
                                          <p:spTgt spid="55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4" grpId="0" animBg="1"/>
      <p:bldP spid="55305" grpId="0" animBg="1"/>
      <p:bldP spid="55306" grpId="0" animBg="1"/>
      <p:bldP spid="55307" grpId="0" animBg="1"/>
      <p:bldP spid="55308" grpId="0" animBg="1"/>
      <p:bldP spid="5530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7F2655D-D1B5-476C-BB1A-1040206DFD87}"/>
              </a:ext>
            </a:extLst>
          </p:cNvPr>
          <p:cNvSpPr>
            <a:spLocks noChangeArrowheads="1"/>
          </p:cNvSpPr>
          <p:nvPr/>
        </p:nvSpPr>
        <p:spPr bwMode="auto">
          <a:xfrm>
            <a:off x="2971800" y="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b="0"/>
          </a:p>
        </p:txBody>
      </p:sp>
      <p:sp>
        <p:nvSpPr>
          <p:cNvPr id="57351" name="Rectangle 7">
            <a:extLst>
              <a:ext uri="{FF2B5EF4-FFF2-40B4-BE49-F238E27FC236}">
                <a16:creationId xmlns:a16="http://schemas.microsoft.com/office/drawing/2014/main" id="{D59E8581-005D-4D11-A493-1F7F636C01C8}"/>
              </a:ext>
            </a:extLst>
          </p:cNvPr>
          <p:cNvSpPr>
            <a:spLocks noChangeArrowheads="1"/>
          </p:cNvSpPr>
          <p:nvPr/>
        </p:nvSpPr>
        <p:spPr bwMode="auto">
          <a:xfrm>
            <a:off x="1771650" y="4514850"/>
            <a:ext cx="1028700" cy="342900"/>
          </a:xfrm>
          <a:prstGeom prst="rect">
            <a:avLst/>
          </a:prstGeom>
          <a:gradFill rotWithShape="1">
            <a:gsLst>
              <a:gs pos="0">
                <a:srgbClr val="FF6600"/>
              </a:gs>
              <a:gs pos="50000">
                <a:schemeClr val="bg1"/>
              </a:gs>
              <a:gs pos="100000">
                <a:srgbClr val="FF6600"/>
              </a:gs>
            </a:gsLst>
            <a:lin ang="5400000" scaled="1"/>
          </a:gradFill>
          <a:ln w="38100" cmpd="dbl">
            <a:solidFill>
              <a:srgbClr val="CCFF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100">
                <a:solidFill>
                  <a:srgbClr val="006600"/>
                </a:solidFill>
                <a:latin typeface="Times New Roman" panose="02020603050405020304" pitchFamily="18" charset="0"/>
              </a:rPr>
              <a:t>BƯỚM</a:t>
            </a:r>
          </a:p>
        </p:txBody>
      </p:sp>
      <p:pic>
        <p:nvPicPr>
          <p:cNvPr id="12292" name="Picture 10" descr="chau chau">
            <a:extLst>
              <a:ext uri="{FF2B5EF4-FFF2-40B4-BE49-F238E27FC236}">
                <a16:creationId xmlns:a16="http://schemas.microsoft.com/office/drawing/2014/main" id="{312E95C8-1CDE-4C77-9FA7-7F8E20C79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28750"/>
            <a:ext cx="2514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 Box 13">
            <a:extLst>
              <a:ext uri="{FF2B5EF4-FFF2-40B4-BE49-F238E27FC236}">
                <a16:creationId xmlns:a16="http://schemas.microsoft.com/office/drawing/2014/main" id="{DE3C2E4B-4994-47BF-8FE3-7ABDD8B3AD7F}"/>
              </a:ext>
            </a:extLst>
          </p:cNvPr>
          <p:cNvSpPr txBox="1">
            <a:spLocks noChangeArrowheads="1"/>
          </p:cNvSpPr>
          <p:nvPr/>
        </p:nvSpPr>
        <p:spPr bwMode="auto">
          <a:xfrm>
            <a:off x="3943350" y="2800350"/>
            <a:ext cx="914400" cy="415498"/>
          </a:xfrm>
          <a:prstGeom prst="rect">
            <a:avLst/>
          </a:prstGeom>
          <a:gradFill rotWithShape="1">
            <a:gsLst>
              <a:gs pos="0">
                <a:srgbClr val="FFFF99"/>
              </a:gs>
              <a:gs pos="50000">
                <a:schemeClr val="bg1"/>
              </a:gs>
              <a:gs pos="100000">
                <a:srgbClr val="FFFF99"/>
              </a:gs>
            </a:gsLst>
            <a:lin ang="5400000" scaled="1"/>
          </a:gradFill>
          <a:ln w="38100" cmpd="dbl">
            <a:solidFill>
              <a:srgbClr val="FF33CC"/>
            </a:solidFill>
            <a:miter lim="800000"/>
            <a:headEnd/>
            <a:tailEnd/>
          </a:ln>
          <a:effectLst/>
        </p:spPr>
        <p:txBody>
          <a:bodyPr>
            <a:spAutoFit/>
          </a:bodyPr>
          <a:lstStyle/>
          <a:p>
            <a:pPr>
              <a:spcBef>
                <a:spcPct val="50000"/>
              </a:spcBef>
              <a:defRPr/>
            </a:pPr>
            <a:r>
              <a:rPr lang="en-US" sz="2100" i="1">
                <a:latin typeface="VNI-Times" pitchFamily="2" charset="0"/>
              </a:rPr>
              <a:t>Bụng</a:t>
            </a:r>
          </a:p>
        </p:txBody>
      </p:sp>
      <p:sp>
        <p:nvSpPr>
          <p:cNvPr id="57358" name="Text Box 14">
            <a:extLst>
              <a:ext uri="{FF2B5EF4-FFF2-40B4-BE49-F238E27FC236}">
                <a16:creationId xmlns:a16="http://schemas.microsoft.com/office/drawing/2014/main" id="{9E2F07FD-8A38-45D8-8CAB-765208EFF631}"/>
              </a:ext>
            </a:extLst>
          </p:cNvPr>
          <p:cNvSpPr txBox="1">
            <a:spLocks noChangeArrowheads="1"/>
          </p:cNvSpPr>
          <p:nvPr/>
        </p:nvSpPr>
        <p:spPr bwMode="auto">
          <a:xfrm>
            <a:off x="3943350" y="3429000"/>
            <a:ext cx="914400" cy="415498"/>
          </a:xfrm>
          <a:prstGeom prst="rect">
            <a:avLst/>
          </a:prstGeom>
          <a:gradFill rotWithShape="1">
            <a:gsLst>
              <a:gs pos="0">
                <a:srgbClr val="FFFF99"/>
              </a:gs>
              <a:gs pos="50000">
                <a:schemeClr val="bg1"/>
              </a:gs>
              <a:gs pos="100000">
                <a:srgbClr val="FFFF99"/>
              </a:gs>
            </a:gsLst>
            <a:lin ang="5400000" scaled="1"/>
          </a:gradFill>
          <a:ln w="38100" cmpd="dbl">
            <a:solidFill>
              <a:srgbClr val="FF33CC"/>
            </a:solidFill>
            <a:miter lim="800000"/>
            <a:headEnd/>
            <a:tailEnd/>
          </a:ln>
          <a:effectLst/>
        </p:spPr>
        <p:txBody>
          <a:bodyPr>
            <a:spAutoFit/>
          </a:bodyPr>
          <a:lstStyle/>
          <a:p>
            <a:pPr>
              <a:spcBef>
                <a:spcPct val="50000"/>
              </a:spcBef>
              <a:defRPr/>
            </a:pPr>
            <a:r>
              <a:rPr lang="en-US" sz="2100" i="1">
                <a:latin typeface="VNI-Times" pitchFamily="2" charset="0"/>
              </a:rPr>
              <a:t>Caùnh</a:t>
            </a:r>
          </a:p>
        </p:txBody>
      </p:sp>
      <p:sp>
        <p:nvSpPr>
          <p:cNvPr id="57359" name="Text Box 15">
            <a:extLst>
              <a:ext uri="{FF2B5EF4-FFF2-40B4-BE49-F238E27FC236}">
                <a16:creationId xmlns:a16="http://schemas.microsoft.com/office/drawing/2014/main" id="{F16047B3-540F-445E-8BC1-DC48811FAA3F}"/>
              </a:ext>
            </a:extLst>
          </p:cNvPr>
          <p:cNvSpPr txBox="1">
            <a:spLocks noChangeArrowheads="1"/>
          </p:cNvSpPr>
          <p:nvPr/>
        </p:nvSpPr>
        <p:spPr bwMode="auto">
          <a:xfrm>
            <a:off x="3943350" y="4057650"/>
            <a:ext cx="914400" cy="369332"/>
          </a:xfrm>
          <a:prstGeom prst="rect">
            <a:avLst/>
          </a:prstGeom>
          <a:gradFill rotWithShape="1">
            <a:gsLst>
              <a:gs pos="0">
                <a:srgbClr val="FFFF99"/>
              </a:gs>
              <a:gs pos="50000">
                <a:schemeClr val="bg1"/>
              </a:gs>
              <a:gs pos="100000">
                <a:srgbClr val="FFFF99"/>
              </a:gs>
            </a:gsLst>
            <a:lin ang="5400000" scaled="1"/>
          </a:gradFill>
          <a:ln w="38100" cmpd="dbl">
            <a:solidFill>
              <a:srgbClr val="FF33CC"/>
            </a:solidFill>
            <a:miter lim="800000"/>
            <a:headEnd/>
            <a:tailEnd/>
          </a:ln>
          <a:effectLst/>
        </p:spPr>
        <p:txBody>
          <a:bodyPr>
            <a:spAutoFit/>
          </a:bodyPr>
          <a:lstStyle/>
          <a:p>
            <a:pPr>
              <a:spcBef>
                <a:spcPct val="50000"/>
              </a:spcBef>
              <a:defRPr/>
            </a:pPr>
            <a:r>
              <a:rPr lang="en-US" i="1">
                <a:latin typeface="VNI-Times" pitchFamily="2" charset="0"/>
              </a:rPr>
              <a:t>Chaân</a:t>
            </a:r>
          </a:p>
        </p:txBody>
      </p:sp>
      <p:sp>
        <p:nvSpPr>
          <p:cNvPr id="57363" name="Line 19">
            <a:extLst>
              <a:ext uri="{FF2B5EF4-FFF2-40B4-BE49-F238E27FC236}">
                <a16:creationId xmlns:a16="http://schemas.microsoft.com/office/drawing/2014/main" id="{494FF8F2-F20A-43D9-988A-FD15D0907C1F}"/>
              </a:ext>
            </a:extLst>
          </p:cNvPr>
          <p:cNvSpPr>
            <a:spLocks noChangeShapeType="1"/>
          </p:cNvSpPr>
          <p:nvPr/>
        </p:nvSpPr>
        <p:spPr bwMode="auto">
          <a:xfrm>
            <a:off x="4457700" y="2286000"/>
            <a:ext cx="1714500" cy="51435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65" name="Line 21">
            <a:extLst>
              <a:ext uri="{FF2B5EF4-FFF2-40B4-BE49-F238E27FC236}">
                <a16:creationId xmlns:a16="http://schemas.microsoft.com/office/drawing/2014/main" id="{5E675772-5A89-49A9-BC0C-C201BB0EA1D0}"/>
              </a:ext>
            </a:extLst>
          </p:cNvPr>
          <p:cNvSpPr>
            <a:spLocks noChangeShapeType="1"/>
          </p:cNvSpPr>
          <p:nvPr/>
        </p:nvSpPr>
        <p:spPr bwMode="auto">
          <a:xfrm>
            <a:off x="4800600" y="3028950"/>
            <a:ext cx="1714500" cy="1714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67" name="Line 23">
            <a:extLst>
              <a:ext uri="{FF2B5EF4-FFF2-40B4-BE49-F238E27FC236}">
                <a16:creationId xmlns:a16="http://schemas.microsoft.com/office/drawing/2014/main" id="{2CF81E46-283B-45A6-958D-64D128D4324E}"/>
              </a:ext>
            </a:extLst>
          </p:cNvPr>
          <p:cNvSpPr>
            <a:spLocks noChangeShapeType="1"/>
          </p:cNvSpPr>
          <p:nvPr/>
        </p:nvSpPr>
        <p:spPr bwMode="auto">
          <a:xfrm flipV="1">
            <a:off x="4857750" y="3600450"/>
            <a:ext cx="2400300" cy="0"/>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68" name="Text Box 24">
            <a:extLst>
              <a:ext uri="{FF2B5EF4-FFF2-40B4-BE49-F238E27FC236}">
                <a16:creationId xmlns:a16="http://schemas.microsoft.com/office/drawing/2014/main" id="{F140B0FB-8C13-41A4-820E-12DA76935847}"/>
              </a:ext>
            </a:extLst>
          </p:cNvPr>
          <p:cNvSpPr txBox="1">
            <a:spLocks noChangeArrowheads="1"/>
          </p:cNvSpPr>
          <p:nvPr/>
        </p:nvSpPr>
        <p:spPr bwMode="auto">
          <a:xfrm>
            <a:off x="3943350" y="2171700"/>
            <a:ext cx="914400" cy="415498"/>
          </a:xfrm>
          <a:prstGeom prst="rect">
            <a:avLst/>
          </a:prstGeom>
          <a:gradFill rotWithShape="1">
            <a:gsLst>
              <a:gs pos="0">
                <a:srgbClr val="FFFF99"/>
              </a:gs>
              <a:gs pos="50000">
                <a:schemeClr val="bg1"/>
              </a:gs>
              <a:gs pos="100000">
                <a:srgbClr val="FFFF99"/>
              </a:gs>
            </a:gsLst>
            <a:lin ang="5400000" scaled="1"/>
          </a:gradFill>
          <a:ln w="38100" cmpd="dbl">
            <a:solidFill>
              <a:srgbClr val="FF33CC"/>
            </a:solidFill>
            <a:miter lim="800000"/>
            <a:headEnd/>
            <a:tailEnd/>
          </a:ln>
          <a:effectLst/>
        </p:spPr>
        <p:txBody>
          <a:bodyPr>
            <a:spAutoFit/>
          </a:bodyPr>
          <a:lstStyle/>
          <a:p>
            <a:pPr algn="ctr">
              <a:spcBef>
                <a:spcPct val="50000"/>
              </a:spcBef>
              <a:defRPr/>
            </a:pPr>
            <a:r>
              <a:rPr lang="en-US" sz="2100" i="1">
                <a:latin typeface="VNI-Times" pitchFamily="2" charset="0"/>
              </a:rPr>
              <a:t>Ngực</a:t>
            </a:r>
          </a:p>
        </p:txBody>
      </p:sp>
      <p:sp>
        <p:nvSpPr>
          <p:cNvPr id="57370" name="Line 26">
            <a:extLst>
              <a:ext uri="{FF2B5EF4-FFF2-40B4-BE49-F238E27FC236}">
                <a16:creationId xmlns:a16="http://schemas.microsoft.com/office/drawing/2014/main" id="{FA61143B-0B8A-4472-BDD8-4F2A837C5DE1}"/>
              </a:ext>
            </a:extLst>
          </p:cNvPr>
          <p:cNvSpPr>
            <a:spLocks noChangeShapeType="1"/>
          </p:cNvSpPr>
          <p:nvPr/>
        </p:nvSpPr>
        <p:spPr bwMode="auto">
          <a:xfrm flipV="1">
            <a:off x="4857750" y="2971800"/>
            <a:ext cx="2171700" cy="12573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75" name="Line 31">
            <a:extLst>
              <a:ext uri="{FF2B5EF4-FFF2-40B4-BE49-F238E27FC236}">
                <a16:creationId xmlns:a16="http://schemas.microsoft.com/office/drawing/2014/main" id="{35E7751B-5931-4E62-B9B5-79913ACF7912}"/>
              </a:ext>
            </a:extLst>
          </p:cNvPr>
          <p:cNvSpPr>
            <a:spLocks noChangeShapeType="1"/>
          </p:cNvSpPr>
          <p:nvPr/>
        </p:nvSpPr>
        <p:spPr bwMode="auto">
          <a:xfrm>
            <a:off x="4743450" y="1828800"/>
            <a:ext cx="1143000" cy="51435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76" name="Text Box 32">
            <a:extLst>
              <a:ext uri="{FF2B5EF4-FFF2-40B4-BE49-F238E27FC236}">
                <a16:creationId xmlns:a16="http://schemas.microsoft.com/office/drawing/2014/main" id="{0333E644-F0CF-45B4-A21D-6114F6CF8DB5}"/>
              </a:ext>
            </a:extLst>
          </p:cNvPr>
          <p:cNvSpPr txBox="1">
            <a:spLocks noChangeArrowheads="1"/>
          </p:cNvSpPr>
          <p:nvPr/>
        </p:nvSpPr>
        <p:spPr bwMode="auto">
          <a:xfrm>
            <a:off x="3943350" y="1600200"/>
            <a:ext cx="914400" cy="415498"/>
          </a:xfrm>
          <a:prstGeom prst="rect">
            <a:avLst/>
          </a:prstGeom>
          <a:gradFill rotWithShape="1">
            <a:gsLst>
              <a:gs pos="0">
                <a:srgbClr val="FFFF99"/>
              </a:gs>
              <a:gs pos="50000">
                <a:schemeClr val="bg1"/>
              </a:gs>
              <a:gs pos="100000">
                <a:srgbClr val="FFFF99"/>
              </a:gs>
            </a:gsLst>
            <a:lin ang="5400000" scaled="1"/>
          </a:gradFill>
          <a:ln w="38100" cmpd="dbl">
            <a:solidFill>
              <a:srgbClr val="FF33CC"/>
            </a:solidFill>
            <a:miter lim="800000"/>
            <a:headEnd/>
            <a:tailEnd/>
          </a:ln>
          <a:effectLst/>
        </p:spPr>
        <p:txBody>
          <a:bodyPr>
            <a:spAutoFit/>
          </a:bodyPr>
          <a:lstStyle/>
          <a:p>
            <a:pPr algn="ctr">
              <a:spcBef>
                <a:spcPct val="50000"/>
              </a:spcBef>
              <a:defRPr/>
            </a:pPr>
            <a:r>
              <a:rPr lang="en-US" sz="2100" i="1">
                <a:latin typeface="VNI-Times" pitchFamily="2" charset="0"/>
              </a:rPr>
              <a:t>Đầu</a:t>
            </a:r>
          </a:p>
        </p:txBody>
      </p:sp>
      <p:sp>
        <p:nvSpPr>
          <p:cNvPr id="57352" name="Rectangle 8">
            <a:extLst>
              <a:ext uri="{FF2B5EF4-FFF2-40B4-BE49-F238E27FC236}">
                <a16:creationId xmlns:a16="http://schemas.microsoft.com/office/drawing/2014/main" id="{9D925738-E533-420F-A779-3E1BFE74B7E1}"/>
              </a:ext>
            </a:extLst>
          </p:cNvPr>
          <p:cNvSpPr>
            <a:spLocks noChangeArrowheads="1"/>
          </p:cNvSpPr>
          <p:nvPr/>
        </p:nvSpPr>
        <p:spPr bwMode="auto">
          <a:xfrm>
            <a:off x="5829300" y="4457700"/>
            <a:ext cx="1771650" cy="342900"/>
          </a:xfrm>
          <a:prstGeom prst="rect">
            <a:avLst/>
          </a:prstGeom>
          <a:gradFill rotWithShape="1">
            <a:gsLst>
              <a:gs pos="0">
                <a:srgbClr val="FF6600"/>
              </a:gs>
              <a:gs pos="50000">
                <a:schemeClr val="bg1"/>
              </a:gs>
              <a:gs pos="100000">
                <a:srgbClr val="FF6600"/>
              </a:gs>
            </a:gsLst>
            <a:lin ang="5400000" scaled="1"/>
          </a:gradFill>
          <a:ln w="38100" cmpd="dbl">
            <a:solidFill>
              <a:srgbClr val="CCFF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100">
                <a:solidFill>
                  <a:srgbClr val="006600"/>
                </a:solidFill>
                <a:latin typeface="Times New Roman" panose="02020603050405020304" pitchFamily="18" charset="0"/>
              </a:rPr>
              <a:t>CHÂU CHẤU</a:t>
            </a:r>
          </a:p>
        </p:txBody>
      </p:sp>
      <p:pic>
        <p:nvPicPr>
          <p:cNvPr id="12304" name="Picture 38" descr="buóm">
            <a:extLst>
              <a:ext uri="{FF2B5EF4-FFF2-40B4-BE49-F238E27FC236}">
                <a16:creationId xmlns:a16="http://schemas.microsoft.com/office/drawing/2014/main" id="{68605A19-A4EA-49BD-A2B6-338AC4658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600200"/>
            <a:ext cx="22288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3" name="Line 39">
            <a:extLst>
              <a:ext uri="{FF2B5EF4-FFF2-40B4-BE49-F238E27FC236}">
                <a16:creationId xmlns:a16="http://schemas.microsoft.com/office/drawing/2014/main" id="{F72BE8E4-13E4-4FFE-A6E5-3DDA8A2210C0}"/>
              </a:ext>
            </a:extLst>
          </p:cNvPr>
          <p:cNvSpPr>
            <a:spLocks noChangeShapeType="1"/>
          </p:cNvSpPr>
          <p:nvPr/>
        </p:nvSpPr>
        <p:spPr bwMode="auto">
          <a:xfrm flipH="1">
            <a:off x="3143250" y="1771650"/>
            <a:ext cx="800100" cy="1143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84" name="Line 40">
            <a:extLst>
              <a:ext uri="{FF2B5EF4-FFF2-40B4-BE49-F238E27FC236}">
                <a16:creationId xmlns:a16="http://schemas.microsoft.com/office/drawing/2014/main" id="{4954F855-09A4-45E2-9CD2-093B70F7A7D7}"/>
              </a:ext>
            </a:extLst>
          </p:cNvPr>
          <p:cNvSpPr>
            <a:spLocks noChangeShapeType="1"/>
          </p:cNvSpPr>
          <p:nvPr/>
        </p:nvSpPr>
        <p:spPr bwMode="auto">
          <a:xfrm flipH="1">
            <a:off x="3028950" y="2400300"/>
            <a:ext cx="857250" cy="8001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85" name="Line 41">
            <a:extLst>
              <a:ext uri="{FF2B5EF4-FFF2-40B4-BE49-F238E27FC236}">
                <a16:creationId xmlns:a16="http://schemas.microsoft.com/office/drawing/2014/main" id="{2076D590-8609-4AFD-90D0-F911667A44FF}"/>
              </a:ext>
            </a:extLst>
          </p:cNvPr>
          <p:cNvSpPr>
            <a:spLocks noChangeShapeType="1"/>
          </p:cNvSpPr>
          <p:nvPr/>
        </p:nvSpPr>
        <p:spPr bwMode="auto">
          <a:xfrm flipH="1">
            <a:off x="2800350" y="2971800"/>
            <a:ext cx="1085850" cy="685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86" name="Line 42">
            <a:extLst>
              <a:ext uri="{FF2B5EF4-FFF2-40B4-BE49-F238E27FC236}">
                <a16:creationId xmlns:a16="http://schemas.microsoft.com/office/drawing/2014/main" id="{E6F175A5-499F-4031-BE20-4F22853139B4}"/>
              </a:ext>
            </a:extLst>
          </p:cNvPr>
          <p:cNvSpPr>
            <a:spLocks noChangeShapeType="1"/>
          </p:cNvSpPr>
          <p:nvPr/>
        </p:nvSpPr>
        <p:spPr bwMode="auto">
          <a:xfrm flipH="1" flipV="1">
            <a:off x="2400300" y="2743200"/>
            <a:ext cx="1600200" cy="857250"/>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7387" name="Line 43">
            <a:extLst>
              <a:ext uri="{FF2B5EF4-FFF2-40B4-BE49-F238E27FC236}">
                <a16:creationId xmlns:a16="http://schemas.microsoft.com/office/drawing/2014/main" id="{C7BA580E-7221-41F6-8914-CAD978FC9508}"/>
              </a:ext>
            </a:extLst>
          </p:cNvPr>
          <p:cNvSpPr>
            <a:spLocks noChangeShapeType="1"/>
          </p:cNvSpPr>
          <p:nvPr/>
        </p:nvSpPr>
        <p:spPr bwMode="auto">
          <a:xfrm flipH="1" flipV="1">
            <a:off x="3028950" y="3371850"/>
            <a:ext cx="914400" cy="8001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7376"/>
                                        </p:tgtEl>
                                        <p:attrNameLst>
                                          <p:attrName>style.visibility</p:attrName>
                                        </p:attrNameLst>
                                      </p:cBhvr>
                                      <p:to>
                                        <p:strVal val="visible"/>
                                      </p:to>
                                    </p:set>
                                    <p:animEffect transition="in" filter="circle(in)">
                                      <p:cBhvr>
                                        <p:cTn id="7" dur="1000"/>
                                        <p:tgtEl>
                                          <p:spTgt spid="57376"/>
                                        </p:tgtEl>
                                      </p:cBhvr>
                                    </p:animEffect>
                                  </p:childTnLst>
                                </p:cTn>
                              </p:par>
                              <p:par>
                                <p:cTn id="8" presetID="3" presetClass="entr" presetSubtype="10" fill="hold" nodeType="withEffect">
                                  <p:stCondLst>
                                    <p:cond delay="0"/>
                                  </p:stCondLst>
                                  <p:childTnLst>
                                    <p:set>
                                      <p:cBhvr>
                                        <p:cTn id="9" dur="1" fill="hold">
                                          <p:stCondLst>
                                            <p:cond delay="0"/>
                                          </p:stCondLst>
                                        </p:cTn>
                                        <p:tgtEl>
                                          <p:spTgt spid="57383"/>
                                        </p:tgtEl>
                                        <p:attrNameLst>
                                          <p:attrName>style.visibility</p:attrName>
                                        </p:attrNameLst>
                                      </p:cBhvr>
                                      <p:to>
                                        <p:strVal val="visible"/>
                                      </p:to>
                                    </p:set>
                                    <p:animEffect transition="in" filter="blinds(horizontal)">
                                      <p:cBhvr>
                                        <p:cTn id="10" dur="500"/>
                                        <p:tgtEl>
                                          <p:spTgt spid="57383"/>
                                        </p:tgtEl>
                                      </p:cBhvr>
                                    </p:animEffect>
                                  </p:childTnLst>
                                </p:cTn>
                              </p:par>
                              <p:par>
                                <p:cTn id="11" presetID="3" presetClass="entr" presetSubtype="10" fill="hold" nodeType="withEffect">
                                  <p:stCondLst>
                                    <p:cond delay="0"/>
                                  </p:stCondLst>
                                  <p:childTnLst>
                                    <p:set>
                                      <p:cBhvr>
                                        <p:cTn id="12" dur="1" fill="hold">
                                          <p:stCondLst>
                                            <p:cond delay="0"/>
                                          </p:stCondLst>
                                        </p:cTn>
                                        <p:tgtEl>
                                          <p:spTgt spid="57375"/>
                                        </p:tgtEl>
                                        <p:attrNameLst>
                                          <p:attrName>style.visibility</p:attrName>
                                        </p:attrNameLst>
                                      </p:cBhvr>
                                      <p:to>
                                        <p:strVal val="visible"/>
                                      </p:to>
                                    </p:set>
                                    <p:animEffect transition="in" filter="blinds(horizontal)">
                                      <p:cBhvr>
                                        <p:cTn id="13" dur="500"/>
                                        <p:tgtEl>
                                          <p:spTgt spid="5737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7368"/>
                                        </p:tgtEl>
                                        <p:attrNameLst>
                                          <p:attrName>style.visibility</p:attrName>
                                        </p:attrNameLst>
                                      </p:cBhvr>
                                      <p:to>
                                        <p:strVal val="visible"/>
                                      </p:to>
                                    </p:set>
                                    <p:animEffect transition="in" filter="box(in)">
                                      <p:cBhvr>
                                        <p:cTn id="16" dur="500"/>
                                        <p:tgtEl>
                                          <p:spTgt spid="57368"/>
                                        </p:tgtEl>
                                      </p:cBhvr>
                                    </p:animEffect>
                                  </p:childTnLst>
                                </p:cTn>
                              </p:par>
                              <p:par>
                                <p:cTn id="17" presetID="3" presetClass="entr" presetSubtype="10" fill="hold" nodeType="withEffect">
                                  <p:stCondLst>
                                    <p:cond delay="0"/>
                                  </p:stCondLst>
                                  <p:childTnLst>
                                    <p:set>
                                      <p:cBhvr>
                                        <p:cTn id="18" dur="1" fill="hold">
                                          <p:stCondLst>
                                            <p:cond delay="0"/>
                                          </p:stCondLst>
                                        </p:cTn>
                                        <p:tgtEl>
                                          <p:spTgt spid="57384"/>
                                        </p:tgtEl>
                                        <p:attrNameLst>
                                          <p:attrName>style.visibility</p:attrName>
                                        </p:attrNameLst>
                                      </p:cBhvr>
                                      <p:to>
                                        <p:strVal val="visible"/>
                                      </p:to>
                                    </p:set>
                                    <p:animEffect transition="in" filter="blinds(horizontal)">
                                      <p:cBhvr>
                                        <p:cTn id="19" dur="500"/>
                                        <p:tgtEl>
                                          <p:spTgt spid="57384"/>
                                        </p:tgtEl>
                                      </p:cBhvr>
                                    </p:animEffect>
                                  </p:childTnLst>
                                </p:cTn>
                              </p:par>
                              <p:par>
                                <p:cTn id="20" presetID="3" presetClass="entr" presetSubtype="10" fill="hold" nodeType="withEffect">
                                  <p:stCondLst>
                                    <p:cond delay="0"/>
                                  </p:stCondLst>
                                  <p:childTnLst>
                                    <p:set>
                                      <p:cBhvr>
                                        <p:cTn id="21" dur="1" fill="hold">
                                          <p:stCondLst>
                                            <p:cond delay="0"/>
                                          </p:stCondLst>
                                        </p:cTn>
                                        <p:tgtEl>
                                          <p:spTgt spid="57363"/>
                                        </p:tgtEl>
                                        <p:attrNameLst>
                                          <p:attrName>style.visibility</p:attrName>
                                        </p:attrNameLst>
                                      </p:cBhvr>
                                      <p:to>
                                        <p:strVal val="visible"/>
                                      </p:to>
                                    </p:set>
                                    <p:animEffect transition="in" filter="blinds(horizontal)">
                                      <p:cBhvr>
                                        <p:cTn id="22" dur="500"/>
                                        <p:tgtEl>
                                          <p:spTgt spid="5736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7357"/>
                                        </p:tgtEl>
                                        <p:attrNameLst>
                                          <p:attrName>style.visibility</p:attrName>
                                        </p:attrNameLst>
                                      </p:cBhvr>
                                      <p:to>
                                        <p:strVal val="visible"/>
                                      </p:to>
                                    </p:set>
                                    <p:animEffect transition="in" filter="box(in)">
                                      <p:cBhvr>
                                        <p:cTn id="25" dur="500"/>
                                        <p:tgtEl>
                                          <p:spTgt spid="57357"/>
                                        </p:tgtEl>
                                      </p:cBhvr>
                                    </p:animEffect>
                                  </p:childTnLst>
                                </p:cTn>
                              </p:par>
                              <p:par>
                                <p:cTn id="26" presetID="3" presetClass="entr" presetSubtype="10" fill="hold" nodeType="withEffect">
                                  <p:stCondLst>
                                    <p:cond delay="0"/>
                                  </p:stCondLst>
                                  <p:childTnLst>
                                    <p:set>
                                      <p:cBhvr>
                                        <p:cTn id="27" dur="1" fill="hold">
                                          <p:stCondLst>
                                            <p:cond delay="0"/>
                                          </p:stCondLst>
                                        </p:cTn>
                                        <p:tgtEl>
                                          <p:spTgt spid="57385"/>
                                        </p:tgtEl>
                                        <p:attrNameLst>
                                          <p:attrName>style.visibility</p:attrName>
                                        </p:attrNameLst>
                                      </p:cBhvr>
                                      <p:to>
                                        <p:strVal val="visible"/>
                                      </p:to>
                                    </p:set>
                                    <p:animEffect transition="in" filter="blinds(horizontal)">
                                      <p:cBhvr>
                                        <p:cTn id="28" dur="500"/>
                                        <p:tgtEl>
                                          <p:spTgt spid="57385"/>
                                        </p:tgtEl>
                                      </p:cBhvr>
                                    </p:animEffect>
                                  </p:childTnLst>
                                </p:cTn>
                              </p:par>
                              <p:par>
                                <p:cTn id="29" presetID="3" presetClass="entr" presetSubtype="10" fill="hold" nodeType="withEffect">
                                  <p:stCondLst>
                                    <p:cond delay="0"/>
                                  </p:stCondLst>
                                  <p:childTnLst>
                                    <p:set>
                                      <p:cBhvr>
                                        <p:cTn id="30" dur="1" fill="hold">
                                          <p:stCondLst>
                                            <p:cond delay="0"/>
                                          </p:stCondLst>
                                        </p:cTn>
                                        <p:tgtEl>
                                          <p:spTgt spid="57365"/>
                                        </p:tgtEl>
                                        <p:attrNameLst>
                                          <p:attrName>style.visibility</p:attrName>
                                        </p:attrNameLst>
                                      </p:cBhvr>
                                      <p:to>
                                        <p:strVal val="visible"/>
                                      </p:to>
                                    </p:set>
                                    <p:animEffect transition="in" filter="blinds(horizontal)">
                                      <p:cBhvr>
                                        <p:cTn id="31" dur="500"/>
                                        <p:tgtEl>
                                          <p:spTgt spid="57365"/>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7358"/>
                                        </p:tgtEl>
                                        <p:attrNameLst>
                                          <p:attrName>style.visibility</p:attrName>
                                        </p:attrNameLst>
                                      </p:cBhvr>
                                      <p:to>
                                        <p:strVal val="visible"/>
                                      </p:to>
                                    </p:set>
                                    <p:animEffect transition="in" filter="box(in)">
                                      <p:cBhvr>
                                        <p:cTn id="34" dur="500"/>
                                        <p:tgtEl>
                                          <p:spTgt spid="57358"/>
                                        </p:tgtEl>
                                      </p:cBhvr>
                                    </p:animEffect>
                                  </p:childTnLst>
                                </p:cTn>
                              </p:par>
                              <p:par>
                                <p:cTn id="35" presetID="3" presetClass="entr" presetSubtype="10" fill="hold" nodeType="withEffect">
                                  <p:stCondLst>
                                    <p:cond delay="0"/>
                                  </p:stCondLst>
                                  <p:childTnLst>
                                    <p:set>
                                      <p:cBhvr>
                                        <p:cTn id="36" dur="1" fill="hold">
                                          <p:stCondLst>
                                            <p:cond delay="0"/>
                                          </p:stCondLst>
                                        </p:cTn>
                                        <p:tgtEl>
                                          <p:spTgt spid="57386"/>
                                        </p:tgtEl>
                                        <p:attrNameLst>
                                          <p:attrName>style.visibility</p:attrName>
                                        </p:attrNameLst>
                                      </p:cBhvr>
                                      <p:to>
                                        <p:strVal val="visible"/>
                                      </p:to>
                                    </p:set>
                                    <p:animEffect transition="in" filter="blinds(horizontal)">
                                      <p:cBhvr>
                                        <p:cTn id="37" dur="500"/>
                                        <p:tgtEl>
                                          <p:spTgt spid="57386"/>
                                        </p:tgtEl>
                                      </p:cBhvr>
                                    </p:animEffect>
                                  </p:childTnLst>
                                </p:cTn>
                              </p:par>
                              <p:par>
                                <p:cTn id="38" presetID="3" presetClass="entr" presetSubtype="10" fill="hold" nodeType="withEffect">
                                  <p:stCondLst>
                                    <p:cond delay="0"/>
                                  </p:stCondLst>
                                  <p:childTnLst>
                                    <p:set>
                                      <p:cBhvr>
                                        <p:cTn id="39" dur="1" fill="hold">
                                          <p:stCondLst>
                                            <p:cond delay="0"/>
                                          </p:stCondLst>
                                        </p:cTn>
                                        <p:tgtEl>
                                          <p:spTgt spid="57367"/>
                                        </p:tgtEl>
                                        <p:attrNameLst>
                                          <p:attrName>style.visibility</p:attrName>
                                        </p:attrNameLst>
                                      </p:cBhvr>
                                      <p:to>
                                        <p:strVal val="visible"/>
                                      </p:to>
                                    </p:set>
                                    <p:animEffect transition="in" filter="blinds(horizontal)">
                                      <p:cBhvr>
                                        <p:cTn id="40" dur="500"/>
                                        <p:tgtEl>
                                          <p:spTgt spid="57367"/>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57359"/>
                                        </p:tgtEl>
                                        <p:attrNameLst>
                                          <p:attrName>style.visibility</p:attrName>
                                        </p:attrNameLst>
                                      </p:cBhvr>
                                      <p:to>
                                        <p:strVal val="visible"/>
                                      </p:to>
                                    </p:set>
                                    <p:animEffect transition="in" filter="box(in)">
                                      <p:cBhvr>
                                        <p:cTn id="43" dur="500"/>
                                        <p:tgtEl>
                                          <p:spTgt spid="57359"/>
                                        </p:tgtEl>
                                      </p:cBhvr>
                                    </p:animEffect>
                                  </p:childTnLst>
                                </p:cTn>
                              </p:par>
                              <p:par>
                                <p:cTn id="44" presetID="3" presetClass="entr" presetSubtype="10" fill="hold" nodeType="withEffect">
                                  <p:stCondLst>
                                    <p:cond delay="0"/>
                                  </p:stCondLst>
                                  <p:childTnLst>
                                    <p:set>
                                      <p:cBhvr>
                                        <p:cTn id="45" dur="1" fill="hold">
                                          <p:stCondLst>
                                            <p:cond delay="0"/>
                                          </p:stCondLst>
                                        </p:cTn>
                                        <p:tgtEl>
                                          <p:spTgt spid="57387"/>
                                        </p:tgtEl>
                                        <p:attrNameLst>
                                          <p:attrName>style.visibility</p:attrName>
                                        </p:attrNameLst>
                                      </p:cBhvr>
                                      <p:to>
                                        <p:strVal val="visible"/>
                                      </p:to>
                                    </p:set>
                                    <p:animEffect transition="in" filter="blinds(horizontal)">
                                      <p:cBhvr>
                                        <p:cTn id="46" dur="500"/>
                                        <p:tgtEl>
                                          <p:spTgt spid="57387"/>
                                        </p:tgtEl>
                                      </p:cBhvr>
                                    </p:animEffect>
                                  </p:childTnLst>
                                </p:cTn>
                              </p:par>
                              <p:par>
                                <p:cTn id="47" presetID="3" presetClass="entr" presetSubtype="10" fill="hold" nodeType="withEffect">
                                  <p:stCondLst>
                                    <p:cond delay="0"/>
                                  </p:stCondLst>
                                  <p:childTnLst>
                                    <p:set>
                                      <p:cBhvr>
                                        <p:cTn id="48" dur="1" fill="hold">
                                          <p:stCondLst>
                                            <p:cond delay="0"/>
                                          </p:stCondLst>
                                        </p:cTn>
                                        <p:tgtEl>
                                          <p:spTgt spid="57370"/>
                                        </p:tgtEl>
                                        <p:attrNameLst>
                                          <p:attrName>style.visibility</p:attrName>
                                        </p:attrNameLst>
                                      </p:cBhvr>
                                      <p:to>
                                        <p:strVal val="visible"/>
                                      </p:to>
                                    </p:set>
                                    <p:animEffect transition="in" filter="blinds(horizontal)">
                                      <p:cBhvr>
                                        <p:cTn id="49" dur="500"/>
                                        <p:tgtEl>
                                          <p:spTgt spid="57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7" grpId="0" animBg="1"/>
      <p:bldP spid="57358" grpId="0" animBg="1"/>
      <p:bldP spid="57359" grpId="0" animBg="1"/>
      <p:bldP spid="57368" grpId="0" animBg="1"/>
      <p:bldP spid="5737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2">
            <a:extLst>
              <a:ext uri="{FF2B5EF4-FFF2-40B4-BE49-F238E27FC236}">
                <a16:creationId xmlns:a16="http://schemas.microsoft.com/office/drawing/2014/main" id="{2ECA223D-C7F9-4398-B13A-6A58F1554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1" y="1257300"/>
            <a:ext cx="245030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3">
            <a:extLst>
              <a:ext uri="{FF2B5EF4-FFF2-40B4-BE49-F238E27FC236}">
                <a16:creationId xmlns:a16="http://schemas.microsoft.com/office/drawing/2014/main" id="{DCA2F41C-1971-4448-B71B-18718D7A3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14450"/>
            <a:ext cx="2514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a:extLst>
              <a:ext uri="{FF2B5EF4-FFF2-40B4-BE49-F238E27FC236}">
                <a16:creationId xmlns:a16="http://schemas.microsoft.com/office/drawing/2014/main" id="{24622018-D36B-4B31-8FCD-22DEA91C76F7}"/>
              </a:ext>
            </a:extLst>
          </p:cNvPr>
          <p:cNvSpPr>
            <a:spLocks noChangeArrowheads="1"/>
          </p:cNvSpPr>
          <p:nvPr/>
        </p:nvSpPr>
        <p:spPr bwMode="auto">
          <a:xfrm>
            <a:off x="2971800" y="0"/>
            <a:ext cx="3429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sz="2100" b="0"/>
          </a:p>
        </p:txBody>
      </p:sp>
      <p:sp>
        <p:nvSpPr>
          <p:cNvPr id="58374" name="Rectangle 6">
            <a:extLst>
              <a:ext uri="{FF2B5EF4-FFF2-40B4-BE49-F238E27FC236}">
                <a16:creationId xmlns:a16="http://schemas.microsoft.com/office/drawing/2014/main" id="{58D043B2-5A55-4AFD-9337-6FE9D3DA7AD9}"/>
              </a:ext>
            </a:extLst>
          </p:cNvPr>
          <p:cNvSpPr>
            <a:spLocks noChangeArrowheads="1"/>
          </p:cNvSpPr>
          <p:nvPr/>
        </p:nvSpPr>
        <p:spPr bwMode="auto">
          <a:xfrm>
            <a:off x="1943100" y="3886200"/>
            <a:ext cx="1485900" cy="342900"/>
          </a:xfrm>
          <a:prstGeom prst="rect">
            <a:avLst/>
          </a:prstGeom>
          <a:gradFill rotWithShape="1">
            <a:gsLst>
              <a:gs pos="0">
                <a:schemeClr val="hlink"/>
              </a:gs>
              <a:gs pos="50000">
                <a:schemeClr val="bg1"/>
              </a:gs>
              <a:gs pos="100000">
                <a:schemeClr val="hlink"/>
              </a:gs>
            </a:gsLst>
            <a:lin ang="5400000" scaled="1"/>
          </a:gra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100">
                <a:latin typeface="Times New Roman" panose="02020603050405020304" pitchFamily="18" charset="0"/>
              </a:rPr>
              <a:t>ONG MẬT</a:t>
            </a:r>
          </a:p>
        </p:txBody>
      </p:sp>
      <p:sp>
        <p:nvSpPr>
          <p:cNvPr id="58376" name="Rectangle 8">
            <a:extLst>
              <a:ext uri="{FF2B5EF4-FFF2-40B4-BE49-F238E27FC236}">
                <a16:creationId xmlns:a16="http://schemas.microsoft.com/office/drawing/2014/main" id="{EEF9BEFB-5C1C-4A7B-B5D3-D0025EC0928E}"/>
              </a:ext>
            </a:extLst>
          </p:cNvPr>
          <p:cNvSpPr>
            <a:spLocks noChangeArrowheads="1"/>
          </p:cNvSpPr>
          <p:nvPr/>
        </p:nvSpPr>
        <p:spPr bwMode="auto">
          <a:xfrm>
            <a:off x="6343650" y="3886200"/>
            <a:ext cx="857250" cy="342900"/>
          </a:xfrm>
          <a:prstGeom prst="rect">
            <a:avLst/>
          </a:prstGeom>
          <a:gradFill rotWithShape="1">
            <a:gsLst>
              <a:gs pos="0">
                <a:schemeClr val="hlink"/>
              </a:gs>
              <a:gs pos="50000">
                <a:schemeClr val="bg1"/>
              </a:gs>
              <a:gs pos="100000">
                <a:schemeClr val="hlink"/>
              </a:gs>
            </a:gsLst>
            <a:lin ang="5400000" scaled="1"/>
          </a:gra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a:solidFill>
                  <a:srgbClr val="0000FF"/>
                </a:solidFill>
                <a:latin typeface="Times New Roman" panose="02020603050405020304" pitchFamily="18" charset="0"/>
              </a:rPr>
              <a:t> </a:t>
            </a:r>
            <a:r>
              <a:rPr lang="en-US" altLang="en-US" sz="2100">
                <a:latin typeface="Times New Roman" panose="02020603050405020304" pitchFamily="18" charset="0"/>
              </a:rPr>
              <a:t>TẰM</a:t>
            </a:r>
          </a:p>
        </p:txBody>
      </p:sp>
      <p:sp>
        <p:nvSpPr>
          <p:cNvPr id="58379" name="Text Box 11">
            <a:extLst>
              <a:ext uri="{FF2B5EF4-FFF2-40B4-BE49-F238E27FC236}">
                <a16:creationId xmlns:a16="http://schemas.microsoft.com/office/drawing/2014/main" id="{A58AF9B8-CF3C-47AD-90A1-27FB5A01C098}"/>
              </a:ext>
            </a:extLst>
          </p:cNvPr>
          <p:cNvSpPr txBox="1">
            <a:spLocks noChangeArrowheads="1"/>
          </p:cNvSpPr>
          <p:nvPr/>
        </p:nvSpPr>
        <p:spPr bwMode="auto">
          <a:xfrm>
            <a:off x="4307681" y="1314450"/>
            <a:ext cx="742950" cy="415498"/>
          </a:xfrm>
          <a:prstGeom prst="rect">
            <a:avLst/>
          </a:prstGeom>
          <a:gradFill rotWithShape="1">
            <a:gsLst>
              <a:gs pos="0">
                <a:srgbClr val="CC00FF"/>
              </a:gs>
              <a:gs pos="50000">
                <a:schemeClr val="bg1"/>
              </a:gs>
              <a:gs pos="100000">
                <a:srgbClr val="CC00FF"/>
              </a:gs>
            </a:gsLst>
            <a:lin ang="5400000" scaled="1"/>
          </a:gradFill>
          <a:ln w="38100" cmpd="dbl">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Đầu</a:t>
            </a:r>
          </a:p>
        </p:txBody>
      </p:sp>
      <p:sp>
        <p:nvSpPr>
          <p:cNvPr id="58380" name="Text Box 12">
            <a:extLst>
              <a:ext uri="{FF2B5EF4-FFF2-40B4-BE49-F238E27FC236}">
                <a16:creationId xmlns:a16="http://schemas.microsoft.com/office/drawing/2014/main" id="{C89CBB67-0D4C-452E-9D6A-C60084B391BE}"/>
              </a:ext>
            </a:extLst>
          </p:cNvPr>
          <p:cNvSpPr txBox="1">
            <a:spLocks noChangeArrowheads="1"/>
          </p:cNvSpPr>
          <p:nvPr/>
        </p:nvSpPr>
        <p:spPr bwMode="auto">
          <a:xfrm>
            <a:off x="4275535" y="1828800"/>
            <a:ext cx="800100" cy="415498"/>
          </a:xfrm>
          <a:prstGeom prst="rect">
            <a:avLst/>
          </a:prstGeom>
          <a:gradFill rotWithShape="1">
            <a:gsLst>
              <a:gs pos="0">
                <a:srgbClr val="CC00FF"/>
              </a:gs>
              <a:gs pos="50000">
                <a:schemeClr val="bg1"/>
              </a:gs>
              <a:gs pos="100000">
                <a:srgbClr val="CC00FF"/>
              </a:gs>
            </a:gsLst>
            <a:lin ang="5400000" scaled="1"/>
          </a:gradFill>
          <a:ln w="38100" cmpd="dbl">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Ngực</a:t>
            </a:r>
          </a:p>
        </p:txBody>
      </p:sp>
      <p:sp>
        <p:nvSpPr>
          <p:cNvPr id="58381" name="Text Box 13">
            <a:extLst>
              <a:ext uri="{FF2B5EF4-FFF2-40B4-BE49-F238E27FC236}">
                <a16:creationId xmlns:a16="http://schemas.microsoft.com/office/drawing/2014/main" id="{7F5AE9F9-76E8-4AD6-B436-998AEA0D282E}"/>
              </a:ext>
            </a:extLst>
          </p:cNvPr>
          <p:cNvSpPr txBox="1">
            <a:spLocks noChangeArrowheads="1"/>
          </p:cNvSpPr>
          <p:nvPr/>
        </p:nvSpPr>
        <p:spPr bwMode="auto">
          <a:xfrm>
            <a:off x="4250531" y="2343150"/>
            <a:ext cx="882254" cy="415498"/>
          </a:xfrm>
          <a:prstGeom prst="rect">
            <a:avLst/>
          </a:prstGeom>
          <a:gradFill rotWithShape="1">
            <a:gsLst>
              <a:gs pos="0">
                <a:srgbClr val="CC00FF"/>
              </a:gs>
              <a:gs pos="50000">
                <a:schemeClr val="bg1"/>
              </a:gs>
              <a:gs pos="100000">
                <a:srgbClr val="CC00FF"/>
              </a:gs>
            </a:gsLst>
            <a:lin ang="5400000" scaled="1"/>
          </a:gradFill>
          <a:ln w="38100" cmpd="dbl">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Bụng</a:t>
            </a:r>
          </a:p>
        </p:txBody>
      </p:sp>
      <p:sp>
        <p:nvSpPr>
          <p:cNvPr id="58382" name="Text Box 14">
            <a:extLst>
              <a:ext uri="{FF2B5EF4-FFF2-40B4-BE49-F238E27FC236}">
                <a16:creationId xmlns:a16="http://schemas.microsoft.com/office/drawing/2014/main" id="{77526132-D51B-4A29-81E1-8A7F8D0AD126}"/>
              </a:ext>
            </a:extLst>
          </p:cNvPr>
          <p:cNvSpPr txBox="1">
            <a:spLocks noChangeArrowheads="1"/>
          </p:cNvSpPr>
          <p:nvPr/>
        </p:nvSpPr>
        <p:spPr bwMode="auto">
          <a:xfrm>
            <a:off x="4229100" y="2914650"/>
            <a:ext cx="914400" cy="415498"/>
          </a:xfrm>
          <a:prstGeom prst="rect">
            <a:avLst/>
          </a:prstGeom>
          <a:gradFill rotWithShape="1">
            <a:gsLst>
              <a:gs pos="0">
                <a:srgbClr val="CC00FF"/>
              </a:gs>
              <a:gs pos="50000">
                <a:schemeClr val="bg1"/>
              </a:gs>
              <a:gs pos="100000">
                <a:srgbClr val="CC00FF"/>
              </a:gs>
            </a:gsLst>
            <a:lin ang="5400000" scaled="1"/>
          </a:gradFill>
          <a:ln w="38100" cmpd="dbl">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Cánh</a:t>
            </a:r>
          </a:p>
        </p:txBody>
      </p:sp>
      <p:sp>
        <p:nvSpPr>
          <p:cNvPr id="58383" name="Text Box 15">
            <a:extLst>
              <a:ext uri="{FF2B5EF4-FFF2-40B4-BE49-F238E27FC236}">
                <a16:creationId xmlns:a16="http://schemas.microsoft.com/office/drawing/2014/main" id="{492DC767-6139-4373-951C-FDC8312E39F9}"/>
              </a:ext>
            </a:extLst>
          </p:cNvPr>
          <p:cNvSpPr txBox="1">
            <a:spLocks noChangeArrowheads="1"/>
          </p:cNvSpPr>
          <p:nvPr/>
        </p:nvSpPr>
        <p:spPr bwMode="auto">
          <a:xfrm>
            <a:off x="4229100" y="3486150"/>
            <a:ext cx="914400" cy="415498"/>
          </a:xfrm>
          <a:prstGeom prst="rect">
            <a:avLst/>
          </a:prstGeom>
          <a:gradFill rotWithShape="1">
            <a:gsLst>
              <a:gs pos="0">
                <a:srgbClr val="CC00FF"/>
              </a:gs>
              <a:gs pos="50000">
                <a:schemeClr val="bg1"/>
              </a:gs>
              <a:gs pos="100000">
                <a:srgbClr val="CC00FF"/>
              </a:gs>
            </a:gsLst>
            <a:lin ang="5400000" scaled="1"/>
          </a:gradFill>
          <a:ln w="38100" cmpd="dbl">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100">
                <a:latin typeface="Times New Roman" panose="02020603050405020304" pitchFamily="18" charset="0"/>
              </a:rPr>
              <a:t>Chân</a:t>
            </a:r>
          </a:p>
        </p:txBody>
      </p:sp>
      <p:sp>
        <p:nvSpPr>
          <p:cNvPr id="58384" name="Line 16">
            <a:extLst>
              <a:ext uri="{FF2B5EF4-FFF2-40B4-BE49-F238E27FC236}">
                <a16:creationId xmlns:a16="http://schemas.microsoft.com/office/drawing/2014/main" id="{2BD34C52-ADB8-4E25-8169-6D31967A633C}"/>
              </a:ext>
            </a:extLst>
          </p:cNvPr>
          <p:cNvSpPr>
            <a:spLocks noChangeShapeType="1"/>
          </p:cNvSpPr>
          <p:nvPr/>
        </p:nvSpPr>
        <p:spPr bwMode="auto">
          <a:xfrm flipH="1">
            <a:off x="2686050" y="1543050"/>
            <a:ext cx="1600200" cy="28575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85" name="Line 17">
            <a:extLst>
              <a:ext uri="{FF2B5EF4-FFF2-40B4-BE49-F238E27FC236}">
                <a16:creationId xmlns:a16="http://schemas.microsoft.com/office/drawing/2014/main" id="{06D7BADB-8E9C-4C56-B7B8-5F8203D86D5D}"/>
              </a:ext>
            </a:extLst>
          </p:cNvPr>
          <p:cNvSpPr>
            <a:spLocks noChangeShapeType="1"/>
          </p:cNvSpPr>
          <p:nvPr/>
        </p:nvSpPr>
        <p:spPr bwMode="auto">
          <a:xfrm>
            <a:off x="5029200" y="1543050"/>
            <a:ext cx="2114550" cy="108585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86" name="Line 18">
            <a:extLst>
              <a:ext uri="{FF2B5EF4-FFF2-40B4-BE49-F238E27FC236}">
                <a16:creationId xmlns:a16="http://schemas.microsoft.com/office/drawing/2014/main" id="{A263697F-9075-4EC6-A301-91A2021B1EBA}"/>
              </a:ext>
            </a:extLst>
          </p:cNvPr>
          <p:cNvSpPr>
            <a:spLocks noChangeShapeType="1"/>
          </p:cNvSpPr>
          <p:nvPr/>
        </p:nvSpPr>
        <p:spPr bwMode="auto">
          <a:xfrm>
            <a:off x="5029200" y="1543050"/>
            <a:ext cx="628650" cy="685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87" name="Line 19">
            <a:extLst>
              <a:ext uri="{FF2B5EF4-FFF2-40B4-BE49-F238E27FC236}">
                <a16:creationId xmlns:a16="http://schemas.microsoft.com/office/drawing/2014/main" id="{FC83124C-87D7-4C98-8D37-432F3F559F45}"/>
              </a:ext>
            </a:extLst>
          </p:cNvPr>
          <p:cNvSpPr>
            <a:spLocks noChangeShapeType="1"/>
          </p:cNvSpPr>
          <p:nvPr/>
        </p:nvSpPr>
        <p:spPr bwMode="auto">
          <a:xfrm flipH="1">
            <a:off x="2743200" y="1943100"/>
            <a:ext cx="1543050"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88" name="Line 20">
            <a:extLst>
              <a:ext uri="{FF2B5EF4-FFF2-40B4-BE49-F238E27FC236}">
                <a16:creationId xmlns:a16="http://schemas.microsoft.com/office/drawing/2014/main" id="{7F0E2DF8-5B50-4429-827C-1A3849408FFF}"/>
              </a:ext>
            </a:extLst>
          </p:cNvPr>
          <p:cNvSpPr>
            <a:spLocks noChangeShapeType="1"/>
          </p:cNvSpPr>
          <p:nvPr/>
        </p:nvSpPr>
        <p:spPr bwMode="auto">
          <a:xfrm>
            <a:off x="5029200" y="1943100"/>
            <a:ext cx="2228850" cy="8001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89" name="Line 21">
            <a:extLst>
              <a:ext uri="{FF2B5EF4-FFF2-40B4-BE49-F238E27FC236}">
                <a16:creationId xmlns:a16="http://schemas.microsoft.com/office/drawing/2014/main" id="{445B3848-4736-4A63-9C39-5FA6B7188430}"/>
              </a:ext>
            </a:extLst>
          </p:cNvPr>
          <p:cNvSpPr>
            <a:spLocks noChangeShapeType="1"/>
          </p:cNvSpPr>
          <p:nvPr/>
        </p:nvSpPr>
        <p:spPr bwMode="auto">
          <a:xfrm flipH="1">
            <a:off x="2743200" y="2457450"/>
            <a:ext cx="1543050" cy="2286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0" name="Line 22">
            <a:extLst>
              <a:ext uri="{FF2B5EF4-FFF2-40B4-BE49-F238E27FC236}">
                <a16:creationId xmlns:a16="http://schemas.microsoft.com/office/drawing/2014/main" id="{F25748A5-A89F-4B90-ACAB-006B2403056B}"/>
              </a:ext>
            </a:extLst>
          </p:cNvPr>
          <p:cNvSpPr>
            <a:spLocks noChangeShapeType="1"/>
          </p:cNvSpPr>
          <p:nvPr/>
        </p:nvSpPr>
        <p:spPr bwMode="auto">
          <a:xfrm>
            <a:off x="5143500" y="2571750"/>
            <a:ext cx="1028700" cy="2286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1" name="Line 23">
            <a:extLst>
              <a:ext uri="{FF2B5EF4-FFF2-40B4-BE49-F238E27FC236}">
                <a16:creationId xmlns:a16="http://schemas.microsoft.com/office/drawing/2014/main" id="{D7AF9BB9-CBC1-418B-A4E0-A8A3A9772D8C}"/>
              </a:ext>
            </a:extLst>
          </p:cNvPr>
          <p:cNvSpPr>
            <a:spLocks noChangeShapeType="1"/>
          </p:cNvSpPr>
          <p:nvPr/>
        </p:nvSpPr>
        <p:spPr bwMode="auto">
          <a:xfrm>
            <a:off x="5086350" y="2457450"/>
            <a:ext cx="2343150" cy="4572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2" name="Line 24">
            <a:extLst>
              <a:ext uri="{FF2B5EF4-FFF2-40B4-BE49-F238E27FC236}">
                <a16:creationId xmlns:a16="http://schemas.microsoft.com/office/drawing/2014/main" id="{FFC3B861-212A-4ED2-842C-426A49AB25EA}"/>
              </a:ext>
            </a:extLst>
          </p:cNvPr>
          <p:cNvSpPr>
            <a:spLocks noChangeShapeType="1"/>
          </p:cNvSpPr>
          <p:nvPr/>
        </p:nvSpPr>
        <p:spPr bwMode="auto">
          <a:xfrm flipH="1" flipV="1">
            <a:off x="2914650" y="2171700"/>
            <a:ext cx="1314450" cy="85725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3" name="Line 25">
            <a:extLst>
              <a:ext uri="{FF2B5EF4-FFF2-40B4-BE49-F238E27FC236}">
                <a16:creationId xmlns:a16="http://schemas.microsoft.com/office/drawing/2014/main" id="{B83743C4-CEB0-443B-B4D3-D2AFBA10AE2A}"/>
              </a:ext>
            </a:extLst>
          </p:cNvPr>
          <p:cNvSpPr>
            <a:spLocks noChangeShapeType="1"/>
          </p:cNvSpPr>
          <p:nvPr/>
        </p:nvSpPr>
        <p:spPr bwMode="auto">
          <a:xfrm flipV="1">
            <a:off x="5143500" y="2286000"/>
            <a:ext cx="2228850" cy="74295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4" name="Line 26">
            <a:extLst>
              <a:ext uri="{FF2B5EF4-FFF2-40B4-BE49-F238E27FC236}">
                <a16:creationId xmlns:a16="http://schemas.microsoft.com/office/drawing/2014/main" id="{EE2D1953-1A37-427F-969C-877D0B5219F1}"/>
              </a:ext>
            </a:extLst>
          </p:cNvPr>
          <p:cNvSpPr>
            <a:spLocks noChangeShapeType="1"/>
          </p:cNvSpPr>
          <p:nvPr/>
        </p:nvSpPr>
        <p:spPr bwMode="auto">
          <a:xfrm flipH="1" flipV="1">
            <a:off x="2914650" y="2971800"/>
            <a:ext cx="1371600" cy="57150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8395" name="Line 27">
            <a:extLst>
              <a:ext uri="{FF2B5EF4-FFF2-40B4-BE49-F238E27FC236}">
                <a16:creationId xmlns:a16="http://schemas.microsoft.com/office/drawing/2014/main" id="{0E4EA414-6D04-41B5-BDCE-190100E7397A}"/>
              </a:ext>
            </a:extLst>
          </p:cNvPr>
          <p:cNvSpPr>
            <a:spLocks noChangeShapeType="1"/>
          </p:cNvSpPr>
          <p:nvPr/>
        </p:nvSpPr>
        <p:spPr bwMode="auto">
          <a:xfrm flipV="1">
            <a:off x="5143500" y="2114550"/>
            <a:ext cx="1371600" cy="142875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36577" name="Text Box 33">
            <a:extLst>
              <a:ext uri="{FF2B5EF4-FFF2-40B4-BE49-F238E27FC236}">
                <a16:creationId xmlns:a16="http://schemas.microsoft.com/office/drawing/2014/main" id="{F72E4F1E-4185-41C6-8807-2B0E5046542C}"/>
              </a:ext>
            </a:extLst>
          </p:cNvPr>
          <p:cNvSpPr txBox="1">
            <a:spLocks noChangeArrowheads="1"/>
          </p:cNvSpPr>
          <p:nvPr/>
        </p:nvSpPr>
        <p:spPr bwMode="auto">
          <a:xfrm>
            <a:off x="1143000" y="43434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 Các bộ phận bên ngoài cơ thể côn trùng gồm :- Đầu - Ngực - Bụng – Chân - Cánh (nếu có).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anim calcmode="lin" valueType="num">
                                      <p:cBhvr>
                                        <p:cTn id="7" dur="1000" fill="hold"/>
                                        <p:tgtEl>
                                          <p:spTgt spid="58379"/>
                                        </p:tgtEl>
                                        <p:attrNameLst>
                                          <p:attrName>ppt_x</p:attrName>
                                        </p:attrNameLst>
                                      </p:cBhvr>
                                      <p:tavLst>
                                        <p:tav tm="0">
                                          <p:val>
                                            <p:strVal val="#ppt_x-.2"/>
                                          </p:val>
                                        </p:tav>
                                        <p:tav tm="100000">
                                          <p:val>
                                            <p:strVal val="#ppt_x"/>
                                          </p:val>
                                        </p:tav>
                                      </p:tavLst>
                                    </p:anim>
                                    <p:anim calcmode="lin" valueType="num">
                                      <p:cBhvr>
                                        <p:cTn id="8" dur="1000" fill="hold"/>
                                        <p:tgtEl>
                                          <p:spTgt spid="58379"/>
                                        </p:tgtEl>
                                        <p:attrNameLst>
                                          <p:attrName>ppt_y</p:attrName>
                                        </p:attrNameLst>
                                      </p:cBhvr>
                                      <p:tavLst>
                                        <p:tav tm="0">
                                          <p:val>
                                            <p:strVal val="#ppt_y"/>
                                          </p:val>
                                        </p:tav>
                                        <p:tav tm="100000">
                                          <p:val>
                                            <p:strVal val="#ppt_y"/>
                                          </p:val>
                                        </p:tav>
                                      </p:tavLst>
                                    </p:anim>
                                    <p:animEffect transition="in" filter="wipe(right)" prLst="gradientSize: 0.1">
                                      <p:cBhvr>
                                        <p:cTn id="9" dur="1000"/>
                                        <p:tgtEl>
                                          <p:spTgt spid="58379"/>
                                        </p:tgtEl>
                                      </p:cBhvr>
                                    </p:animEffect>
                                  </p:childTnLst>
                                </p:cTn>
                              </p:par>
                              <p:par>
                                <p:cTn id="10" presetID="3" presetClass="entr" presetSubtype="10" fill="hold" nodeType="withEffect">
                                  <p:stCondLst>
                                    <p:cond delay="0"/>
                                  </p:stCondLst>
                                  <p:childTnLst>
                                    <p:set>
                                      <p:cBhvr>
                                        <p:cTn id="11" dur="1" fill="hold">
                                          <p:stCondLst>
                                            <p:cond delay="0"/>
                                          </p:stCondLst>
                                        </p:cTn>
                                        <p:tgtEl>
                                          <p:spTgt spid="58384"/>
                                        </p:tgtEl>
                                        <p:attrNameLst>
                                          <p:attrName>style.visibility</p:attrName>
                                        </p:attrNameLst>
                                      </p:cBhvr>
                                      <p:to>
                                        <p:strVal val="visible"/>
                                      </p:to>
                                    </p:set>
                                    <p:animEffect transition="in" filter="blinds(horizontal)">
                                      <p:cBhvr>
                                        <p:cTn id="12" dur="500"/>
                                        <p:tgtEl>
                                          <p:spTgt spid="58384"/>
                                        </p:tgtEl>
                                      </p:cBhvr>
                                    </p:animEffect>
                                  </p:childTnLst>
                                </p:cTn>
                              </p:par>
                              <p:par>
                                <p:cTn id="13" presetID="3" presetClass="entr" presetSubtype="10" fill="hold" nodeType="withEffect">
                                  <p:stCondLst>
                                    <p:cond delay="0"/>
                                  </p:stCondLst>
                                  <p:childTnLst>
                                    <p:set>
                                      <p:cBhvr>
                                        <p:cTn id="14" dur="1" fill="hold">
                                          <p:stCondLst>
                                            <p:cond delay="0"/>
                                          </p:stCondLst>
                                        </p:cTn>
                                        <p:tgtEl>
                                          <p:spTgt spid="58385"/>
                                        </p:tgtEl>
                                        <p:attrNameLst>
                                          <p:attrName>style.visibility</p:attrName>
                                        </p:attrNameLst>
                                      </p:cBhvr>
                                      <p:to>
                                        <p:strVal val="visible"/>
                                      </p:to>
                                    </p:set>
                                    <p:animEffect transition="in" filter="blinds(horizontal)">
                                      <p:cBhvr>
                                        <p:cTn id="15" dur="500"/>
                                        <p:tgtEl>
                                          <p:spTgt spid="58385"/>
                                        </p:tgtEl>
                                      </p:cBhvr>
                                    </p:animEffect>
                                  </p:childTnLst>
                                </p:cTn>
                              </p:par>
                              <p:par>
                                <p:cTn id="16" presetID="3" presetClass="entr" presetSubtype="10" fill="hold" nodeType="withEffect">
                                  <p:stCondLst>
                                    <p:cond delay="0"/>
                                  </p:stCondLst>
                                  <p:childTnLst>
                                    <p:set>
                                      <p:cBhvr>
                                        <p:cTn id="17" dur="1" fill="hold">
                                          <p:stCondLst>
                                            <p:cond delay="0"/>
                                          </p:stCondLst>
                                        </p:cTn>
                                        <p:tgtEl>
                                          <p:spTgt spid="58386"/>
                                        </p:tgtEl>
                                        <p:attrNameLst>
                                          <p:attrName>style.visibility</p:attrName>
                                        </p:attrNameLst>
                                      </p:cBhvr>
                                      <p:to>
                                        <p:strVal val="visible"/>
                                      </p:to>
                                    </p:set>
                                    <p:animEffect transition="in" filter="blinds(horizontal)">
                                      <p:cBhvr>
                                        <p:cTn id="18" dur="500"/>
                                        <p:tgtEl>
                                          <p:spTgt spid="5838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8380"/>
                                        </p:tgtEl>
                                        <p:attrNameLst>
                                          <p:attrName>style.visibility</p:attrName>
                                        </p:attrNameLst>
                                      </p:cBhvr>
                                      <p:to>
                                        <p:strVal val="visible"/>
                                      </p:to>
                                    </p:set>
                                    <p:animEffect transition="in" filter="box(in)">
                                      <p:cBhvr>
                                        <p:cTn id="21" dur="500"/>
                                        <p:tgtEl>
                                          <p:spTgt spid="58380"/>
                                        </p:tgtEl>
                                      </p:cBhvr>
                                    </p:animEffect>
                                  </p:childTnLst>
                                </p:cTn>
                              </p:par>
                              <p:par>
                                <p:cTn id="22" presetID="3" presetClass="entr" presetSubtype="10" fill="hold" nodeType="withEffect">
                                  <p:stCondLst>
                                    <p:cond delay="0"/>
                                  </p:stCondLst>
                                  <p:childTnLst>
                                    <p:set>
                                      <p:cBhvr>
                                        <p:cTn id="23" dur="1" fill="hold">
                                          <p:stCondLst>
                                            <p:cond delay="0"/>
                                          </p:stCondLst>
                                        </p:cTn>
                                        <p:tgtEl>
                                          <p:spTgt spid="58387"/>
                                        </p:tgtEl>
                                        <p:attrNameLst>
                                          <p:attrName>style.visibility</p:attrName>
                                        </p:attrNameLst>
                                      </p:cBhvr>
                                      <p:to>
                                        <p:strVal val="visible"/>
                                      </p:to>
                                    </p:set>
                                    <p:animEffect transition="in" filter="blinds(horizontal)">
                                      <p:cBhvr>
                                        <p:cTn id="24" dur="500"/>
                                        <p:tgtEl>
                                          <p:spTgt spid="58387"/>
                                        </p:tgtEl>
                                      </p:cBhvr>
                                    </p:animEffect>
                                  </p:childTnLst>
                                </p:cTn>
                              </p:par>
                              <p:par>
                                <p:cTn id="25" presetID="3" presetClass="entr" presetSubtype="10" fill="hold" nodeType="withEffect">
                                  <p:stCondLst>
                                    <p:cond delay="0"/>
                                  </p:stCondLst>
                                  <p:childTnLst>
                                    <p:set>
                                      <p:cBhvr>
                                        <p:cTn id="26" dur="1" fill="hold">
                                          <p:stCondLst>
                                            <p:cond delay="0"/>
                                          </p:stCondLst>
                                        </p:cTn>
                                        <p:tgtEl>
                                          <p:spTgt spid="58388"/>
                                        </p:tgtEl>
                                        <p:attrNameLst>
                                          <p:attrName>style.visibility</p:attrName>
                                        </p:attrNameLst>
                                      </p:cBhvr>
                                      <p:to>
                                        <p:strVal val="visible"/>
                                      </p:to>
                                    </p:set>
                                    <p:animEffect transition="in" filter="blinds(horizontal)">
                                      <p:cBhvr>
                                        <p:cTn id="27" dur="500"/>
                                        <p:tgtEl>
                                          <p:spTgt spid="5838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box(in)">
                                      <p:cBhvr>
                                        <p:cTn id="30" dur="500"/>
                                        <p:tgtEl>
                                          <p:spTgt spid="58381"/>
                                        </p:tgtEl>
                                      </p:cBhvr>
                                    </p:animEffect>
                                  </p:childTnLst>
                                </p:cTn>
                              </p:par>
                              <p:par>
                                <p:cTn id="31" presetID="3" presetClass="entr" presetSubtype="10" fill="hold" nodeType="withEffect">
                                  <p:stCondLst>
                                    <p:cond delay="0"/>
                                  </p:stCondLst>
                                  <p:childTnLst>
                                    <p:set>
                                      <p:cBhvr>
                                        <p:cTn id="32" dur="1" fill="hold">
                                          <p:stCondLst>
                                            <p:cond delay="0"/>
                                          </p:stCondLst>
                                        </p:cTn>
                                        <p:tgtEl>
                                          <p:spTgt spid="58389"/>
                                        </p:tgtEl>
                                        <p:attrNameLst>
                                          <p:attrName>style.visibility</p:attrName>
                                        </p:attrNameLst>
                                      </p:cBhvr>
                                      <p:to>
                                        <p:strVal val="visible"/>
                                      </p:to>
                                    </p:set>
                                    <p:animEffect transition="in" filter="blinds(horizontal)">
                                      <p:cBhvr>
                                        <p:cTn id="33" dur="500"/>
                                        <p:tgtEl>
                                          <p:spTgt spid="58389"/>
                                        </p:tgtEl>
                                      </p:cBhvr>
                                    </p:animEffect>
                                  </p:childTnLst>
                                </p:cTn>
                              </p:par>
                              <p:par>
                                <p:cTn id="34" presetID="3" presetClass="entr" presetSubtype="10" fill="hold" nodeType="withEffect">
                                  <p:stCondLst>
                                    <p:cond delay="0"/>
                                  </p:stCondLst>
                                  <p:childTnLst>
                                    <p:set>
                                      <p:cBhvr>
                                        <p:cTn id="35" dur="1" fill="hold">
                                          <p:stCondLst>
                                            <p:cond delay="0"/>
                                          </p:stCondLst>
                                        </p:cTn>
                                        <p:tgtEl>
                                          <p:spTgt spid="58391"/>
                                        </p:tgtEl>
                                        <p:attrNameLst>
                                          <p:attrName>style.visibility</p:attrName>
                                        </p:attrNameLst>
                                      </p:cBhvr>
                                      <p:to>
                                        <p:strVal val="visible"/>
                                      </p:to>
                                    </p:set>
                                    <p:animEffect transition="in" filter="blinds(horizontal)">
                                      <p:cBhvr>
                                        <p:cTn id="36" dur="500"/>
                                        <p:tgtEl>
                                          <p:spTgt spid="58391"/>
                                        </p:tgtEl>
                                      </p:cBhvr>
                                    </p:animEffect>
                                  </p:childTnLst>
                                </p:cTn>
                              </p:par>
                              <p:par>
                                <p:cTn id="37" presetID="3" presetClass="entr" presetSubtype="10" fill="hold" nodeType="withEffect">
                                  <p:stCondLst>
                                    <p:cond delay="0"/>
                                  </p:stCondLst>
                                  <p:childTnLst>
                                    <p:set>
                                      <p:cBhvr>
                                        <p:cTn id="38" dur="1" fill="hold">
                                          <p:stCondLst>
                                            <p:cond delay="0"/>
                                          </p:stCondLst>
                                        </p:cTn>
                                        <p:tgtEl>
                                          <p:spTgt spid="58390"/>
                                        </p:tgtEl>
                                        <p:attrNameLst>
                                          <p:attrName>style.visibility</p:attrName>
                                        </p:attrNameLst>
                                      </p:cBhvr>
                                      <p:to>
                                        <p:strVal val="visible"/>
                                      </p:to>
                                    </p:set>
                                    <p:animEffect transition="in" filter="blinds(horizontal)">
                                      <p:cBhvr>
                                        <p:cTn id="39" dur="500"/>
                                        <p:tgtEl>
                                          <p:spTgt spid="58390"/>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8382"/>
                                        </p:tgtEl>
                                        <p:attrNameLst>
                                          <p:attrName>style.visibility</p:attrName>
                                        </p:attrNameLst>
                                      </p:cBhvr>
                                      <p:to>
                                        <p:strVal val="visible"/>
                                      </p:to>
                                    </p:set>
                                    <p:animEffect transition="in" filter="box(in)">
                                      <p:cBhvr>
                                        <p:cTn id="42" dur="500"/>
                                        <p:tgtEl>
                                          <p:spTgt spid="58382"/>
                                        </p:tgtEl>
                                      </p:cBhvr>
                                    </p:animEffect>
                                  </p:childTnLst>
                                </p:cTn>
                              </p:par>
                              <p:par>
                                <p:cTn id="43" presetID="3" presetClass="entr" presetSubtype="10" fill="hold" nodeType="withEffect">
                                  <p:stCondLst>
                                    <p:cond delay="0"/>
                                  </p:stCondLst>
                                  <p:childTnLst>
                                    <p:set>
                                      <p:cBhvr>
                                        <p:cTn id="44" dur="1" fill="hold">
                                          <p:stCondLst>
                                            <p:cond delay="0"/>
                                          </p:stCondLst>
                                        </p:cTn>
                                        <p:tgtEl>
                                          <p:spTgt spid="58392"/>
                                        </p:tgtEl>
                                        <p:attrNameLst>
                                          <p:attrName>style.visibility</p:attrName>
                                        </p:attrNameLst>
                                      </p:cBhvr>
                                      <p:to>
                                        <p:strVal val="visible"/>
                                      </p:to>
                                    </p:set>
                                    <p:animEffect transition="in" filter="blinds(horizontal)">
                                      <p:cBhvr>
                                        <p:cTn id="45" dur="500"/>
                                        <p:tgtEl>
                                          <p:spTgt spid="58392"/>
                                        </p:tgtEl>
                                      </p:cBhvr>
                                    </p:animEffect>
                                  </p:childTnLst>
                                </p:cTn>
                              </p:par>
                              <p:par>
                                <p:cTn id="46" presetID="3" presetClass="entr" presetSubtype="10" fill="hold" nodeType="withEffect">
                                  <p:stCondLst>
                                    <p:cond delay="0"/>
                                  </p:stCondLst>
                                  <p:childTnLst>
                                    <p:set>
                                      <p:cBhvr>
                                        <p:cTn id="47" dur="1" fill="hold">
                                          <p:stCondLst>
                                            <p:cond delay="0"/>
                                          </p:stCondLst>
                                        </p:cTn>
                                        <p:tgtEl>
                                          <p:spTgt spid="58393"/>
                                        </p:tgtEl>
                                        <p:attrNameLst>
                                          <p:attrName>style.visibility</p:attrName>
                                        </p:attrNameLst>
                                      </p:cBhvr>
                                      <p:to>
                                        <p:strVal val="visible"/>
                                      </p:to>
                                    </p:set>
                                    <p:animEffect transition="in" filter="blinds(horizontal)">
                                      <p:cBhvr>
                                        <p:cTn id="48" dur="500"/>
                                        <p:tgtEl>
                                          <p:spTgt spid="58393"/>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58383"/>
                                        </p:tgtEl>
                                        <p:attrNameLst>
                                          <p:attrName>style.visibility</p:attrName>
                                        </p:attrNameLst>
                                      </p:cBhvr>
                                      <p:to>
                                        <p:strVal val="visible"/>
                                      </p:to>
                                    </p:set>
                                    <p:animEffect transition="in" filter="box(in)">
                                      <p:cBhvr>
                                        <p:cTn id="51" dur="500"/>
                                        <p:tgtEl>
                                          <p:spTgt spid="58383"/>
                                        </p:tgtEl>
                                      </p:cBhvr>
                                    </p:animEffect>
                                  </p:childTnLst>
                                </p:cTn>
                              </p:par>
                              <p:par>
                                <p:cTn id="52" presetID="3" presetClass="entr" presetSubtype="10" fill="hold" nodeType="withEffect">
                                  <p:stCondLst>
                                    <p:cond delay="0"/>
                                  </p:stCondLst>
                                  <p:childTnLst>
                                    <p:set>
                                      <p:cBhvr>
                                        <p:cTn id="53" dur="1" fill="hold">
                                          <p:stCondLst>
                                            <p:cond delay="0"/>
                                          </p:stCondLst>
                                        </p:cTn>
                                        <p:tgtEl>
                                          <p:spTgt spid="58394"/>
                                        </p:tgtEl>
                                        <p:attrNameLst>
                                          <p:attrName>style.visibility</p:attrName>
                                        </p:attrNameLst>
                                      </p:cBhvr>
                                      <p:to>
                                        <p:strVal val="visible"/>
                                      </p:to>
                                    </p:set>
                                    <p:animEffect transition="in" filter="blinds(horizontal)">
                                      <p:cBhvr>
                                        <p:cTn id="54" dur="500"/>
                                        <p:tgtEl>
                                          <p:spTgt spid="58394"/>
                                        </p:tgtEl>
                                      </p:cBhvr>
                                    </p:animEffect>
                                  </p:childTnLst>
                                </p:cTn>
                              </p:par>
                              <p:par>
                                <p:cTn id="55" presetID="3" presetClass="entr" presetSubtype="10" fill="hold" nodeType="withEffect">
                                  <p:stCondLst>
                                    <p:cond delay="0"/>
                                  </p:stCondLst>
                                  <p:childTnLst>
                                    <p:set>
                                      <p:cBhvr>
                                        <p:cTn id="56" dur="1" fill="hold">
                                          <p:stCondLst>
                                            <p:cond delay="0"/>
                                          </p:stCondLst>
                                        </p:cTn>
                                        <p:tgtEl>
                                          <p:spTgt spid="58395"/>
                                        </p:tgtEl>
                                        <p:attrNameLst>
                                          <p:attrName>style.visibility</p:attrName>
                                        </p:attrNameLst>
                                      </p:cBhvr>
                                      <p:to>
                                        <p:strVal val="visible"/>
                                      </p:to>
                                    </p:set>
                                    <p:animEffect transition="in" filter="blinds(horizontal)">
                                      <p:cBhvr>
                                        <p:cTn id="57" dur="500"/>
                                        <p:tgtEl>
                                          <p:spTgt spid="5839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236577"/>
                                        </p:tgtEl>
                                        <p:attrNameLst>
                                          <p:attrName>style.visibility</p:attrName>
                                        </p:attrNameLst>
                                      </p:cBhvr>
                                      <p:to>
                                        <p:strVal val="visible"/>
                                      </p:to>
                                    </p:set>
                                    <p:anim calcmode="discrete" valueType="clr">
                                      <p:cBhvr override="childStyle">
                                        <p:cTn id="62" dur="80"/>
                                        <p:tgtEl>
                                          <p:spTgt spid="236577"/>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236577"/>
                                        </p:tgtEl>
                                        <p:attrNameLst>
                                          <p:attrName>fillcolor</p:attrName>
                                        </p:attrNameLst>
                                      </p:cBhvr>
                                      <p:tavLst>
                                        <p:tav tm="0">
                                          <p:val>
                                            <p:clrVal>
                                              <a:schemeClr val="accent2"/>
                                            </p:clrVal>
                                          </p:val>
                                        </p:tav>
                                        <p:tav tm="50000">
                                          <p:val>
                                            <p:clrVal>
                                              <a:schemeClr val="hlink"/>
                                            </p:clrVal>
                                          </p:val>
                                        </p:tav>
                                      </p:tavLst>
                                    </p:anim>
                                    <p:set>
                                      <p:cBhvr>
                                        <p:cTn id="64" dur="80"/>
                                        <p:tgtEl>
                                          <p:spTgt spid="2365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P spid="58380" grpId="0" animBg="1"/>
      <p:bldP spid="58381" grpId="0" animBg="1"/>
      <p:bldP spid="58382" grpId="0" animBg="1"/>
      <p:bldP spid="58383" grpId="0" animBg="1"/>
      <p:bldP spid="23657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http://ftp.pcworld.com/pub/screencams/grasshopper_armor.jpg">
            <a:extLst>
              <a:ext uri="{FF2B5EF4-FFF2-40B4-BE49-F238E27FC236}">
                <a16:creationId xmlns:a16="http://schemas.microsoft.com/office/drawing/2014/main" id="{F358B6D2-848C-4271-907E-0F92DA65E70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543550" y="2171700"/>
            <a:ext cx="2286000" cy="2686050"/>
          </a:xfrm>
          <a:ln w="38100" cmpd="dbl">
            <a:solidFill>
              <a:schemeClr val="tx2"/>
            </a:solidFill>
            <a:miter lim="800000"/>
            <a:headEnd/>
            <a:tailEnd/>
          </a:ln>
        </p:spPr>
      </p:pic>
      <p:pic>
        <p:nvPicPr>
          <p:cNvPr id="239619" name="Picture 3" descr="Image:Mosquito bite4.jpg">
            <a:hlinkClick r:id="rId3"/>
            <a:extLst>
              <a:ext uri="{FF2B5EF4-FFF2-40B4-BE49-F238E27FC236}">
                <a16:creationId xmlns:a16="http://schemas.microsoft.com/office/drawing/2014/main" id="{E072DB75-D1F4-411A-A3A0-D4F4D1800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2171700"/>
            <a:ext cx="2514600" cy="2694385"/>
          </a:xfrm>
          <a:prstGeom prst="rect">
            <a:avLst/>
          </a:prstGeom>
          <a:noFill/>
          <a:ln w="38100" cmpd="dbl">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6574" name="Text Box 14">
            <a:extLst>
              <a:ext uri="{FF2B5EF4-FFF2-40B4-BE49-F238E27FC236}">
                <a16:creationId xmlns:a16="http://schemas.microsoft.com/office/drawing/2014/main" id="{BA23CD83-68CF-4769-8668-E83AC1B54835}"/>
              </a:ext>
            </a:extLst>
          </p:cNvPr>
          <p:cNvSpPr txBox="1">
            <a:spLocks noChangeArrowheads="1"/>
          </p:cNvSpPr>
          <p:nvPr/>
        </p:nvSpPr>
        <p:spPr bwMode="auto">
          <a:xfrm>
            <a:off x="4229100" y="2457450"/>
            <a:ext cx="914400" cy="369332"/>
          </a:xfrm>
          <a:prstGeom prst="rect">
            <a:avLst/>
          </a:prstGeom>
          <a:gradFill rotWithShape="1">
            <a:gsLst>
              <a:gs pos="0">
                <a:srgbClr val="FFFF00"/>
              </a:gs>
              <a:gs pos="50000">
                <a:schemeClr val="bg1"/>
              </a:gs>
              <a:gs pos="100000">
                <a:srgbClr val="FFFF00"/>
              </a:gs>
            </a:gsLst>
            <a:lin ang="5400000" scaled="1"/>
          </a:gradFill>
          <a:ln w="57150" cmpd="thinThick">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a:latin typeface="Times New Roman" panose="02020603050405020304" pitchFamily="18" charset="0"/>
              </a:rPr>
              <a:t>Mắt</a:t>
            </a:r>
          </a:p>
        </p:txBody>
      </p:sp>
      <p:sp>
        <p:nvSpPr>
          <p:cNvPr id="66575" name="Text Box 15">
            <a:extLst>
              <a:ext uri="{FF2B5EF4-FFF2-40B4-BE49-F238E27FC236}">
                <a16:creationId xmlns:a16="http://schemas.microsoft.com/office/drawing/2014/main" id="{53BC45DF-1B46-4712-86F5-F8CC8949F8EB}"/>
              </a:ext>
            </a:extLst>
          </p:cNvPr>
          <p:cNvSpPr txBox="1">
            <a:spLocks noChangeArrowheads="1"/>
          </p:cNvSpPr>
          <p:nvPr/>
        </p:nvSpPr>
        <p:spPr bwMode="auto">
          <a:xfrm>
            <a:off x="4229100" y="3143250"/>
            <a:ext cx="914400" cy="369332"/>
          </a:xfrm>
          <a:prstGeom prst="rect">
            <a:avLst/>
          </a:prstGeom>
          <a:gradFill rotWithShape="1">
            <a:gsLst>
              <a:gs pos="0">
                <a:srgbClr val="FFFF00"/>
              </a:gs>
              <a:gs pos="50000">
                <a:schemeClr val="bg1"/>
              </a:gs>
              <a:gs pos="100000">
                <a:srgbClr val="FFFF00"/>
              </a:gs>
            </a:gsLst>
            <a:lin ang="5400000" scaled="1"/>
          </a:gradFill>
          <a:ln w="57150" cmpd="thinThick">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a:latin typeface="Times New Roman" panose="02020603050405020304" pitchFamily="18" charset="0"/>
              </a:rPr>
              <a:t>Râu</a:t>
            </a:r>
          </a:p>
        </p:txBody>
      </p:sp>
      <p:sp>
        <p:nvSpPr>
          <p:cNvPr id="66576" name="Text Box 16">
            <a:extLst>
              <a:ext uri="{FF2B5EF4-FFF2-40B4-BE49-F238E27FC236}">
                <a16:creationId xmlns:a16="http://schemas.microsoft.com/office/drawing/2014/main" id="{9A3F56C1-D038-44D6-B1D7-6E5D9E101164}"/>
              </a:ext>
            </a:extLst>
          </p:cNvPr>
          <p:cNvSpPr txBox="1">
            <a:spLocks noChangeArrowheads="1"/>
          </p:cNvSpPr>
          <p:nvPr/>
        </p:nvSpPr>
        <p:spPr bwMode="auto">
          <a:xfrm>
            <a:off x="4229100" y="3829050"/>
            <a:ext cx="1028700" cy="646331"/>
          </a:xfrm>
          <a:prstGeom prst="rect">
            <a:avLst/>
          </a:prstGeom>
          <a:gradFill rotWithShape="1">
            <a:gsLst>
              <a:gs pos="0">
                <a:srgbClr val="FFFF00"/>
              </a:gs>
              <a:gs pos="50000">
                <a:schemeClr val="bg1"/>
              </a:gs>
              <a:gs pos="100000">
                <a:srgbClr val="FFFF00"/>
              </a:gs>
            </a:gsLst>
            <a:lin ang="5400000" scaled="1"/>
          </a:gradFill>
          <a:ln w="57150" cmpd="thinThick">
            <a:solidFill>
              <a:srgbClr val="FF6600"/>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a:latin typeface="Times New Roman" panose="02020603050405020304" pitchFamily="18" charset="0"/>
              </a:rPr>
              <a:t>Vòi (Miệng</a:t>
            </a:r>
            <a:r>
              <a:rPr lang="en-US" altLang="en-US">
                <a:latin typeface="VNI-Times" pitchFamily="2" charset="0"/>
              </a:rPr>
              <a:t>)</a:t>
            </a:r>
            <a:r>
              <a:rPr lang="en-US" altLang="en-US">
                <a:solidFill>
                  <a:srgbClr val="660033"/>
                </a:solidFill>
                <a:latin typeface="VNI-Times" pitchFamily="2" charset="0"/>
              </a:rPr>
              <a:t> </a:t>
            </a:r>
          </a:p>
        </p:txBody>
      </p:sp>
      <p:sp>
        <p:nvSpPr>
          <p:cNvPr id="66579" name="Line 19">
            <a:extLst>
              <a:ext uri="{FF2B5EF4-FFF2-40B4-BE49-F238E27FC236}">
                <a16:creationId xmlns:a16="http://schemas.microsoft.com/office/drawing/2014/main" id="{3C513207-C04F-4ECB-B5CD-44747DA26FD1}"/>
              </a:ext>
            </a:extLst>
          </p:cNvPr>
          <p:cNvSpPr>
            <a:spLocks noChangeShapeType="1"/>
          </p:cNvSpPr>
          <p:nvPr/>
        </p:nvSpPr>
        <p:spPr bwMode="auto">
          <a:xfrm flipH="1">
            <a:off x="3086100" y="2628900"/>
            <a:ext cx="1143000" cy="131445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6580" name="Line 20">
            <a:extLst>
              <a:ext uri="{FF2B5EF4-FFF2-40B4-BE49-F238E27FC236}">
                <a16:creationId xmlns:a16="http://schemas.microsoft.com/office/drawing/2014/main" id="{35445230-3043-4C98-B94B-870C0B203415}"/>
              </a:ext>
            </a:extLst>
          </p:cNvPr>
          <p:cNvSpPr>
            <a:spLocks noChangeShapeType="1"/>
          </p:cNvSpPr>
          <p:nvPr/>
        </p:nvSpPr>
        <p:spPr bwMode="auto">
          <a:xfrm flipH="1">
            <a:off x="3429000" y="3371850"/>
            <a:ext cx="742950" cy="51435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66581" name="Line 21">
            <a:extLst>
              <a:ext uri="{FF2B5EF4-FFF2-40B4-BE49-F238E27FC236}">
                <a16:creationId xmlns:a16="http://schemas.microsoft.com/office/drawing/2014/main" id="{7ABE2EA9-D155-41F0-8E4B-4E2E449DBB47}"/>
              </a:ext>
            </a:extLst>
          </p:cNvPr>
          <p:cNvSpPr>
            <a:spLocks noChangeShapeType="1"/>
          </p:cNvSpPr>
          <p:nvPr/>
        </p:nvSpPr>
        <p:spPr bwMode="auto">
          <a:xfrm flipH="1">
            <a:off x="3086100" y="4000500"/>
            <a:ext cx="1143000" cy="2286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2" name="Line 16">
            <a:extLst>
              <a:ext uri="{FF2B5EF4-FFF2-40B4-BE49-F238E27FC236}">
                <a16:creationId xmlns:a16="http://schemas.microsoft.com/office/drawing/2014/main" id="{BEB83AD0-69CC-4926-8873-95A2A3D94B40}"/>
              </a:ext>
            </a:extLst>
          </p:cNvPr>
          <p:cNvSpPr>
            <a:spLocks noChangeShapeType="1"/>
          </p:cNvSpPr>
          <p:nvPr/>
        </p:nvSpPr>
        <p:spPr bwMode="auto">
          <a:xfrm flipV="1">
            <a:off x="5200650" y="3829050"/>
            <a:ext cx="742950" cy="571500"/>
          </a:xfrm>
          <a:prstGeom prst="line">
            <a:avLst/>
          </a:prstGeom>
          <a:noFill/>
          <a:ln w="38100">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3" name="Line 17">
            <a:extLst>
              <a:ext uri="{FF2B5EF4-FFF2-40B4-BE49-F238E27FC236}">
                <a16:creationId xmlns:a16="http://schemas.microsoft.com/office/drawing/2014/main" id="{4CF4704B-8B5D-4888-BBCB-2481166BC8FA}"/>
              </a:ext>
            </a:extLst>
          </p:cNvPr>
          <p:cNvSpPr>
            <a:spLocks noChangeShapeType="1"/>
          </p:cNvSpPr>
          <p:nvPr/>
        </p:nvSpPr>
        <p:spPr bwMode="auto">
          <a:xfrm>
            <a:off x="5143500" y="2686050"/>
            <a:ext cx="800100" cy="6858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55315" name="Line 19">
            <a:extLst>
              <a:ext uri="{FF2B5EF4-FFF2-40B4-BE49-F238E27FC236}">
                <a16:creationId xmlns:a16="http://schemas.microsoft.com/office/drawing/2014/main" id="{FAB827B4-008E-4523-8973-9CF550CA9B5D}"/>
              </a:ext>
            </a:extLst>
          </p:cNvPr>
          <p:cNvSpPr>
            <a:spLocks noChangeShapeType="1"/>
          </p:cNvSpPr>
          <p:nvPr/>
        </p:nvSpPr>
        <p:spPr bwMode="auto">
          <a:xfrm flipV="1">
            <a:off x="5143500" y="2857500"/>
            <a:ext cx="628650" cy="51435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pic>
        <p:nvPicPr>
          <p:cNvPr id="239629" name="Picture 13" descr="ho">
            <a:extLst>
              <a:ext uri="{FF2B5EF4-FFF2-40B4-BE49-F238E27FC236}">
                <a16:creationId xmlns:a16="http://schemas.microsoft.com/office/drawing/2014/main" id="{7CF20AE0-3E66-4F0C-B1C4-CFBD7A3E06F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143000"/>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30" name="Text Box 14">
            <a:extLst>
              <a:ext uri="{FF2B5EF4-FFF2-40B4-BE49-F238E27FC236}">
                <a16:creationId xmlns:a16="http://schemas.microsoft.com/office/drawing/2014/main" id="{2F56E20B-05F4-4192-9304-8509C2F67F48}"/>
              </a:ext>
            </a:extLst>
          </p:cNvPr>
          <p:cNvSpPr txBox="1">
            <a:spLocks noChangeArrowheads="1"/>
          </p:cNvSpPr>
          <p:nvPr/>
        </p:nvSpPr>
        <p:spPr bwMode="auto">
          <a:xfrm>
            <a:off x="1828800" y="1600200"/>
            <a:ext cx="4857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100">
                <a:solidFill>
                  <a:srgbClr val="0000FF"/>
                </a:solidFill>
                <a:latin typeface=".VnTime" panose="020B7200000000000000" pitchFamily="34" charset="0"/>
              </a:rPr>
              <a:t>   </a:t>
            </a:r>
            <a:r>
              <a:rPr lang="en-US" altLang="en-US" sz="2100">
                <a:solidFill>
                  <a:srgbClr val="0000FF"/>
                </a:solidFill>
              </a:rPr>
              <a:t>Trên đầu chúng thường có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9630"/>
                                        </p:tgtEl>
                                        <p:attrNameLst>
                                          <p:attrName>style.visibility</p:attrName>
                                        </p:attrNameLst>
                                      </p:cBhvr>
                                      <p:to>
                                        <p:strVal val="visible"/>
                                      </p:to>
                                    </p:set>
                                    <p:animEffect transition="in" filter="blinds(horizontal)">
                                      <p:cBhvr>
                                        <p:cTn id="7" dur="500"/>
                                        <p:tgtEl>
                                          <p:spTgt spid="239630"/>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39629"/>
                                        </p:tgtEl>
                                        <p:attrNameLst>
                                          <p:attrName>style.visibility</p:attrName>
                                        </p:attrNameLst>
                                      </p:cBhvr>
                                      <p:to>
                                        <p:strVal val="visible"/>
                                      </p:to>
                                    </p:set>
                                    <p:animEffect transition="in" filter="blinds(horizontal)">
                                      <p:cBhvr>
                                        <p:cTn id="11" dur="500"/>
                                        <p:tgtEl>
                                          <p:spTgt spid="239629"/>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39619"/>
                                        </p:tgtEl>
                                        <p:attrNameLst>
                                          <p:attrName>style.visibility</p:attrName>
                                        </p:attrNameLst>
                                      </p:cBhvr>
                                      <p:to>
                                        <p:strVal val="visible"/>
                                      </p:to>
                                    </p:set>
                                    <p:animEffect transition="in" filter="blinds(horizontal)">
                                      <p:cBhvr>
                                        <p:cTn id="15" dur="500"/>
                                        <p:tgtEl>
                                          <p:spTgt spid="239619"/>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39618"/>
                                        </p:tgtEl>
                                        <p:attrNameLst>
                                          <p:attrName>style.visibility</p:attrName>
                                        </p:attrNameLst>
                                      </p:cBhvr>
                                      <p:to>
                                        <p:strVal val="visible"/>
                                      </p:to>
                                    </p:set>
                                    <p:animEffect transition="in" filter="blinds(horizontal)">
                                      <p:cBhvr>
                                        <p:cTn id="19" dur="500"/>
                                        <p:tgtEl>
                                          <p:spTgt spid="2396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6574"/>
                                        </p:tgtEl>
                                        <p:attrNameLst>
                                          <p:attrName>style.visibility</p:attrName>
                                        </p:attrNameLst>
                                      </p:cBhvr>
                                      <p:to>
                                        <p:strVal val="visible"/>
                                      </p:to>
                                    </p:set>
                                    <p:anim calcmode="lin" valueType="num">
                                      <p:cBhvr>
                                        <p:cTn id="24" dur="500" fill="hold"/>
                                        <p:tgtEl>
                                          <p:spTgt spid="66574"/>
                                        </p:tgtEl>
                                        <p:attrNameLst>
                                          <p:attrName>ppt_w</p:attrName>
                                        </p:attrNameLst>
                                      </p:cBhvr>
                                      <p:tavLst>
                                        <p:tav tm="0">
                                          <p:val>
                                            <p:fltVal val="0"/>
                                          </p:val>
                                        </p:tav>
                                        <p:tav tm="100000">
                                          <p:val>
                                            <p:strVal val="#ppt_w"/>
                                          </p:val>
                                        </p:tav>
                                      </p:tavLst>
                                    </p:anim>
                                    <p:anim calcmode="lin" valueType="num">
                                      <p:cBhvr>
                                        <p:cTn id="25" dur="500" fill="hold"/>
                                        <p:tgtEl>
                                          <p:spTgt spid="66574"/>
                                        </p:tgtEl>
                                        <p:attrNameLst>
                                          <p:attrName>ppt_h</p:attrName>
                                        </p:attrNameLst>
                                      </p:cBhvr>
                                      <p:tavLst>
                                        <p:tav tm="0">
                                          <p:val>
                                            <p:fltVal val="0"/>
                                          </p:val>
                                        </p:tav>
                                        <p:tav tm="100000">
                                          <p:val>
                                            <p:strVal val="#ppt_h"/>
                                          </p:val>
                                        </p:tav>
                                      </p:tavLst>
                                    </p:anim>
                                    <p:animEffect transition="in" filter="fade">
                                      <p:cBhvr>
                                        <p:cTn id="26" dur="500"/>
                                        <p:tgtEl>
                                          <p:spTgt spid="66574"/>
                                        </p:tgtEl>
                                      </p:cBhvr>
                                    </p:animEffect>
                                  </p:childTnLst>
                                </p:cTn>
                              </p:par>
                              <p:par>
                                <p:cTn id="27" presetID="3" presetClass="entr" presetSubtype="10" fill="hold" nodeType="withEffect">
                                  <p:stCondLst>
                                    <p:cond delay="0"/>
                                  </p:stCondLst>
                                  <p:childTnLst>
                                    <p:set>
                                      <p:cBhvr>
                                        <p:cTn id="28" dur="1" fill="hold">
                                          <p:stCondLst>
                                            <p:cond delay="0"/>
                                          </p:stCondLst>
                                        </p:cTn>
                                        <p:tgtEl>
                                          <p:spTgt spid="55313"/>
                                        </p:tgtEl>
                                        <p:attrNameLst>
                                          <p:attrName>style.visibility</p:attrName>
                                        </p:attrNameLst>
                                      </p:cBhvr>
                                      <p:to>
                                        <p:strVal val="visible"/>
                                      </p:to>
                                    </p:set>
                                    <p:animEffect transition="in" filter="blinds(horizontal)">
                                      <p:cBhvr>
                                        <p:cTn id="29" dur="500"/>
                                        <p:tgtEl>
                                          <p:spTgt spid="55313"/>
                                        </p:tgtEl>
                                      </p:cBhvr>
                                    </p:animEffect>
                                  </p:childTnLst>
                                </p:cTn>
                              </p:par>
                              <p:par>
                                <p:cTn id="30" presetID="53" presetClass="entr" presetSubtype="0" fill="hold" nodeType="withEffect">
                                  <p:stCondLst>
                                    <p:cond delay="0"/>
                                  </p:stCondLst>
                                  <p:childTnLst>
                                    <p:set>
                                      <p:cBhvr>
                                        <p:cTn id="31" dur="1" fill="hold">
                                          <p:stCondLst>
                                            <p:cond delay="0"/>
                                          </p:stCondLst>
                                        </p:cTn>
                                        <p:tgtEl>
                                          <p:spTgt spid="66579"/>
                                        </p:tgtEl>
                                        <p:attrNameLst>
                                          <p:attrName>style.visibility</p:attrName>
                                        </p:attrNameLst>
                                      </p:cBhvr>
                                      <p:to>
                                        <p:strVal val="visible"/>
                                      </p:to>
                                    </p:set>
                                    <p:anim calcmode="lin" valueType="num">
                                      <p:cBhvr>
                                        <p:cTn id="32" dur="500" fill="hold"/>
                                        <p:tgtEl>
                                          <p:spTgt spid="66579"/>
                                        </p:tgtEl>
                                        <p:attrNameLst>
                                          <p:attrName>ppt_w</p:attrName>
                                        </p:attrNameLst>
                                      </p:cBhvr>
                                      <p:tavLst>
                                        <p:tav tm="0">
                                          <p:val>
                                            <p:fltVal val="0"/>
                                          </p:val>
                                        </p:tav>
                                        <p:tav tm="100000">
                                          <p:val>
                                            <p:strVal val="#ppt_w"/>
                                          </p:val>
                                        </p:tav>
                                      </p:tavLst>
                                    </p:anim>
                                    <p:anim calcmode="lin" valueType="num">
                                      <p:cBhvr>
                                        <p:cTn id="33" dur="500" fill="hold"/>
                                        <p:tgtEl>
                                          <p:spTgt spid="66579"/>
                                        </p:tgtEl>
                                        <p:attrNameLst>
                                          <p:attrName>ppt_h</p:attrName>
                                        </p:attrNameLst>
                                      </p:cBhvr>
                                      <p:tavLst>
                                        <p:tav tm="0">
                                          <p:val>
                                            <p:fltVal val="0"/>
                                          </p:val>
                                        </p:tav>
                                        <p:tav tm="100000">
                                          <p:val>
                                            <p:strVal val="#ppt_h"/>
                                          </p:val>
                                        </p:tav>
                                      </p:tavLst>
                                    </p:anim>
                                    <p:animEffect transition="in" filter="fade">
                                      <p:cBhvr>
                                        <p:cTn id="34" dur="500"/>
                                        <p:tgtEl>
                                          <p:spTgt spid="6657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6575"/>
                                        </p:tgtEl>
                                        <p:attrNameLst>
                                          <p:attrName>style.visibility</p:attrName>
                                        </p:attrNameLst>
                                      </p:cBhvr>
                                      <p:to>
                                        <p:strVal val="visible"/>
                                      </p:to>
                                    </p:set>
                                    <p:anim calcmode="lin" valueType="num">
                                      <p:cBhvr>
                                        <p:cTn id="39" dur="500" fill="hold"/>
                                        <p:tgtEl>
                                          <p:spTgt spid="66575"/>
                                        </p:tgtEl>
                                        <p:attrNameLst>
                                          <p:attrName>ppt_w</p:attrName>
                                        </p:attrNameLst>
                                      </p:cBhvr>
                                      <p:tavLst>
                                        <p:tav tm="0">
                                          <p:val>
                                            <p:fltVal val="0"/>
                                          </p:val>
                                        </p:tav>
                                        <p:tav tm="100000">
                                          <p:val>
                                            <p:strVal val="#ppt_w"/>
                                          </p:val>
                                        </p:tav>
                                      </p:tavLst>
                                    </p:anim>
                                    <p:anim calcmode="lin" valueType="num">
                                      <p:cBhvr>
                                        <p:cTn id="40" dur="500" fill="hold"/>
                                        <p:tgtEl>
                                          <p:spTgt spid="66575"/>
                                        </p:tgtEl>
                                        <p:attrNameLst>
                                          <p:attrName>ppt_h</p:attrName>
                                        </p:attrNameLst>
                                      </p:cBhvr>
                                      <p:tavLst>
                                        <p:tav tm="0">
                                          <p:val>
                                            <p:fltVal val="0"/>
                                          </p:val>
                                        </p:tav>
                                        <p:tav tm="100000">
                                          <p:val>
                                            <p:strVal val="#ppt_h"/>
                                          </p:val>
                                        </p:tav>
                                      </p:tavLst>
                                    </p:anim>
                                    <p:animEffect transition="in" filter="fade">
                                      <p:cBhvr>
                                        <p:cTn id="41" dur="500"/>
                                        <p:tgtEl>
                                          <p:spTgt spid="66575"/>
                                        </p:tgtEl>
                                      </p:cBhvr>
                                    </p:animEffect>
                                  </p:childTnLst>
                                </p:cTn>
                              </p:par>
                              <p:par>
                                <p:cTn id="42" presetID="53" presetClass="entr" presetSubtype="0" fill="hold" nodeType="withEffect">
                                  <p:stCondLst>
                                    <p:cond delay="0"/>
                                  </p:stCondLst>
                                  <p:childTnLst>
                                    <p:set>
                                      <p:cBhvr>
                                        <p:cTn id="43" dur="1" fill="hold">
                                          <p:stCondLst>
                                            <p:cond delay="0"/>
                                          </p:stCondLst>
                                        </p:cTn>
                                        <p:tgtEl>
                                          <p:spTgt spid="66580"/>
                                        </p:tgtEl>
                                        <p:attrNameLst>
                                          <p:attrName>style.visibility</p:attrName>
                                        </p:attrNameLst>
                                      </p:cBhvr>
                                      <p:to>
                                        <p:strVal val="visible"/>
                                      </p:to>
                                    </p:set>
                                    <p:anim calcmode="lin" valueType="num">
                                      <p:cBhvr>
                                        <p:cTn id="44" dur="500" fill="hold"/>
                                        <p:tgtEl>
                                          <p:spTgt spid="66580"/>
                                        </p:tgtEl>
                                        <p:attrNameLst>
                                          <p:attrName>ppt_w</p:attrName>
                                        </p:attrNameLst>
                                      </p:cBhvr>
                                      <p:tavLst>
                                        <p:tav tm="0">
                                          <p:val>
                                            <p:fltVal val="0"/>
                                          </p:val>
                                        </p:tav>
                                        <p:tav tm="100000">
                                          <p:val>
                                            <p:strVal val="#ppt_w"/>
                                          </p:val>
                                        </p:tav>
                                      </p:tavLst>
                                    </p:anim>
                                    <p:anim calcmode="lin" valueType="num">
                                      <p:cBhvr>
                                        <p:cTn id="45" dur="500" fill="hold"/>
                                        <p:tgtEl>
                                          <p:spTgt spid="66580"/>
                                        </p:tgtEl>
                                        <p:attrNameLst>
                                          <p:attrName>ppt_h</p:attrName>
                                        </p:attrNameLst>
                                      </p:cBhvr>
                                      <p:tavLst>
                                        <p:tav tm="0">
                                          <p:val>
                                            <p:fltVal val="0"/>
                                          </p:val>
                                        </p:tav>
                                        <p:tav tm="100000">
                                          <p:val>
                                            <p:strVal val="#ppt_h"/>
                                          </p:val>
                                        </p:tav>
                                      </p:tavLst>
                                    </p:anim>
                                    <p:animEffect transition="in" filter="fade">
                                      <p:cBhvr>
                                        <p:cTn id="46" dur="500"/>
                                        <p:tgtEl>
                                          <p:spTgt spid="66580"/>
                                        </p:tgtEl>
                                      </p:cBhvr>
                                    </p:animEffect>
                                  </p:childTnLst>
                                </p:cTn>
                              </p:par>
                              <p:par>
                                <p:cTn id="47" presetID="3" presetClass="entr" presetSubtype="10" fill="hold" nodeType="withEffect">
                                  <p:stCondLst>
                                    <p:cond delay="0"/>
                                  </p:stCondLst>
                                  <p:childTnLst>
                                    <p:set>
                                      <p:cBhvr>
                                        <p:cTn id="48" dur="1" fill="hold">
                                          <p:stCondLst>
                                            <p:cond delay="0"/>
                                          </p:stCondLst>
                                        </p:cTn>
                                        <p:tgtEl>
                                          <p:spTgt spid="55315"/>
                                        </p:tgtEl>
                                        <p:attrNameLst>
                                          <p:attrName>style.visibility</p:attrName>
                                        </p:attrNameLst>
                                      </p:cBhvr>
                                      <p:to>
                                        <p:strVal val="visible"/>
                                      </p:to>
                                    </p:set>
                                    <p:animEffect transition="in" filter="blinds(horizontal)">
                                      <p:cBhvr>
                                        <p:cTn id="49" dur="500"/>
                                        <p:tgtEl>
                                          <p:spTgt spid="553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66576"/>
                                        </p:tgtEl>
                                        <p:attrNameLst>
                                          <p:attrName>style.visibility</p:attrName>
                                        </p:attrNameLst>
                                      </p:cBhvr>
                                      <p:to>
                                        <p:strVal val="visible"/>
                                      </p:to>
                                    </p:set>
                                    <p:animEffect transition="in" filter="fade">
                                      <p:cBhvr>
                                        <p:cTn id="54" dur="1000"/>
                                        <p:tgtEl>
                                          <p:spTgt spid="66576"/>
                                        </p:tgtEl>
                                      </p:cBhvr>
                                    </p:animEffect>
                                    <p:anim calcmode="lin" valueType="num">
                                      <p:cBhvr>
                                        <p:cTn id="55" dur="1000" fill="hold"/>
                                        <p:tgtEl>
                                          <p:spTgt spid="66576"/>
                                        </p:tgtEl>
                                        <p:attrNameLst>
                                          <p:attrName>ppt_x</p:attrName>
                                        </p:attrNameLst>
                                      </p:cBhvr>
                                      <p:tavLst>
                                        <p:tav tm="0">
                                          <p:val>
                                            <p:strVal val="#ppt_x"/>
                                          </p:val>
                                        </p:tav>
                                        <p:tav tm="100000">
                                          <p:val>
                                            <p:strVal val="#ppt_x"/>
                                          </p:val>
                                        </p:tav>
                                      </p:tavLst>
                                    </p:anim>
                                    <p:anim calcmode="lin" valueType="num">
                                      <p:cBhvr>
                                        <p:cTn id="56" dur="900" decel="100000" fill="hold"/>
                                        <p:tgtEl>
                                          <p:spTgt spid="6657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66576"/>
                                        </p:tgtEl>
                                        <p:attrNameLst>
                                          <p:attrName>ppt_y</p:attrName>
                                        </p:attrNameLst>
                                      </p:cBhvr>
                                      <p:tavLst>
                                        <p:tav tm="0">
                                          <p:val>
                                            <p:strVal val="#ppt_y-.03"/>
                                          </p:val>
                                        </p:tav>
                                        <p:tav tm="100000">
                                          <p:val>
                                            <p:strVal val="#ppt_y"/>
                                          </p:val>
                                        </p:tav>
                                      </p:tavLst>
                                    </p:anim>
                                  </p:childTnLst>
                                </p:cTn>
                              </p:par>
                              <p:par>
                                <p:cTn id="58" presetID="37" presetClass="entr" presetSubtype="0" fill="hold" nodeType="withEffect">
                                  <p:stCondLst>
                                    <p:cond delay="0"/>
                                  </p:stCondLst>
                                  <p:childTnLst>
                                    <p:set>
                                      <p:cBhvr>
                                        <p:cTn id="59" dur="1" fill="hold">
                                          <p:stCondLst>
                                            <p:cond delay="0"/>
                                          </p:stCondLst>
                                        </p:cTn>
                                        <p:tgtEl>
                                          <p:spTgt spid="66581"/>
                                        </p:tgtEl>
                                        <p:attrNameLst>
                                          <p:attrName>style.visibility</p:attrName>
                                        </p:attrNameLst>
                                      </p:cBhvr>
                                      <p:to>
                                        <p:strVal val="visible"/>
                                      </p:to>
                                    </p:set>
                                    <p:animEffect transition="in" filter="fade">
                                      <p:cBhvr>
                                        <p:cTn id="60" dur="1000"/>
                                        <p:tgtEl>
                                          <p:spTgt spid="66581"/>
                                        </p:tgtEl>
                                      </p:cBhvr>
                                    </p:animEffect>
                                    <p:anim calcmode="lin" valueType="num">
                                      <p:cBhvr>
                                        <p:cTn id="61" dur="1000" fill="hold"/>
                                        <p:tgtEl>
                                          <p:spTgt spid="66581"/>
                                        </p:tgtEl>
                                        <p:attrNameLst>
                                          <p:attrName>ppt_x</p:attrName>
                                        </p:attrNameLst>
                                      </p:cBhvr>
                                      <p:tavLst>
                                        <p:tav tm="0">
                                          <p:val>
                                            <p:strVal val="#ppt_x"/>
                                          </p:val>
                                        </p:tav>
                                        <p:tav tm="100000">
                                          <p:val>
                                            <p:strVal val="#ppt_x"/>
                                          </p:val>
                                        </p:tav>
                                      </p:tavLst>
                                    </p:anim>
                                    <p:anim calcmode="lin" valueType="num">
                                      <p:cBhvr>
                                        <p:cTn id="62" dur="900" decel="100000" fill="hold"/>
                                        <p:tgtEl>
                                          <p:spTgt spid="66581"/>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66581"/>
                                        </p:tgtEl>
                                        <p:attrNameLst>
                                          <p:attrName>ppt_y</p:attrName>
                                        </p:attrNameLst>
                                      </p:cBhvr>
                                      <p:tavLst>
                                        <p:tav tm="0">
                                          <p:val>
                                            <p:strVal val="#ppt_y-.03"/>
                                          </p:val>
                                        </p:tav>
                                        <p:tav tm="100000">
                                          <p:val>
                                            <p:strVal val="#ppt_y"/>
                                          </p:val>
                                        </p:tav>
                                      </p:tavLst>
                                    </p:anim>
                                  </p:childTnLst>
                                </p:cTn>
                              </p:par>
                              <p:par>
                                <p:cTn id="64" presetID="3" presetClass="entr" presetSubtype="10" fill="hold" nodeType="withEffect">
                                  <p:stCondLst>
                                    <p:cond delay="0"/>
                                  </p:stCondLst>
                                  <p:childTnLst>
                                    <p:set>
                                      <p:cBhvr>
                                        <p:cTn id="65" dur="1" fill="hold">
                                          <p:stCondLst>
                                            <p:cond delay="0"/>
                                          </p:stCondLst>
                                        </p:cTn>
                                        <p:tgtEl>
                                          <p:spTgt spid="55312"/>
                                        </p:tgtEl>
                                        <p:attrNameLst>
                                          <p:attrName>style.visibility</p:attrName>
                                        </p:attrNameLst>
                                      </p:cBhvr>
                                      <p:to>
                                        <p:strVal val="visible"/>
                                      </p:to>
                                    </p:set>
                                    <p:animEffect transition="in" filter="blinds(horizontal)">
                                      <p:cBhvr>
                                        <p:cTn id="66" dur="500"/>
                                        <p:tgtEl>
                                          <p:spTgt spid="55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4" grpId="0" animBg="1"/>
      <p:bldP spid="66575" grpId="0" animBg="1"/>
      <p:bldP spid="66576" grpId="0" animBg="1"/>
      <p:bldP spid="2396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E766BCB-97A9-4421-89A5-011D218DF92E}"/>
              </a:ext>
            </a:extLst>
          </p:cNvPr>
          <p:cNvSpPr>
            <a:spLocks noChangeArrowheads="1"/>
          </p:cNvSpPr>
          <p:nvPr/>
        </p:nvSpPr>
        <p:spPr bwMode="auto">
          <a:xfrm>
            <a:off x="2971800" y="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b="0">
              <a:latin typeface=".VnTime" panose="020B7200000000000000" pitchFamily="34" charset="0"/>
            </a:endParaRPr>
          </a:p>
        </p:txBody>
      </p:sp>
      <p:pic>
        <p:nvPicPr>
          <p:cNvPr id="240643" name="Picture 3" descr="ho">
            <a:extLst>
              <a:ext uri="{FF2B5EF4-FFF2-40B4-BE49-F238E27FC236}">
                <a16:creationId xmlns:a16="http://schemas.microsoft.com/office/drawing/2014/main" id="{6C3C4EB6-406C-4E0F-A2A2-33BE314210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42950"/>
            <a:ext cx="666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Text Box 4">
            <a:extLst>
              <a:ext uri="{FF2B5EF4-FFF2-40B4-BE49-F238E27FC236}">
                <a16:creationId xmlns:a16="http://schemas.microsoft.com/office/drawing/2014/main" id="{1E7902EB-B0A4-4C96-98C5-08D508B8F6DD}"/>
              </a:ext>
            </a:extLst>
          </p:cNvPr>
          <p:cNvSpPr txBox="1">
            <a:spLocks noChangeArrowheads="1"/>
          </p:cNvSpPr>
          <p:nvPr/>
        </p:nvSpPr>
        <p:spPr bwMode="auto">
          <a:xfrm>
            <a:off x="1143000" y="12573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100">
                <a:solidFill>
                  <a:srgbClr val="0000FF"/>
                </a:solidFill>
              </a:rPr>
              <a:t>* Những côn trùng này có bao nhiêu chân? Chân của chúng có gì đặc biệt ?</a:t>
            </a:r>
          </a:p>
        </p:txBody>
      </p:sp>
      <p:sp>
        <p:nvSpPr>
          <p:cNvPr id="240645" name="Text Box 5">
            <a:extLst>
              <a:ext uri="{FF2B5EF4-FFF2-40B4-BE49-F238E27FC236}">
                <a16:creationId xmlns:a16="http://schemas.microsoft.com/office/drawing/2014/main" id="{B909ACEA-3D9F-4BBD-B7A1-93D35B7C3D7C}"/>
              </a:ext>
            </a:extLst>
          </p:cNvPr>
          <p:cNvSpPr txBox="1">
            <a:spLocks noChangeArrowheads="1"/>
          </p:cNvSpPr>
          <p:nvPr/>
        </p:nvSpPr>
        <p:spPr bwMode="auto">
          <a:xfrm>
            <a:off x="1257300" y="2000250"/>
            <a:ext cx="6743700" cy="461665"/>
          </a:xfrm>
          <a:prstGeom prst="rect">
            <a:avLst/>
          </a:prstGeom>
          <a:solidFill>
            <a:schemeClr val="accent1"/>
          </a:solidFill>
          <a:ln w="12700">
            <a:solidFill>
              <a:schemeClr val="tx1"/>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spcBef>
                <a:spcPct val="50000"/>
              </a:spcBef>
            </a:pPr>
            <a:r>
              <a:rPr lang="en-US" altLang="en-US" sz="2400">
                <a:solidFill>
                  <a:srgbClr val="800000"/>
                </a:solidFill>
              </a:rPr>
              <a:t>Chúng có 6 chân và chân phân thành các đốt.</a:t>
            </a:r>
          </a:p>
        </p:txBody>
      </p:sp>
      <p:pic>
        <p:nvPicPr>
          <p:cNvPr id="240646" name="Picture 6" descr="CaCuong03[1]">
            <a:extLst>
              <a:ext uri="{FF2B5EF4-FFF2-40B4-BE49-F238E27FC236}">
                <a16:creationId xmlns:a16="http://schemas.microsoft.com/office/drawing/2014/main" id="{FF84075F-4B73-45C9-A307-E997EE895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457450"/>
            <a:ext cx="244197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Picture 7" descr="gian">
            <a:extLst>
              <a:ext uri="{FF2B5EF4-FFF2-40B4-BE49-F238E27FC236}">
                <a16:creationId xmlns:a16="http://schemas.microsoft.com/office/drawing/2014/main" id="{27A94BDB-5B4C-4B09-A2E4-BCAEB84EF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2514600"/>
            <a:ext cx="23431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8" name="Text Box 8">
            <a:extLst>
              <a:ext uri="{FF2B5EF4-FFF2-40B4-BE49-F238E27FC236}">
                <a16:creationId xmlns:a16="http://schemas.microsoft.com/office/drawing/2014/main" id="{CE7A37C8-9F7D-417B-BA82-7842F88751DF}"/>
              </a:ext>
            </a:extLst>
          </p:cNvPr>
          <p:cNvSpPr txBox="1">
            <a:spLocks noChangeArrowheads="1"/>
          </p:cNvSpPr>
          <p:nvPr/>
        </p:nvSpPr>
        <p:spPr bwMode="auto">
          <a:xfrm>
            <a:off x="4171950" y="2971800"/>
            <a:ext cx="1028700" cy="369332"/>
          </a:xfrm>
          <a:prstGeom prst="rect">
            <a:avLst/>
          </a:prstGeom>
          <a:solidFill>
            <a:srgbClr val="FF99FF"/>
          </a:solidFill>
          <a:ln w="9525">
            <a:solidFill>
              <a:schemeClr val="tx1"/>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spcBef>
                <a:spcPct val="50000"/>
              </a:spcBef>
            </a:pPr>
            <a:r>
              <a:rPr lang="en-US" altLang="en-US">
                <a:solidFill>
                  <a:schemeClr val="accent2"/>
                </a:solidFill>
              </a:rPr>
              <a:t>6 Chân</a:t>
            </a:r>
          </a:p>
        </p:txBody>
      </p:sp>
      <p:sp>
        <p:nvSpPr>
          <p:cNvPr id="240649" name="Text Box 9">
            <a:extLst>
              <a:ext uri="{FF2B5EF4-FFF2-40B4-BE49-F238E27FC236}">
                <a16:creationId xmlns:a16="http://schemas.microsoft.com/office/drawing/2014/main" id="{69639A53-28FD-4C89-9F8B-BAA2AB3EF59B}"/>
              </a:ext>
            </a:extLst>
          </p:cNvPr>
          <p:cNvSpPr txBox="1">
            <a:spLocks noChangeArrowheads="1"/>
          </p:cNvSpPr>
          <p:nvPr/>
        </p:nvSpPr>
        <p:spPr bwMode="auto">
          <a:xfrm>
            <a:off x="4171950" y="3829050"/>
            <a:ext cx="1028700" cy="369332"/>
          </a:xfrm>
          <a:prstGeom prst="rect">
            <a:avLst/>
          </a:prstGeom>
          <a:solidFill>
            <a:srgbClr val="FF99FF"/>
          </a:solidFill>
          <a:ln w="9525">
            <a:solidFill>
              <a:schemeClr val="tx1"/>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spcBef>
                <a:spcPct val="50000"/>
              </a:spcBef>
            </a:pPr>
            <a:r>
              <a:rPr lang="en-US" altLang="en-US">
                <a:solidFill>
                  <a:schemeClr val="accent2"/>
                </a:solidFill>
              </a:rPr>
              <a:t>Các đốt</a:t>
            </a:r>
          </a:p>
        </p:txBody>
      </p:sp>
      <p:sp>
        <p:nvSpPr>
          <p:cNvPr id="240650" name="Line 10">
            <a:extLst>
              <a:ext uri="{FF2B5EF4-FFF2-40B4-BE49-F238E27FC236}">
                <a16:creationId xmlns:a16="http://schemas.microsoft.com/office/drawing/2014/main" id="{AA450020-4F2C-46CA-A6AA-8A6B0547CBA3}"/>
              </a:ext>
            </a:extLst>
          </p:cNvPr>
          <p:cNvSpPr>
            <a:spLocks noChangeShapeType="1"/>
          </p:cNvSpPr>
          <p:nvPr/>
        </p:nvSpPr>
        <p:spPr bwMode="auto">
          <a:xfrm>
            <a:off x="5200650" y="4000500"/>
            <a:ext cx="1200150" cy="171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40651" name="Line 11">
            <a:extLst>
              <a:ext uri="{FF2B5EF4-FFF2-40B4-BE49-F238E27FC236}">
                <a16:creationId xmlns:a16="http://schemas.microsoft.com/office/drawing/2014/main" id="{A9EC1F80-9058-4558-9530-17BE33CDBE25}"/>
              </a:ext>
            </a:extLst>
          </p:cNvPr>
          <p:cNvSpPr>
            <a:spLocks noChangeShapeType="1"/>
          </p:cNvSpPr>
          <p:nvPr/>
        </p:nvSpPr>
        <p:spPr bwMode="auto">
          <a:xfrm flipH="1">
            <a:off x="3257550" y="4000500"/>
            <a:ext cx="914400" cy="57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40652" name="Line 12">
            <a:extLst>
              <a:ext uri="{FF2B5EF4-FFF2-40B4-BE49-F238E27FC236}">
                <a16:creationId xmlns:a16="http://schemas.microsoft.com/office/drawing/2014/main" id="{1C10B1FA-E843-47D1-86FE-32C0414700EF}"/>
              </a:ext>
            </a:extLst>
          </p:cNvPr>
          <p:cNvSpPr>
            <a:spLocks noChangeShapeType="1"/>
          </p:cNvSpPr>
          <p:nvPr/>
        </p:nvSpPr>
        <p:spPr bwMode="auto">
          <a:xfrm flipH="1">
            <a:off x="3314700" y="3086100"/>
            <a:ext cx="857250" cy="171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40653" name="Line 13">
            <a:extLst>
              <a:ext uri="{FF2B5EF4-FFF2-40B4-BE49-F238E27FC236}">
                <a16:creationId xmlns:a16="http://schemas.microsoft.com/office/drawing/2014/main" id="{4CDEBC13-93A6-4A73-85B6-BFC4DB05B892}"/>
              </a:ext>
            </a:extLst>
          </p:cNvPr>
          <p:cNvSpPr>
            <a:spLocks noChangeShapeType="1"/>
          </p:cNvSpPr>
          <p:nvPr/>
        </p:nvSpPr>
        <p:spPr bwMode="auto">
          <a:xfrm>
            <a:off x="5200650" y="3143250"/>
            <a:ext cx="1028700" cy="171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Effect transition="in" filter="blinds(horizontal)">
                                      <p:cBhvr>
                                        <p:cTn id="7" dur="500"/>
                                        <p:tgtEl>
                                          <p:spTgt spid="24064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40643"/>
                                        </p:tgtEl>
                                        <p:attrNameLst>
                                          <p:attrName>style.visibility</p:attrName>
                                        </p:attrNameLst>
                                      </p:cBhvr>
                                      <p:to>
                                        <p:strVal val="visible"/>
                                      </p:to>
                                    </p:set>
                                    <p:animEffect transition="in" filter="blinds(horizontal)">
                                      <p:cBhvr>
                                        <p:cTn id="11" dur="500"/>
                                        <p:tgtEl>
                                          <p:spTgt spid="240643"/>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40646"/>
                                        </p:tgtEl>
                                        <p:attrNameLst>
                                          <p:attrName>style.visibility</p:attrName>
                                        </p:attrNameLst>
                                      </p:cBhvr>
                                      <p:to>
                                        <p:strVal val="visible"/>
                                      </p:to>
                                    </p:set>
                                    <p:animEffect transition="in" filter="blinds(horizontal)">
                                      <p:cBhvr>
                                        <p:cTn id="15" dur="500"/>
                                        <p:tgtEl>
                                          <p:spTgt spid="240646"/>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40647"/>
                                        </p:tgtEl>
                                        <p:attrNameLst>
                                          <p:attrName>style.visibility</p:attrName>
                                        </p:attrNameLst>
                                      </p:cBhvr>
                                      <p:to>
                                        <p:strVal val="visible"/>
                                      </p:to>
                                    </p:set>
                                    <p:animEffect transition="in" filter="blinds(horizontal)">
                                      <p:cBhvr>
                                        <p:cTn id="19" dur="500"/>
                                        <p:tgtEl>
                                          <p:spTgt spid="24064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240648"/>
                                        </p:tgtEl>
                                        <p:attrNameLst>
                                          <p:attrName>style.visibility</p:attrName>
                                        </p:attrNameLst>
                                      </p:cBhvr>
                                      <p:to>
                                        <p:strVal val="visible"/>
                                      </p:to>
                                    </p:set>
                                    <p:anim calcmode="lin" valueType="num">
                                      <p:cBhvr>
                                        <p:cTn id="24" dur="500" fill="hold"/>
                                        <p:tgtEl>
                                          <p:spTgt spid="240648"/>
                                        </p:tgtEl>
                                        <p:attrNameLst>
                                          <p:attrName>ppt_w</p:attrName>
                                        </p:attrNameLst>
                                      </p:cBhvr>
                                      <p:tavLst>
                                        <p:tav tm="0">
                                          <p:val>
                                            <p:fltVal val="0"/>
                                          </p:val>
                                        </p:tav>
                                        <p:tav tm="100000">
                                          <p:val>
                                            <p:strVal val="#ppt_w"/>
                                          </p:val>
                                        </p:tav>
                                      </p:tavLst>
                                    </p:anim>
                                    <p:anim calcmode="lin" valueType="num">
                                      <p:cBhvr>
                                        <p:cTn id="25" dur="500" fill="hold"/>
                                        <p:tgtEl>
                                          <p:spTgt spid="240648"/>
                                        </p:tgtEl>
                                        <p:attrNameLst>
                                          <p:attrName>ppt_h</p:attrName>
                                        </p:attrNameLst>
                                      </p:cBhvr>
                                      <p:tavLst>
                                        <p:tav tm="0">
                                          <p:val>
                                            <p:fltVal val="0"/>
                                          </p:val>
                                        </p:tav>
                                        <p:tav tm="100000">
                                          <p:val>
                                            <p:strVal val="#ppt_h"/>
                                          </p:val>
                                        </p:tav>
                                      </p:tavLst>
                                    </p:anim>
                                    <p:animEffect transition="in" filter="fade">
                                      <p:cBhvr>
                                        <p:cTn id="26" dur="500"/>
                                        <p:tgtEl>
                                          <p:spTgt spid="240648"/>
                                        </p:tgtEl>
                                      </p:cBhvr>
                                    </p:animEffect>
                                  </p:childTnLst>
                                </p:cTn>
                              </p:par>
                              <p:par>
                                <p:cTn id="27" presetID="53" presetClass="entr" presetSubtype="0" fill="hold" nodeType="withEffect">
                                  <p:stCondLst>
                                    <p:cond delay="0"/>
                                  </p:stCondLst>
                                  <p:childTnLst>
                                    <p:set>
                                      <p:cBhvr>
                                        <p:cTn id="28" dur="1" fill="hold">
                                          <p:stCondLst>
                                            <p:cond delay="0"/>
                                          </p:stCondLst>
                                        </p:cTn>
                                        <p:tgtEl>
                                          <p:spTgt spid="240652"/>
                                        </p:tgtEl>
                                        <p:attrNameLst>
                                          <p:attrName>style.visibility</p:attrName>
                                        </p:attrNameLst>
                                      </p:cBhvr>
                                      <p:to>
                                        <p:strVal val="visible"/>
                                      </p:to>
                                    </p:set>
                                    <p:anim calcmode="lin" valueType="num">
                                      <p:cBhvr>
                                        <p:cTn id="29" dur="500" fill="hold"/>
                                        <p:tgtEl>
                                          <p:spTgt spid="240652"/>
                                        </p:tgtEl>
                                        <p:attrNameLst>
                                          <p:attrName>ppt_w</p:attrName>
                                        </p:attrNameLst>
                                      </p:cBhvr>
                                      <p:tavLst>
                                        <p:tav tm="0">
                                          <p:val>
                                            <p:fltVal val="0"/>
                                          </p:val>
                                        </p:tav>
                                        <p:tav tm="100000">
                                          <p:val>
                                            <p:strVal val="#ppt_w"/>
                                          </p:val>
                                        </p:tav>
                                      </p:tavLst>
                                    </p:anim>
                                    <p:anim calcmode="lin" valueType="num">
                                      <p:cBhvr>
                                        <p:cTn id="30" dur="500" fill="hold"/>
                                        <p:tgtEl>
                                          <p:spTgt spid="240652"/>
                                        </p:tgtEl>
                                        <p:attrNameLst>
                                          <p:attrName>ppt_h</p:attrName>
                                        </p:attrNameLst>
                                      </p:cBhvr>
                                      <p:tavLst>
                                        <p:tav tm="0">
                                          <p:val>
                                            <p:fltVal val="0"/>
                                          </p:val>
                                        </p:tav>
                                        <p:tav tm="100000">
                                          <p:val>
                                            <p:strVal val="#ppt_h"/>
                                          </p:val>
                                        </p:tav>
                                      </p:tavLst>
                                    </p:anim>
                                    <p:animEffect transition="in" filter="fade">
                                      <p:cBhvr>
                                        <p:cTn id="31" dur="500"/>
                                        <p:tgtEl>
                                          <p:spTgt spid="240652"/>
                                        </p:tgtEl>
                                      </p:cBhvr>
                                    </p:animEffect>
                                  </p:childTnLst>
                                </p:cTn>
                              </p:par>
                              <p:par>
                                <p:cTn id="32" presetID="53" presetClass="entr" presetSubtype="0" fill="hold" nodeType="withEffect">
                                  <p:stCondLst>
                                    <p:cond delay="0"/>
                                  </p:stCondLst>
                                  <p:childTnLst>
                                    <p:set>
                                      <p:cBhvr>
                                        <p:cTn id="33" dur="1" fill="hold">
                                          <p:stCondLst>
                                            <p:cond delay="0"/>
                                          </p:stCondLst>
                                        </p:cTn>
                                        <p:tgtEl>
                                          <p:spTgt spid="240653"/>
                                        </p:tgtEl>
                                        <p:attrNameLst>
                                          <p:attrName>style.visibility</p:attrName>
                                        </p:attrNameLst>
                                      </p:cBhvr>
                                      <p:to>
                                        <p:strVal val="visible"/>
                                      </p:to>
                                    </p:set>
                                    <p:anim calcmode="lin" valueType="num">
                                      <p:cBhvr>
                                        <p:cTn id="34" dur="500" fill="hold"/>
                                        <p:tgtEl>
                                          <p:spTgt spid="240653"/>
                                        </p:tgtEl>
                                        <p:attrNameLst>
                                          <p:attrName>ppt_w</p:attrName>
                                        </p:attrNameLst>
                                      </p:cBhvr>
                                      <p:tavLst>
                                        <p:tav tm="0">
                                          <p:val>
                                            <p:fltVal val="0"/>
                                          </p:val>
                                        </p:tav>
                                        <p:tav tm="100000">
                                          <p:val>
                                            <p:strVal val="#ppt_w"/>
                                          </p:val>
                                        </p:tav>
                                      </p:tavLst>
                                    </p:anim>
                                    <p:anim calcmode="lin" valueType="num">
                                      <p:cBhvr>
                                        <p:cTn id="35" dur="500" fill="hold"/>
                                        <p:tgtEl>
                                          <p:spTgt spid="240653"/>
                                        </p:tgtEl>
                                        <p:attrNameLst>
                                          <p:attrName>ppt_h</p:attrName>
                                        </p:attrNameLst>
                                      </p:cBhvr>
                                      <p:tavLst>
                                        <p:tav tm="0">
                                          <p:val>
                                            <p:fltVal val="0"/>
                                          </p:val>
                                        </p:tav>
                                        <p:tav tm="100000">
                                          <p:val>
                                            <p:strVal val="#ppt_h"/>
                                          </p:val>
                                        </p:tav>
                                      </p:tavLst>
                                    </p:anim>
                                    <p:animEffect transition="in" filter="fade">
                                      <p:cBhvr>
                                        <p:cTn id="36" dur="500"/>
                                        <p:tgtEl>
                                          <p:spTgt spid="24065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40649"/>
                                        </p:tgtEl>
                                        <p:attrNameLst>
                                          <p:attrName>style.visibility</p:attrName>
                                        </p:attrNameLst>
                                      </p:cBhvr>
                                      <p:to>
                                        <p:strVal val="visible"/>
                                      </p:to>
                                    </p:set>
                                    <p:anim calcmode="lin" valueType="num">
                                      <p:cBhvr>
                                        <p:cTn id="41" dur="500" fill="hold"/>
                                        <p:tgtEl>
                                          <p:spTgt spid="240649"/>
                                        </p:tgtEl>
                                        <p:attrNameLst>
                                          <p:attrName>ppt_w</p:attrName>
                                        </p:attrNameLst>
                                      </p:cBhvr>
                                      <p:tavLst>
                                        <p:tav tm="0">
                                          <p:val>
                                            <p:fltVal val="0"/>
                                          </p:val>
                                        </p:tav>
                                        <p:tav tm="100000">
                                          <p:val>
                                            <p:strVal val="#ppt_w"/>
                                          </p:val>
                                        </p:tav>
                                      </p:tavLst>
                                    </p:anim>
                                    <p:anim calcmode="lin" valueType="num">
                                      <p:cBhvr>
                                        <p:cTn id="42" dur="500" fill="hold"/>
                                        <p:tgtEl>
                                          <p:spTgt spid="240649"/>
                                        </p:tgtEl>
                                        <p:attrNameLst>
                                          <p:attrName>ppt_h</p:attrName>
                                        </p:attrNameLst>
                                      </p:cBhvr>
                                      <p:tavLst>
                                        <p:tav tm="0">
                                          <p:val>
                                            <p:fltVal val="0"/>
                                          </p:val>
                                        </p:tav>
                                        <p:tav tm="100000">
                                          <p:val>
                                            <p:strVal val="#ppt_h"/>
                                          </p:val>
                                        </p:tav>
                                      </p:tavLst>
                                    </p:anim>
                                    <p:animEffect transition="in" filter="fade">
                                      <p:cBhvr>
                                        <p:cTn id="43" dur="500"/>
                                        <p:tgtEl>
                                          <p:spTgt spid="240649"/>
                                        </p:tgtEl>
                                      </p:cBhvr>
                                    </p:animEffect>
                                  </p:childTnLst>
                                </p:cTn>
                              </p:par>
                              <p:par>
                                <p:cTn id="44" presetID="53" presetClass="entr" presetSubtype="0" fill="hold" nodeType="withEffect">
                                  <p:stCondLst>
                                    <p:cond delay="0"/>
                                  </p:stCondLst>
                                  <p:childTnLst>
                                    <p:set>
                                      <p:cBhvr>
                                        <p:cTn id="45" dur="1" fill="hold">
                                          <p:stCondLst>
                                            <p:cond delay="0"/>
                                          </p:stCondLst>
                                        </p:cTn>
                                        <p:tgtEl>
                                          <p:spTgt spid="240651"/>
                                        </p:tgtEl>
                                        <p:attrNameLst>
                                          <p:attrName>style.visibility</p:attrName>
                                        </p:attrNameLst>
                                      </p:cBhvr>
                                      <p:to>
                                        <p:strVal val="visible"/>
                                      </p:to>
                                    </p:set>
                                    <p:anim calcmode="lin" valueType="num">
                                      <p:cBhvr>
                                        <p:cTn id="46" dur="500" fill="hold"/>
                                        <p:tgtEl>
                                          <p:spTgt spid="240651"/>
                                        </p:tgtEl>
                                        <p:attrNameLst>
                                          <p:attrName>ppt_w</p:attrName>
                                        </p:attrNameLst>
                                      </p:cBhvr>
                                      <p:tavLst>
                                        <p:tav tm="0">
                                          <p:val>
                                            <p:fltVal val="0"/>
                                          </p:val>
                                        </p:tav>
                                        <p:tav tm="100000">
                                          <p:val>
                                            <p:strVal val="#ppt_w"/>
                                          </p:val>
                                        </p:tav>
                                      </p:tavLst>
                                    </p:anim>
                                    <p:anim calcmode="lin" valueType="num">
                                      <p:cBhvr>
                                        <p:cTn id="47" dur="500" fill="hold"/>
                                        <p:tgtEl>
                                          <p:spTgt spid="240651"/>
                                        </p:tgtEl>
                                        <p:attrNameLst>
                                          <p:attrName>ppt_h</p:attrName>
                                        </p:attrNameLst>
                                      </p:cBhvr>
                                      <p:tavLst>
                                        <p:tav tm="0">
                                          <p:val>
                                            <p:fltVal val="0"/>
                                          </p:val>
                                        </p:tav>
                                        <p:tav tm="100000">
                                          <p:val>
                                            <p:strVal val="#ppt_h"/>
                                          </p:val>
                                        </p:tav>
                                      </p:tavLst>
                                    </p:anim>
                                    <p:animEffect transition="in" filter="fade">
                                      <p:cBhvr>
                                        <p:cTn id="48" dur="500"/>
                                        <p:tgtEl>
                                          <p:spTgt spid="240651"/>
                                        </p:tgtEl>
                                      </p:cBhvr>
                                    </p:animEffect>
                                  </p:childTnLst>
                                </p:cTn>
                              </p:par>
                              <p:par>
                                <p:cTn id="49" presetID="53" presetClass="entr" presetSubtype="0" fill="hold" nodeType="withEffect">
                                  <p:stCondLst>
                                    <p:cond delay="0"/>
                                  </p:stCondLst>
                                  <p:childTnLst>
                                    <p:set>
                                      <p:cBhvr>
                                        <p:cTn id="50" dur="1" fill="hold">
                                          <p:stCondLst>
                                            <p:cond delay="0"/>
                                          </p:stCondLst>
                                        </p:cTn>
                                        <p:tgtEl>
                                          <p:spTgt spid="240650"/>
                                        </p:tgtEl>
                                        <p:attrNameLst>
                                          <p:attrName>style.visibility</p:attrName>
                                        </p:attrNameLst>
                                      </p:cBhvr>
                                      <p:to>
                                        <p:strVal val="visible"/>
                                      </p:to>
                                    </p:set>
                                    <p:anim calcmode="lin" valueType="num">
                                      <p:cBhvr>
                                        <p:cTn id="51" dur="500" fill="hold"/>
                                        <p:tgtEl>
                                          <p:spTgt spid="240650"/>
                                        </p:tgtEl>
                                        <p:attrNameLst>
                                          <p:attrName>ppt_w</p:attrName>
                                        </p:attrNameLst>
                                      </p:cBhvr>
                                      <p:tavLst>
                                        <p:tav tm="0">
                                          <p:val>
                                            <p:fltVal val="0"/>
                                          </p:val>
                                        </p:tav>
                                        <p:tav tm="100000">
                                          <p:val>
                                            <p:strVal val="#ppt_w"/>
                                          </p:val>
                                        </p:tav>
                                      </p:tavLst>
                                    </p:anim>
                                    <p:anim calcmode="lin" valueType="num">
                                      <p:cBhvr>
                                        <p:cTn id="52" dur="500" fill="hold"/>
                                        <p:tgtEl>
                                          <p:spTgt spid="240650"/>
                                        </p:tgtEl>
                                        <p:attrNameLst>
                                          <p:attrName>ppt_h</p:attrName>
                                        </p:attrNameLst>
                                      </p:cBhvr>
                                      <p:tavLst>
                                        <p:tav tm="0">
                                          <p:val>
                                            <p:fltVal val="0"/>
                                          </p:val>
                                        </p:tav>
                                        <p:tav tm="100000">
                                          <p:val>
                                            <p:strVal val="#ppt_h"/>
                                          </p:val>
                                        </p:tav>
                                      </p:tavLst>
                                    </p:anim>
                                    <p:animEffect transition="in" filter="fade">
                                      <p:cBhvr>
                                        <p:cTn id="53" dur="500"/>
                                        <p:tgtEl>
                                          <p:spTgt spid="24065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240645"/>
                                        </p:tgtEl>
                                        <p:attrNameLst>
                                          <p:attrName>style.visibility</p:attrName>
                                        </p:attrNameLst>
                                      </p:cBhvr>
                                      <p:to>
                                        <p:strVal val="visible"/>
                                      </p:to>
                                    </p:set>
                                    <p:anim calcmode="lin" valueType="num">
                                      <p:cBhvr>
                                        <p:cTn id="58" dur="500" fill="hold"/>
                                        <p:tgtEl>
                                          <p:spTgt spid="240645"/>
                                        </p:tgtEl>
                                        <p:attrNameLst>
                                          <p:attrName>ppt_w</p:attrName>
                                        </p:attrNameLst>
                                      </p:cBhvr>
                                      <p:tavLst>
                                        <p:tav tm="0">
                                          <p:val>
                                            <p:fltVal val="0"/>
                                          </p:val>
                                        </p:tav>
                                        <p:tav tm="100000">
                                          <p:val>
                                            <p:strVal val="#ppt_w"/>
                                          </p:val>
                                        </p:tav>
                                      </p:tavLst>
                                    </p:anim>
                                    <p:anim calcmode="lin" valueType="num">
                                      <p:cBhvr>
                                        <p:cTn id="59" dur="500" fill="hold"/>
                                        <p:tgtEl>
                                          <p:spTgt spid="2406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P spid="240645" grpId="0" animBg="1"/>
      <p:bldP spid="240648" grpId="0" animBg="1"/>
      <p:bldP spid="2406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5" name="Picture 7">
            <a:extLst>
              <a:ext uri="{FF2B5EF4-FFF2-40B4-BE49-F238E27FC236}">
                <a16:creationId xmlns:a16="http://schemas.microsoft.com/office/drawing/2014/main" id="{72322A02-84E5-4DC8-B8D3-8F710E209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486151"/>
            <a:ext cx="1543050" cy="1459706"/>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3496" name="Picture 8">
            <a:extLst>
              <a:ext uri="{FF2B5EF4-FFF2-40B4-BE49-F238E27FC236}">
                <a16:creationId xmlns:a16="http://schemas.microsoft.com/office/drawing/2014/main" id="{B3D2CE93-DBDE-4A1C-BAF4-A2ED32199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486151"/>
            <a:ext cx="1547813" cy="1489472"/>
          </a:xfrm>
          <a:prstGeom prst="rect">
            <a:avLst/>
          </a:prstGeom>
          <a:noFill/>
          <a:ln w="38100" cmpd="dbl">
            <a:solidFill>
              <a:srgbClr val="0066CC"/>
            </a:solidFill>
            <a:miter lim="800000"/>
            <a:headEnd/>
            <a:tailEnd/>
          </a:ln>
          <a:extLst>
            <a:ext uri="{909E8E84-426E-40DD-AFC4-6F175D3DCCD1}">
              <a14:hiddenFill xmlns:a14="http://schemas.microsoft.com/office/drawing/2010/main">
                <a:solidFill>
                  <a:srgbClr val="FFFFFF"/>
                </a:solidFill>
              </a14:hiddenFill>
            </a:ext>
          </a:extLst>
        </p:spPr>
      </p:pic>
      <p:pic>
        <p:nvPicPr>
          <p:cNvPr id="63497" name="Picture 9">
            <a:extLst>
              <a:ext uri="{FF2B5EF4-FFF2-40B4-BE49-F238E27FC236}">
                <a16:creationId xmlns:a16="http://schemas.microsoft.com/office/drawing/2014/main" id="{79A613A5-64BA-4175-A1AC-2C357E241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771650"/>
            <a:ext cx="1485900" cy="1485900"/>
          </a:xfrm>
          <a:prstGeom prst="rect">
            <a:avLst/>
          </a:prstGeom>
          <a:noFill/>
          <a:ln w="38100" cmpd="dbl">
            <a:solidFill>
              <a:srgbClr val="FF66CC"/>
            </a:solidFill>
            <a:miter lim="800000"/>
            <a:headEnd/>
            <a:tailEnd/>
          </a:ln>
          <a:extLst>
            <a:ext uri="{909E8E84-426E-40DD-AFC4-6F175D3DCCD1}">
              <a14:hiddenFill xmlns:a14="http://schemas.microsoft.com/office/drawing/2010/main">
                <a:solidFill>
                  <a:srgbClr val="FFFFFF"/>
                </a:solidFill>
              </a14:hiddenFill>
            </a:ext>
          </a:extLst>
        </p:spPr>
      </p:pic>
      <p:pic>
        <p:nvPicPr>
          <p:cNvPr id="63498" name="Picture 10">
            <a:extLst>
              <a:ext uri="{FF2B5EF4-FFF2-40B4-BE49-F238E27FC236}">
                <a16:creationId xmlns:a16="http://schemas.microsoft.com/office/drawing/2014/main" id="{47351E8B-D3D6-41F9-AE43-2A9F6A760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3486150"/>
            <a:ext cx="1489472" cy="1506141"/>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9" name="Picture 11">
            <a:extLst>
              <a:ext uri="{FF2B5EF4-FFF2-40B4-BE49-F238E27FC236}">
                <a16:creationId xmlns:a16="http://schemas.microsoft.com/office/drawing/2014/main" id="{55D87AEB-DAD5-43AB-9593-802403DCA1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486151"/>
            <a:ext cx="1519238" cy="1489472"/>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3500" name="Picture 12">
            <a:extLst>
              <a:ext uri="{FF2B5EF4-FFF2-40B4-BE49-F238E27FC236}">
                <a16:creationId xmlns:a16="http://schemas.microsoft.com/office/drawing/2014/main" id="{58647A75-C32B-40E9-A0B2-3478B0F1B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1" y="1771651"/>
            <a:ext cx="1489472" cy="1489472"/>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3501" name="Picture 13">
            <a:extLst>
              <a:ext uri="{FF2B5EF4-FFF2-40B4-BE49-F238E27FC236}">
                <a16:creationId xmlns:a16="http://schemas.microsoft.com/office/drawing/2014/main" id="{4E00DDA8-B858-40F8-A50C-9DB85F160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7900" y="1791891"/>
            <a:ext cx="1577579" cy="1489472"/>
          </a:xfrm>
          <a:prstGeom prst="rect">
            <a:avLst/>
          </a:prstGeom>
          <a:noFill/>
          <a:ln w="38100" cmpd="dbl">
            <a:solidFill>
              <a:srgbClr val="CC0099"/>
            </a:solidFill>
            <a:miter lim="800000"/>
            <a:headEnd/>
            <a:tailEnd/>
          </a:ln>
          <a:extLst>
            <a:ext uri="{909E8E84-426E-40DD-AFC4-6F175D3DCCD1}">
              <a14:hiddenFill xmlns:a14="http://schemas.microsoft.com/office/drawing/2010/main">
                <a:solidFill>
                  <a:srgbClr val="FFFFFF"/>
                </a:solidFill>
              </a14:hiddenFill>
            </a:ext>
          </a:extLst>
        </p:spPr>
      </p:pic>
      <p:pic>
        <p:nvPicPr>
          <p:cNvPr id="63502" name="Picture 14">
            <a:extLst>
              <a:ext uri="{FF2B5EF4-FFF2-40B4-BE49-F238E27FC236}">
                <a16:creationId xmlns:a16="http://schemas.microsoft.com/office/drawing/2014/main" id="{DC4B0B90-6AF3-49E8-AF60-3EFFD6DDB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1771651"/>
            <a:ext cx="1547813" cy="1489472"/>
          </a:xfrm>
          <a:prstGeom prst="rect">
            <a:avLst/>
          </a:prstGeom>
          <a:noFill/>
          <a:ln w="38100" cmpd="dbl">
            <a:solidFill>
              <a:srgbClr val="996600"/>
            </a:solidFill>
            <a:miter lim="800000"/>
            <a:headEnd/>
            <a:tailEnd/>
          </a:ln>
          <a:extLst>
            <a:ext uri="{909E8E84-426E-40DD-AFC4-6F175D3DCCD1}">
              <a14:hiddenFill xmlns:a14="http://schemas.microsoft.com/office/drawing/2010/main">
                <a:solidFill>
                  <a:srgbClr val="FFFFFF"/>
                </a:solidFill>
              </a14:hiddenFill>
            </a:ext>
          </a:extLst>
        </p:spPr>
      </p:pic>
      <p:sp>
        <p:nvSpPr>
          <p:cNvPr id="63504" name="Text Box 16">
            <a:extLst>
              <a:ext uri="{FF2B5EF4-FFF2-40B4-BE49-F238E27FC236}">
                <a16:creationId xmlns:a16="http://schemas.microsoft.com/office/drawing/2014/main" id="{C2717420-4EFD-4D6C-976C-DB7DDD24A97E}"/>
              </a:ext>
            </a:extLst>
          </p:cNvPr>
          <p:cNvSpPr txBox="1">
            <a:spLocks noChangeArrowheads="1"/>
          </p:cNvSpPr>
          <p:nvPr/>
        </p:nvSpPr>
        <p:spPr bwMode="auto">
          <a:xfrm>
            <a:off x="1121569" y="810816"/>
            <a:ext cx="6858000" cy="461665"/>
          </a:xfrm>
          <a:prstGeom prst="rect">
            <a:avLst/>
          </a:prstGeom>
          <a:gradFill rotWithShape="1">
            <a:gsLst>
              <a:gs pos="0">
                <a:srgbClr val="CC66FF"/>
              </a:gs>
              <a:gs pos="50000">
                <a:schemeClr val="bg1"/>
              </a:gs>
              <a:gs pos="100000">
                <a:srgbClr val="CC66FF"/>
              </a:gs>
            </a:gsLst>
            <a:lin ang="5400000" scaled="1"/>
          </a:gradFill>
          <a:ln w="12700">
            <a:solidFill>
              <a:schemeClr val="tx1"/>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sz="2400">
                <a:solidFill>
                  <a:srgbClr val="800000"/>
                </a:solidFill>
                <a:latin typeface="Times New Roman" panose="02020603050405020304" pitchFamily="18" charset="0"/>
              </a:rPr>
              <a:t>Cơ thể của chúng không có xương sống</a:t>
            </a:r>
            <a:r>
              <a:rPr lang="en-US" altLang="en-US" sz="2400">
                <a:solidFill>
                  <a:srgbClr val="FF66CC"/>
                </a:solidFill>
                <a:latin typeface="Times New Roman" panose="02020603050405020304" pitchFamily="18" charset="0"/>
              </a:rPr>
              <a:t>.</a:t>
            </a:r>
          </a:p>
        </p:txBody>
      </p:sp>
      <p:pic>
        <p:nvPicPr>
          <p:cNvPr id="241678" name="Picture 14" descr="ho">
            <a:extLst>
              <a:ext uri="{FF2B5EF4-FFF2-40B4-BE49-F238E27FC236}">
                <a16:creationId xmlns:a16="http://schemas.microsoft.com/office/drawing/2014/main" id="{EFA150B1-1242-4C4D-9DA6-8BC7ECC7329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25141" y="661988"/>
            <a:ext cx="914401"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9" name="Text Box 15">
            <a:extLst>
              <a:ext uri="{FF2B5EF4-FFF2-40B4-BE49-F238E27FC236}">
                <a16:creationId xmlns:a16="http://schemas.microsoft.com/office/drawing/2014/main" id="{60B00292-D477-4EDC-86F3-041E2103947C}"/>
              </a:ext>
            </a:extLst>
          </p:cNvPr>
          <p:cNvSpPr txBox="1">
            <a:spLocks noChangeArrowheads="1"/>
          </p:cNvSpPr>
          <p:nvPr/>
        </p:nvSpPr>
        <p:spPr bwMode="auto">
          <a:xfrm>
            <a:off x="1885950" y="1314450"/>
            <a:ext cx="4857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100"/>
              <a:t>Cơ thể của chúng có xương sống không ?</a:t>
            </a:r>
          </a:p>
        </p:txBody>
      </p:sp>
      <p:pic>
        <p:nvPicPr>
          <p:cNvPr id="241680" name="Picture 16" descr="800px-Robal">
            <a:extLst>
              <a:ext uri="{FF2B5EF4-FFF2-40B4-BE49-F238E27FC236}">
                <a16:creationId xmlns:a16="http://schemas.microsoft.com/office/drawing/2014/main" id="{3780EBD9-79EB-4315-83BC-A1195C2954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2000250"/>
            <a:ext cx="5200650" cy="2884885"/>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1678"/>
                                        </p:tgtEl>
                                        <p:attrNameLst>
                                          <p:attrName>style.visibility</p:attrName>
                                        </p:attrNameLst>
                                      </p:cBhvr>
                                      <p:to>
                                        <p:strVal val="visible"/>
                                      </p:to>
                                    </p:set>
                                    <p:anim calcmode="lin" valueType="num">
                                      <p:cBhvr additive="base">
                                        <p:cTn id="7" dur="500" fill="hold"/>
                                        <p:tgtEl>
                                          <p:spTgt spid="241678"/>
                                        </p:tgtEl>
                                        <p:attrNameLst>
                                          <p:attrName>ppt_x</p:attrName>
                                        </p:attrNameLst>
                                      </p:cBhvr>
                                      <p:tavLst>
                                        <p:tav tm="0">
                                          <p:val>
                                            <p:strVal val="#ppt_x"/>
                                          </p:val>
                                        </p:tav>
                                        <p:tav tm="100000">
                                          <p:val>
                                            <p:strVal val="#ppt_x"/>
                                          </p:val>
                                        </p:tav>
                                      </p:tavLst>
                                    </p:anim>
                                    <p:anim calcmode="lin" valueType="num">
                                      <p:cBhvr additive="base">
                                        <p:cTn id="8" dur="500" fill="hold"/>
                                        <p:tgtEl>
                                          <p:spTgt spid="2416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1679"/>
                                        </p:tgtEl>
                                        <p:attrNameLst>
                                          <p:attrName>style.visibility</p:attrName>
                                        </p:attrNameLst>
                                      </p:cBhvr>
                                      <p:to>
                                        <p:strVal val="visible"/>
                                      </p:to>
                                    </p:set>
                                    <p:anim calcmode="lin" valueType="num">
                                      <p:cBhvr additive="base">
                                        <p:cTn id="11" dur="500" fill="hold"/>
                                        <p:tgtEl>
                                          <p:spTgt spid="241679"/>
                                        </p:tgtEl>
                                        <p:attrNameLst>
                                          <p:attrName>ppt_x</p:attrName>
                                        </p:attrNameLst>
                                      </p:cBhvr>
                                      <p:tavLst>
                                        <p:tav tm="0">
                                          <p:val>
                                            <p:strVal val="#ppt_x"/>
                                          </p:val>
                                        </p:tav>
                                        <p:tav tm="100000">
                                          <p:val>
                                            <p:strVal val="#ppt_x"/>
                                          </p:val>
                                        </p:tav>
                                      </p:tavLst>
                                    </p:anim>
                                    <p:anim calcmode="lin" valueType="num">
                                      <p:cBhvr additive="base">
                                        <p:cTn id="12" dur="500" fill="hold"/>
                                        <p:tgtEl>
                                          <p:spTgt spid="241679"/>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8" presetClass="entr" presetSubtype="16" fill="hold" nodeType="afterEffect">
                                  <p:stCondLst>
                                    <p:cond delay="0"/>
                                  </p:stCondLst>
                                  <p:childTnLst>
                                    <p:set>
                                      <p:cBhvr>
                                        <p:cTn id="15" dur="1" fill="hold">
                                          <p:stCondLst>
                                            <p:cond delay="0"/>
                                          </p:stCondLst>
                                        </p:cTn>
                                        <p:tgtEl>
                                          <p:spTgt spid="63502"/>
                                        </p:tgtEl>
                                        <p:attrNameLst>
                                          <p:attrName>style.visibility</p:attrName>
                                        </p:attrNameLst>
                                      </p:cBhvr>
                                      <p:to>
                                        <p:strVal val="visible"/>
                                      </p:to>
                                    </p:set>
                                    <p:animEffect transition="in" filter="diamond(in)">
                                      <p:cBhvr>
                                        <p:cTn id="16" dur="2000"/>
                                        <p:tgtEl>
                                          <p:spTgt spid="63502"/>
                                        </p:tgtEl>
                                      </p:cBhvr>
                                    </p:animEffect>
                                  </p:childTnLst>
                                </p:cTn>
                              </p:par>
                              <p:par>
                                <p:cTn id="17" presetID="8" presetClass="entr" presetSubtype="16" fill="hold" nodeType="withEffect">
                                  <p:stCondLst>
                                    <p:cond delay="0"/>
                                  </p:stCondLst>
                                  <p:childTnLst>
                                    <p:set>
                                      <p:cBhvr>
                                        <p:cTn id="18" dur="1" fill="hold">
                                          <p:stCondLst>
                                            <p:cond delay="0"/>
                                          </p:stCondLst>
                                        </p:cTn>
                                        <p:tgtEl>
                                          <p:spTgt spid="63497"/>
                                        </p:tgtEl>
                                        <p:attrNameLst>
                                          <p:attrName>style.visibility</p:attrName>
                                        </p:attrNameLst>
                                      </p:cBhvr>
                                      <p:to>
                                        <p:strVal val="visible"/>
                                      </p:to>
                                    </p:set>
                                    <p:animEffect transition="in" filter="diamond(in)">
                                      <p:cBhvr>
                                        <p:cTn id="19" dur="2000"/>
                                        <p:tgtEl>
                                          <p:spTgt spid="63497"/>
                                        </p:tgtEl>
                                      </p:cBhvr>
                                    </p:animEffect>
                                  </p:childTnLst>
                                </p:cTn>
                              </p:par>
                              <p:par>
                                <p:cTn id="20" presetID="8" presetClass="entr" presetSubtype="16" fill="hold" nodeType="withEffect">
                                  <p:stCondLst>
                                    <p:cond delay="0"/>
                                  </p:stCondLst>
                                  <p:childTnLst>
                                    <p:set>
                                      <p:cBhvr>
                                        <p:cTn id="21" dur="1" fill="hold">
                                          <p:stCondLst>
                                            <p:cond delay="0"/>
                                          </p:stCondLst>
                                        </p:cTn>
                                        <p:tgtEl>
                                          <p:spTgt spid="63500"/>
                                        </p:tgtEl>
                                        <p:attrNameLst>
                                          <p:attrName>style.visibility</p:attrName>
                                        </p:attrNameLst>
                                      </p:cBhvr>
                                      <p:to>
                                        <p:strVal val="visible"/>
                                      </p:to>
                                    </p:set>
                                    <p:animEffect transition="in" filter="diamond(in)">
                                      <p:cBhvr>
                                        <p:cTn id="22" dur="2000"/>
                                        <p:tgtEl>
                                          <p:spTgt spid="63500"/>
                                        </p:tgtEl>
                                      </p:cBhvr>
                                    </p:animEffect>
                                  </p:childTnLst>
                                </p:cTn>
                              </p:par>
                              <p:par>
                                <p:cTn id="23" presetID="8" presetClass="entr" presetSubtype="16" fill="hold" nodeType="withEffect">
                                  <p:stCondLst>
                                    <p:cond delay="0"/>
                                  </p:stCondLst>
                                  <p:childTnLst>
                                    <p:set>
                                      <p:cBhvr>
                                        <p:cTn id="24" dur="1" fill="hold">
                                          <p:stCondLst>
                                            <p:cond delay="0"/>
                                          </p:stCondLst>
                                        </p:cTn>
                                        <p:tgtEl>
                                          <p:spTgt spid="63501"/>
                                        </p:tgtEl>
                                        <p:attrNameLst>
                                          <p:attrName>style.visibility</p:attrName>
                                        </p:attrNameLst>
                                      </p:cBhvr>
                                      <p:to>
                                        <p:strVal val="visible"/>
                                      </p:to>
                                    </p:set>
                                    <p:animEffect transition="in" filter="diamond(in)">
                                      <p:cBhvr>
                                        <p:cTn id="25" dur="2000"/>
                                        <p:tgtEl>
                                          <p:spTgt spid="63501"/>
                                        </p:tgtEl>
                                      </p:cBhvr>
                                    </p:animEffect>
                                  </p:childTnLst>
                                </p:cTn>
                              </p:par>
                              <p:par>
                                <p:cTn id="26" presetID="8" presetClass="entr" presetSubtype="16" fill="hold" nodeType="withEffect">
                                  <p:stCondLst>
                                    <p:cond delay="0"/>
                                  </p:stCondLst>
                                  <p:childTnLst>
                                    <p:set>
                                      <p:cBhvr>
                                        <p:cTn id="27" dur="1" fill="hold">
                                          <p:stCondLst>
                                            <p:cond delay="0"/>
                                          </p:stCondLst>
                                        </p:cTn>
                                        <p:tgtEl>
                                          <p:spTgt spid="63495"/>
                                        </p:tgtEl>
                                        <p:attrNameLst>
                                          <p:attrName>style.visibility</p:attrName>
                                        </p:attrNameLst>
                                      </p:cBhvr>
                                      <p:to>
                                        <p:strVal val="visible"/>
                                      </p:to>
                                    </p:set>
                                    <p:animEffect transition="in" filter="diamond(in)">
                                      <p:cBhvr>
                                        <p:cTn id="28" dur="2000"/>
                                        <p:tgtEl>
                                          <p:spTgt spid="63495"/>
                                        </p:tgtEl>
                                      </p:cBhvr>
                                    </p:animEffect>
                                  </p:childTnLst>
                                </p:cTn>
                              </p:par>
                              <p:par>
                                <p:cTn id="29" presetID="8" presetClass="entr" presetSubtype="16" fill="hold" nodeType="withEffect">
                                  <p:stCondLst>
                                    <p:cond delay="0"/>
                                  </p:stCondLst>
                                  <p:childTnLst>
                                    <p:set>
                                      <p:cBhvr>
                                        <p:cTn id="30" dur="1" fill="hold">
                                          <p:stCondLst>
                                            <p:cond delay="0"/>
                                          </p:stCondLst>
                                        </p:cTn>
                                        <p:tgtEl>
                                          <p:spTgt spid="63496"/>
                                        </p:tgtEl>
                                        <p:attrNameLst>
                                          <p:attrName>style.visibility</p:attrName>
                                        </p:attrNameLst>
                                      </p:cBhvr>
                                      <p:to>
                                        <p:strVal val="visible"/>
                                      </p:to>
                                    </p:set>
                                    <p:animEffect transition="in" filter="diamond(in)">
                                      <p:cBhvr>
                                        <p:cTn id="31" dur="2000"/>
                                        <p:tgtEl>
                                          <p:spTgt spid="63496"/>
                                        </p:tgtEl>
                                      </p:cBhvr>
                                    </p:animEffect>
                                  </p:childTnLst>
                                </p:cTn>
                              </p:par>
                              <p:par>
                                <p:cTn id="32" presetID="8" presetClass="entr" presetSubtype="16" fill="hold" nodeType="withEffect">
                                  <p:stCondLst>
                                    <p:cond delay="0"/>
                                  </p:stCondLst>
                                  <p:childTnLst>
                                    <p:set>
                                      <p:cBhvr>
                                        <p:cTn id="33" dur="1" fill="hold">
                                          <p:stCondLst>
                                            <p:cond delay="0"/>
                                          </p:stCondLst>
                                        </p:cTn>
                                        <p:tgtEl>
                                          <p:spTgt spid="63498"/>
                                        </p:tgtEl>
                                        <p:attrNameLst>
                                          <p:attrName>style.visibility</p:attrName>
                                        </p:attrNameLst>
                                      </p:cBhvr>
                                      <p:to>
                                        <p:strVal val="visible"/>
                                      </p:to>
                                    </p:set>
                                    <p:animEffect transition="in" filter="diamond(in)">
                                      <p:cBhvr>
                                        <p:cTn id="34" dur="2000"/>
                                        <p:tgtEl>
                                          <p:spTgt spid="63498"/>
                                        </p:tgtEl>
                                      </p:cBhvr>
                                    </p:animEffect>
                                  </p:childTnLst>
                                </p:cTn>
                              </p:par>
                              <p:par>
                                <p:cTn id="35" presetID="8" presetClass="entr" presetSubtype="16" fill="hold" nodeType="withEffect">
                                  <p:stCondLst>
                                    <p:cond delay="0"/>
                                  </p:stCondLst>
                                  <p:childTnLst>
                                    <p:set>
                                      <p:cBhvr>
                                        <p:cTn id="36" dur="1" fill="hold">
                                          <p:stCondLst>
                                            <p:cond delay="0"/>
                                          </p:stCondLst>
                                        </p:cTn>
                                        <p:tgtEl>
                                          <p:spTgt spid="63499"/>
                                        </p:tgtEl>
                                        <p:attrNameLst>
                                          <p:attrName>style.visibility</p:attrName>
                                        </p:attrNameLst>
                                      </p:cBhvr>
                                      <p:to>
                                        <p:strVal val="visible"/>
                                      </p:to>
                                    </p:set>
                                    <p:animEffect transition="in" filter="diamond(in)">
                                      <p:cBhvr>
                                        <p:cTn id="37" dur="2000"/>
                                        <p:tgtEl>
                                          <p:spTgt spid="6349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241680"/>
                                        </p:tgtEl>
                                        <p:attrNameLst>
                                          <p:attrName>style.visibility</p:attrName>
                                        </p:attrNameLst>
                                      </p:cBhvr>
                                      <p:to>
                                        <p:strVal val="visible"/>
                                      </p:to>
                                    </p:set>
                                    <p:anim calcmode="lin" valueType="num">
                                      <p:cBhvr>
                                        <p:cTn id="42" dur="500" fill="hold"/>
                                        <p:tgtEl>
                                          <p:spTgt spid="241680"/>
                                        </p:tgtEl>
                                        <p:attrNameLst>
                                          <p:attrName>ppt_w</p:attrName>
                                        </p:attrNameLst>
                                      </p:cBhvr>
                                      <p:tavLst>
                                        <p:tav tm="0">
                                          <p:val>
                                            <p:fltVal val="0"/>
                                          </p:val>
                                        </p:tav>
                                        <p:tav tm="100000">
                                          <p:val>
                                            <p:strVal val="#ppt_w"/>
                                          </p:val>
                                        </p:tav>
                                      </p:tavLst>
                                    </p:anim>
                                    <p:anim calcmode="lin" valueType="num">
                                      <p:cBhvr>
                                        <p:cTn id="43" dur="500" fill="hold"/>
                                        <p:tgtEl>
                                          <p:spTgt spid="241680"/>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xit" presetSubtype="4" fill="hold" grpId="1" nodeType="clickEffect">
                                  <p:stCondLst>
                                    <p:cond delay="0"/>
                                  </p:stCondLst>
                                  <p:childTnLst>
                                    <p:anim calcmode="lin" valueType="num">
                                      <p:cBhvr additive="base">
                                        <p:cTn id="47" dur="500"/>
                                        <p:tgtEl>
                                          <p:spTgt spid="241679"/>
                                        </p:tgtEl>
                                        <p:attrNameLst>
                                          <p:attrName>ppt_x</p:attrName>
                                        </p:attrNameLst>
                                      </p:cBhvr>
                                      <p:tavLst>
                                        <p:tav tm="0">
                                          <p:val>
                                            <p:strVal val="ppt_x"/>
                                          </p:val>
                                        </p:tav>
                                        <p:tav tm="100000">
                                          <p:val>
                                            <p:strVal val="ppt_x"/>
                                          </p:val>
                                        </p:tav>
                                      </p:tavLst>
                                    </p:anim>
                                    <p:anim calcmode="lin" valueType="num">
                                      <p:cBhvr additive="base">
                                        <p:cTn id="48" dur="500"/>
                                        <p:tgtEl>
                                          <p:spTgt spid="241679"/>
                                        </p:tgtEl>
                                        <p:attrNameLst>
                                          <p:attrName>ppt_y</p:attrName>
                                        </p:attrNameLst>
                                      </p:cBhvr>
                                      <p:tavLst>
                                        <p:tav tm="0">
                                          <p:val>
                                            <p:strVal val="ppt_y"/>
                                          </p:val>
                                        </p:tav>
                                        <p:tav tm="100000">
                                          <p:val>
                                            <p:strVal val="1+ppt_h/2"/>
                                          </p:val>
                                        </p:tav>
                                      </p:tavLst>
                                    </p:anim>
                                    <p:set>
                                      <p:cBhvr>
                                        <p:cTn id="49" dur="1" fill="hold">
                                          <p:stCondLst>
                                            <p:cond delay="499"/>
                                          </p:stCondLst>
                                        </p:cTn>
                                        <p:tgtEl>
                                          <p:spTgt spid="241679"/>
                                        </p:tgtEl>
                                        <p:attrNameLst>
                                          <p:attrName>style.visibility</p:attrName>
                                        </p:attrNameLst>
                                      </p:cBhvr>
                                      <p:to>
                                        <p:strVal val="hidden"/>
                                      </p:to>
                                    </p:set>
                                  </p:childTnLst>
                                </p:cTn>
                              </p:par>
                            </p:childTnLst>
                          </p:cTn>
                        </p:par>
                        <p:par>
                          <p:cTn id="50" fill="hold" nodeType="afterGroup">
                            <p:stCondLst>
                              <p:cond delay="500"/>
                            </p:stCondLst>
                            <p:childTnLst>
                              <p:par>
                                <p:cTn id="51" presetID="24" presetClass="entr" presetSubtype="0" fill="hold" grpId="0" nodeType="afterEffect">
                                  <p:stCondLst>
                                    <p:cond delay="0"/>
                                  </p:stCondLst>
                                  <p:childTnLst>
                                    <p:set>
                                      <p:cBhvr>
                                        <p:cTn id="52" dur="1" fill="hold">
                                          <p:stCondLst>
                                            <p:cond delay="0"/>
                                          </p:stCondLst>
                                        </p:cTn>
                                        <p:tgtEl>
                                          <p:spTgt spid="63504"/>
                                        </p:tgtEl>
                                        <p:attrNameLst>
                                          <p:attrName>style.visibility</p:attrName>
                                        </p:attrNameLst>
                                      </p:cBhvr>
                                      <p:to>
                                        <p:strVal val="visible"/>
                                      </p:to>
                                    </p:set>
                                    <p:anim to="" calcmode="lin" valueType="num">
                                      <p:cBhvr>
                                        <p:cTn id="53" dur="1" fill="hold"/>
                                        <p:tgtEl>
                                          <p:spTgt spid="63504"/>
                                        </p:tgtEl>
                                        <p:attrNameLst>
                                          <p:attrName/>
                                        </p:attrNameLst>
                                      </p:cBhvr>
                                    </p:anim>
                                  </p:childTnLst>
                                </p:cTn>
                              </p:par>
                              <p:par>
                                <p:cTn id="54" presetID="4" presetClass="exit" presetSubtype="16" fill="hold" nodeType="withEffect">
                                  <p:stCondLst>
                                    <p:cond delay="0"/>
                                  </p:stCondLst>
                                  <p:childTnLst>
                                    <p:animEffect transition="out" filter="box(in)">
                                      <p:cBhvr>
                                        <p:cTn id="55" dur="500"/>
                                        <p:tgtEl>
                                          <p:spTgt spid="241680"/>
                                        </p:tgtEl>
                                      </p:cBhvr>
                                    </p:animEffect>
                                    <p:set>
                                      <p:cBhvr>
                                        <p:cTn id="56" dur="1" fill="hold">
                                          <p:stCondLst>
                                            <p:cond delay="499"/>
                                          </p:stCondLst>
                                        </p:cTn>
                                        <p:tgtEl>
                                          <p:spTgt spid="241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animBg="1"/>
      <p:bldP spid="241679" grpId="0"/>
      <p:bldP spid="24167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21" name="TextBox 20"/>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2" descr="Untitled-1 copy"/>
          <p:cNvPicPr>
            <a:picLocks noChangeAspect="1" noChangeArrowheads="1"/>
          </p:cNvPicPr>
          <p:nvPr/>
        </p:nvPicPr>
        <p:blipFill>
          <a:blip r:embed="rId3"/>
          <a:srcRect/>
          <a:stretch>
            <a:fillRect/>
          </a:stretch>
        </p:blipFill>
        <p:spPr bwMode="auto">
          <a:xfrm>
            <a:off x="1371600" y="1683085"/>
            <a:ext cx="6629400" cy="25650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2915508" y="4393864"/>
            <a:ext cx="38662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bò</a:t>
            </a:r>
            <a:endParaRPr lang="en-US" sz="4400" b="1" dirty="0">
              <a:latin typeface="HP001 4 hàng" pitchFamily="34" charset="0"/>
            </a:endParaRPr>
          </a:p>
        </p:txBody>
      </p:sp>
    </p:spTree>
    <p:extLst>
      <p:ext uri="{BB962C8B-B14F-4D97-AF65-F5344CB8AC3E}">
        <p14:creationId xmlns:p14="http://schemas.microsoft.com/office/powerpoint/2010/main" val="17702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7" name="Text Box 9">
            <a:extLst>
              <a:ext uri="{FF2B5EF4-FFF2-40B4-BE49-F238E27FC236}">
                <a16:creationId xmlns:a16="http://schemas.microsoft.com/office/drawing/2014/main" id="{FE540347-24F9-46D6-B159-52BE55B2F864}"/>
              </a:ext>
            </a:extLst>
          </p:cNvPr>
          <p:cNvSpPr txBox="1">
            <a:spLocks noChangeArrowheads="1"/>
          </p:cNvSpPr>
          <p:nvPr/>
        </p:nvSpPr>
        <p:spPr bwMode="auto">
          <a:xfrm>
            <a:off x="1143000" y="1889522"/>
            <a:ext cx="6858000" cy="1826462"/>
          </a:xfrm>
          <a:prstGeom prst="rect">
            <a:avLst/>
          </a:prstGeom>
          <a:solidFill>
            <a:srgbClr val="FFCCFF"/>
          </a:solidFill>
          <a:ln w="9525">
            <a:solidFill>
              <a:schemeClr val="tx1"/>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nSpc>
                <a:spcPct val="120000"/>
              </a:lnSpc>
              <a:spcBef>
                <a:spcPct val="50000"/>
              </a:spcBef>
            </a:pPr>
            <a:r>
              <a:rPr lang="en-US" altLang="en-US" sz="2400">
                <a:solidFill>
                  <a:srgbClr val="000099"/>
                </a:solidFill>
              </a:rPr>
              <a:t>  * Côn trùng (sâu bọ) là những động vật không xương sống. Chúng thường có 6 chân và chân phân thành các đốt. Phần lớn các loài côn trùng đều có cánh.</a:t>
            </a:r>
          </a:p>
        </p:txBody>
      </p:sp>
      <p:sp>
        <p:nvSpPr>
          <p:cNvPr id="17411" name="WordArt 12">
            <a:extLst>
              <a:ext uri="{FF2B5EF4-FFF2-40B4-BE49-F238E27FC236}">
                <a16:creationId xmlns:a16="http://schemas.microsoft.com/office/drawing/2014/main" id="{9C8E7D8A-B909-4756-A007-4F2A3DA804ED}"/>
              </a:ext>
            </a:extLst>
          </p:cNvPr>
          <p:cNvSpPr>
            <a:spLocks noChangeArrowheads="1" noChangeShapeType="1" noTextEdit="1"/>
          </p:cNvSpPr>
          <p:nvPr/>
        </p:nvSpPr>
        <p:spPr bwMode="auto">
          <a:xfrm>
            <a:off x="1428751" y="1200150"/>
            <a:ext cx="1793081" cy="457200"/>
          </a:xfrm>
          <a:prstGeom prst="rect">
            <a:avLst/>
          </a:prstGeom>
        </p:spPr>
        <p:txBody>
          <a:bodyPr wrap="none" fromWordArt="1">
            <a:prstTxWarp prst="textPlain">
              <a:avLst>
                <a:gd name="adj" fmla="val 50000"/>
              </a:avLst>
            </a:prstTxWarp>
          </a:bodyPr>
          <a:lstStyle/>
          <a:p>
            <a:pPr algn="ctr"/>
            <a:r>
              <a:rPr lang="en-US" sz="2700" kern="10">
                <a:ln w="9525">
                  <a:solidFill>
                    <a:srgbClr val="FF0000"/>
                  </a:solidFill>
                  <a:round/>
                  <a:headEnd/>
                  <a:tailEnd/>
                </a:ln>
                <a:solidFill>
                  <a:srgbClr val="000000"/>
                </a:solidFill>
                <a:effectLst>
                  <a:outerShdw dist="45791" dir="2021404" algn="ctr" rotWithShape="0">
                    <a:srgbClr val="B2B2B2">
                      <a:alpha val="79999"/>
                    </a:srgbClr>
                  </a:outerShdw>
                </a:effectLst>
                <a:cs typeface="Times New Roman" panose="02020603050405020304" pitchFamily="18" charset="0"/>
              </a:rPr>
              <a:t>KẾT LUẬN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8617">
                                            <p:txEl>
                                              <p:pRg st="0" end="0"/>
                                            </p:txEl>
                                          </p:spTgt>
                                        </p:tgtEl>
                                        <p:attrNameLst>
                                          <p:attrName>style.visibility</p:attrName>
                                        </p:attrNameLst>
                                      </p:cBhvr>
                                      <p:to>
                                        <p:strVal val="visible"/>
                                      </p:to>
                                    </p:set>
                                    <p:animEffect transition="in" filter="wedge">
                                      <p:cBhvr>
                                        <p:cTn id="7" dur="2000"/>
                                        <p:tgtEl>
                                          <p:spTgt spid="686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0" name="Picture 8" descr="bướm độc">
            <a:extLst>
              <a:ext uri="{FF2B5EF4-FFF2-40B4-BE49-F238E27FC236}">
                <a16:creationId xmlns:a16="http://schemas.microsoft.com/office/drawing/2014/main" id="{9CEDCDA9-BD08-43BB-B334-5557C793A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114800"/>
            <a:ext cx="1771650" cy="10287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1" name="Picture 9" descr="CaCuong03[1]">
            <a:extLst>
              <a:ext uri="{FF2B5EF4-FFF2-40B4-BE49-F238E27FC236}">
                <a16:creationId xmlns:a16="http://schemas.microsoft.com/office/drawing/2014/main" id="{BFF245A5-21AE-4E83-B2DC-793AEA912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714500"/>
            <a:ext cx="1714500" cy="11430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2" name="Picture 10" descr="gian">
            <a:extLst>
              <a:ext uri="{FF2B5EF4-FFF2-40B4-BE49-F238E27FC236}">
                <a16:creationId xmlns:a16="http://schemas.microsoft.com/office/drawing/2014/main" id="{39928D77-A294-4293-87B7-8032456B1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1714500"/>
            <a:ext cx="1600200" cy="11430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3" name="Picture 11" descr="ruôi4">
            <a:extLst>
              <a:ext uri="{FF2B5EF4-FFF2-40B4-BE49-F238E27FC236}">
                <a16:creationId xmlns:a16="http://schemas.microsoft.com/office/drawing/2014/main" id="{98ED270A-69B9-42D0-8101-3E7F1FEB54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7700" y="1712119"/>
            <a:ext cx="1771650" cy="1159669"/>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4" name="Picture 12" descr="contrung[2]">
            <a:extLst>
              <a:ext uri="{FF2B5EF4-FFF2-40B4-BE49-F238E27FC236}">
                <a16:creationId xmlns:a16="http://schemas.microsoft.com/office/drawing/2014/main" id="{55DD1F76-4F76-48E8-825D-965F8C331C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300" y="2857500"/>
            <a:ext cx="1600200" cy="120015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5" name="Picture 13" descr="ruồi">
            <a:extLst>
              <a:ext uri="{FF2B5EF4-FFF2-40B4-BE49-F238E27FC236}">
                <a16:creationId xmlns:a16="http://schemas.microsoft.com/office/drawing/2014/main" id="{745A3E9B-D263-4727-80CE-F45E7F7748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350" y="1714500"/>
            <a:ext cx="1657350" cy="11430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6" name="Picture 14" descr="cánh cam2">
            <a:extLst>
              <a:ext uri="{FF2B5EF4-FFF2-40B4-BE49-F238E27FC236}">
                <a16:creationId xmlns:a16="http://schemas.microsoft.com/office/drawing/2014/main" id="{A5E2A280-8864-4462-B38D-2D1176A8F4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7700" y="2857500"/>
            <a:ext cx="1771650" cy="120015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7" name="Picture 15" descr="bọ xít">
            <a:extLst>
              <a:ext uri="{FF2B5EF4-FFF2-40B4-BE49-F238E27FC236}">
                <a16:creationId xmlns:a16="http://schemas.microsoft.com/office/drawing/2014/main" id="{2D8E584B-6B36-4ED6-95E8-B27F20B05E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4450" y="4114800"/>
            <a:ext cx="1600200" cy="10287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8" name="Picture 16" descr="bọ ngựa">
            <a:extLst>
              <a:ext uri="{FF2B5EF4-FFF2-40B4-BE49-F238E27FC236}">
                <a16:creationId xmlns:a16="http://schemas.microsoft.com/office/drawing/2014/main" id="{6653644C-18E5-4DA6-9D5A-194699DC32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7500" y="2857500"/>
            <a:ext cx="1600200" cy="120015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49" name="Picture 17" descr="1188819196_Hoa1[1]">
            <a:extLst>
              <a:ext uri="{FF2B5EF4-FFF2-40B4-BE49-F238E27FC236}">
                <a16:creationId xmlns:a16="http://schemas.microsoft.com/office/drawing/2014/main" id="{759CE592-6406-41F7-8851-9A4B380A364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9350" y="2857500"/>
            <a:ext cx="1657350" cy="120015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50" name="Picture 18" descr="ruoi vang">
            <a:extLst>
              <a:ext uri="{FF2B5EF4-FFF2-40B4-BE49-F238E27FC236}">
                <a16:creationId xmlns:a16="http://schemas.microsoft.com/office/drawing/2014/main" id="{944F439D-9688-42E4-A546-66450F60A8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5779" y="4114800"/>
            <a:ext cx="1657350" cy="10287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9651" name="Picture 19" descr="4">
            <a:hlinkClick r:id="rId13" action="ppaction://hlinksldjump"/>
            <a:extLst>
              <a:ext uri="{FF2B5EF4-FFF2-40B4-BE49-F238E27FC236}">
                <a16:creationId xmlns:a16="http://schemas.microsoft.com/office/drawing/2014/main" id="{EBF876D8-9A0D-4BBD-9FBD-EA8CA93FC17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57500" y="4114800"/>
            <a:ext cx="1600200" cy="1028700"/>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69652" name="Rectangle 20">
            <a:extLst>
              <a:ext uri="{FF2B5EF4-FFF2-40B4-BE49-F238E27FC236}">
                <a16:creationId xmlns:a16="http://schemas.microsoft.com/office/drawing/2014/main" id="{5DAC239B-441E-496F-BAAA-3A5161A907D2}"/>
              </a:ext>
            </a:extLst>
          </p:cNvPr>
          <p:cNvSpPr>
            <a:spLocks noChangeArrowheads="1"/>
          </p:cNvSpPr>
          <p:nvPr/>
        </p:nvSpPr>
        <p:spPr bwMode="auto">
          <a:xfrm>
            <a:off x="1657350" y="1314450"/>
            <a:ext cx="6343650" cy="46166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400">
                <a:solidFill>
                  <a:srgbClr val="0000FF"/>
                </a:solidFill>
                <a:latin typeface=".VnTime" panose="020B7200000000000000" pitchFamily="34" charset="0"/>
              </a:rPr>
              <a:t>Chóng cã nhiÒu lo¹i vµ cã mµu s¾c kh¸c nhau.</a:t>
            </a:r>
          </a:p>
        </p:txBody>
      </p:sp>
      <p:sp>
        <p:nvSpPr>
          <p:cNvPr id="69653" name="Rectangle 21">
            <a:extLst>
              <a:ext uri="{FF2B5EF4-FFF2-40B4-BE49-F238E27FC236}">
                <a16:creationId xmlns:a16="http://schemas.microsoft.com/office/drawing/2014/main" id="{FE730EB0-79F3-46CB-BAD2-01C6419B018B}"/>
              </a:ext>
            </a:extLst>
          </p:cNvPr>
          <p:cNvSpPr>
            <a:spLocks noChangeArrowheads="1"/>
          </p:cNvSpPr>
          <p:nvPr/>
        </p:nvSpPr>
        <p:spPr bwMode="auto">
          <a:xfrm>
            <a:off x="1143000" y="1257300"/>
            <a:ext cx="6858000" cy="46166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400">
                <a:solidFill>
                  <a:srgbClr val="0000FF"/>
                </a:solidFill>
                <a:latin typeface=".VnTime" panose="020B7200000000000000" pitchFamily="34" charset="0"/>
              </a:rPr>
              <a:t>             </a:t>
            </a:r>
            <a:r>
              <a:rPr lang="en-US" altLang="en-US" sz="2400"/>
              <a:t>Nêu màu sắc của các con côn trùng?</a:t>
            </a:r>
          </a:p>
        </p:txBody>
      </p:sp>
      <p:pic>
        <p:nvPicPr>
          <p:cNvPr id="243731" name="Picture 19" descr="ho">
            <a:extLst>
              <a:ext uri="{FF2B5EF4-FFF2-40B4-BE49-F238E27FC236}">
                <a16:creationId xmlns:a16="http://schemas.microsoft.com/office/drawing/2014/main" id="{2F1A4983-3B2D-492F-B2D0-BA1DE11F4A95}"/>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43000" y="1085850"/>
            <a:ext cx="4000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3731"/>
                                        </p:tgtEl>
                                        <p:attrNameLst>
                                          <p:attrName>style.visibility</p:attrName>
                                        </p:attrNameLst>
                                      </p:cBhvr>
                                      <p:to>
                                        <p:strVal val="visible"/>
                                      </p:to>
                                    </p:set>
                                    <p:anim calcmode="lin" valueType="num">
                                      <p:cBhvr additive="base">
                                        <p:cTn id="7" dur="500" fill="hold"/>
                                        <p:tgtEl>
                                          <p:spTgt spid="243731"/>
                                        </p:tgtEl>
                                        <p:attrNameLst>
                                          <p:attrName>ppt_x</p:attrName>
                                        </p:attrNameLst>
                                      </p:cBhvr>
                                      <p:tavLst>
                                        <p:tav tm="0">
                                          <p:val>
                                            <p:strVal val="#ppt_x"/>
                                          </p:val>
                                        </p:tav>
                                        <p:tav tm="100000">
                                          <p:val>
                                            <p:strVal val="#ppt_x"/>
                                          </p:val>
                                        </p:tav>
                                      </p:tavLst>
                                    </p:anim>
                                    <p:anim calcmode="lin" valueType="num">
                                      <p:cBhvr additive="base">
                                        <p:cTn id="8" dur="500" fill="hold"/>
                                        <p:tgtEl>
                                          <p:spTgt spid="2437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641"/>
                                        </p:tgtEl>
                                        <p:attrNameLst>
                                          <p:attrName>style.visibility</p:attrName>
                                        </p:attrNameLst>
                                      </p:cBhvr>
                                      <p:to>
                                        <p:strVal val="visible"/>
                                      </p:to>
                                    </p:set>
                                    <p:anim calcmode="lin" valueType="num">
                                      <p:cBhvr additive="base">
                                        <p:cTn id="11" dur="500" fill="hold"/>
                                        <p:tgtEl>
                                          <p:spTgt spid="69641"/>
                                        </p:tgtEl>
                                        <p:attrNameLst>
                                          <p:attrName>ppt_x</p:attrName>
                                        </p:attrNameLst>
                                      </p:cBhvr>
                                      <p:tavLst>
                                        <p:tav tm="0">
                                          <p:val>
                                            <p:strVal val="#ppt_x"/>
                                          </p:val>
                                        </p:tav>
                                        <p:tav tm="100000">
                                          <p:val>
                                            <p:strVal val="#ppt_x"/>
                                          </p:val>
                                        </p:tav>
                                      </p:tavLst>
                                    </p:anim>
                                    <p:anim calcmode="lin" valueType="num">
                                      <p:cBhvr additive="base">
                                        <p:cTn id="12" dur="500" fill="hold"/>
                                        <p:tgtEl>
                                          <p:spTgt spid="696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650"/>
                                        </p:tgtEl>
                                        <p:attrNameLst>
                                          <p:attrName>style.visibility</p:attrName>
                                        </p:attrNameLst>
                                      </p:cBhvr>
                                      <p:to>
                                        <p:strVal val="visible"/>
                                      </p:to>
                                    </p:set>
                                    <p:anim calcmode="lin" valueType="num">
                                      <p:cBhvr additive="base">
                                        <p:cTn id="15" dur="500" fill="hold"/>
                                        <p:tgtEl>
                                          <p:spTgt spid="69650"/>
                                        </p:tgtEl>
                                        <p:attrNameLst>
                                          <p:attrName>ppt_x</p:attrName>
                                        </p:attrNameLst>
                                      </p:cBhvr>
                                      <p:tavLst>
                                        <p:tav tm="0">
                                          <p:val>
                                            <p:strVal val="#ppt_x"/>
                                          </p:val>
                                        </p:tav>
                                        <p:tav tm="100000">
                                          <p:val>
                                            <p:strVal val="#ppt_x"/>
                                          </p:val>
                                        </p:tav>
                                      </p:tavLst>
                                    </p:anim>
                                    <p:anim calcmode="lin" valueType="num">
                                      <p:cBhvr additive="base">
                                        <p:cTn id="16" dur="500" fill="hold"/>
                                        <p:tgtEl>
                                          <p:spTgt spid="696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9642"/>
                                        </p:tgtEl>
                                        <p:attrNameLst>
                                          <p:attrName>style.visibility</p:attrName>
                                        </p:attrNameLst>
                                      </p:cBhvr>
                                      <p:to>
                                        <p:strVal val="visible"/>
                                      </p:to>
                                    </p:set>
                                    <p:anim calcmode="lin" valueType="num">
                                      <p:cBhvr additive="base">
                                        <p:cTn id="19" dur="500" fill="hold"/>
                                        <p:tgtEl>
                                          <p:spTgt spid="69642"/>
                                        </p:tgtEl>
                                        <p:attrNameLst>
                                          <p:attrName>ppt_x</p:attrName>
                                        </p:attrNameLst>
                                      </p:cBhvr>
                                      <p:tavLst>
                                        <p:tav tm="0">
                                          <p:val>
                                            <p:strVal val="#ppt_x"/>
                                          </p:val>
                                        </p:tav>
                                        <p:tav tm="100000">
                                          <p:val>
                                            <p:strVal val="#ppt_x"/>
                                          </p:val>
                                        </p:tav>
                                      </p:tavLst>
                                    </p:anim>
                                    <p:anim calcmode="lin" valueType="num">
                                      <p:cBhvr additive="base">
                                        <p:cTn id="20" dur="500" fill="hold"/>
                                        <p:tgtEl>
                                          <p:spTgt spid="696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9643"/>
                                        </p:tgtEl>
                                        <p:attrNameLst>
                                          <p:attrName>style.visibility</p:attrName>
                                        </p:attrNameLst>
                                      </p:cBhvr>
                                      <p:to>
                                        <p:strVal val="visible"/>
                                      </p:to>
                                    </p:set>
                                    <p:anim calcmode="lin" valueType="num">
                                      <p:cBhvr additive="base">
                                        <p:cTn id="23" dur="500" fill="hold"/>
                                        <p:tgtEl>
                                          <p:spTgt spid="69643"/>
                                        </p:tgtEl>
                                        <p:attrNameLst>
                                          <p:attrName>ppt_x</p:attrName>
                                        </p:attrNameLst>
                                      </p:cBhvr>
                                      <p:tavLst>
                                        <p:tav tm="0">
                                          <p:val>
                                            <p:strVal val="#ppt_x"/>
                                          </p:val>
                                        </p:tav>
                                        <p:tav tm="100000">
                                          <p:val>
                                            <p:strVal val="#ppt_x"/>
                                          </p:val>
                                        </p:tav>
                                      </p:tavLst>
                                    </p:anim>
                                    <p:anim calcmode="lin" valueType="num">
                                      <p:cBhvr additive="base">
                                        <p:cTn id="24" dur="500" fill="hold"/>
                                        <p:tgtEl>
                                          <p:spTgt spid="6964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645"/>
                                        </p:tgtEl>
                                        <p:attrNameLst>
                                          <p:attrName>style.visibility</p:attrName>
                                        </p:attrNameLst>
                                      </p:cBhvr>
                                      <p:to>
                                        <p:strVal val="visible"/>
                                      </p:to>
                                    </p:set>
                                    <p:anim calcmode="lin" valueType="num">
                                      <p:cBhvr additive="base">
                                        <p:cTn id="27" dur="500" fill="hold"/>
                                        <p:tgtEl>
                                          <p:spTgt spid="69645"/>
                                        </p:tgtEl>
                                        <p:attrNameLst>
                                          <p:attrName>ppt_x</p:attrName>
                                        </p:attrNameLst>
                                      </p:cBhvr>
                                      <p:tavLst>
                                        <p:tav tm="0">
                                          <p:val>
                                            <p:strVal val="#ppt_x"/>
                                          </p:val>
                                        </p:tav>
                                        <p:tav tm="100000">
                                          <p:val>
                                            <p:strVal val="#ppt_x"/>
                                          </p:val>
                                        </p:tav>
                                      </p:tavLst>
                                    </p:anim>
                                    <p:anim calcmode="lin" valueType="num">
                                      <p:cBhvr additive="base">
                                        <p:cTn id="28" dur="500" fill="hold"/>
                                        <p:tgtEl>
                                          <p:spTgt spid="6964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9646"/>
                                        </p:tgtEl>
                                        <p:attrNameLst>
                                          <p:attrName>style.visibility</p:attrName>
                                        </p:attrNameLst>
                                      </p:cBhvr>
                                      <p:to>
                                        <p:strVal val="visible"/>
                                      </p:to>
                                    </p:set>
                                    <p:anim calcmode="lin" valueType="num">
                                      <p:cBhvr additive="base">
                                        <p:cTn id="31" dur="500" fill="hold"/>
                                        <p:tgtEl>
                                          <p:spTgt spid="69646"/>
                                        </p:tgtEl>
                                        <p:attrNameLst>
                                          <p:attrName>ppt_x</p:attrName>
                                        </p:attrNameLst>
                                      </p:cBhvr>
                                      <p:tavLst>
                                        <p:tav tm="0">
                                          <p:val>
                                            <p:strVal val="#ppt_x"/>
                                          </p:val>
                                        </p:tav>
                                        <p:tav tm="100000">
                                          <p:val>
                                            <p:strVal val="#ppt_x"/>
                                          </p:val>
                                        </p:tav>
                                      </p:tavLst>
                                    </p:anim>
                                    <p:anim calcmode="lin" valueType="num">
                                      <p:cBhvr additive="base">
                                        <p:cTn id="32" dur="500" fill="hold"/>
                                        <p:tgtEl>
                                          <p:spTgt spid="6964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9648"/>
                                        </p:tgtEl>
                                        <p:attrNameLst>
                                          <p:attrName>style.visibility</p:attrName>
                                        </p:attrNameLst>
                                      </p:cBhvr>
                                      <p:to>
                                        <p:strVal val="visible"/>
                                      </p:to>
                                    </p:set>
                                    <p:anim calcmode="lin" valueType="num">
                                      <p:cBhvr additive="base">
                                        <p:cTn id="35" dur="500" fill="hold"/>
                                        <p:tgtEl>
                                          <p:spTgt spid="69648"/>
                                        </p:tgtEl>
                                        <p:attrNameLst>
                                          <p:attrName>ppt_x</p:attrName>
                                        </p:attrNameLst>
                                      </p:cBhvr>
                                      <p:tavLst>
                                        <p:tav tm="0">
                                          <p:val>
                                            <p:strVal val="#ppt_x"/>
                                          </p:val>
                                        </p:tav>
                                        <p:tav tm="100000">
                                          <p:val>
                                            <p:strVal val="#ppt_x"/>
                                          </p:val>
                                        </p:tav>
                                      </p:tavLst>
                                    </p:anim>
                                    <p:anim calcmode="lin" valueType="num">
                                      <p:cBhvr additive="base">
                                        <p:cTn id="36" dur="500" fill="hold"/>
                                        <p:tgtEl>
                                          <p:spTgt spid="696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9649"/>
                                        </p:tgtEl>
                                        <p:attrNameLst>
                                          <p:attrName>style.visibility</p:attrName>
                                        </p:attrNameLst>
                                      </p:cBhvr>
                                      <p:to>
                                        <p:strVal val="visible"/>
                                      </p:to>
                                    </p:set>
                                    <p:anim calcmode="lin" valueType="num">
                                      <p:cBhvr additive="base">
                                        <p:cTn id="39" dur="500" fill="hold"/>
                                        <p:tgtEl>
                                          <p:spTgt spid="69649"/>
                                        </p:tgtEl>
                                        <p:attrNameLst>
                                          <p:attrName>ppt_x</p:attrName>
                                        </p:attrNameLst>
                                      </p:cBhvr>
                                      <p:tavLst>
                                        <p:tav tm="0">
                                          <p:val>
                                            <p:strVal val="#ppt_x"/>
                                          </p:val>
                                        </p:tav>
                                        <p:tav tm="100000">
                                          <p:val>
                                            <p:strVal val="#ppt_x"/>
                                          </p:val>
                                        </p:tav>
                                      </p:tavLst>
                                    </p:anim>
                                    <p:anim calcmode="lin" valueType="num">
                                      <p:cBhvr additive="base">
                                        <p:cTn id="40" dur="500" fill="hold"/>
                                        <p:tgtEl>
                                          <p:spTgt spid="6964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9644"/>
                                        </p:tgtEl>
                                        <p:attrNameLst>
                                          <p:attrName>style.visibility</p:attrName>
                                        </p:attrNameLst>
                                      </p:cBhvr>
                                      <p:to>
                                        <p:strVal val="visible"/>
                                      </p:to>
                                    </p:set>
                                    <p:anim calcmode="lin" valueType="num">
                                      <p:cBhvr additive="base">
                                        <p:cTn id="43" dur="500" fill="hold"/>
                                        <p:tgtEl>
                                          <p:spTgt spid="69644"/>
                                        </p:tgtEl>
                                        <p:attrNameLst>
                                          <p:attrName>ppt_x</p:attrName>
                                        </p:attrNameLst>
                                      </p:cBhvr>
                                      <p:tavLst>
                                        <p:tav tm="0">
                                          <p:val>
                                            <p:strVal val="#ppt_x"/>
                                          </p:val>
                                        </p:tav>
                                        <p:tav tm="100000">
                                          <p:val>
                                            <p:strVal val="#ppt_x"/>
                                          </p:val>
                                        </p:tav>
                                      </p:tavLst>
                                    </p:anim>
                                    <p:anim calcmode="lin" valueType="num">
                                      <p:cBhvr additive="base">
                                        <p:cTn id="44" dur="500" fill="hold"/>
                                        <p:tgtEl>
                                          <p:spTgt spid="696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9647"/>
                                        </p:tgtEl>
                                        <p:attrNameLst>
                                          <p:attrName>style.visibility</p:attrName>
                                        </p:attrNameLst>
                                      </p:cBhvr>
                                      <p:to>
                                        <p:strVal val="visible"/>
                                      </p:to>
                                    </p:set>
                                    <p:anim calcmode="lin" valueType="num">
                                      <p:cBhvr additive="base">
                                        <p:cTn id="47" dur="500" fill="hold"/>
                                        <p:tgtEl>
                                          <p:spTgt spid="69647"/>
                                        </p:tgtEl>
                                        <p:attrNameLst>
                                          <p:attrName>ppt_x</p:attrName>
                                        </p:attrNameLst>
                                      </p:cBhvr>
                                      <p:tavLst>
                                        <p:tav tm="0">
                                          <p:val>
                                            <p:strVal val="#ppt_x"/>
                                          </p:val>
                                        </p:tav>
                                        <p:tav tm="100000">
                                          <p:val>
                                            <p:strVal val="#ppt_x"/>
                                          </p:val>
                                        </p:tav>
                                      </p:tavLst>
                                    </p:anim>
                                    <p:anim calcmode="lin" valueType="num">
                                      <p:cBhvr additive="base">
                                        <p:cTn id="48" dur="500" fill="hold"/>
                                        <p:tgtEl>
                                          <p:spTgt spid="696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9651"/>
                                        </p:tgtEl>
                                        <p:attrNameLst>
                                          <p:attrName>style.visibility</p:attrName>
                                        </p:attrNameLst>
                                      </p:cBhvr>
                                      <p:to>
                                        <p:strVal val="visible"/>
                                      </p:to>
                                    </p:set>
                                    <p:anim calcmode="lin" valueType="num">
                                      <p:cBhvr additive="base">
                                        <p:cTn id="51" dur="500" fill="hold"/>
                                        <p:tgtEl>
                                          <p:spTgt spid="69651"/>
                                        </p:tgtEl>
                                        <p:attrNameLst>
                                          <p:attrName>ppt_x</p:attrName>
                                        </p:attrNameLst>
                                      </p:cBhvr>
                                      <p:tavLst>
                                        <p:tav tm="0">
                                          <p:val>
                                            <p:strVal val="#ppt_x"/>
                                          </p:val>
                                        </p:tav>
                                        <p:tav tm="100000">
                                          <p:val>
                                            <p:strVal val="#ppt_x"/>
                                          </p:val>
                                        </p:tav>
                                      </p:tavLst>
                                    </p:anim>
                                    <p:anim calcmode="lin" valueType="num">
                                      <p:cBhvr additive="base">
                                        <p:cTn id="52" dur="500" fill="hold"/>
                                        <p:tgtEl>
                                          <p:spTgt spid="6965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9640"/>
                                        </p:tgtEl>
                                        <p:attrNameLst>
                                          <p:attrName>style.visibility</p:attrName>
                                        </p:attrNameLst>
                                      </p:cBhvr>
                                      <p:to>
                                        <p:strVal val="visible"/>
                                      </p:to>
                                    </p:set>
                                    <p:anim calcmode="lin" valueType="num">
                                      <p:cBhvr additive="base">
                                        <p:cTn id="55" dur="500" fill="hold"/>
                                        <p:tgtEl>
                                          <p:spTgt spid="69640"/>
                                        </p:tgtEl>
                                        <p:attrNameLst>
                                          <p:attrName>ppt_x</p:attrName>
                                        </p:attrNameLst>
                                      </p:cBhvr>
                                      <p:tavLst>
                                        <p:tav tm="0">
                                          <p:val>
                                            <p:strVal val="#ppt_x"/>
                                          </p:val>
                                        </p:tav>
                                        <p:tav tm="100000">
                                          <p:val>
                                            <p:strVal val="#ppt_x"/>
                                          </p:val>
                                        </p:tav>
                                      </p:tavLst>
                                    </p:anim>
                                    <p:anim calcmode="lin" valueType="num">
                                      <p:cBhvr additive="base">
                                        <p:cTn id="56" dur="500" fill="hold"/>
                                        <p:tgtEl>
                                          <p:spTgt spid="69640"/>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500"/>
                            </p:stCondLst>
                            <p:childTnLst>
                              <p:par>
                                <p:cTn id="58" presetID="21" presetClass="entr" presetSubtype="4" fill="hold" grpId="0" nodeType="afterEffect">
                                  <p:stCondLst>
                                    <p:cond delay="0"/>
                                  </p:stCondLst>
                                  <p:childTnLst>
                                    <p:set>
                                      <p:cBhvr>
                                        <p:cTn id="59" dur="1" fill="hold">
                                          <p:stCondLst>
                                            <p:cond delay="0"/>
                                          </p:stCondLst>
                                        </p:cTn>
                                        <p:tgtEl>
                                          <p:spTgt spid="69653"/>
                                        </p:tgtEl>
                                        <p:attrNameLst>
                                          <p:attrName>style.visibility</p:attrName>
                                        </p:attrNameLst>
                                      </p:cBhvr>
                                      <p:to>
                                        <p:strVal val="visible"/>
                                      </p:to>
                                    </p:set>
                                    <p:animEffect transition="in" filter="wheel(4)">
                                      <p:cBhvr>
                                        <p:cTn id="60" dur="2000"/>
                                        <p:tgtEl>
                                          <p:spTgt spid="6965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grpId="1" nodeType="clickEffect">
                                  <p:stCondLst>
                                    <p:cond delay="0"/>
                                  </p:stCondLst>
                                  <p:childTnLst>
                                    <p:animEffect transition="out" filter="blinds(horizontal)">
                                      <p:cBhvr>
                                        <p:cTn id="64" dur="500"/>
                                        <p:tgtEl>
                                          <p:spTgt spid="69653"/>
                                        </p:tgtEl>
                                      </p:cBhvr>
                                    </p:animEffect>
                                    <p:set>
                                      <p:cBhvr>
                                        <p:cTn id="65" dur="1" fill="hold">
                                          <p:stCondLst>
                                            <p:cond delay="499"/>
                                          </p:stCondLst>
                                        </p:cTn>
                                        <p:tgtEl>
                                          <p:spTgt spid="69653"/>
                                        </p:tgtEl>
                                        <p:attrNameLst>
                                          <p:attrName>style.visibility</p:attrName>
                                        </p:attrNameLst>
                                      </p:cBhvr>
                                      <p:to>
                                        <p:strVal val="hidden"/>
                                      </p:to>
                                    </p:set>
                                  </p:childTnLst>
                                </p:cTn>
                              </p:par>
                              <p:par>
                                <p:cTn id="66" presetID="21" presetClass="entr" presetSubtype="4" fill="hold" grpId="0" nodeType="withEffect">
                                  <p:stCondLst>
                                    <p:cond delay="0"/>
                                  </p:stCondLst>
                                  <p:childTnLst>
                                    <p:set>
                                      <p:cBhvr>
                                        <p:cTn id="67" dur="1" fill="hold">
                                          <p:stCondLst>
                                            <p:cond delay="0"/>
                                          </p:stCondLst>
                                        </p:cTn>
                                        <p:tgtEl>
                                          <p:spTgt spid="69652"/>
                                        </p:tgtEl>
                                        <p:attrNameLst>
                                          <p:attrName>style.visibility</p:attrName>
                                        </p:attrNameLst>
                                      </p:cBhvr>
                                      <p:to>
                                        <p:strVal val="visible"/>
                                      </p:to>
                                    </p:set>
                                    <p:animEffect transition="in" filter="wheel(4)">
                                      <p:cBhvr>
                                        <p:cTn id="68" dur="2000"/>
                                        <p:tgtEl>
                                          <p:spTgt spid="69652"/>
                                        </p:tgtEl>
                                      </p:cBhvr>
                                    </p:animEffect>
                                  </p:childTnLst>
                                </p:cTn>
                              </p:par>
                              <p:par>
                                <p:cTn id="69" presetID="3" presetClass="exit" presetSubtype="10" fill="hold" nodeType="withEffect">
                                  <p:stCondLst>
                                    <p:cond delay="0"/>
                                  </p:stCondLst>
                                  <p:childTnLst>
                                    <p:animEffect transition="out" filter="blinds(horizontal)">
                                      <p:cBhvr>
                                        <p:cTn id="70" dur="500"/>
                                        <p:tgtEl>
                                          <p:spTgt spid="243731"/>
                                        </p:tgtEl>
                                      </p:cBhvr>
                                    </p:animEffect>
                                    <p:set>
                                      <p:cBhvr>
                                        <p:cTn id="71" dur="1" fill="hold">
                                          <p:stCondLst>
                                            <p:cond delay="499"/>
                                          </p:stCondLst>
                                        </p:cTn>
                                        <p:tgtEl>
                                          <p:spTgt spid="2437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2" grpId="0" animBg="1"/>
      <p:bldP spid="69653" grpId="0" animBg="1"/>
      <p:bldP spid="69653"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a:extLst>
              <a:ext uri="{FF2B5EF4-FFF2-40B4-BE49-F238E27FC236}">
                <a16:creationId xmlns:a16="http://schemas.microsoft.com/office/drawing/2014/main" id="{0D884326-A08A-4DAC-B342-459EF4CA7EF0}"/>
              </a:ext>
            </a:extLst>
          </p:cNvPr>
          <p:cNvSpPr txBox="1">
            <a:spLocks noChangeArrowheads="1"/>
          </p:cNvSpPr>
          <p:nvPr/>
        </p:nvSpPr>
        <p:spPr bwMode="auto">
          <a:xfrm>
            <a:off x="3611166" y="4600576"/>
            <a:ext cx="1943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700">
                <a:solidFill>
                  <a:srgbClr val="000099"/>
                </a:solidFill>
                <a:latin typeface="Arial" panose="020B0604020202020204" pitchFamily="34" charset="0"/>
              </a:rPr>
              <a:t>Bọ ngựa</a:t>
            </a:r>
            <a:endParaRPr lang="en-US" altLang="en-US" sz="2700"/>
          </a:p>
        </p:txBody>
      </p:sp>
      <p:pic>
        <p:nvPicPr>
          <p:cNvPr id="134147" name="Picture 3" descr="bongua1">
            <a:extLst>
              <a:ext uri="{FF2B5EF4-FFF2-40B4-BE49-F238E27FC236}">
                <a16:creationId xmlns:a16="http://schemas.microsoft.com/office/drawing/2014/main" id="{BF40893F-4056-4409-9C4E-89CE13D71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57150"/>
            <a:ext cx="3257550" cy="222885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4" descr="101207bai2-a20">
            <a:extLst>
              <a:ext uri="{FF2B5EF4-FFF2-40B4-BE49-F238E27FC236}">
                <a16:creationId xmlns:a16="http://schemas.microsoft.com/office/drawing/2014/main" id="{4282E9BB-899E-45B0-AC53-BA0BE6868BEF}"/>
              </a:ext>
            </a:extLst>
          </p:cNvPr>
          <p:cNvPicPr>
            <a:picLocks noChangeAspect="1" noChangeArrowheads="1"/>
          </p:cNvPicPr>
          <p:nvPr/>
        </p:nvPicPr>
        <p:blipFill>
          <a:blip r:embed="rId3">
            <a:lum contrast="-8000"/>
            <a:extLst>
              <a:ext uri="{28A0092B-C50C-407E-A947-70E740481C1C}">
                <a14:useLocalDpi xmlns:a14="http://schemas.microsoft.com/office/drawing/2010/main" val="0"/>
              </a:ext>
            </a:extLst>
          </a:blip>
          <a:srcRect/>
          <a:stretch>
            <a:fillRect/>
          </a:stretch>
        </p:blipFill>
        <p:spPr bwMode="auto">
          <a:xfrm>
            <a:off x="4686300" y="57150"/>
            <a:ext cx="3200400" cy="222885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34149" name="Picture 5" descr="ctr1">
            <a:extLst>
              <a:ext uri="{FF2B5EF4-FFF2-40B4-BE49-F238E27FC236}">
                <a16:creationId xmlns:a16="http://schemas.microsoft.com/office/drawing/2014/main" id="{FC6D4F4E-38B7-413E-9A0F-D8D5AB1F4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2408635"/>
            <a:ext cx="3257550" cy="222051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34150" name="Picture 6" descr="bongua2">
            <a:extLst>
              <a:ext uri="{FF2B5EF4-FFF2-40B4-BE49-F238E27FC236}">
                <a16:creationId xmlns:a16="http://schemas.microsoft.com/office/drawing/2014/main" id="{9007F287-F4AB-4869-AB14-4CA4B9A6E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2400300"/>
            <a:ext cx="3200400" cy="222885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ppt_w</p:attrName>
                                        </p:attrNameLst>
                                      </p:cBhvr>
                                      <p:tavLst>
                                        <p:tav tm="0">
                                          <p:val>
                                            <p:fltVal val="0"/>
                                          </p:val>
                                        </p:tav>
                                        <p:tav tm="100000">
                                          <p:val>
                                            <p:strVal val="#ppt_w"/>
                                          </p:val>
                                        </p:tav>
                                      </p:tavLst>
                                    </p:anim>
                                    <p:anim calcmode="lin" valueType="num">
                                      <p:cBhvr>
                                        <p:cTn id="8" dur="500" fill="hold"/>
                                        <p:tgtEl>
                                          <p:spTgt spid="134146"/>
                                        </p:tgtEl>
                                        <p:attrNameLst>
                                          <p:attrName>ppt_h</p:attrName>
                                        </p:attrNameLst>
                                      </p:cBhvr>
                                      <p:tavLst>
                                        <p:tav tm="0">
                                          <p:val>
                                            <p:fltVal val="0"/>
                                          </p:val>
                                        </p:tav>
                                        <p:tav tm="100000">
                                          <p:val>
                                            <p:strVal val="#ppt_h"/>
                                          </p:val>
                                        </p:tav>
                                      </p:tavLst>
                                    </p:anim>
                                    <p:animEffect transition="in" filter="fade">
                                      <p:cBhvr>
                                        <p:cTn id="9" dur="500"/>
                                        <p:tgtEl>
                                          <p:spTgt spid="134146"/>
                                        </p:tgtEl>
                                      </p:cBhvr>
                                    </p:animEffect>
                                  </p:childTnLst>
                                </p:cTn>
                              </p:par>
                              <p:par>
                                <p:cTn id="10" presetID="53" presetClass="entr" presetSubtype="0" fill="hold" nodeType="withEffect">
                                  <p:stCondLst>
                                    <p:cond delay="0"/>
                                  </p:stCondLst>
                                  <p:childTnLst>
                                    <p:set>
                                      <p:cBhvr>
                                        <p:cTn id="11" dur="1" fill="hold">
                                          <p:stCondLst>
                                            <p:cond delay="0"/>
                                          </p:stCondLst>
                                        </p:cTn>
                                        <p:tgtEl>
                                          <p:spTgt spid="134147"/>
                                        </p:tgtEl>
                                        <p:attrNameLst>
                                          <p:attrName>style.visibility</p:attrName>
                                        </p:attrNameLst>
                                      </p:cBhvr>
                                      <p:to>
                                        <p:strVal val="visible"/>
                                      </p:to>
                                    </p:set>
                                    <p:anim calcmode="lin" valueType="num">
                                      <p:cBhvr>
                                        <p:cTn id="12" dur="500" fill="hold"/>
                                        <p:tgtEl>
                                          <p:spTgt spid="134147"/>
                                        </p:tgtEl>
                                        <p:attrNameLst>
                                          <p:attrName>ppt_w</p:attrName>
                                        </p:attrNameLst>
                                      </p:cBhvr>
                                      <p:tavLst>
                                        <p:tav tm="0">
                                          <p:val>
                                            <p:fltVal val="0"/>
                                          </p:val>
                                        </p:tav>
                                        <p:tav tm="100000">
                                          <p:val>
                                            <p:strVal val="#ppt_w"/>
                                          </p:val>
                                        </p:tav>
                                      </p:tavLst>
                                    </p:anim>
                                    <p:anim calcmode="lin" valueType="num">
                                      <p:cBhvr>
                                        <p:cTn id="13" dur="500" fill="hold"/>
                                        <p:tgtEl>
                                          <p:spTgt spid="134147"/>
                                        </p:tgtEl>
                                        <p:attrNameLst>
                                          <p:attrName>ppt_h</p:attrName>
                                        </p:attrNameLst>
                                      </p:cBhvr>
                                      <p:tavLst>
                                        <p:tav tm="0">
                                          <p:val>
                                            <p:fltVal val="0"/>
                                          </p:val>
                                        </p:tav>
                                        <p:tav tm="100000">
                                          <p:val>
                                            <p:strVal val="#ppt_h"/>
                                          </p:val>
                                        </p:tav>
                                      </p:tavLst>
                                    </p:anim>
                                    <p:animEffect transition="in" filter="fade">
                                      <p:cBhvr>
                                        <p:cTn id="14" dur="500"/>
                                        <p:tgtEl>
                                          <p:spTgt spid="134147"/>
                                        </p:tgtEl>
                                      </p:cBhvr>
                                    </p:animEffect>
                                  </p:childTnLst>
                                </p:cTn>
                              </p:par>
                              <p:par>
                                <p:cTn id="15" presetID="53" presetClass="entr" presetSubtype="0" fill="hold" nodeType="withEffect">
                                  <p:stCondLst>
                                    <p:cond delay="0"/>
                                  </p:stCondLst>
                                  <p:childTnLst>
                                    <p:set>
                                      <p:cBhvr>
                                        <p:cTn id="16" dur="1" fill="hold">
                                          <p:stCondLst>
                                            <p:cond delay="0"/>
                                          </p:stCondLst>
                                        </p:cTn>
                                        <p:tgtEl>
                                          <p:spTgt spid="134148"/>
                                        </p:tgtEl>
                                        <p:attrNameLst>
                                          <p:attrName>style.visibility</p:attrName>
                                        </p:attrNameLst>
                                      </p:cBhvr>
                                      <p:to>
                                        <p:strVal val="visible"/>
                                      </p:to>
                                    </p:set>
                                    <p:anim calcmode="lin" valueType="num">
                                      <p:cBhvr>
                                        <p:cTn id="17" dur="500" fill="hold"/>
                                        <p:tgtEl>
                                          <p:spTgt spid="134148"/>
                                        </p:tgtEl>
                                        <p:attrNameLst>
                                          <p:attrName>ppt_w</p:attrName>
                                        </p:attrNameLst>
                                      </p:cBhvr>
                                      <p:tavLst>
                                        <p:tav tm="0">
                                          <p:val>
                                            <p:fltVal val="0"/>
                                          </p:val>
                                        </p:tav>
                                        <p:tav tm="100000">
                                          <p:val>
                                            <p:strVal val="#ppt_w"/>
                                          </p:val>
                                        </p:tav>
                                      </p:tavLst>
                                    </p:anim>
                                    <p:anim calcmode="lin" valueType="num">
                                      <p:cBhvr>
                                        <p:cTn id="18" dur="500" fill="hold"/>
                                        <p:tgtEl>
                                          <p:spTgt spid="134148"/>
                                        </p:tgtEl>
                                        <p:attrNameLst>
                                          <p:attrName>ppt_h</p:attrName>
                                        </p:attrNameLst>
                                      </p:cBhvr>
                                      <p:tavLst>
                                        <p:tav tm="0">
                                          <p:val>
                                            <p:fltVal val="0"/>
                                          </p:val>
                                        </p:tav>
                                        <p:tav tm="100000">
                                          <p:val>
                                            <p:strVal val="#ppt_h"/>
                                          </p:val>
                                        </p:tav>
                                      </p:tavLst>
                                    </p:anim>
                                    <p:animEffect transition="in" filter="fade">
                                      <p:cBhvr>
                                        <p:cTn id="19" dur="500"/>
                                        <p:tgtEl>
                                          <p:spTgt spid="134148"/>
                                        </p:tgtEl>
                                      </p:cBhvr>
                                    </p:animEffect>
                                  </p:childTnLst>
                                </p:cTn>
                              </p:par>
                              <p:par>
                                <p:cTn id="20" presetID="53" presetClass="entr" presetSubtype="0" fill="hold" nodeType="withEffect">
                                  <p:stCondLst>
                                    <p:cond delay="0"/>
                                  </p:stCondLst>
                                  <p:childTnLst>
                                    <p:set>
                                      <p:cBhvr>
                                        <p:cTn id="21" dur="1" fill="hold">
                                          <p:stCondLst>
                                            <p:cond delay="0"/>
                                          </p:stCondLst>
                                        </p:cTn>
                                        <p:tgtEl>
                                          <p:spTgt spid="134149"/>
                                        </p:tgtEl>
                                        <p:attrNameLst>
                                          <p:attrName>style.visibility</p:attrName>
                                        </p:attrNameLst>
                                      </p:cBhvr>
                                      <p:to>
                                        <p:strVal val="visible"/>
                                      </p:to>
                                    </p:set>
                                    <p:anim calcmode="lin" valueType="num">
                                      <p:cBhvr>
                                        <p:cTn id="22" dur="500" fill="hold"/>
                                        <p:tgtEl>
                                          <p:spTgt spid="134149"/>
                                        </p:tgtEl>
                                        <p:attrNameLst>
                                          <p:attrName>ppt_w</p:attrName>
                                        </p:attrNameLst>
                                      </p:cBhvr>
                                      <p:tavLst>
                                        <p:tav tm="0">
                                          <p:val>
                                            <p:fltVal val="0"/>
                                          </p:val>
                                        </p:tav>
                                        <p:tav tm="100000">
                                          <p:val>
                                            <p:strVal val="#ppt_w"/>
                                          </p:val>
                                        </p:tav>
                                      </p:tavLst>
                                    </p:anim>
                                    <p:anim calcmode="lin" valueType="num">
                                      <p:cBhvr>
                                        <p:cTn id="23" dur="500" fill="hold"/>
                                        <p:tgtEl>
                                          <p:spTgt spid="134149"/>
                                        </p:tgtEl>
                                        <p:attrNameLst>
                                          <p:attrName>ppt_h</p:attrName>
                                        </p:attrNameLst>
                                      </p:cBhvr>
                                      <p:tavLst>
                                        <p:tav tm="0">
                                          <p:val>
                                            <p:fltVal val="0"/>
                                          </p:val>
                                        </p:tav>
                                        <p:tav tm="100000">
                                          <p:val>
                                            <p:strVal val="#ppt_h"/>
                                          </p:val>
                                        </p:tav>
                                      </p:tavLst>
                                    </p:anim>
                                    <p:animEffect transition="in" filter="fade">
                                      <p:cBhvr>
                                        <p:cTn id="24" dur="500"/>
                                        <p:tgtEl>
                                          <p:spTgt spid="134149"/>
                                        </p:tgtEl>
                                      </p:cBhvr>
                                    </p:animEffect>
                                  </p:childTnLst>
                                </p:cTn>
                              </p:par>
                              <p:par>
                                <p:cTn id="25" presetID="53" presetClass="entr" presetSubtype="0" fill="hold" nodeType="withEffect">
                                  <p:stCondLst>
                                    <p:cond delay="0"/>
                                  </p:stCondLst>
                                  <p:childTnLst>
                                    <p:set>
                                      <p:cBhvr>
                                        <p:cTn id="26" dur="1" fill="hold">
                                          <p:stCondLst>
                                            <p:cond delay="0"/>
                                          </p:stCondLst>
                                        </p:cTn>
                                        <p:tgtEl>
                                          <p:spTgt spid="134150"/>
                                        </p:tgtEl>
                                        <p:attrNameLst>
                                          <p:attrName>style.visibility</p:attrName>
                                        </p:attrNameLst>
                                      </p:cBhvr>
                                      <p:to>
                                        <p:strVal val="visible"/>
                                      </p:to>
                                    </p:set>
                                    <p:anim calcmode="lin" valueType="num">
                                      <p:cBhvr>
                                        <p:cTn id="27" dur="500" fill="hold"/>
                                        <p:tgtEl>
                                          <p:spTgt spid="134150"/>
                                        </p:tgtEl>
                                        <p:attrNameLst>
                                          <p:attrName>ppt_w</p:attrName>
                                        </p:attrNameLst>
                                      </p:cBhvr>
                                      <p:tavLst>
                                        <p:tav tm="0">
                                          <p:val>
                                            <p:fltVal val="0"/>
                                          </p:val>
                                        </p:tav>
                                        <p:tav tm="100000">
                                          <p:val>
                                            <p:strVal val="#ppt_w"/>
                                          </p:val>
                                        </p:tav>
                                      </p:tavLst>
                                    </p:anim>
                                    <p:anim calcmode="lin" valueType="num">
                                      <p:cBhvr>
                                        <p:cTn id="28" dur="500" fill="hold"/>
                                        <p:tgtEl>
                                          <p:spTgt spid="134150"/>
                                        </p:tgtEl>
                                        <p:attrNameLst>
                                          <p:attrName>ppt_h</p:attrName>
                                        </p:attrNameLst>
                                      </p:cBhvr>
                                      <p:tavLst>
                                        <p:tav tm="0">
                                          <p:val>
                                            <p:fltVal val="0"/>
                                          </p:val>
                                        </p:tav>
                                        <p:tav tm="100000">
                                          <p:val>
                                            <p:strVal val="#ppt_h"/>
                                          </p:val>
                                        </p:tav>
                                      </p:tavLst>
                                    </p:anim>
                                    <p:animEffect transition="in" filter="fade">
                                      <p:cBhvr>
                                        <p:cTn id="29"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a:extLst>
              <a:ext uri="{FF2B5EF4-FFF2-40B4-BE49-F238E27FC236}">
                <a16:creationId xmlns:a16="http://schemas.microsoft.com/office/drawing/2014/main" id="{EE4EA712-B8B4-46B8-BFD5-35F096803171}"/>
              </a:ext>
            </a:extLst>
          </p:cNvPr>
          <p:cNvSpPr txBox="1">
            <a:spLocks noChangeArrowheads="1"/>
          </p:cNvSpPr>
          <p:nvPr/>
        </p:nvSpPr>
        <p:spPr bwMode="auto">
          <a:xfrm>
            <a:off x="3575447" y="4589860"/>
            <a:ext cx="2171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700">
                <a:solidFill>
                  <a:srgbClr val="000099"/>
                </a:solidFill>
                <a:latin typeface="Arial" panose="020B0604020202020204" pitchFamily="34" charset="0"/>
              </a:rPr>
              <a:t>Cánh cam</a:t>
            </a:r>
            <a:endParaRPr lang="en-US" altLang="en-US" sz="2700"/>
          </a:p>
        </p:txBody>
      </p:sp>
      <p:pic>
        <p:nvPicPr>
          <p:cNvPr id="136195" name="Picture 3" descr="u3_catdinhtrung">
            <a:extLst>
              <a:ext uri="{FF2B5EF4-FFF2-40B4-BE49-F238E27FC236}">
                <a16:creationId xmlns:a16="http://schemas.microsoft.com/office/drawing/2014/main" id="{AB0ED2E8-1AF2-4AB3-B39F-6FD5EE8FC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14300"/>
            <a:ext cx="3371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canh%20cam">
            <a:extLst>
              <a:ext uri="{FF2B5EF4-FFF2-40B4-BE49-F238E27FC236}">
                <a16:creationId xmlns:a16="http://schemas.microsoft.com/office/drawing/2014/main" id="{155A1C61-0449-425E-86B2-648339D46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14300"/>
            <a:ext cx="3200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Bam'sBlog">
            <a:extLst>
              <a:ext uri="{FF2B5EF4-FFF2-40B4-BE49-F238E27FC236}">
                <a16:creationId xmlns:a16="http://schemas.microsoft.com/office/drawing/2014/main" id="{733B0ABB-BC9D-4E0A-8669-482A66148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2343150"/>
            <a:ext cx="3486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nature8_1626">
            <a:extLst>
              <a:ext uri="{FF2B5EF4-FFF2-40B4-BE49-F238E27FC236}">
                <a16:creationId xmlns:a16="http://schemas.microsoft.com/office/drawing/2014/main" id="{8F65EAD0-ED3D-4C3A-9A1D-4FBC0C0F2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2400300"/>
            <a:ext cx="3200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6195"/>
                                        </p:tgtEl>
                                        <p:attrNameLst>
                                          <p:attrName>style.visibility</p:attrName>
                                        </p:attrNameLst>
                                      </p:cBhvr>
                                      <p:to>
                                        <p:strVal val="visible"/>
                                      </p:to>
                                    </p:set>
                                    <p:anim calcmode="lin" valueType="num">
                                      <p:cBhvr>
                                        <p:cTn id="7" dur="500" fill="hold"/>
                                        <p:tgtEl>
                                          <p:spTgt spid="136195"/>
                                        </p:tgtEl>
                                        <p:attrNameLst>
                                          <p:attrName>ppt_w</p:attrName>
                                        </p:attrNameLst>
                                      </p:cBhvr>
                                      <p:tavLst>
                                        <p:tav tm="0">
                                          <p:val>
                                            <p:fltVal val="0"/>
                                          </p:val>
                                        </p:tav>
                                        <p:tav tm="100000">
                                          <p:val>
                                            <p:strVal val="#ppt_w"/>
                                          </p:val>
                                        </p:tav>
                                      </p:tavLst>
                                    </p:anim>
                                    <p:anim calcmode="lin" valueType="num">
                                      <p:cBhvr>
                                        <p:cTn id="8" dur="500" fill="hold"/>
                                        <p:tgtEl>
                                          <p:spTgt spid="136195"/>
                                        </p:tgtEl>
                                        <p:attrNameLst>
                                          <p:attrName>ppt_h</p:attrName>
                                        </p:attrNameLst>
                                      </p:cBhvr>
                                      <p:tavLst>
                                        <p:tav tm="0">
                                          <p:val>
                                            <p:fltVal val="0"/>
                                          </p:val>
                                        </p:tav>
                                        <p:tav tm="100000">
                                          <p:val>
                                            <p:strVal val="#ppt_h"/>
                                          </p:val>
                                        </p:tav>
                                      </p:tavLst>
                                    </p:anim>
                                    <p:animEffect transition="in" filter="fade">
                                      <p:cBhvr>
                                        <p:cTn id="9" dur="500"/>
                                        <p:tgtEl>
                                          <p:spTgt spid="136195"/>
                                        </p:tgtEl>
                                      </p:cBhvr>
                                    </p:animEffect>
                                  </p:childTnLst>
                                </p:cTn>
                              </p:par>
                              <p:par>
                                <p:cTn id="10" presetID="53" presetClass="entr" presetSubtype="0" fill="hold" nodeType="withEffect">
                                  <p:stCondLst>
                                    <p:cond delay="0"/>
                                  </p:stCondLst>
                                  <p:childTnLst>
                                    <p:set>
                                      <p:cBhvr>
                                        <p:cTn id="11" dur="1" fill="hold">
                                          <p:stCondLst>
                                            <p:cond delay="0"/>
                                          </p:stCondLst>
                                        </p:cTn>
                                        <p:tgtEl>
                                          <p:spTgt spid="136196"/>
                                        </p:tgtEl>
                                        <p:attrNameLst>
                                          <p:attrName>style.visibility</p:attrName>
                                        </p:attrNameLst>
                                      </p:cBhvr>
                                      <p:to>
                                        <p:strVal val="visible"/>
                                      </p:to>
                                    </p:set>
                                    <p:anim calcmode="lin" valueType="num">
                                      <p:cBhvr>
                                        <p:cTn id="12" dur="500" fill="hold"/>
                                        <p:tgtEl>
                                          <p:spTgt spid="136196"/>
                                        </p:tgtEl>
                                        <p:attrNameLst>
                                          <p:attrName>ppt_w</p:attrName>
                                        </p:attrNameLst>
                                      </p:cBhvr>
                                      <p:tavLst>
                                        <p:tav tm="0">
                                          <p:val>
                                            <p:fltVal val="0"/>
                                          </p:val>
                                        </p:tav>
                                        <p:tav tm="100000">
                                          <p:val>
                                            <p:strVal val="#ppt_w"/>
                                          </p:val>
                                        </p:tav>
                                      </p:tavLst>
                                    </p:anim>
                                    <p:anim calcmode="lin" valueType="num">
                                      <p:cBhvr>
                                        <p:cTn id="13" dur="500" fill="hold"/>
                                        <p:tgtEl>
                                          <p:spTgt spid="136196"/>
                                        </p:tgtEl>
                                        <p:attrNameLst>
                                          <p:attrName>ppt_h</p:attrName>
                                        </p:attrNameLst>
                                      </p:cBhvr>
                                      <p:tavLst>
                                        <p:tav tm="0">
                                          <p:val>
                                            <p:fltVal val="0"/>
                                          </p:val>
                                        </p:tav>
                                        <p:tav tm="100000">
                                          <p:val>
                                            <p:strVal val="#ppt_h"/>
                                          </p:val>
                                        </p:tav>
                                      </p:tavLst>
                                    </p:anim>
                                    <p:animEffect transition="in" filter="fade">
                                      <p:cBhvr>
                                        <p:cTn id="14" dur="500"/>
                                        <p:tgtEl>
                                          <p:spTgt spid="136196"/>
                                        </p:tgtEl>
                                      </p:cBhvr>
                                    </p:animEffect>
                                  </p:childTnLst>
                                </p:cTn>
                              </p:par>
                              <p:par>
                                <p:cTn id="15" presetID="53" presetClass="entr" presetSubtype="0" fill="hold" nodeType="withEffect">
                                  <p:stCondLst>
                                    <p:cond delay="0"/>
                                  </p:stCondLst>
                                  <p:childTnLst>
                                    <p:set>
                                      <p:cBhvr>
                                        <p:cTn id="16" dur="1" fill="hold">
                                          <p:stCondLst>
                                            <p:cond delay="0"/>
                                          </p:stCondLst>
                                        </p:cTn>
                                        <p:tgtEl>
                                          <p:spTgt spid="136197"/>
                                        </p:tgtEl>
                                        <p:attrNameLst>
                                          <p:attrName>style.visibility</p:attrName>
                                        </p:attrNameLst>
                                      </p:cBhvr>
                                      <p:to>
                                        <p:strVal val="visible"/>
                                      </p:to>
                                    </p:set>
                                    <p:anim calcmode="lin" valueType="num">
                                      <p:cBhvr>
                                        <p:cTn id="17" dur="500" fill="hold"/>
                                        <p:tgtEl>
                                          <p:spTgt spid="136197"/>
                                        </p:tgtEl>
                                        <p:attrNameLst>
                                          <p:attrName>ppt_w</p:attrName>
                                        </p:attrNameLst>
                                      </p:cBhvr>
                                      <p:tavLst>
                                        <p:tav tm="0">
                                          <p:val>
                                            <p:fltVal val="0"/>
                                          </p:val>
                                        </p:tav>
                                        <p:tav tm="100000">
                                          <p:val>
                                            <p:strVal val="#ppt_w"/>
                                          </p:val>
                                        </p:tav>
                                      </p:tavLst>
                                    </p:anim>
                                    <p:anim calcmode="lin" valueType="num">
                                      <p:cBhvr>
                                        <p:cTn id="18" dur="500" fill="hold"/>
                                        <p:tgtEl>
                                          <p:spTgt spid="136197"/>
                                        </p:tgtEl>
                                        <p:attrNameLst>
                                          <p:attrName>ppt_h</p:attrName>
                                        </p:attrNameLst>
                                      </p:cBhvr>
                                      <p:tavLst>
                                        <p:tav tm="0">
                                          <p:val>
                                            <p:fltVal val="0"/>
                                          </p:val>
                                        </p:tav>
                                        <p:tav tm="100000">
                                          <p:val>
                                            <p:strVal val="#ppt_h"/>
                                          </p:val>
                                        </p:tav>
                                      </p:tavLst>
                                    </p:anim>
                                    <p:animEffect transition="in" filter="fade">
                                      <p:cBhvr>
                                        <p:cTn id="19" dur="500"/>
                                        <p:tgtEl>
                                          <p:spTgt spid="136197"/>
                                        </p:tgtEl>
                                      </p:cBhvr>
                                    </p:animEffect>
                                  </p:childTnLst>
                                </p:cTn>
                              </p:par>
                              <p:par>
                                <p:cTn id="20" presetID="53" presetClass="entr" presetSubtype="0" fill="hold" nodeType="withEffect">
                                  <p:stCondLst>
                                    <p:cond delay="0"/>
                                  </p:stCondLst>
                                  <p:childTnLst>
                                    <p:set>
                                      <p:cBhvr>
                                        <p:cTn id="21" dur="1" fill="hold">
                                          <p:stCondLst>
                                            <p:cond delay="0"/>
                                          </p:stCondLst>
                                        </p:cTn>
                                        <p:tgtEl>
                                          <p:spTgt spid="136198"/>
                                        </p:tgtEl>
                                        <p:attrNameLst>
                                          <p:attrName>style.visibility</p:attrName>
                                        </p:attrNameLst>
                                      </p:cBhvr>
                                      <p:to>
                                        <p:strVal val="visible"/>
                                      </p:to>
                                    </p:set>
                                    <p:anim calcmode="lin" valueType="num">
                                      <p:cBhvr>
                                        <p:cTn id="22" dur="500" fill="hold"/>
                                        <p:tgtEl>
                                          <p:spTgt spid="136198"/>
                                        </p:tgtEl>
                                        <p:attrNameLst>
                                          <p:attrName>ppt_w</p:attrName>
                                        </p:attrNameLst>
                                      </p:cBhvr>
                                      <p:tavLst>
                                        <p:tav tm="0">
                                          <p:val>
                                            <p:fltVal val="0"/>
                                          </p:val>
                                        </p:tav>
                                        <p:tav tm="100000">
                                          <p:val>
                                            <p:strVal val="#ppt_w"/>
                                          </p:val>
                                        </p:tav>
                                      </p:tavLst>
                                    </p:anim>
                                    <p:anim calcmode="lin" valueType="num">
                                      <p:cBhvr>
                                        <p:cTn id="23" dur="500" fill="hold"/>
                                        <p:tgtEl>
                                          <p:spTgt spid="136198"/>
                                        </p:tgtEl>
                                        <p:attrNameLst>
                                          <p:attrName>ppt_h</p:attrName>
                                        </p:attrNameLst>
                                      </p:cBhvr>
                                      <p:tavLst>
                                        <p:tav tm="0">
                                          <p:val>
                                            <p:fltVal val="0"/>
                                          </p:val>
                                        </p:tav>
                                        <p:tav tm="100000">
                                          <p:val>
                                            <p:strVal val="#ppt_h"/>
                                          </p:val>
                                        </p:tav>
                                      </p:tavLst>
                                    </p:anim>
                                    <p:animEffect transition="in" filter="fade">
                                      <p:cBhvr>
                                        <p:cTn id="24" dur="500"/>
                                        <p:tgtEl>
                                          <p:spTgt spid="13619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6194"/>
                                        </p:tgtEl>
                                        <p:attrNameLst>
                                          <p:attrName>style.visibility</p:attrName>
                                        </p:attrNameLst>
                                      </p:cBhvr>
                                      <p:to>
                                        <p:strVal val="visible"/>
                                      </p:to>
                                    </p:set>
                                    <p:anim calcmode="lin" valueType="num">
                                      <p:cBhvr>
                                        <p:cTn id="27" dur="500" fill="hold"/>
                                        <p:tgtEl>
                                          <p:spTgt spid="136194"/>
                                        </p:tgtEl>
                                        <p:attrNameLst>
                                          <p:attrName>ppt_w</p:attrName>
                                        </p:attrNameLst>
                                      </p:cBhvr>
                                      <p:tavLst>
                                        <p:tav tm="0">
                                          <p:val>
                                            <p:fltVal val="0"/>
                                          </p:val>
                                        </p:tav>
                                        <p:tav tm="100000">
                                          <p:val>
                                            <p:strVal val="#ppt_w"/>
                                          </p:val>
                                        </p:tav>
                                      </p:tavLst>
                                    </p:anim>
                                    <p:anim calcmode="lin" valueType="num">
                                      <p:cBhvr>
                                        <p:cTn id="28" dur="500" fill="hold"/>
                                        <p:tgtEl>
                                          <p:spTgt spid="136194"/>
                                        </p:tgtEl>
                                        <p:attrNameLst>
                                          <p:attrName>ppt_h</p:attrName>
                                        </p:attrNameLst>
                                      </p:cBhvr>
                                      <p:tavLst>
                                        <p:tav tm="0">
                                          <p:val>
                                            <p:fltVal val="0"/>
                                          </p:val>
                                        </p:tav>
                                        <p:tav tm="100000">
                                          <p:val>
                                            <p:strVal val="#ppt_h"/>
                                          </p:val>
                                        </p:tav>
                                      </p:tavLst>
                                    </p:anim>
                                    <p:animEffect transition="in" filter="fade">
                                      <p:cBhvr>
                                        <p:cTn id="29" dur="500"/>
                                        <p:tgtEl>
                                          <p:spTgt spid="136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384D5EE1-4A4F-42B5-BB23-63E47B824769}"/>
              </a:ext>
            </a:extLst>
          </p:cNvPr>
          <p:cNvSpPr txBox="1">
            <a:spLocks noChangeArrowheads="1"/>
          </p:cNvSpPr>
          <p:nvPr/>
        </p:nvSpPr>
        <p:spPr bwMode="auto">
          <a:xfrm>
            <a:off x="4229100" y="4851797"/>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sz="1350">
              <a:latin typeface="Arial" panose="020B0604020202020204" pitchFamily="34" charset="0"/>
            </a:endParaRPr>
          </a:p>
        </p:txBody>
      </p:sp>
      <p:pic>
        <p:nvPicPr>
          <p:cNvPr id="137219" name="Picture 3" descr="ruoi">
            <a:hlinkClick r:id="" action="ppaction://noaction">
              <a:snd r:embed="rId2" name="j0214098.wav"/>
            </a:hlinkClick>
            <a:extLst>
              <a:ext uri="{FF2B5EF4-FFF2-40B4-BE49-F238E27FC236}">
                <a16:creationId xmlns:a16="http://schemas.microsoft.com/office/drawing/2014/main" id="{A23976F8-9FA8-4DD9-8FC0-3612E94C6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57150"/>
            <a:ext cx="3143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descr="16467_ruoi1_877">
            <a:extLst>
              <a:ext uri="{FF2B5EF4-FFF2-40B4-BE49-F238E27FC236}">
                <a16:creationId xmlns:a16="http://schemas.microsoft.com/office/drawing/2014/main" id="{40F063A0-21CC-420D-B33C-CF5CBA281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57150"/>
            <a:ext cx="34861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descr="fruit%20fly">
            <a:extLst>
              <a:ext uri="{FF2B5EF4-FFF2-40B4-BE49-F238E27FC236}">
                <a16:creationId xmlns:a16="http://schemas.microsoft.com/office/drawing/2014/main" id="{5A3FB93C-BDC8-4DD4-A98A-3E918076C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2343150"/>
            <a:ext cx="3143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6" descr="ANd9GcSz_r5xdelYJNVzxA2U-W6kLp2U1uWq2C4EfNu2nxp0WajapcUp_LFjwc3o">
            <a:extLst>
              <a:ext uri="{FF2B5EF4-FFF2-40B4-BE49-F238E27FC236}">
                <a16:creationId xmlns:a16="http://schemas.microsoft.com/office/drawing/2014/main" id="{70DEBE2D-84AB-487D-8C61-6A7B75AE7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2343150"/>
            <a:ext cx="3429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Text Box 7">
            <a:extLst>
              <a:ext uri="{FF2B5EF4-FFF2-40B4-BE49-F238E27FC236}">
                <a16:creationId xmlns:a16="http://schemas.microsoft.com/office/drawing/2014/main" id="{59343D2B-4864-4EBD-B01D-08076FD500C5}"/>
              </a:ext>
            </a:extLst>
          </p:cNvPr>
          <p:cNvSpPr txBox="1">
            <a:spLocks noChangeArrowheads="1"/>
          </p:cNvSpPr>
          <p:nvPr/>
        </p:nvSpPr>
        <p:spPr bwMode="auto">
          <a:xfrm>
            <a:off x="3600450" y="4629151"/>
            <a:ext cx="1885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700">
                <a:solidFill>
                  <a:srgbClr val="0000FF"/>
                </a:solidFill>
              </a:rPr>
              <a:t>Ruồi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1000" fill="hold"/>
                                        <p:tgtEl>
                                          <p:spTgt spid="137219"/>
                                        </p:tgtEl>
                                        <p:attrNameLst>
                                          <p:attrName>ppt_w</p:attrName>
                                        </p:attrNameLst>
                                      </p:cBhvr>
                                      <p:tavLst>
                                        <p:tav tm="0">
                                          <p:val>
                                            <p:fltVal val="0"/>
                                          </p:val>
                                        </p:tav>
                                        <p:tav tm="100000">
                                          <p:val>
                                            <p:strVal val="#ppt_w"/>
                                          </p:val>
                                        </p:tav>
                                      </p:tavLst>
                                    </p:anim>
                                    <p:anim calcmode="lin" valueType="num">
                                      <p:cBhvr>
                                        <p:cTn id="8" dur="1000" fill="hold"/>
                                        <p:tgtEl>
                                          <p:spTgt spid="137219"/>
                                        </p:tgtEl>
                                        <p:attrNameLst>
                                          <p:attrName>ppt_h</p:attrName>
                                        </p:attrNameLst>
                                      </p:cBhvr>
                                      <p:tavLst>
                                        <p:tav tm="0">
                                          <p:val>
                                            <p:fltVal val="0"/>
                                          </p:val>
                                        </p:tav>
                                        <p:tav tm="100000">
                                          <p:val>
                                            <p:strVal val="#ppt_h"/>
                                          </p:val>
                                        </p:tav>
                                      </p:tavLst>
                                    </p:anim>
                                    <p:anim calcmode="lin" valueType="num">
                                      <p:cBhvr>
                                        <p:cTn id="9" dur="1000" fill="hold"/>
                                        <p:tgtEl>
                                          <p:spTgt spid="137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721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37220"/>
                                        </p:tgtEl>
                                        <p:attrNameLst>
                                          <p:attrName>style.visibility</p:attrName>
                                        </p:attrNameLst>
                                      </p:cBhvr>
                                      <p:to>
                                        <p:strVal val="visible"/>
                                      </p:to>
                                    </p:set>
                                    <p:anim calcmode="lin" valueType="num">
                                      <p:cBhvr>
                                        <p:cTn id="13" dur="1000" fill="hold"/>
                                        <p:tgtEl>
                                          <p:spTgt spid="137220"/>
                                        </p:tgtEl>
                                        <p:attrNameLst>
                                          <p:attrName>ppt_w</p:attrName>
                                        </p:attrNameLst>
                                      </p:cBhvr>
                                      <p:tavLst>
                                        <p:tav tm="0">
                                          <p:val>
                                            <p:fltVal val="0"/>
                                          </p:val>
                                        </p:tav>
                                        <p:tav tm="100000">
                                          <p:val>
                                            <p:strVal val="#ppt_w"/>
                                          </p:val>
                                        </p:tav>
                                      </p:tavLst>
                                    </p:anim>
                                    <p:anim calcmode="lin" valueType="num">
                                      <p:cBhvr>
                                        <p:cTn id="14" dur="1000" fill="hold"/>
                                        <p:tgtEl>
                                          <p:spTgt spid="137220"/>
                                        </p:tgtEl>
                                        <p:attrNameLst>
                                          <p:attrName>ppt_h</p:attrName>
                                        </p:attrNameLst>
                                      </p:cBhvr>
                                      <p:tavLst>
                                        <p:tav tm="0">
                                          <p:val>
                                            <p:fltVal val="0"/>
                                          </p:val>
                                        </p:tav>
                                        <p:tav tm="100000">
                                          <p:val>
                                            <p:strVal val="#ppt_h"/>
                                          </p:val>
                                        </p:tav>
                                      </p:tavLst>
                                    </p:anim>
                                    <p:anim calcmode="lin" valueType="num">
                                      <p:cBhvr>
                                        <p:cTn id="15" dur="1000" fill="hold"/>
                                        <p:tgtEl>
                                          <p:spTgt spid="13722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722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37221"/>
                                        </p:tgtEl>
                                        <p:attrNameLst>
                                          <p:attrName>style.visibility</p:attrName>
                                        </p:attrNameLst>
                                      </p:cBhvr>
                                      <p:to>
                                        <p:strVal val="visible"/>
                                      </p:to>
                                    </p:set>
                                    <p:anim calcmode="lin" valueType="num">
                                      <p:cBhvr>
                                        <p:cTn id="19" dur="1000" fill="hold"/>
                                        <p:tgtEl>
                                          <p:spTgt spid="137221"/>
                                        </p:tgtEl>
                                        <p:attrNameLst>
                                          <p:attrName>ppt_w</p:attrName>
                                        </p:attrNameLst>
                                      </p:cBhvr>
                                      <p:tavLst>
                                        <p:tav tm="0">
                                          <p:val>
                                            <p:fltVal val="0"/>
                                          </p:val>
                                        </p:tav>
                                        <p:tav tm="100000">
                                          <p:val>
                                            <p:strVal val="#ppt_w"/>
                                          </p:val>
                                        </p:tav>
                                      </p:tavLst>
                                    </p:anim>
                                    <p:anim calcmode="lin" valueType="num">
                                      <p:cBhvr>
                                        <p:cTn id="20" dur="1000" fill="hold"/>
                                        <p:tgtEl>
                                          <p:spTgt spid="137221"/>
                                        </p:tgtEl>
                                        <p:attrNameLst>
                                          <p:attrName>ppt_h</p:attrName>
                                        </p:attrNameLst>
                                      </p:cBhvr>
                                      <p:tavLst>
                                        <p:tav tm="0">
                                          <p:val>
                                            <p:fltVal val="0"/>
                                          </p:val>
                                        </p:tav>
                                        <p:tav tm="100000">
                                          <p:val>
                                            <p:strVal val="#ppt_h"/>
                                          </p:val>
                                        </p:tav>
                                      </p:tavLst>
                                    </p:anim>
                                    <p:anim calcmode="lin" valueType="num">
                                      <p:cBhvr>
                                        <p:cTn id="21" dur="1000" fill="hold"/>
                                        <p:tgtEl>
                                          <p:spTgt spid="13722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3722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37222"/>
                                        </p:tgtEl>
                                        <p:attrNameLst>
                                          <p:attrName>style.visibility</p:attrName>
                                        </p:attrNameLst>
                                      </p:cBhvr>
                                      <p:to>
                                        <p:strVal val="visible"/>
                                      </p:to>
                                    </p:set>
                                    <p:anim calcmode="lin" valueType="num">
                                      <p:cBhvr>
                                        <p:cTn id="25" dur="1000" fill="hold"/>
                                        <p:tgtEl>
                                          <p:spTgt spid="137222"/>
                                        </p:tgtEl>
                                        <p:attrNameLst>
                                          <p:attrName>ppt_w</p:attrName>
                                        </p:attrNameLst>
                                      </p:cBhvr>
                                      <p:tavLst>
                                        <p:tav tm="0">
                                          <p:val>
                                            <p:fltVal val="0"/>
                                          </p:val>
                                        </p:tav>
                                        <p:tav tm="100000">
                                          <p:val>
                                            <p:strVal val="#ppt_w"/>
                                          </p:val>
                                        </p:tav>
                                      </p:tavLst>
                                    </p:anim>
                                    <p:anim calcmode="lin" valueType="num">
                                      <p:cBhvr>
                                        <p:cTn id="26" dur="1000" fill="hold"/>
                                        <p:tgtEl>
                                          <p:spTgt spid="137222"/>
                                        </p:tgtEl>
                                        <p:attrNameLst>
                                          <p:attrName>ppt_h</p:attrName>
                                        </p:attrNameLst>
                                      </p:cBhvr>
                                      <p:tavLst>
                                        <p:tav tm="0">
                                          <p:val>
                                            <p:fltVal val="0"/>
                                          </p:val>
                                        </p:tav>
                                        <p:tav tm="100000">
                                          <p:val>
                                            <p:strVal val="#ppt_h"/>
                                          </p:val>
                                        </p:tav>
                                      </p:tavLst>
                                    </p:anim>
                                    <p:anim calcmode="lin" valueType="num">
                                      <p:cBhvr>
                                        <p:cTn id="27" dur="1000" fill="hold"/>
                                        <p:tgtEl>
                                          <p:spTgt spid="13722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3722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137223"/>
                                        </p:tgtEl>
                                        <p:attrNameLst>
                                          <p:attrName>style.visibility</p:attrName>
                                        </p:attrNameLst>
                                      </p:cBhvr>
                                      <p:to>
                                        <p:strVal val="visible"/>
                                      </p:to>
                                    </p:set>
                                    <p:anim calcmode="lin" valueType="num">
                                      <p:cBhvr>
                                        <p:cTn id="31" dur="1000" fill="hold"/>
                                        <p:tgtEl>
                                          <p:spTgt spid="137223"/>
                                        </p:tgtEl>
                                        <p:attrNameLst>
                                          <p:attrName>ppt_w</p:attrName>
                                        </p:attrNameLst>
                                      </p:cBhvr>
                                      <p:tavLst>
                                        <p:tav tm="0">
                                          <p:val>
                                            <p:fltVal val="0"/>
                                          </p:val>
                                        </p:tav>
                                        <p:tav tm="100000">
                                          <p:val>
                                            <p:strVal val="#ppt_w"/>
                                          </p:val>
                                        </p:tav>
                                      </p:tavLst>
                                    </p:anim>
                                    <p:anim calcmode="lin" valueType="num">
                                      <p:cBhvr>
                                        <p:cTn id="32" dur="1000" fill="hold"/>
                                        <p:tgtEl>
                                          <p:spTgt spid="137223"/>
                                        </p:tgtEl>
                                        <p:attrNameLst>
                                          <p:attrName>ppt_h</p:attrName>
                                        </p:attrNameLst>
                                      </p:cBhvr>
                                      <p:tavLst>
                                        <p:tav tm="0">
                                          <p:val>
                                            <p:fltVal val="0"/>
                                          </p:val>
                                        </p:tav>
                                        <p:tav tm="100000">
                                          <p:val>
                                            <p:strVal val="#ppt_h"/>
                                          </p:val>
                                        </p:tav>
                                      </p:tavLst>
                                    </p:anim>
                                    <p:anim calcmode="lin" valueType="num">
                                      <p:cBhvr>
                                        <p:cTn id="33" dur="1000" fill="hold"/>
                                        <p:tgtEl>
                                          <p:spTgt spid="13722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72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buom">
            <a:hlinkClick r:id="" action="ppaction://noaction">
              <a:snd r:embed="rId2" name="j0214098.wav"/>
            </a:hlinkClick>
            <a:extLst>
              <a:ext uri="{FF2B5EF4-FFF2-40B4-BE49-F238E27FC236}">
                <a16:creationId xmlns:a16="http://schemas.microsoft.com/office/drawing/2014/main" id="{F5B8670E-EFBC-4826-87E5-6B7BC13674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0" y="5715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descr="0303121347001limebutterflys">
            <a:extLst>
              <a:ext uri="{FF2B5EF4-FFF2-40B4-BE49-F238E27FC236}">
                <a16:creationId xmlns:a16="http://schemas.microsoft.com/office/drawing/2014/main" id="{5BB9B2F3-B967-45EE-9A9F-07F581E0A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57150"/>
            <a:ext cx="3257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14">
            <a:extLst>
              <a:ext uri="{FF2B5EF4-FFF2-40B4-BE49-F238E27FC236}">
                <a16:creationId xmlns:a16="http://schemas.microsoft.com/office/drawing/2014/main" id="{8CE1F9B4-5F0F-4C36-8F85-088D18A8E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2400300"/>
            <a:ext cx="3429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descr="385157">
            <a:extLst>
              <a:ext uri="{FF2B5EF4-FFF2-40B4-BE49-F238E27FC236}">
                <a16:creationId xmlns:a16="http://schemas.microsoft.com/office/drawing/2014/main" id="{158EDFFD-0AE3-46E7-8B0E-C0B14CA5CA0F}"/>
              </a:ext>
            </a:extLst>
          </p:cNvPr>
          <p:cNvPicPr>
            <a:picLocks noChangeAspect="1" noChangeArrowheads="1"/>
          </p:cNvPicPr>
          <p:nvPr/>
        </p:nvPicPr>
        <p:blipFill>
          <a:blip r:embed="rId6" cstate="print">
            <a:lum bright="-30000" contrast="-30000"/>
            <a:extLst>
              <a:ext uri="{28A0092B-C50C-407E-A947-70E740481C1C}">
                <a14:useLocalDpi xmlns:a14="http://schemas.microsoft.com/office/drawing/2010/main" val="0"/>
              </a:ext>
            </a:extLst>
          </a:blip>
          <a:srcRect/>
          <a:stretch>
            <a:fillRect/>
          </a:stretch>
        </p:blipFill>
        <p:spPr bwMode="auto">
          <a:xfrm>
            <a:off x="4686300" y="2400300"/>
            <a:ext cx="32575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 Box 6">
            <a:extLst>
              <a:ext uri="{FF2B5EF4-FFF2-40B4-BE49-F238E27FC236}">
                <a16:creationId xmlns:a16="http://schemas.microsoft.com/office/drawing/2014/main" id="{C7FE509D-3EAD-4757-88FE-2CA92EE79288}"/>
              </a:ext>
            </a:extLst>
          </p:cNvPr>
          <p:cNvSpPr txBox="1">
            <a:spLocks noChangeArrowheads="1"/>
          </p:cNvSpPr>
          <p:nvPr/>
        </p:nvSpPr>
        <p:spPr bwMode="auto">
          <a:xfrm>
            <a:off x="3996929" y="4597004"/>
            <a:ext cx="13144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700">
                <a:solidFill>
                  <a:srgbClr val="0000FF"/>
                </a:solidFill>
                <a:latin typeface="Arial" panose="020B0604020202020204" pitchFamily="34" charset="0"/>
              </a:rPr>
              <a:t>Bướm</a:t>
            </a:r>
            <a:endParaRPr lang="en-US" altLang="en-US" sz="27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138242"/>
                                        </p:tgtEl>
                                        <p:attrNameLst>
                                          <p:attrName>style.visibility</p:attrName>
                                        </p:attrNameLst>
                                      </p:cBhvr>
                                      <p:to>
                                        <p:strVal val="visible"/>
                                      </p:to>
                                    </p:set>
                                    <p:anim calcmode="lin" valueType="num">
                                      <p:cBhvr>
                                        <p:cTn id="7" dur="500" fill="hold"/>
                                        <p:tgtEl>
                                          <p:spTgt spid="138242"/>
                                        </p:tgtEl>
                                        <p:attrNameLst>
                                          <p:attrName>ppt_w</p:attrName>
                                        </p:attrNameLst>
                                      </p:cBhvr>
                                      <p:tavLst>
                                        <p:tav tm="0">
                                          <p:val>
                                            <p:fltVal val="0"/>
                                          </p:val>
                                        </p:tav>
                                        <p:tav tm="100000">
                                          <p:val>
                                            <p:strVal val="#ppt_w"/>
                                          </p:val>
                                        </p:tav>
                                      </p:tavLst>
                                    </p:anim>
                                    <p:anim calcmode="lin" valueType="num">
                                      <p:cBhvr>
                                        <p:cTn id="8" dur="500" fill="hold"/>
                                        <p:tgtEl>
                                          <p:spTgt spid="13824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38243"/>
                                        </p:tgtEl>
                                        <p:attrNameLst>
                                          <p:attrName>style.visibility</p:attrName>
                                        </p:attrNameLst>
                                      </p:cBhvr>
                                      <p:to>
                                        <p:strVal val="visible"/>
                                      </p:to>
                                    </p:set>
                                    <p:anim calcmode="lin" valueType="num">
                                      <p:cBhvr>
                                        <p:cTn id="11" dur="500" fill="hold"/>
                                        <p:tgtEl>
                                          <p:spTgt spid="138243"/>
                                        </p:tgtEl>
                                        <p:attrNameLst>
                                          <p:attrName>ppt_w</p:attrName>
                                        </p:attrNameLst>
                                      </p:cBhvr>
                                      <p:tavLst>
                                        <p:tav tm="0">
                                          <p:val>
                                            <p:fltVal val="0"/>
                                          </p:val>
                                        </p:tav>
                                        <p:tav tm="100000">
                                          <p:val>
                                            <p:strVal val="#ppt_w"/>
                                          </p:val>
                                        </p:tav>
                                      </p:tavLst>
                                    </p:anim>
                                    <p:anim calcmode="lin" valueType="num">
                                      <p:cBhvr>
                                        <p:cTn id="12" dur="500" fill="hold"/>
                                        <p:tgtEl>
                                          <p:spTgt spid="138243"/>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38244"/>
                                        </p:tgtEl>
                                        <p:attrNameLst>
                                          <p:attrName>style.visibility</p:attrName>
                                        </p:attrNameLst>
                                      </p:cBhvr>
                                      <p:to>
                                        <p:strVal val="visible"/>
                                      </p:to>
                                    </p:set>
                                    <p:anim calcmode="lin" valueType="num">
                                      <p:cBhvr>
                                        <p:cTn id="15" dur="500" fill="hold"/>
                                        <p:tgtEl>
                                          <p:spTgt spid="138244"/>
                                        </p:tgtEl>
                                        <p:attrNameLst>
                                          <p:attrName>ppt_w</p:attrName>
                                        </p:attrNameLst>
                                      </p:cBhvr>
                                      <p:tavLst>
                                        <p:tav tm="0">
                                          <p:val>
                                            <p:fltVal val="0"/>
                                          </p:val>
                                        </p:tav>
                                        <p:tav tm="100000">
                                          <p:val>
                                            <p:strVal val="#ppt_w"/>
                                          </p:val>
                                        </p:tav>
                                      </p:tavLst>
                                    </p:anim>
                                    <p:anim calcmode="lin" valueType="num">
                                      <p:cBhvr>
                                        <p:cTn id="16" dur="500" fill="hold"/>
                                        <p:tgtEl>
                                          <p:spTgt spid="138244"/>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38245"/>
                                        </p:tgtEl>
                                        <p:attrNameLst>
                                          <p:attrName>style.visibility</p:attrName>
                                        </p:attrNameLst>
                                      </p:cBhvr>
                                      <p:to>
                                        <p:strVal val="visible"/>
                                      </p:to>
                                    </p:set>
                                    <p:anim calcmode="lin" valueType="num">
                                      <p:cBhvr>
                                        <p:cTn id="19" dur="500" fill="hold"/>
                                        <p:tgtEl>
                                          <p:spTgt spid="138245"/>
                                        </p:tgtEl>
                                        <p:attrNameLst>
                                          <p:attrName>ppt_w</p:attrName>
                                        </p:attrNameLst>
                                      </p:cBhvr>
                                      <p:tavLst>
                                        <p:tav tm="0">
                                          <p:val>
                                            <p:fltVal val="0"/>
                                          </p:val>
                                        </p:tav>
                                        <p:tav tm="100000">
                                          <p:val>
                                            <p:strVal val="#ppt_w"/>
                                          </p:val>
                                        </p:tav>
                                      </p:tavLst>
                                    </p:anim>
                                    <p:anim calcmode="lin" valueType="num">
                                      <p:cBhvr>
                                        <p:cTn id="20" dur="500" fill="hold"/>
                                        <p:tgtEl>
                                          <p:spTgt spid="138245"/>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38246"/>
                                        </p:tgtEl>
                                        <p:attrNameLst>
                                          <p:attrName>style.visibility</p:attrName>
                                        </p:attrNameLst>
                                      </p:cBhvr>
                                      <p:to>
                                        <p:strVal val="visible"/>
                                      </p:to>
                                    </p:set>
                                    <p:anim calcmode="lin" valueType="num">
                                      <p:cBhvr>
                                        <p:cTn id="23" dur="500" fill="hold"/>
                                        <p:tgtEl>
                                          <p:spTgt spid="138246"/>
                                        </p:tgtEl>
                                        <p:attrNameLst>
                                          <p:attrName>ppt_w</p:attrName>
                                        </p:attrNameLst>
                                      </p:cBhvr>
                                      <p:tavLst>
                                        <p:tav tm="0">
                                          <p:val>
                                            <p:fltVal val="0"/>
                                          </p:val>
                                        </p:tav>
                                        <p:tav tm="100000">
                                          <p:val>
                                            <p:strVal val="#ppt_w"/>
                                          </p:val>
                                        </p:tav>
                                      </p:tavLst>
                                    </p:anim>
                                    <p:anim calcmode="lin" valueType="num">
                                      <p:cBhvr>
                                        <p:cTn id="24" dur="500" fill="hold"/>
                                        <p:tgtEl>
                                          <p:spTgt spid="1382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E977B3-BBFA-4FC8-9500-A38218D70A48}"/>
              </a:ext>
            </a:extLst>
          </p:cNvPr>
          <p:cNvSpPr>
            <a:spLocks noGrp="1"/>
          </p:cNvSpPr>
          <p:nvPr>
            <p:ph idx="1"/>
          </p:nvPr>
        </p:nvSpPr>
        <p:spPr>
          <a:xfrm>
            <a:off x="1543050" y="1273969"/>
            <a:ext cx="6172200" cy="3394472"/>
          </a:xfrm>
        </p:spPr>
        <p:txBody>
          <a:bodyPr/>
          <a:lstStyle/>
          <a:p>
            <a:r>
              <a:rPr lang="en-US" altLang="en-US"/>
              <a:t>Kết luận: màu sắc của côn trùng rất đa dạng, phòng phú </a:t>
            </a:r>
          </a:p>
        </p:txBody>
      </p:sp>
      <p:pic>
        <p:nvPicPr>
          <p:cNvPr id="4" name="Picture 4" descr="canh%20cam">
            <a:extLst>
              <a:ext uri="{FF2B5EF4-FFF2-40B4-BE49-F238E27FC236}">
                <a16:creationId xmlns:a16="http://schemas.microsoft.com/office/drawing/2014/main" id="{3B03B27F-CC46-4E92-9C57-49E418D90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286000"/>
            <a:ext cx="3200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1188819196_Hoa1[1]">
            <a:extLst>
              <a:ext uri="{FF2B5EF4-FFF2-40B4-BE49-F238E27FC236}">
                <a16:creationId xmlns:a16="http://schemas.microsoft.com/office/drawing/2014/main" id="{4FF3C9E3-B03E-42F5-9A4F-850B47270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847" y="2436019"/>
            <a:ext cx="2943225" cy="2105025"/>
          </a:xfrm>
          <a:prstGeom prst="rect">
            <a:avLst/>
          </a:prstGeom>
          <a:noFill/>
          <a:ln w="38100" cmpd="dbl">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0" name="Picture 20" descr="châu chấu">
            <a:extLst>
              <a:ext uri="{FF2B5EF4-FFF2-40B4-BE49-F238E27FC236}">
                <a16:creationId xmlns:a16="http://schemas.microsoft.com/office/drawing/2014/main" id="{B1C7587A-6AD7-4B69-9FC9-3D99B05C5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2057400"/>
            <a:ext cx="1085850"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1701" name="Picture 21" descr="muỗi">
            <a:extLst>
              <a:ext uri="{FF2B5EF4-FFF2-40B4-BE49-F238E27FC236}">
                <a16:creationId xmlns:a16="http://schemas.microsoft.com/office/drawing/2014/main" id="{81D18C40-F6D2-4351-939B-CD7EEF38C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1085850"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1702" name="Picture 22" descr="chuồn chuồn">
            <a:extLst>
              <a:ext uri="{FF2B5EF4-FFF2-40B4-BE49-F238E27FC236}">
                <a16:creationId xmlns:a16="http://schemas.microsoft.com/office/drawing/2014/main" id="{35DCFEB3-BEDB-4DCE-8CD8-548DED2F5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2294" y="2057400"/>
            <a:ext cx="1078706"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1703" name="Picture 23" descr="contrung[2]">
            <a:extLst>
              <a:ext uri="{FF2B5EF4-FFF2-40B4-BE49-F238E27FC236}">
                <a16:creationId xmlns:a16="http://schemas.microsoft.com/office/drawing/2014/main" id="{55DD50AE-C24B-464A-A7E9-02F654021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057400"/>
            <a:ext cx="1150144"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1704" name="Picture 24" descr="bọ ngựa">
            <a:extLst>
              <a:ext uri="{FF2B5EF4-FFF2-40B4-BE49-F238E27FC236}">
                <a16:creationId xmlns:a16="http://schemas.microsoft.com/office/drawing/2014/main" id="{2DBA0A00-DECF-4BEC-ABE9-BF3CE5F78B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850" y="2057400"/>
            <a:ext cx="1143000"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71705" name="Picture 25" descr="bọ xít">
            <a:extLst>
              <a:ext uri="{FF2B5EF4-FFF2-40B4-BE49-F238E27FC236}">
                <a16:creationId xmlns:a16="http://schemas.microsoft.com/office/drawing/2014/main" id="{5BB8698A-6EF8-40EB-84F5-DA155E7F7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057400"/>
            <a:ext cx="1028700" cy="16573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71706" name="Text Box 26">
            <a:extLst>
              <a:ext uri="{FF2B5EF4-FFF2-40B4-BE49-F238E27FC236}">
                <a16:creationId xmlns:a16="http://schemas.microsoft.com/office/drawing/2014/main" id="{1D2B6B25-AC81-4EEC-B52F-B7109BEC4F58}"/>
              </a:ext>
            </a:extLst>
          </p:cNvPr>
          <p:cNvSpPr txBox="1">
            <a:spLocks noChangeArrowheads="1"/>
          </p:cNvSpPr>
          <p:nvPr/>
        </p:nvSpPr>
        <p:spPr bwMode="auto">
          <a:xfrm>
            <a:off x="1428750" y="1200150"/>
            <a:ext cx="6057900" cy="830997"/>
          </a:xfrm>
          <a:prstGeom prst="rect">
            <a:avLst/>
          </a:prstGeom>
          <a:solidFill>
            <a:srgbClr val="FFFFCC"/>
          </a:solidFill>
          <a:ln w="9525">
            <a:solidFill>
              <a:srgbClr val="FF33CC"/>
            </a:solidFill>
            <a:miter lim="800000"/>
            <a:headEnd/>
            <a:tailEnd/>
          </a:ln>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spcBef>
                <a:spcPct val="50000"/>
              </a:spcBef>
            </a:pPr>
            <a:r>
              <a:rPr lang="en-US" altLang="en-US" sz="2400"/>
              <a:t>Chân, cánh của chúng khác nhau về kích thước và hình dáng .</a:t>
            </a:r>
          </a:p>
        </p:txBody>
      </p:sp>
      <p:sp>
        <p:nvSpPr>
          <p:cNvPr id="71708" name="Rectangle 28">
            <a:extLst>
              <a:ext uri="{FF2B5EF4-FFF2-40B4-BE49-F238E27FC236}">
                <a16:creationId xmlns:a16="http://schemas.microsoft.com/office/drawing/2014/main" id="{F6C680AF-DC4B-459F-930A-D4CED63D9E10}"/>
              </a:ext>
            </a:extLst>
          </p:cNvPr>
          <p:cNvSpPr>
            <a:spLocks noChangeArrowheads="1"/>
          </p:cNvSpPr>
          <p:nvPr/>
        </p:nvSpPr>
        <p:spPr bwMode="auto">
          <a:xfrm>
            <a:off x="1943100" y="1143000"/>
            <a:ext cx="5886450" cy="83099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2400"/>
              <a:t>Chân, cánh của các con côn trùng có gì khác nhau?</a:t>
            </a:r>
            <a:endParaRPr lang="en-US" altLang="en-US" sz="1350"/>
          </a:p>
        </p:txBody>
      </p:sp>
      <p:pic>
        <p:nvPicPr>
          <p:cNvPr id="244749" name="Picture 13" descr="ho">
            <a:extLst>
              <a:ext uri="{FF2B5EF4-FFF2-40B4-BE49-F238E27FC236}">
                <a16:creationId xmlns:a16="http://schemas.microsoft.com/office/drawing/2014/main" id="{1B288BB6-1A88-4716-93B3-E32584092EE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1143000"/>
            <a:ext cx="914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7" name="Text Box 21">
            <a:extLst>
              <a:ext uri="{FF2B5EF4-FFF2-40B4-BE49-F238E27FC236}">
                <a16:creationId xmlns:a16="http://schemas.microsoft.com/office/drawing/2014/main" id="{F78D6A04-3EBA-4A6E-9F56-0E94F4390B66}"/>
              </a:ext>
            </a:extLst>
          </p:cNvPr>
          <p:cNvSpPr txBox="1">
            <a:spLocks noChangeArrowheads="1"/>
          </p:cNvSpPr>
          <p:nvPr/>
        </p:nvSpPr>
        <p:spPr bwMode="auto">
          <a:xfrm>
            <a:off x="1143000" y="3657600"/>
            <a:ext cx="6858000" cy="160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nSpc>
                <a:spcPct val="120000"/>
              </a:lnSpc>
              <a:spcBef>
                <a:spcPct val="50000"/>
              </a:spcBef>
            </a:pPr>
            <a:r>
              <a:rPr lang="en-US" altLang="en-US" sz="2100">
                <a:solidFill>
                  <a:srgbClr val="000099"/>
                </a:solidFill>
              </a:rPr>
              <a:t>* Côn trùng có nhiều loại khác nhau, mỗi loại có đặc điểm hình dáng, kích thước, màu sắc khác nhau. Ngay trong cùng một loài nhưng các giống khác nhau thì đặc điểm bên ngoài cũng khác nhau.</a:t>
            </a:r>
            <a:endParaRPr lang="en-US" altLang="en-US" sz="21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4749"/>
                                        </p:tgtEl>
                                        <p:attrNameLst>
                                          <p:attrName>style.visibility</p:attrName>
                                        </p:attrNameLst>
                                      </p:cBhvr>
                                      <p:to>
                                        <p:strVal val="visible"/>
                                      </p:to>
                                    </p:set>
                                    <p:anim calcmode="lin" valueType="num">
                                      <p:cBhvr additive="base">
                                        <p:cTn id="7" dur="500" fill="hold"/>
                                        <p:tgtEl>
                                          <p:spTgt spid="244749"/>
                                        </p:tgtEl>
                                        <p:attrNameLst>
                                          <p:attrName>ppt_x</p:attrName>
                                        </p:attrNameLst>
                                      </p:cBhvr>
                                      <p:tavLst>
                                        <p:tav tm="0">
                                          <p:val>
                                            <p:strVal val="#ppt_x"/>
                                          </p:val>
                                        </p:tav>
                                        <p:tav tm="100000">
                                          <p:val>
                                            <p:strVal val="#ppt_x"/>
                                          </p:val>
                                        </p:tav>
                                      </p:tavLst>
                                    </p:anim>
                                    <p:anim calcmode="lin" valueType="num">
                                      <p:cBhvr additive="base">
                                        <p:cTn id="8" dur="500" fill="hold"/>
                                        <p:tgtEl>
                                          <p:spTgt spid="24474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71708"/>
                                        </p:tgtEl>
                                        <p:attrNameLst>
                                          <p:attrName>style.visibility</p:attrName>
                                        </p:attrNameLst>
                                      </p:cBhvr>
                                      <p:to>
                                        <p:strVal val="visible"/>
                                      </p:to>
                                    </p:set>
                                    <p:animEffect transition="in" filter="wheel(4)">
                                      <p:cBhvr>
                                        <p:cTn id="12" dur="2000"/>
                                        <p:tgtEl>
                                          <p:spTgt spid="71708"/>
                                        </p:tgtEl>
                                      </p:cBhvr>
                                    </p:animEffect>
                                  </p:childTnLst>
                                </p:cTn>
                              </p:par>
                              <p:par>
                                <p:cTn id="13" presetID="30" presetClass="entr" presetSubtype="0" fill="hold" nodeType="withEffect">
                                  <p:stCondLst>
                                    <p:cond delay="0"/>
                                  </p:stCondLst>
                                  <p:childTnLst>
                                    <p:set>
                                      <p:cBhvr>
                                        <p:cTn id="14" dur="1" fill="hold">
                                          <p:stCondLst>
                                            <p:cond delay="0"/>
                                          </p:stCondLst>
                                        </p:cTn>
                                        <p:tgtEl>
                                          <p:spTgt spid="71705"/>
                                        </p:tgtEl>
                                        <p:attrNameLst>
                                          <p:attrName>style.visibility</p:attrName>
                                        </p:attrNameLst>
                                      </p:cBhvr>
                                      <p:to>
                                        <p:strVal val="visible"/>
                                      </p:to>
                                    </p:set>
                                    <p:animEffect transition="in" filter="fade">
                                      <p:cBhvr>
                                        <p:cTn id="15" dur="800" decel="100000"/>
                                        <p:tgtEl>
                                          <p:spTgt spid="71705"/>
                                        </p:tgtEl>
                                      </p:cBhvr>
                                    </p:animEffect>
                                    <p:anim calcmode="lin" valueType="num">
                                      <p:cBhvr>
                                        <p:cTn id="16" dur="800" decel="100000" fill="hold"/>
                                        <p:tgtEl>
                                          <p:spTgt spid="71705"/>
                                        </p:tgtEl>
                                        <p:attrNameLst>
                                          <p:attrName>style.rotation</p:attrName>
                                        </p:attrNameLst>
                                      </p:cBhvr>
                                      <p:tavLst>
                                        <p:tav tm="0">
                                          <p:val>
                                            <p:fltVal val="-90"/>
                                          </p:val>
                                        </p:tav>
                                        <p:tav tm="100000">
                                          <p:val>
                                            <p:fltVal val="0"/>
                                          </p:val>
                                        </p:tav>
                                      </p:tavLst>
                                    </p:anim>
                                    <p:anim calcmode="lin" valueType="num">
                                      <p:cBhvr>
                                        <p:cTn id="17" dur="800" decel="100000" fill="hold"/>
                                        <p:tgtEl>
                                          <p:spTgt spid="71705"/>
                                        </p:tgtEl>
                                        <p:attrNameLst>
                                          <p:attrName>ppt_x</p:attrName>
                                        </p:attrNameLst>
                                      </p:cBhvr>
                                      <p:tavLst>
                                        <p:tav tm="0">
                                          <p:val>
                                            <p:strVal val="#ppt_x+0.4"/>
                                          </p:val>
                                        </p:tav>
                                        <p:tav tm="100000">
                                          <p:val>
                                            <p:strVal val="#ppt_x-0.05"/>
                                          </p:val>
                                        </p:tav>
                                      </p:tavLst>
                                    </p:anim>
                                    <p:anim calcmode="lin" valueType="num">
                                      <p:cBhvr>
                                        <p:cTn id="18" dur="800" decel="100000" fill="hold"/>
                                        <p:tgtEl>
                                          <p:spTgt spid="717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17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170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1700"/>
                                        </p:tgtEl>
                                        <p:attrNameLst>
                                          <p:attrName>style.visibility</p:attrName>
                                        </p:attrNameLst>
                                      </p:cBhvr>
                                      <p:to>
                                        <p:strVal val="visible"/>
                                      </p:to>
                                    </p:set>
                                    <p:animEffect transition="in" filter="fade">
                                      <p:cBhvr>
                                        <p:cTn id="23" dur="800" decel="100000"/>
                                        <p:tgtEl>
                                          <p:spTgt spid="71700"/>
                                        </p:tgtEl>
                                      </p:cBhvr>
                                    </p:animEffect>
                                    <p:anim calcmode="lin" valueType="num">
                                      <p:cBhvr>
                                        <p:cTn id="24" dur="800" decel="100000" fill="hold"/>
                                        <p:tgtEl>
                                          <p:spTgt spid="71700"/>
                                        </p:tgtEl>
                                        <p:attrNameLst>
                                          <p:attrName>style.rotation</p:attrName>
                                        </p:attrNameLst>
                                      </p:cBhvr>
                                      <p:tavLst>
                                        <p:tav tm="0">
                                          <p:val>
                                            <p:fltVal val="-90"/>
                                          </p:val>
                                        </p:tav>
                                        <p:tav tm="100000">
                                          <p:val>
                                            <p:fltVal val="0"/>
                                          </p:val>
                                        </p:tav>
                                      </p:tavLst>
                                    </p:anim>
                                    <p:anim calcmode="lin" valueType="num">
                                      <p:cBhvr>
                                        <p:cTn id="25" dur="800" decel="100000" fill="hold"/>
                                        <p:tgtEl>
                                          <p:spTgt spid="71700"/>
                                        </p:tgtEl>
                                        <p:attrNameLst>
                                          <p:attrName>ppt_x</p:attrName>
                                        </p:attrNameLst>
                                      </p:cBhvr>
                                      <p:tavLst>
                                        <p:tav tm="0">
                                          <p:val>
                                            <p:strVal val="#ppt_x+0.4"/>
                                          </p:val>
                                        </p:tav>
                                        <p:tav tm="100000">
                                          <p:val>
                                            <p:strVal val="#ppt_x-0.05"/>
                                          </p:val>
                                        </p:tav>
                                      </p:tavLst>
                                    </p:anim>
                                    <p:anim calcmode="lin" valueType="num">
                                      <p:cBhvr>
                                        <p:cTn id="26" dur="800" decel="100000" fill="hold"/>
                                        <p:tgtEl>
                                          <p:spTgt spid="7170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170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1700"/>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71704"/>
                                        </p:tgtEl>
                                        <p:attrNameLst>
                                          <p:attrName>style.visibility</p:attrName>
                                        </p:attrNameLst>
                                      </p:cBhvr>
                                      <p:to>
                                        <p:strVal val="visible"/>
                                      </p:to>
                                    </p:set>
                                    <p:animEffect transition="in" filter="fade">
                                      <p:cBhvr>
                                        <p:cTn id="31" dur="800" decel="100000"/>
                                        <p:tgtEl>
                                          <p:spTgt spid="71704"/>
                                        </p:tgtEl>
                                      </p:cBhvr>
                                    </p:animEffect>
                                    <p:anim calcmode="lin" valueType="num">
                                      <p:cBhvr>
                                        <p:cTn id="32" dur="800" decel="100000" fill="hold"/>
                                        <p:tgtEl>
                                          <p:spTgt spid="71704"/>
                                        </p:tgtEl>
                                        <p:attrNameLst>
                                          <p:attrName>style.rotation</p:attrName>
                                        </p:attrNameLst>
                                      </p:cBhvr>
                                      <p:tavLst>
                                        <p:tav tm="0">
                                          <p:val>
                                            <p:fltVal val="-90"/>
                                          </p:val>
                                        </p:tav>
                                        <p:tav tm="100000">
                                          <p:val>
                                            <p:fltVal val="0"/>
                                          </p:val>
                                        </p:tav>
                                      </p:tavLst>
                                    </p:anim>
                                    <p:anim calcmode="lin" valueType="num">
                                      <p:cBhvr>
                                        <p:cTn id="33" dur="800" decel="100000" fill="hold"/>
                                        <p:tgtEl>
                                          <p:spTgt spid="71704"/>
                                        </p:tgtEl>
                                        <p:attrNameLst>
                                          <p:attrName>ppt_x</p:attrName>
                                        </p:attrNameLst>
                                      </p:cBhvr>
                                      <p:tavLst>
                                        <p:tav tm="0">
                                          <p:val>
                                            <p:strVal val="#ppt_x+0.4"/>
                                          </p:val>
                                        </p:tav>
                                        <p:tav tm="100000">
                                          <p:val>
                                            <p:strVal val="#ppt_x-0.05"/>
                                          </p:val>
                                        </p:tav>
                                      </p:tavLst>
                                    </p:anim>
                                    <p:anim calcmode="lin" valueType="num">
                                      <p:cBhvr>
                                        <p:cTn id="34" dur="800" decel="100000" fill="hold"/>
                                        <p:tgtEl>
                                          <p:spTgt spid="7170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170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1704"/>
                                        </p:tgtEl>
                                        <p:attrNameLst>
                                          <p:attrName>ppt_y</p:attrName>
                                        </p:attrNameLst>
                                      </p:cBhvr>
                                      <p:tavLst>
                                        <p:tav tm="0">
                                          <p:val>
                                            <p:strVal val="#ppt_y+0.1"/>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71701"/>
                                        </p:tgtEl>
                                        <p:attrNameLst>
                                          <p:attrName>style.visibility</p:attrName>
                                        </p:attrNameLst>
                                      </p:cBhvr>
                                      <p:to>
                                        <p:strVal val="visible"/>
                                      </p:to>
                                    </p:set>
                                    <p:animEffect transition="in" filter="fade">
                                      <p:cBhvr>
                                        <p:cTn id="39" dur="2000"/>
                                        <p:tgtEl>
                                          <p:spTgt spid="71701"/>
                                        </p:tgtEl>
                                      </p:cBhvr>
                                    </p:animEffect>
                                    <p:anim calcmode="lin" valueType="num">
                                      <p:cBhvr>
                                        <p:cTn id="40" dur="2000" fill="hold"/>
                                        <p:tgtEl>
                                          <p:spTgt spid="71701"/>
                                        </p:tgtEl>
                                        <p:attrNameLst>
                                          <p:attrName>style.rotation</p:attrName>
                                        </p:attrNameLst>
                                      </p:cBhvr>
                                      <p:tavLst>
                                        <p:tav tm="0">
                                          <p:val>
                                            <p:fltVal val="720"/>
                                          </p:val>
                                        </p:tav>
                                        <p:tav tm="100000">
                                          <p:val>
                                            <p:fltVal val="0"/>
                                          </p:val>
                                        </p:tav>
                                      </p:tavLst>
                                    </p:anim>
                                    <p:anim calcmode="lin" valueType="num">
                                      <p:cBhvr>
                                        <p:cTn id="41" dur="2000" fill="hold"/>
                                        <p:tgtEl>
                                          <p:spTgt spid="71701"/>
                                        </p:tgtEl>
                                        <p:attrNameLst>
                                          <p:attrName>ppt_h</p:attrName>
                                        </p:attrNameLst>
                                      </p:cBhvr>
                                      <p:tavLst>
                                        <p:tav tm="0">
                                          <p:val>
                                            <p:fltVal val="0"/>
                                          </p:val>
                                        </p:tav>
                                        <p:tav tm="100000">
                                          <p:val>
                                            <p:strVal val="#ppt_h"/>
                                          </p:val>
                                        </p:tav>
                                      </p:tavLst>
                                    </p:anim>
                                    <p:anim calcmode="lin" valueType="num">
                                      <p:cBhvr>
                                        <p:cTn id="42" dur="2000" fill="hold"/>
                                        <p:tgtEl>
                                          <p:spTgt spid="71701"/>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71703"/>
                                        </p:tgtEl>
                                        <p:attrNameLst>
                                          <p:attrName>style.visibility</p:attrName>
                                        </p:attrNameLst>
                                      </p:cBhvr>
                                      <p:to>
                                        <p:strVal val="visible"/>
                                      </p:to>
                                    </p:set>
                                    <p:animEffect transition="in" filter="fade">
                                      <p:cBhvr>
                                        <p:cTn id="45" dur="2000"/>
                                        <p:tgtEl>
                                          <p:spTgt spid="71703"/>
                                        </p:tgtEl>
                                      </p:cBhvr>
                                    </p:animEffect>
                                    <p:anim calcmode="lin" valueType="num">
                                      <p:cBhvr>
                                        <p:cTn id="46" dur="2000" fill="hold"/>
                                        <p:tgtEl>
                                          <p:spTgt spid="71703"/>
                                        </p:tgtEl>
                                        <p:attrNameLst>
                                          <p:attrName>style.rotation</p:attrName>
                                        </p:attrNameLst>
                                      </p:cBhvr>
                                      <p:tavLst>
                                        <p:tav tm="0">
                                          <p:val>
                                            <p:fltVal val="720"/>
                                          </p:val>
                                        </p:tav>
                                        <p:tav tm="100000">
                                          <p:val>
                                            <p:fltVal val="0"/>
                                          </p:val>
                                        </p:tav>
                                      </p:tavLst>
                                    </p:anim>
                                    <p:anim calcmode="lin" valueType="num">
                                      <p:cBhvr>
                                        <p:cTn id="47" dur="2000" fill="hold"/>
                                        <p:tgtEl>
                                          <p:spTgt spid="71703"/>
                                        </p:tgtEl>
                                        <p:attrNameLst>
                                          <p:attrName>ppt_h</p:attrName>
                                        </p:attrNameLst>
                                      </p:cBhvr>
                                      <p:tavLst>
                                        <p:tav tm="0">
                                          <p:val>
                                            <p:fltVal val="0"/>
                                          </p:val>
                                        </p:tav>
                                        <p:tav tm="100000">
                                          <p:val>
                                            <p:strVal val="#ppt_h"/>
                                          </p:val>
                                        </p:tav>
                                      </p:tavLst>
                                    </p:anim>
                                    <p:anim calcmode="lin" valueType="num">
                                      <p:cBhvr>
                                        <p:cTn id="48" dur="2000" fill="hold"/>
                                        <p:tgtEl>
                                          <p:spTgt spid="71703"/>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71702"/>
                                        </p:tgtEl>
                                        <p:attrNameLst>
                                          <p:attrName>style.visibility</p:attrName>
                                        </p:attrNameLst>
                                      </p:cBhvr>
                                      <p:to>
                                        <p:strVal val="visible"/>
                                      </p:to>
                                    </p:set>
                                    <p:animEffect transition="in" filter="fade">
                                      <p:cBhvr>
                                        <p:cTn id="51" dur="2000"/>
                                        <p:tgtEl>
                                          <p:spTgt spid="71702"/>
                                        </p:tgtEl>
                                      </p:cBhvr>
                                    </p:animEffect>
                                    <p:anim calcmode="lin" valueType="num">
                                      <p:cBhvr>
                                        <p:cTn id="52" dur="2000" fill="hold"/>
                                        <p:tgtEl>
                                          <p:spTgt spid="71702"/>
                                        </p:tgtEl>
                                        <p:attrNameLst>
                                          <p:attrName>style.rotation</p:attrName>
                                        </p:attrNameLst>
                                      </p:cBhvr>
                                      <p:tavLst>
                                        <p:tav tm="0">
                                          <p:val>
                                            <p:fltVal val="720"/>
                                          </p:val>
                                        </p:tav>
                                        <p:tav tm="100000">
                                          <p:val>
                                            <p:fltVal val="0"/>
                                          </p:val>
                                        </p:tav>
                                      </p:tavLst>
                                    </p:anim>
                                    <p:anim calcmode="lin" valueType="num">
                                      <p:cBhvr>
                                        <p:cTn id="53" dur="2000" fill="hold"/>
                                        <p:tgtEl>
                                          <p:spTgt spid="71702"/>
                                        </p:tgtEl>
                                        <p:attrNameLst>
                                          <p:attrName>ppt_h</p:attrName>
                                        </p:attrNameLst>
                                      </p:cBhvr>
                                      <p:tavLst>
                                        <p:tav tm="0">
                                          <p:val>
                                            <p:fltVal val="0"/>
                                          </p:val>
                                        </p:tav>
                                        <p:tav tm="100000">
                                          <p:val>
                                            <p:strVal val="#ppt_h"/>
                                          </p:val>
                                        </p:tav>
                                      </p:tavLst>
                                    </p:anim>
                                    <p:anim calcmode="lin" valueType="num">
                                      <p:cBhvr>
                                        <p:cTn id="54" dur="2000" fill="hold"/>
                                        <p:tgtEl>
                                          <p:spTgt spid="71702"/>
                                        </p:tgtEl>
                                        <p:attrNameLst>
                                          <p:attrName>ppt_w</p:attrName>
                                        </p:attrNameLst>
                                      </p:cBhvr>
                                      <p:tavLst>
                                        <p:tav tm="0">
                                          <p:val>
                                            <p:fltVal val="0"/>
                                          </p:val>
                                        </p:tav>
                                        <p:tav tm="100000">
                                          <p:val>
                                            <p:strVal val="#ppt_w"/>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71706"/>
                                        </p:tgtEl>
                                        <p:attrNameLst>
                                          <p:attrName>style.visibility</p:attrName>
                                        </p:attrNameLst>
                                      </p:cBhvr>
                                      <p:to>
                                        <p:strVal val="visible"/>
                                      </p:to>
                                    </p:set>
                                    <p:animEffect transition="in" filter="fade">
                                      <p:cBhvr>
                                        <p:cTn id="59" dur="800" decel="100000"/>
                                        <p:tgtEl>
                                          <p:spTgt spid="71706"/>
                                        </p:tgtEl>
                                      </p:cBhvr>
                                    </p:animEffect>
                                    <p:anim calcmode="lin" valueType="num">
                                      <p:cBhvr>
                                        <p:cTn id="60" dur="800" decel="100000" fill="hold"/>
                                        <p:tgtEl>
                                          <p:spTgt spid="71706"/>
                                        </p:tgtEl>
                                        <p:attrNameLst>
                                          <p:attrName>style.rotation</p:attrName>
                                        </p:attrNameLst>
                                      </p:cBhvr>
                                      <p:tavLst>
                                        <p:tav tm="0">
                                          <p:val>
                                            <p:fltVal val="-90"/>
                                          </p:val>
                                        </p:tav>
                                        <p:tav tm="100000">
                                          <p:val>
                                            <p:fltVal val="0"/>
                                          </p:val>
                                        </p:tav>
                                      </p:tavLst>
                                    </p:anim>
                                    <p:anim calcmode="lin" valueType="num">
                                      <p:cBhvr>
                                        <p:cTn id="61" dur="800" decel="100000" fill="hold"/>
                                        <p:tgtEl>
                                          <p:spTgt spid="71706"/>
                                        </p:tgtEl>
                                        <p:attrNameLst>
                                          <p:attrName>ppt_x</p:attrName>
                                        </p:attrNameLst>
                                      </p:cBhvr>
                                      <p:tavLst>
                                        <p:tav tm="0">
                                          <p:val>
                                            <p:strVal val="#ppt_x+0.4"/>
                                          </p:val>
                                        </p:tav>
                                        <p:tav tm="100000">
                                          <p:val>
                                            <p:strVal val="#ppt_x-0.05"/>
                                          </p:val>
                                        </p:tav>
                                      </p:tavLst>
                                    </p:anim>
                                    <p:anim calcmode="lin" valueType="num">
                                      <p:cBhvr>
                                        <p:cTn id="62" dur="800" decel="100000" fill="hold"/>
                                        <p:tgtEl>
                                          <p:spTgt spid="71706"/>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71706"/>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71706"/>
                                        </p:tgtEl>
                                        <p:attrNameLst>
                                          <p:attrName>ppt_y</p:attrName>
                                        </p:attrNameLst>
                                      </p:cBhvr>
                                      <p:tavLst>
                                        <p:tav tm="0">
                                          <p:val>
                                            <p:strVal val="#ppt_y+0.1"/>
                                          </p:val>
                                        </p:tav>
                                        <p:tav tm="100000">
                                          <p:val>
                                            <p:strVal val="#ppt_y"/>
                                          </p:val>
                                        </p:tav>
                                      </p:tavLst>
                                    </p:anim>
                                  </p:childTnLst>
                                </p:cTn>
                              </p:par>
                              <p:par>
                                <p:cTn id="65" presetID="3" presetClass="exit" presetSubtype="10" fill="hold" grpId="1" nodeType="withEffect">
                                  <p:stCondLst>
                                    <p:cond delay="0"/>
                                  </p:stCondLst>
                                  <p:childTnLst>
                                    <p:animEffect transition="out" filter="blinds(horizontal)">
                                      <p:cBhvr>
                                        <p:cTn id="66" dur="500"/>
                                        <p:tgtEl>
                                          <p:spTgt spid="71708"/>
                                        </p:tgtEl>
                                      </p:cBhvr>
                                    </p:animEffect>
                                    <p:set>
                                      <p:cBhvr>
                                        <p:cTn id="67" dur="1" fill="hold">
                                          <p:stCondLst>
                                            <p:cond delay="499"/>
                                          </p:stCondLst>
                                        </p:cTn>
                                        <p:tgtEl>
                                          <p:spTgt spid="71708"/>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244749"/>
                                        </p:tgtEl>
                                      </p:cBhvr>
                                    </p:animEffect>
                                    <p:set>
                                      <p:cBhvr>
                                        <p:cTn id="70" dur="1" fill="hold">
                                          <p:stCondLst>
                                            <p:cond delay="499"/>
                                          </p:stCondLst>
                                        </p:cTn>
                                        <p:tgtEl>
                                          <p:spTgt spid="244749"/>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xit" presetSubtype="4" fill="hold" grpId="1" nodeType="clickEffect">
                                  <p:stCondLst>
                                    <p:cond delay="0"/>
                                  </p:stCondLst>
                                  <p:childTnLst>
                                    <p:anim calcmode="lin" valueType="num">
                                      <p:cBhvr additive="base">
                                        <p:cTn id="74" dur="500"/>
                                        <p:tgtEl>
                                          <p:spTgt spid="71706"/>
                                        </p:tgtEl>
                                        <p:attrNameLst>
                                          <p:attrName>ppt_x</p:attrName>
                                        </p:attrNameLst>
                                      </p:cBhvr>
                                      <p:tavLst>
                                        <p:tav tm="0">
                                          <p:val>
                                            <p:strVal val="ppt_x"/>
                                          </p:val>
                                        </p:tav>
                                        <p:tav tm="100000">
                                          <p:val>
                                            <p:strVal val="ppt_x"/>
                                          </p:val>
                                        </p:tav>
                                      </p:tavLst>
                                    </p:anim>
                                    <p:anim calcmode="lin" valueType="num">
                                      <p:cBhvr additive="base">
                                        <p:cTn id="75" dur="500"/>
                                        <p:tgtEl>
                                          <p:spTgt spid="71706"/>
                                        </p:tgtEl>
                                        <p:attrNameLst>
                                          <p:attrName>ppt_y</p:attrName>
                                        </p:attrNameLst>
                                      </p:cBhvr>
                                      <p:tavLst>
                                        <p:tav tm="0">
                                          <p:val>
                                            <p:strVal val="ppt_y"/>
                                          </p:val>
                                        </p:tav>
                                        <p:tav tm="100000">
                                          <p:val>
                                            <p:strVal val="1+ppt_h/2"/>
                                          </p:val>
                                        </p:tav>
                                      </p:tavLst>
                                    </p:anim>
                                    <p:set>
                                      <p:cBhvr>
                                        <p:cTn id="76" dur="1" fill="hold">
                                          <p:stCondLst>
                                            <p:cond delay="499"/>
                                          </p:stCondLst>
                                        </p:cTn>
                                        <p:tgtEl>
                                          <p:spTgt spid="71706"/>
                                        </p:tgtEl>
                                        <p:attrNameLst>
                                          <p:attrName>style.visibility</p:attrName>
                                        </p:attrNameLst>
                                      </p:cBhvr>
                                      <p:to>
                                        <p:strVal val="hidden"/>
                                      </p:to>
                                    </p:set>
                                  </p:childTnLst>
                                </p:cTn>
                              </p:par>
                            </p:childTnLst>
                          </p:cTn>
                        </p:par>
                        <p:par>
                          <p:cTn id="77" fill="hold" nodeType="afterGroup">
                            <p:stCondLst>
                              <p:cond delay="50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244757"/>
                                        </p:tgtEl>
                                        <p:attrNameLst>
                                          <p:attrName>style.visibility</p:attrName>
                                        </p:attrNameLst>
                                      </p:cBhvr>
                                      <p:to>
                                        <p:strVal val="visible"/>
                                      </p:to>
                                    </p:set>
                                    <p:anim calcmode="discrete" valueType="clr">
                                      <p:cBhvr override="childStyle">
                                        <p:cTn id="80" dur="80"/>
                                        <p:tgtEl>
                                          <p:spTgt spid="244757"/>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244757"/>
                                        </p:tgtEl>
                                        <p:attrNameLst>
                                          <p:attrName>fillcolor</p:attrName>
                                        </p:attrNameLst>
                                      </p:cBhvr>
                                      <p:tavLst>
                                        <p:tav tm="0">
                                          <p:val>
                                            <p:clrVal>
                                              <a:schemeClr val="accent2"/>
                                            </p:clrVal>
                                          </p:val>
                                        </p:tav>
                                        <p:tav tm="50000">
                                          <p:val>
                                            <p:clrVal>
                                              <a:schemeClr val="hlink"/>
                                            </p:clrVal>
                                          </p:val>
                                        </p:tav>
                                      </p:tavLst>
                                    </p:anim>
                                    <p:set>
                                      <p:cBhvr>
                                        <p:cTn id="82" dur="80"/>
                                        <p:tgtEl>
                                          <p:spTgt spid="2447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6" grpId="0" animBg="1"/>
      <p:bldP spid="71706" grpId="1" animBg="1"/>
      <p:bldP spid="71708" grpId="0" animBg="1"/>
      <p:bldP spid="71708" grpId="1" animBg="1"/>
      <p:bldP spid="24475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LN026">
            <a:extLst>
              <a:ext uri="{FF2B5EF4-FFF2-40B4-BE49-F238E27FC236}">
                <a16:creationId xmlns:a16="http://schemas.microsoft.com/office/drawing/2014/main" id="{A2C5DADA-B0FF-44D7-BC19-FAA73169F42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1387674" y="2498527"/>
            <a:ext cx="517564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LN026">
            <a:extLst>
              <a:ext uri="{FF2B5EF4-FFF2-40B4-BE49-F238E27FC236}">
                <a16:creationId xmlns:a16="http://schemas.microsoft.com/office/drawing/2014/main" id="{C32EDDC7-4171-4FA5-97CF-94E46B2944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143000" y="50292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LN026">
            <a:extLst>
              <a:ext uri="{FF2B5EF4-FFF2-40B4-BE49-F238E27FC236}">
                <a16:creationId xmlns:a16="http://schemas.microsoft.com/office/drawing/2014/main" id="{068EC127-2CBC-4657-B339-F0A19629A6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143000" y="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LN026">
            <a:extLst>
              <a:ext uri="{FF2B5EF4-FFF2-40B4-BE49-F238E27FC236}">
                <a16:creationId xmlns:a16="http://schemas.microsoft.com/office/drawing/2014/main" id="{C2AC3061-2055-4715-A43E-8735F38699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5356027" y="2530674"/>
            <a:ext cx="517564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5" name="Text Box 25">
            <a:extLst>
              <a:ext uri="{FF2B5EF4-FFF2-40B4-BE49-F238E27FC236}">
                <a16:creationId xmlns:a16="http://schemas.microsoft.com/office/drawing/2014/main" id="{35A94E04-1EC5-4D04-8A1D-69A50B190A6F}"/>
              </a:ext>
            </a:extLst>
          </p:cNvPr>
          <p:cNvSpPr txBox="1">
            <a:spLocks noChangeArrowheads="1"/>
          </p:cNvSpPr>
          <p:nvPr/>
        </p:nvSpPr>
        <p:spPr bwMode="auto">
          <a:xfrm>
            <a:off x="1428750" y="285750"/>
            <a:ext cx="6343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CC0000"/>
                </a:solidFill>
                <a:cs typeface="Arial" panose="020B0604020202020204" pitchFamily="34" charset="0"/>
              </a:rPr>
              <a:t>H</a:t>
            </a:r>
            <a:r>
              <a:rPr lang="en-US" altLang="en-US" sz="3000">
                <a:solidFill>
                  <a:srgbClr val="CC0000"/>
                </a:solidFill>
              </a:rPr>
              <a:t>ãy kể tên một số côn trùng mà em biết ?</a:t>
            </a:r>
          </a:p>
        </p:txBody>
      </p:sp>
      <p:grpSp>
        <p:nvGrpSpPr>
          <p:cNvPr id="2" name="Group 86">
            <a:extLst>
              <a:ext uri="{FF2B5EF4-FFF2-40B4-BE49-F238E27FC236}">
                <a16:creationId xmlns:a16="http://schemas.microsoft.com/office/drawing/2014/main" id="{43DE6813-CD9F-4652-8B2E-7FEBEF52470B}"/>
              </a:ext>
            </a:extLst>
          </p:cNvPr>
          <p:cNvGrpSpPr>
            <a:grpSpLocks/>
          </p:cNvGrpSpPr>
          <p:nvPr/>
        </p:nvGrpSpPr>
        <p:grpSpPr bwMode="auto">
          <a:xfrm>
            <a:off x="1143000" y="1485900"/>
            <a:ext cx="6858000" cy="3682322"/>
            <a:chOff x="0" y="1353"/>
            <a:chExt cx="5760" cy="2979"/>
          </a:xfrm>
        </p:grpSpPr>
        <p:grpSp>
          <p:nvGrpSpPr>
            <p:cNvPr id="25608" name="Group 85">
              <a:extLst>
                <a:ext uri="{FF2B5EF4-FFF2-40B4-BE49-F238E27FC236}">
                  <a16:creationId xmlns:a16="http://schemas.microsoft.com/office/drawing/2014/main" id="{DD471554-AD4E-4A65-8EFB-34E6EBE84E8F}"/>
                </a:ext>
              </a:extLst>
            </p:cNvPr>
            <p:cNvGrpSpPr>
              <a:grpSpLocks/>
            </p:cNvGrpSpPr>
            <p:nvPr/>
          </p:nvGrpSpPr>
          <p:grpSpPr bwMode="auto">
            <a:xfrm>
              <a:off x="0" y="1353"/>
              <a:ext cx="5760" cy="2979"/>
              <a:chOff x="0" y="1353"/>
              <a:chExt cx="5760" cy="2979"/>
            </a:xfrm>
          </p:grpSpPr>
          <p:grpSp>
            <p:nvGrpSpPr>
              <p:cNvPr id="25610" name="Group 39">
                <a:extLst>
                  <a:ext uri="{FF2B5EF4-FFF2-40B4-BE49-F238E27FC236}">
                    <a16:creationId xmlns:a16="http://schemas.microsoft.com/office/drawing/2014/main" id="{5B08B6D3-CAC5-47ED-B763-FA32F82B7B0A}"/>
                  </a:ext>
                </a:extLst>
              </p:cNvPr>
              <p:cNvGrpSpPr>
                <a:grpSpLocks/>
              </p:cNvGrpSpPr>
              <p:nvPr/>
            </p:nvGrpSpPr>
            <p:grpSpPr bwMode="auto">
              <a:xfrm>
                <a:off x="0" y="1353"/>
                <a:ext cx="5760" cy="2979"/>
                <a:chOff x="0" y="1152"/>
                <a:chExt cx="5760" cy="2979"/>
              </a:xfrm>
            </p:grpSpPr>
            <p:pic>
              <p:nvPicPr>
                <p:cNvPr id="25612" name="Picture 40" descr="CaCuong03[1]">
                  <a:extLst>
                    <a:ext uri="{FF2B5EF4-FFF2-40B4-BE49-F238E27FC236}">
                      <a16:creationId xmlns:a16="http://schemas.microsoft.com/office/drawing/2014/main" id="{384E06BF-C726-4326-ABD0-13C749F19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0"/>
                  <a:ext cx="1440"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3" name="Picture 41" descr="gian">
                  <a:extLst>
                    <a:ext uri="{FF2B5EF4-FFF2-40B4-BE49-F238E27FC236}">
                      <a16:creationId xmlns:a16="http://schemas.microsoft.com/office/drawing/2014/main" id="{BDB72FAA-4472-471C-BB6D-EF91BBFF6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3120"/>
                  <a:ext cx="1344"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4" name="Picture 42" descr="ruôi4">
                  <a:extLst>
                    <a:ext uri="{FF2B5EF4-FFF2-40B4-BE49-F238E27FC236}">
                      <a16:creationId xmlns:a16="http://schemas.microsoft.com/office/drawing/2014/main" id="{269AB137-16B3-4D42-9BA1-7BAFDAF11B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 y="1152"/>
                  <a:ext cx="1440"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5" name="Picture 43" descr="ruồi">
                  <a:extLst>
                    <a:ext uri="{FF2B5EF4-FFF2-40B4-BE49-F238E27FC236}">
                      <a16:creationId xmlns:a16="http://schemas.microsoft.com/office/drawing/2014/main" id="{B0A1CD6C-BA42-4096-869F-8C087E9C5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1152"/>
                  <a:ext cx="1392"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6" name="Picture 44" descr="ruoi vang">
                  <a:extLst>
                    <a:ext uri="{FF2B5EF4-FFF2-40B4-BE49-F238E27FC236}">
                      <a16:creationId xmlns:a16="http://schemas.microsoft.com/office/drawing/2014/main" id="{55DFDAC8-8563-4BF5-A8B3-106AA0D8C5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 y="1152"/>
                  <a:ext cx="1344"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7" name="Picture 45" descr="moi">
                  <a:extLst>
                    <a:ext uri="{FF2B5EF4-FFF2-40B4-BE49-F238E27FC236}">
                      <a16:creationId xmlns:a16="http://schemas.microsoft.com/office/drawing/2014/main" id="{E689B210-8B95-402D-B663-7BE60C0041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152"/>
                  <a:ext cx="1440" cy="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18" name="Picture 46" descr="sau 2">
                  <a:extLst>
                    <a:ext uri="{FF2B5EF4-FFF2-40B4-BE49-F238E27FC236}">
                      <a16:creationId xmlns:a16="http://schemas.microsoft.com/office/drawing/2014/main" id="{DC0EEB2E-0FC3-42F6-9909-A9DDD68682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 y="2160"/>
                  <a:ext cx="1392"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5619" name="Group 47">
                  <a:extLst>
                    <a:ext uri="{FF2B5EF4-FFF2-40B4-BE49-F238E27FC236}">
                      <a16:creationId xmlns:a16="http://schemas.microsoft.com/office/drawing/2014/main" id="{258D79E9-57D4-4CF7-B7D7-ACF89F54435E}"/>
                    </a:ext>
                  </a:extLst>
                </p:cNvPr>
                <p:cNvGrpSpPr>
                  <a:grpSpLocks/>
                </p:cNvGrpSpPr>
                <p:nvPr/>
              </p:nvGrpSpPr>
              <p:grpSpPr bwMode="auto">
                <a:xfrm>
                  <a:off x="4368" y="3120"/>
                  <a:ext cx="1392" cy="960"/>
                  <a:chOff x="0" y="0"/>
                  <a:chExt cx="1824" cy="2064"/>
                </a:xfrm>
              </p:grpSpPr>
              <p:pic>
                <p:nvPicPr>
                  <p:cNvPr id="25635" name="Picture 48" descr="Untitled-11">
                    <a:extLst>
                      <a:ext uri="{FF2B5EF4-FFF2-40B4-BE49-F238E27FC236}">
                        <a16:creationId xmlns:a16="http://schemas.microsoft.com/office/drawing/2014/main" id="{BF6E9D96-9937-47DC-866B-E683893541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824" cy="20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36" name="AutoShape 49">
                    <a:extLst>
                      <a:ext uri="{FF2B5EF4-FFF2-40B4-BE49-F238E27FC236}">
                        <a16:creationId xmlns:a16="http://schemas.microsoft.com/office/drawing/2014/main" id="{5FBB82C5-3A7D-432C-8B6D-BEF025B47DBC}"/>
                      </a:ext>
                    </a:extLst>
                  </p:cNvPr>
                  <p:cNvSpPr>
                    <a:spLocks noChangeArrowheads="1"/>
                  </p:cNvSpPr>
                  <p:nvPr/>
                </p:nvSpPr>
                <p:spPr bwMode="auto">
                  <a:xfrm>
                    <a:off x="92" y="1693"/>
                    <a:ext cx="288" cy="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en-US" altLang="en-US" sz="1350">
                      <a:solidFill>
                        <a:srgbClr val="000074"/>
                      </a:solidFill>
                      <a:latin typeface="Garamond" panose="02020404030301010803" pitchFamily="18" charset="0"/>
                      <a:cs typeface="Arial" panose="020B0604020202020204" pitchFamily="34" charset="0"/>
                    </a:endParaRPr>
                  </a:p>
                </p:txBody>
              </p:sp>
            </p:grpSp>
            <p:pic>
              <p:nvPicPr>
                <p:cNvPr id="25620" name="Picture 50" descr="4">
                  <a:extLst>
                    <a:ext uri="{FF2B5EF4-FFF2-40B4-BE49-F238E27FC236}">
                      <a16:creationId xmlns:a16="http://schemas.microsoft.com/office/drawing/2014/main" id="{95D1E8E7-C7C3-455A-A385-F6CD1726371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0" y="2160"/>
                  <a:ext cx="1440"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621" name="Picture 51" descr="canh cam">
                  <a:extLst>
                    <a:ext uri="{FF2B5EF4-FFF2-40B4-BE49-F238E27FC236}">
                      <a16:creationId xmlns:a16="http://schemas.microsoft.com/office/drawing/2014/main" id="{E1BFC9DA-8B98-49F2-B2B8-3D84CF2B21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160"/>
                  <a:ext cx="1440" cy="8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22" name="Text Box 52">
                  <a:extLst>
                    <a:ext uri="{FF2B5EF4-FFF2-40B4-BE49-F238E27FC236}">
                      <a16:creationId xmlns:a16="http://schemas.microsoft.com/office/drawing/2014/main" id="{4F4E658C-29B5-4CAE-AAB9-C8A899057D48}"/>
                    </a:ext>
                  </a:extLst>
                </p:cNvPr>
                <p:cNvSpPr txBox="1">
                  <a:spLocks noChangeArrowheads="1"/>
                </p:cNvSpPr>
                <p:nvPr/>
              </p:nvSpPr>
              <p:spPr bwMode="auto">
                <a:xfrm>
                  <a:off x="0" y="3840"/>
                  <a:ext cx="153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500">
                      <a:solidFill>
                        <a:srgbClr val="0000FF"/>
                      </a:solidFill>
                      <a:latin typeface="Arial" panose="020B0604020202020204" pitchFamily="34" charset="0"/>
                      <a:cs typeface="Arial" panose="020B0604020202020204" pitchFamily="34" charset="0"/>
                    </a:rPr>
                    <a:t>Cà cuống</a:t>
                  </a:r>
                </a:p>
              </p:txBody>
            </p:sp>
            <p:sp>
              <p:nvSpPr>
                <p:cNvPr id="25623" name="Text Box 53">
                  <a:extLst>
                    <a:ext uri="{FF2B5EF4-FFF2-40B4-BE49-F238E27FC236}">
                      <a16:creationId xmlns:a16="http://schemas.microsoft.com/office/drawing/2014/main" id="{AEF80E24-22DD-4603-93C7-B0DB6545F1C6}"/>
                    </a:ext>
                  </a:extLst>
                </p:cNvPr>
                <p:cNvSpPr txBox="1">
                  <a:spLocks noChangeArrowheads="1"/>
                </p:cNvSpPr>
                <p:nvPr/>
              </p:nvSpPr>
              <p:spPr bwMode="auto">
                <a:xfrm>
                  <a:off x="1584" y="3792"/>
                  <a:ext cx="91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500">
                      <a:solidFill>
                        <a:srgbClr val="0000CC"/>
                      </a:solidFill>
                      <a:latin typeface="Arial" panose="020B0604020202020204" pitchFamily="34" charset="0"/>
                      <a:cs typeface="Arial" panose="020B0604020202020204" pitchFamily="34" charset="0"/>
                    </a:rPr>
                    <a:t>Gián</a:t>
                  </a:r>
                </a:p>
              </p:txBody>
            </p:sp>
            <p:sp>
              <p:nvSpPr>
                <p:cNvPr id="25624" name="Text Box 54">
                  <a:extLst>
                    <a:ext uri="{FF2B5EF4-FFF2-40B4-BE49-F238E27FC236}">
                      <a16:creationId xmlns:a16="http://schemas.microsoft.com/office/drawing/2014/main" id="{ED666F14-2C05-4293-A795-0E7ECB69EDC4}"/>
                    </a:ext>
                  </a:extLst>
                </p:cNvPr>
                <p:cNvSpPr txBox="1">
                  <a:spLocks noChangeArrowheads="1"/>
                </p:cNvSpPr>
                <p:nvPr/>
              </p:nvSpPr>
              <p:spPr bwMode="auto">
                <a:xfrm>
                  <a:off x="1584" y="2832"/>
                  <a:ext cx="96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endParaRPr lang="en-US" altLang="en-US" sz="1350">
                    <a:latin typeface="Arial" panose="020B0604020202020204" pitchFamily="34" charset="0"/>
                    <a:cs typeface="Arial" panose="020B0604020202020204" pitchFamily="34" charset="0"/>
                  </a:endParaRPr>
                </a:p>
              </p:txBody>
            </p:sp>
            <p:sp>
              <p:nvSpPr>
                <p:cNvPr id="25625" name="Text Box 55">
                  <a:extLst>
                    <a:ext uri="{FF2B5EF4-FFF2-40B4-BE49-F238E27FC236}">
                      <a16:creationId xmlns:a16="http://schemas.microsoft.com/office/drawing/2014/main" id="{EF381D6C-65C2-4BAF-A88B-876B6EEF038F}"/>
                    </a:ext>
                  </a:extLst>
                </p:cNvPr>
                <p:cNvSpPr txBox="1">
                  <a:spLocks noChangeArrowheads="1"/>
                </p:cNvSpPr>
                <p:nvPr/>
              </p:nvSpPr>
              <p:spPr bwMode="auto">
                <a:xfrm>
                  <a:off x="4800" y="1872"/>
                  <a:ext cx="96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a:latin typeface="Arial" panose="020B0604020202020204" pitchFamily="34" charset="0"/>
                      <a:cs typeface="Arial" panose="020B0604020202020204" pitchFamily="34" charset="0"/>
                    </a:rPr>
                    <a:t>Ruồi trâu</a:t>
                  </a:r>
                </a:p>
              </p:txBody>
            </p:sp>
            <p:sp>
              <p:nvSpPr>
                <p:cNvPr id="25626" name="Text Box 56">
                  <a:extLst>
                    <a:ext uri="{FF2B5EF4-FFF2-40B4-BE49-F238E27FC236}">
                      <a16:creationId xmlns:a16="http://schemas.microsoft.com/office/drawing/2014/main" id="{2845F0C0-98FB-4D8A-A806-51E399EFAA56}"/>
                    </a:ext>
                  </a:extLst>
                </p:cNvPr>
                <p:cNvSpPr txBox="1">
                  <a:spLocks noChangeArrowheads="1"/>
                </p:cNvSpPr>
                <p:nvPr/>
              </p:nvSpPr>
              <p:spPr bwMode="auto">
                <a:xfrm>
                  <a:off x="3600" y="1872"/>
                  <a:ext cx="124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500">
                      <a:solidFill>
                        <a:srgbClr val="FFFF00"/>
                      </a:solidFill>
                      <a:latin typeface="Arial" panose="020B0604020202020204" pitchFamily="34" charset="0"/>
                      <a:cs typeface="Arial" panose="020B0604020202020204" pitchFamily="34" charset="0"/>
                    </a:rPr>
                    <a:t>Ruồi</a:t>
                  </a:r>
                </a:p>
              </p:txBody>
            </p:sp>
            <p:sp>
              <p:nvSpPr>
                <p:cNvPr id="25627" name="Text Box 57">
                  <a:extLst>
                    <a:ext uri="{FF2B5EF4-FFF2-40B4-BE49-F238E27FC236}">
                      <a16:creationId xmlns:a16="http://schemas.microsoft.com/office/drawing/2014/main" id="{5540699D-FC7D-4B7E-AD87-B49703E7C76A}"/>
                    </a:ext>
                  </a:extLst>
                </p:cNvPr>
                <p:cNvSpPr txBox="1">
                  <a:spLocks noChangeArrowheads="1"/>
                </p:cNvSpPr>
                <p:nvPr/>
              </p:nvSpPr>
              <p:spPr bwMode="auto">
                <a:xfrm>
                  <a:off x="480" y="1776"/>
                  <a:ext cx="96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500" b="0">
                      <a:solidFill>
                        <a:srgbClr val="003300"/>
                      </a:solidFill>
                      <a:latin typeface="Arial" panose="020B0604020202020204" pitchFamily="34" charset="0"/>
                      <a:cs typeface="Arial" panose="020B0604020202020204" pitchFamily="34" charset="0"/>
                    </a:rPr>
                    <a:t>Con mối</a:t>
                  </a:r>
                </a:p>
              </p:txBody>
            </p:sp>
            <p:sp>
              <p:nvSpPr>
                <p:cNvPr id="25628" name="Text Box 58">
                  <a:extLst>
                    <a:ext uri="{FF2B5EF4-FFF2-40B4-BE49-F238E27FC236}">
                      <a16:creationId xmlns:a16="http://schemas.microsoft.com/office/drawing/2014/main" id="{A6D2206A-7DF3-4400-A6A2-7A4859E2381E}"/>
                    </a:ext>
                  </a:extLst>
                </p:cNvPr>
                <p:cNvSpPr txBox="1">
                  <a:spLocks noChangeArrowheads="1"/>
                </p:cNvSpPr>
                <p:nvPr/>
              </p:nvSpPr>
              <p:spPr bwMode="auto">
                <a:xfrm>
                  <a:off x="4320" y="3888"/>
                  <a:ext cx="124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a:latin typeface="Arial" panose="020B0604020202020204" pitchFamily="34" charset="0"/>
                      <a:cs typeface="Arial" panose="020B0604020202020204" pitchFamily="34" charset="0"/>
                    </a:rPr>
                    <a:t>Bướm</a:t>
                  </a:r>
                </a:p>
              </p:txBody>
            </p:sp>
            <p:sp>
              <p:nvSpPr>
                <p:cNvPr id="25629" name="Text Box 59">
                  <a:extLst>
                    <a:ext uri="{FF2B5EF4-FFF2-40B4-BE49-F238E27FC236}">
                      <a16:creationId xmlns:a16="http://schemas.microsoft.com/office/drawing/2014/main" id="{EBEFEDE6-C295-496B-977F-3B1DC6DF1D86}"/>
                    </a:ext>
                  </a:extLst>
                </p:cNvPr>
                <p:cNvSpPr txBox="1">
                  <a:spLocks noChangeArrowheads="1"/>
                </p:cNvSpPr>
                <p:nvPr/>
              </p:nvSpPr>
              <p:spPr bwMode="auto">
                <a:xfrm>
                  <a:off x="4416" y="2832"/>
                  <a:ext cx="96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a:solidFill>
                        <a:srgbClr val="FFFF00"/>
                      </a:solidFill>
                      <a:latin typeface="Arial" panose="020B0604020202020204" pitchFamily="34" charset="0"/>
                      <a:cs typeface="Arial" panose="020B0604020202020204" pitchFamily="34" charset="0"/>
                    </a:rPr>
                    <a:t>Sâu</a:t>
                  </a:r>
                </a:p>
              </p:txBody>
            </p:sp>
            <p:sp>
              <p:nvSpPr>
                <p:cNvPr id="25630" name="Text Box 60">
                  <a:extLst>
                    <a:ext uri="{FF2B5EF4-FFF2-40B4-BE49-F238E27FC236}">
                      <a16:creationId xmlns:a16="http://schemas.microsoft.com/office/drawing/2014/main" id="{97BCA991-491A-4B3E-9C8C-60FFEF17B2B9}"/>
                    </a:ext>
                  </a:extLst>
                </p:cNvPr>
                <p:cNvSpPr txBox="1">
                  <a:spLocks noChangeArrowheads="1"/>
                </p:cNvSpPr>
                <p:nvPr/>
              </p:nvSpPr>
              <p:spPr bwMode="auto">
                <a:xfrm>
                  <a:off x="192" y="2832"/>
                  <a:ext cx="124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a:latin typeface="Arial" panose="020B0604020202020204" pitchFamily="34" charset="0"/>
                      <a:cs typeface="Arial" panose="020B0604020202020204" pitchFamily="34" charset="0"/>
                    </a:rPr>
                    <a:t>Cánh cam</a:t>
                  </a:r>
                </a:p>
              </p:txBody>
            </p:sp>
            <p:pic>
              <p:nvPicPr>
                <p:cNvPr id="25631" name="Picture 61" descr="buom">
                  <a:hlinkClick r:id="" action="ppaction://noaction">
                    <a:snd r:embed="rId13" name="j0214098.wav"/>
                  </a:hlinkClick>
                  <a:extLst>
                    <a:ext uri="{FF2B5EF4-FFF2-40B4-BE49-F238E27FC236}">
                      <a16:creationId xmlns:a16="http://schemas.microsoft.com/office/drawing/2014/main" id="{F310C604-AC24-4138-A954-366547F48D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0" y="3120"/>
                  <a:ext cx="1440" cy="9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32" name="Text Box 62">
                  <a:extLst>
                    <a:ext uri="{FF2B5EF4-FFF2-40B4-BE49-F238E27FC236}">
                      <a16:creationId xmlns:a16="http://schemas.microsoft.com/office/drawing/2014/main" id="{645E3A99-0A81-4F41-8A35-1607EB2029F2}"/>
                    </a:ext>
                  </a:extLst>
                </p:cNvPr>
                <p:cNvSpPr txBox="1">
                  <a:spLocks noChangeArrowheads="1"/>
                </p:cNvSpPr>
                <p:nvPr/>
              </p:nvSpPr>
              <p:spPr bwMode="auto">
                <a:xfrm>
                  <a:off x="3504" y="3840"/>
                  <a:ext cx="124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a:latin typeface="Arial" panose="020B0604020202020204" pitchFamily="34" charset="0"/>
                      <a:cs typeface="Arial" panose="020B0604020202020204" pitchFamily="34" charset="0"/>
                    </a:rPr>
                    <a:t>Bướm</a:t>
                  </a:r>
                </a:p>
              </p:txBody>
            </p:sp>
            <p:sp>
              <p:nvSpPr>
                <p:cNvPr id="25633" name="Text Box 63">
                  <a:extLst>
                    <a:ext uri="{FF2B5EF4-FFF2-40B4-BE49-F238E27FC236}">
                      <a16:creationId xmlns:a16="http://schemas.microsoft.com/office/drawing/2014/main" id="{693A4875-967B-42D5-AC28-AE96239138D3}"/>
                    </a:ext>
                  </a:extLst>
                </p:cNvPr>
                <p:cNvSpPr txBox="1">
                  <a:spLocks noChangeArrowheads="1"/>
                </p:cNvSpPr>
                <p:nvPr/>
              </p:nvSpPr>
              <p:spPr bwMode="auto">
                <a:xfrm>
                  <a:off x="1920" y="1776"/>
                  <a:ext cx="124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500" b="0">
                      <a:latin typeface="Arial" panose="020B0604020202020204" pitchFamily="34" charset="0"/>
                      <a:cs typeface="Arial" panose="020B0604020202020204" pitchFamily="34" charset="0"/>
                    </a:rPr>
                    <a:t>Ruồi vàng</a:t>
                  </a:r>
                </a:p>
              </p:txBody>
            </p:sp>
            <p:sp>
              <p:nvSpPr>
                <p:cNvPr id="25634" name="Text Box 64">
                  <a:extLst>
                    <a:ext uri="{FF2B5EF4-FFF2-40B4-BE49-F238E27FC236}">
                      <a16:creationId xmlns:a16="http://schemas.microsoft.com/office/drawing/2014/main" id="{A39F8A7A-E599-4FB1-B092-4DC773D9F766}"/>
                    </a:ext>
                  </a:extLst>
                </p:cNvPr>
                <p:cNvSpPr txBox="1">
                  <a:spLocks noChangeArrowheads="1"/>
                </p:cNvSpPr>
                <p:nvPr/>
              </p:nvSpPr>
              <p:spPr bwMode="auto">
                <a:xfrm>
                  <a:off x="3264" y="2784"/>
                  <a:ext cx="72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spcBef>
                      <a:spcPct val="50000"/>
                    </a:spcBef>
                  </a:pPr>
                  <a:r>
                    <a:rPr lang="en-US" altLang="en-US" sz="1350">
                      <a:latin typeface="Arial" panose="020B0604020202020204" pitchFamily="34" charset="0"/>
                      <a:cs typeface="Arial" panose="020B0604020202020204" pitchFamily="34" charset="0"/>
                    </a:rPr>
                    <a:t>Bọ dừa</a:t>
                  </a:r>
                </a:p>
              </p:txBody>
            </p:sp>
          </p:grpSp>
          <p:pic>
            <p:nvPicPr>
              <p:cNvPr id="25611" name="Picture 83" descr="Ong-mat">
                <a:extLst>
                  <a:ext uri="{FF2B5EF4-FFF2-40B4-BE49-F238E27FC236}">
                    <a16:creationId xmlns:a16="http://schemas.microsoft.com/office/drawing/2014/main" id="{C2B6FACD-DF50-480F-9C0D-466D98E7AB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0" y="2304"/>
                <a:ext cx="1392" cy="960"/>
              </a:xfrm>
              <a:prstGeom prst="rect">
                <a:avLst/>
              </a:prstGeom>
              <a:solidFill>
                <a:srgbClr val="333300"/>
              </a:solidFill>
              <a:ln w="25400">
                <a:solidFill>
                  <a:srgbClr val="FF0000"/>
                </a:solidFill>
                <a:miter lim="800000"/>
                <a:headEnd/>
                <a:tailEnd/>
              </a:ln>
            </p:spPr>
          </p:pic>
        </p:grpSp>
        <p:sp>
          <p:nvSpPr>
            <p:cNvPr id="25609" name="Text Box 84">
              <a:extLst>
                <a:ext uri="{FF2B5EF4-FFF2-40B4-BE49-F238E27FC236}">
                  <a16:creationId xmlns:a16="http://schemas.microsoft.com/office/drawing/2014/main" id="{7D488422-4018-4015-BDE6-306B191BB316}"/>
                </a:ext>
              </a:extLst>
            </p:cNvPr>
            <p:cNvSpPr txBox="1">
              <a:spLocks noChangeArrowheads="1"/>
            </p:cNvSpPr>
            <p:nvPr/>
          </p:nvSpPr>
          <p:spPr bwMode="auto">
            <a:xfrm>
              <a:off x="2304" y="2352"/>
              <a:ext cx="48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350" b="0">
                  <a:latin typeface="Arial" panose="020B0604020202020204" pitchFamily="34" charset="0"/>
                  <a:cs typeface="Arial" panose="020B0604020202020204" pitchFamily="34" charset="0"/>
                </a:rPr>
                <a:t>Ong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1705"/>
                                        </p:tgtEl>
                                        <p:attrNameLst>
                                          <p:attrName>style.visibility</p:attrName>
                                        </p:attrNameLst>
                                      </p:cBhvr>
                                      <p:to>
                                        <p:strVal val="visible"/>
                                      </p:to>
                                    </p:set>
                                    <p:animEffect transition="in" filter="diamond(in)">
                                      <p:cBhvr>
                                        <p:cTn id="7" dur="2000"/>
                                        <p:tgtEl>
                                          <p:spTgt spid="717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silk_cocon">
            <a:extLst>
              <a:ext uri="{FF2B5EF4-FFF2-40B4-BE49-F238E27FC236}">
                <a16:creationId xmlns:a16="http://schemas.microsoft.com/office/drawing/2014/main" id="{53F9D685-1A12-4420-BC1D-1B182DFF1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1485900"/>
            <a:ext cx="2286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nuoi%20ong[1]">
            <a:extLst>
              <a:ext uri="{FF2B5EF4-FFF2-40B4-BE49-F238E27FC236}">
                <a16:creationId xmlns:a16="http://schemas.microsoft.com/office/drawing/2014/main" id="{F6D6D5AA-73B7-41EB-9886-698DBA0A9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429000"/>
            <a:ext cx="21145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nhộng">
            <a:extLst>
              <a:ext uri="{FF2B5EF4-FFF2-40B4-BE49-F238E27FC236}">
                <a16:creationId xmlns:a16="http://schemas.microsoft.com/office/drawing/2014/main" id="{EAF027D5-0FC7-40DF-8F68-6F0C6021A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700" y="3429000"/>
            <a:ext cx="23431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decomchien[1]">
            <a:extLst>
              <a:ext uri="{FF2B5EF4-FFF2-40B4-BE49-F238E27FC236}">
                <a16:creationId xmlns:a16="http://schemas.microsoft.com/office/drawing/2014/main" id="{C41D48B8-D374-4F03-A602-DEB2E68ACE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4290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nnnnDemoTam.avi">
            <a:hlinkClick r:id="" action="ppaction://media"/>
            <a:extLst>
              <a:ext uri="{FF2B5EF4-FFF2-40B4-BE49-F238E27FC236}">
                <a16:creationId xmlns:a16="http://schemas.microsoft.com/office/drawing/2014/main" id="{9F35BF81-2A39-48E5-90E6-A8B17D444382}"/>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1485900"/>
            <a:ext cx="21717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6" descr="untitled">
            <a:extLst>
              <a:ext uri="{FF2B5EF4-FFF2-40B4-BE49-F238E27FC236}">
                <a16:creationId xmlns:a16="http://schemas.microsoft.com/office/drawing/2014/main" id="{922DF6A9-BFB8-444F-A44F-3AFDE8A4FC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850" y="1468041"/>
            <a:ext cx="23431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3">
            <a:extLst>
              <a:ext uri="{FF2B5EF4-FFF2-40B4-BE49-F238E27FC236}">
                <a16:creationId xmlns:a16="http://schemas.microsoft.com/office/drawing/2014/main" id="{39B7683B-FBE0-451B-9248-EDD064E7BE0C}"/>
              </a:ext>
            </a:extLst>
          </p:cNvPr>
          <p:cNvSpPr txBox="1">
            <a:spLocks noChangeArrowheads="1"/>
          </p:cNvSpPr>
          <p:nvPr/>
        </p:nvSpPr>
        <p:spPr bwMode="auto">
          <a:xfrm>
            <a:off x="1143000" y="108585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2. Ích lợi và tác hại của côn trùng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514600" y="4393864"/>
            <a:ext cx="4171092"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hổ</a:t>
            </a:r>
            <a:r>
              <a:rPr lang="en-US" sz="4400" b="1" dirty="0">
                <a:latin typeface="HP001 4 hàng" pitchFamily="34" charset="0"/>
              </a:rPr>
              <a:t> (con </a:t>
            </a:r>
            <a:r>
              <a:rPr lang="en-US" sz="4400" b="1" dirty="0" err="1">
                <a:latin typeface="HP001 4 hàng" pitchFamily="34" charset="0"/>
              </a:rPr>
              <a:t>cọp</a:t>
            </a:r>
            <a:r>
              <a:rPr lang="en-US" sz="4400" b="1" dirty="0">
                <a:latin typeface="HP001 4 hàng" pitchFamily="34" charset="0"/>
              </a:rPr>
              <a:t>)</a:t>
            </a:r>
          </a:p>
        </p:txBody>
      </p:sp>
      <p:pic>
        <p:nvPicPr>
          <p:cNvPr id="33" name="Picture 3" descr="Untitled-2 copy"/>
          <p:cNvPicPr>
            <a:picLocks noChangeAspect="1" noChangeArrowheads="1"/>
          </p:cNvPicPr>
          <p:nvPr/>
        </p:nvPicPr>
        <p:blipFill>
          <a:blip r:embed="rId3"/>
          <a:srcRect/>
          <a:stretch>
            <a:fillRect/>
          </a:stretch>
        </p:blipFill>
        <p:spPr bwMode="auto">
          <a:xfrm>
            <a:off x="1828800" y="1647592"/>
            <a:ext cx="5638800" cy="25243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347659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uoi-ong-o-sa-pa">
            <a:extLst>
              <a:ext uri="{FF2B5EF4-FFF2-40B4-BE49-F238E27FC236}">
                <a16:creationId xmlns:a16="http://schemas.microsoft.com/office/drawing/2014/main" id="{0BBB3A68-E9F3-4408-AFE7-1B2C60BE013B}"/>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a:xfrm>
            <a:off x="5486400" y="1885950"/>
            <a:ext cx="2514600" cy="3257550"/>
          </a:xfrm>
          <a:noFill/>
        </p:spPr>
      </p:pic>
      <p:pic>
        <p:nvPicPr>
          <p:cNvPr id="27651" name="Picture 5" descr="0001864">
            <a:extLst>
              <a:ext uri="{FF2B5EF4-FFF2-40B4-BE49-F238E27FC236}">
                <a16:creationId xmlns:a16="http://schemas.microsoft.com/office/drawing/2014/main" id="{E0B63B82-CCD4-4D2F-AB91-043973EC1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885950"/>
            <a:ext cx="21717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4" descr="1282321343_114877365_2-Hinh-anh-ca--Ky-thuat-nuoi-ong-mat-1282321343">
            <a:extLst>
              <a:ext uri="{FF2B5EF4-FFF2-40B4-BE49-F238E27FC236}">
                <a16:creationId xmlns:a16="http://schemas.microsoft.com/office/drawing/2014/main" id="{43512698-7494-4AA8-A163-38A112EE2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85950"/>
            <a:ext cx="21717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18">
            <a:extLst>
              <a:ext uri="{FF2B5EF4-FFF2-40B4-BE49-F238E27FC236}">
                <a16:creationId xmlns:a16="http://schemas.microsoft.com/office/drawing/2014/main" id="{2502202E-8B27-41A3-921F-F0591AC7AAB9}"/>
              </a:ext>
            </a:extLst>
          </p:cNvPr>
          <p:cNvSpPr txBox="1">
            <a:spLocks noChangeArrowheads="1"/>
          </p:cNvSpPr>
          <p:nvPr/>
        </p:nvSpPr>
        <p:spPr bwMode="auto">
          <a:xfrm>
            <a:off x="1143000" y="108585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2. Ích lợi và tác hại của côn trùng</a:t>
            </a:r>
          </a:p>
        </p:txBody>
      </p:sp>
      <p:sp>
        <p:nvSpPr>
          <p:cNvPr id="201747" name="Text Box 19">
            <a:extLst>
              <a:ext uri="{FF2B5EF4-FFF2-40B4-BE49-F238E27FC236}">
                <a16:creationId xmlns:a16="http://schemas.microsoft.com/office/drawing/2014/main" id="{119DD532-9DBA-47BD-A212-B2051CCFCADE}"/>
              </a:ext>
            </a:extLst>
          </p:cNvPr>
          <p:cNvSpPr txBox="1">
            <a:spLocks noChangeArrowheads="1"/>
          </p:cNvSpPr>
          <p:nvPr/>
        </p:nvSpPr>
        <p:spPr bwMode="auto">
          <a:xfrm>
            <a:off x="1143000" y="1428750"/>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400">
                <a:solidFill>
                  <a:srgbClr val="0000FF"/>
                </a:solidFill>
              </a:rPr>
              <a:t>* Ong ,tổ ong và hoạt độngnuôi 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1747"/>
                                        </p:tgtEl>
                                        <p:attrNameLst>
                                          <p:attrName>style.visibility</p:attrName>
                                        </p:attrNameLst>
                                      </p:cBhvr>
                                      <p:to>
                                        <p:strVal val="visible"/>
                                      </p:to>
                                    </p:set>
                                    <p:anim calcmode="discrete" valueType="clr">
                                      <p:cBhvr override="childStyle">
                                        <p:cTn id="7" dur="80"/>
                                        <p:tgtEl>
                                          <p:spTgt spid="20174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1747"/>
                                        </p:tgtEl>
                                        <p:attrNameLst>
                                          <p:attrName>fillcolor</p:attrName>
                                        </p:attrNameLst>
                                      </p:cBhvr>
                                      <p:tavLst>
                                        <p:tav tm="0">
                                          <p:val>
                                            <p:clrVal>
                                              <a:schemeClr val="accent2"/>
                                            </p:clrVal>
                                          </p:val>
                                        </p:tav>
                                        <p:tav tm="50000">
                                          <p:val>
                                            <p:clrVal>
                                              <a:schemeClr val="hlink"/>
                                            </p:clrVal>
                                          </p:val>
                                        </p:tav>
                                      </p:tavLst>
                                    </p:anim>
                                    <p:set>
                                      <p:cBhvr>
                                        <p:cTn id="9" dur="80"/>
                                        <p:tgtEl>
                                          <p:spTgt spid="2017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9" name="Slide 46.wmv">
            <a:hlinkClick r:id="" action="ppaction://media"/>
            <a:extLst>
              <a:ext uri="{FF2B5EF4-FFF2-40B4-BE49-F238E27FC236}">
                <a16:creationId xmlns:a16="http://schemas.microsoft.com/office/drawing/2014/main" id="{0EC1E82E-B4F9-4D35-B295-9BC4BF4843EB}"/>
              </a:ext>
            </a:extLst>
          </p:cNvPr>
          <p:cNvPicPr>
            <a:picLocks noGrp="1" noRot="1" noChangeAspect="1" noChangeArrowheads="1"/>
          </p:cNvPicPr>
          <p:nvPr>
            <p:ph/>
            <a:videoFile r:link="rId1"/>
          </p:nvPr>
        </p:nvPicPr>
        <p:blipFill>
          <a:blip r:embed="rId3">
            <a:extLst>
              <a:ext uri="{28A0092B-C50C-407E-A947-70E740481C1C}">
                <a14:useLocalDpi xmlns:a14="http://schemas.microsoft.com/office/drawing/2010/main" val="0"/>
              </a:ext>
            </a:extLst>
          </a:blip>
          <a:srcRect/>
          <a:stretch>
            <a:fillRect/>
          </a:stretch>
        </p:blipFill>
        <p:spPr>
          <a:xfrm>
            <a:off x="1143000" y="1543050"/>
            <a:ext cx="6400800" cy="3600450"/>
          </a:xfrm>
        </p:spPr>
      </p:pic>
      <p:sp>
        <p:nvSpPr>
          <p:cNvPr id="28675" name="Text Box 12">
            <a:extLst>
              <a:ext uri="{FF2B5EF4-FFF2-40B4-BE49-F238E27FC236}">
                <a16:creationId xmlns:a16="http://schemas.microsoft.com/office/drawing/2014/main" id="{F68E52D4-D8EE-4192-87DD-EFA7BD267E78}"/>
              </a:ext>
            </a:extLst>
          </p:cNvPr>
          <p:cNvSpPr txBox="1">
            <a:spLocks noChangeArrowheads="1"/>
          </p:cNvSpPr>
          <p:nvPr/>
        </p:nvSpPr>
        <p:spPr bwMode="auto">
          <a:xfrm>
            <a:off x="1143000" y="108585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2. Ích lợi và tác hại của côn trùng</a:t>
            </a:r>
          </a:p>
        </p:txBody>
      </p:sp>
      <p:sp>
        <p:nvSpPr>
          <p:cNvPr id="166925" name="Text Box 13">
            <a:extLst>
              <a:ext uri="{FF2B5EF4-FFF2-40B4-BE49-F238E27FC236}">
                <a16:creationId xmlns:a16="http://schemas.microsoft.com/office/drawing/2014/main" id="{2B262342-91CF-4C3B-9691-8D93322300E1}"/>
              </a:ext>
            </a:extLst>
          </p:cNvPr>
          <p:cNvSpPr txBox="1">
            <a:spLocks noChangeArrowheads="1"/>
          </p:cNvSpPr>
          <p:nvPr/>
        </p:nvSpPr>
        <p:spPr bwMode="auto">
          <a:xfrm>
            <a:off x="3771900" y="1714500"/>
            <a:ext cx="28003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Phun thuốc diệt sâu có hại.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6925"/>
                                        </p:tgtEl>
                                        <p:attrNameLst>
                                          <p:attrName>style.visibility</p:attrName>
                                        </p:attrNameLst>
                                      </p:cBhvr>
                                      <p:to>
                                        <p:strVal val="visible"/>
                                      </p:to>
                                    </p:set>
                                    <p:anim calcmode="discrete" valueType="clr">
                                      <p:cBhvr override="childStyle">
                                        <p:cTn id="7" dur="80"/>
                                        <p:tgtEl>
                                          <p:spTgt spid="1669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25"/>
                                        </p:tgtEl>
                                        <p:attrNameLst>
                                          <p:attrName>fillcolor</p:attrName>
                                        </p:attrNameLst>
                                      </p:cBhvr>
                                      <p:tavLst>
                                        <p:tav tm="0">
                                          <p:val>
                                            <p:clrVal>
                                              <a:schemeClr val="accent2"/>
                                            </p:clrVal>
                                          </p:val>
                                        </p:tav>
                                        <p:tav tm="50000">
                                          <p:val>
                                            <p:clrVal>
                                              <a:schemeClr val="hlink"/>
                                            </p:clrVal>
                                          </p:val>
                                        </p:tav>
                                      </p:tavLst>
                                    </p:anim>
                                    <p:set>
                                      <p:cBhvr>
                                        <p:cTn id="9" dur="80"/>
                                        <p:tgtEl>
                                          <p:spTgt spid="1669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691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166919"/>
                                        </p:tgtEl>
                                      </p:cBhvr>
                                    </p:cmd>
                                  </p:childTnLst>
                                </p:cTn>
                              </p:par>
                            </p:childTnLst>
                          </p:cTn>
                        </p:par>
                      </p:childTnLst>
                    </p:cTn>
                  </p:par>
                </p:childTnLst>
              </p:cTn>
              <p:nextCondLst>
                <p:cond evt="onClick" delay="0">
                  <p:tgtEl>
                    <p:spTgt spid="166919"/>
                  </p:tgtEl>
                </p:cond>
              </p:nextCondLst>
            </p:seq>
            <p:video>
              <p:cMediaNode>
                <p:cTn id="15" fill="hold" display="0">
                  <p:stCondLst>
                    <p:cond delay="indefinite"/>
                  </p:stCondLst>
                  <p:endCondLst>
                    <p:cond evt="onNext" delay="0">
                      <p:tgtEl>
                        <p:sldTgt/>
                      </p:tgtEl>
                    </p:cond>
                    <p:cond evt="onPrev" delay="0">
                      <p:tgtEl>
                        <p:sldTgt/>
                      </p:tgtEl>
                    </p:cond>
                  </p:endCondLst>
                </p:cTn>
                <p:tgtEl>
                  <p:spTgt spid="166919"/>
                </p:tgtEl>
              </p:cMediaNode>
            </p:video>
          </p:childTnLst>
        </p:cTn>
      </p:par>
    </p:tnLst>
    <p:bldLst>
      <p:bldP spid="16692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FC4F9ED-AD72-417E-AFB4-215882FAA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1450"/>
            <a:ext cx="7315200" cy="5486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8724" name="AutoShape 4">
            <a:extLst>
              <a:ext uri="{FF2B5EF4-FFF2-40B4-BE49-F238E27FC236}">
                <a16:creationId xmlns:a16="http://schemas.microsoft.com/office/drawing/2014/main" id="{1B6B2307-F1B2-42C8-8CB3-229213406E33}"/>
              </a:ext>
            </a:extLst>
          </p:cNvPr>
          <p:cNvSpPr>
            <a:spLocks noChangeArrowheads="1"/>
          </p:cNvSpPr>
          <p:nvPr/>
        </p:nvSpPr>
        <p:spPr bwMode="auto">
          <a:xfrm>
            <a:off x="1143000" y="2800350"/>
            <a:ext cx="6400800" cy="2343150"/>
          </a:xfrm>
          <a:prstGeom prst="cloudCallout">
            <a:avLst>
              <a:gd name="adj1" fmla="val -56"/>
              <a:gd name="adj2" fmla="val -64176"/>
            </a:avLst>
          </a:prstGeom>
          <a:solidFill>
            <a:srgbClr val="FFCCFF"/>
          </a:solidFill>
          <a:ln w="9525">
            <a:solidFill>
              <a:schemeClr val="tx1"/>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400">
                <a:solidFill>
                  <a:srgbClr val="000099"/>
                </a:solidFill>
              </a:rPr>
              <a:t>Hãy chăm sóc và bảo vệ côn trùng có ích! </a:t>
            </a:r>
          </a:p>
          <a:p>
            <a:pPr eaLnBrk="1" hangingPunct="1">
              <a:spcBef>
                <a:spcPct val="50000"/>
              </a:spcBef>
            </a:pPr>
            <a:r>
              <a:rPr lang="en-US" altLang="en-US" sz="2400">
                <a:solidFill>
                  <a:srgbClr val="000099"/>
                </a:solidFill>
              </a:rPr>
              <a:t>Hãy diệt các côn trùng có hại!</a:t>
            </a:r>
          </a:p>
          <a:p>
            <a:pPr algn="ctr" eaLnBrk="1" hangingPunct="1"/>
            <a:endParaRPr lang="en-US" altLang="en-US" sz="2400">
              <a:solidFill>
                <a:srgbClr val="000099"/>
              </a:solidFill>
            </a:endParaRPr>
          </a:p>
        </p:txBody>
      </p:sp>
      <p:sp>
        <p:nvSpPr>
          <p:cNvPr id="29700" name="Text Box 8">
            <a:extLst>
              <a:ext uri="{FF2B5EF4-FFF2-40B4-BE49-F238E27FC236}">
                <a16:creationId xmlns:a16="http://schemas.microsoft.com/office/drawing/2014/main" id="{D717DA32-2FCC-4D07-99B6-9573854D21D0}"/>
              </a:ext>
            </a:extLst>
          </p:cNvPr>
          <p:cNvSpPr txBox="1">
            <a:spLocks noChangeArrowheads="1"/>
          </p:cNvSpPr>
          <p:nvPr/>
        </p:nvSpPr>
        <p:spPr bwMode="auto">
          <a:xfrm>
            <a:off x="1143000" y="1085850"/>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100">
                <a:solidFill>
                  <a:srgbClr val="0000FF"/>
                </a:solidFill>
              </a:rPr>
              <a:t>2. Ích lợi và tác hại của côn trùng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anim calcmode="lin" valueType="num">
                                      <p:cBhvr>
                                        <p:cTn id="7" dur="500" fill="hold"/>
                                        <p:tgtEl>
                                          <p:spTgt spid="158724"/>
                                        </p:tgtEl>
                                        <p:attrNameLst>
                                          <p:attrName>ppt_w</p:attrName>
                                        </p:attrNameLst>
                                      </p:cBhvr>
                                      <p:tavLst>
                                        <p:tav tm="0">
                                          <p:val>
                                            <p:fltVal val="0"/>
                                          </p:val>
                                        </p:tav>
                                        <p:tav tm="100000">
                                          <p:val>
                                            <p:strVal val="#ppt_w"/>
                                          </p:val>
                                        </p:tav>
                                      </p:tavLst>
                                    </p:anim>
                                    <p:anim calcmode="lin" valueType="num">
                                      <p:cBhvr>
                                        <p:cTn id="8" dur="500" fill="hold"/>
                                        <p:tgtEl>
                                          <p:spTgt spid="158724"/>
                                        </p:tgtEl>
                                        <p:attrNameLst>
                                          <p:attrName>ppt_h</p:attrName>
                                        </p:attrNameLst>
                                      </p:cBhvr>
                                      <p:tavLst>
                                        <p:tav tm="0">
                                          <p:val>
                                            <p:fltVal val="0"/>
                                          </p:val>
                                        </p:tav>
                                        <p:tav tm="100000">
                                          <p:val>
                                            <p:strVal val="#ppt_h"/>
                                          </p:val>
                                        </p:tav>
                                      </p:tavLst>
                                    </p:anim>
                                    <p:animEffect transition="in" filter="fade">
                                      <p:cBhvr>
                                        <p:cTn id="9" dur="500"/>
                                        <p:tgtEl>
                                          <p:spTgt spid="158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9B50BBC6-AA54-47E1-A999-02EA58288F14}"/>
              </a:ext>
            </a:extLst>
          </p:cNvPr>
          <p:cNvPicPr>
            <a:picLocks noChangeAspect="1" noChangeArrowheads="1"/>
          </p:cNvPicPr>
          <p:nvPr/>
        </p:nvPicPr>
        <p:blipFill>
          <a:blip r:embed="rId2">
            <a:clrChange>
              <a:clrFrom>
                <a:srgbClr val="5AE77B"/>
              </a:clrFrom>
              <a:clrTo>
                <a:srgbClr val="5AE77B">
                  <a:alpha val="0"/>
                </a:srgbClr>
              </a:clrTo>
            </a:clrChange>
            <a:extLst>
              <a:ext uri="{28A0092B-C50C-407E-A947-70E740481C1C}">
                <a14:useLocalDpi xmlns:a14="http://schemas.microsoft.com/office/drawing/2010/main" val="0"/>
              </a:ext>
            </a:extLst>
          </a:blip>
          <a:srcRect/>
          <a:stretch>
            <a:fillRect/>
          </a:stretch>
        </p:blipFill>
        <p:spPr bwMode="auto">
          <a:xfrm>
            <a:off x="914400" y="-171450"/>
            <a:ext cx="7315200" cy="54864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9267" name="Text Box 3">
            <a:extLst>
              <a:ext uri="{FF2B5EF4-FFF2-40B4-BE49-F238E27FC236}">
                <a16:creationId xmlns:a16="http://schemas.microsoft.com/office/drawing/2014/main" id="{A75DCE0B-4860-46EC-9A57-E1C1DC7F906D}"/>
              </a:ext>
            </a:extLst>
          </p:cNvPr>
          <p:cNvSpPr txBox="1">
            <a:spLocks noChangeArrowheads="1"/>
          </p:cNvSpPr>
          <p:nvPr/>
        </p:nvSpPr>
        <p:spPr bwMode="auto">
          <a:xfrm>
            <a:off x="2171700" y="1279923"/>
            <a:ext cx="5314950" cy="46166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t>DIỆT CON VẬT CÓ HẠI</a:t>
            </a:r>
          </a:p>
        </p:txBody>
      </p:sp>
      <p:sp>
        <p:nvSpPr>
          <p:cNvPr id="139268" name="Text Box 4">
            <a:extLst>
              <a:ext uri="{FF2B5EF4-FFF2-40B4-BE49-F238E27FC236}">
                <a16:creationId xmlns:a16="http://schemas.microsoft.com/office/drawing/2014/main" id="{821D9EE1-5ACE-4658-94D8-E8E0997D812E}"/>
              </a:ext>
            </a:extLst>
          </p:cNvPr>
          <p:cNvSpPr txBox="1">
            <a:spLocks noChangeArrowheads="1"/>
          </p:cNvSpPr>
          <p:nvPr/>
        </p:nvSpPr>
        <p:spPr bwMode="auto">
          <a:xfrm>
            <a:off x="1657350" y="2057400"/>
            <a:ext cx="6000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400">
                <a:solidFill>
                  <a:srgbClr val="0000FF"/>
                </a:solidFill>
              </a:rPr>
              <a:t>	</a:t>
            </a:r>
            <a:r>
              <a:rPr lang="en-US" altLang="en-US" sz="2400">
                <a:solidFill>
                  <a:srgbClr val="000099"/>
                </a:solidFill>
              </a:rPr>
              <a:t>Các con côn trùng sẽ lần lượt xuất hiện trên màn hình. Nếu là côn trùng có ích, các em sẽ </a:t>
            </a:r>
            <a:r>
              <a:rPr lang="en-US" altLang="en-US" sz="2400">
                <a:solidFill>
                  <a:srgbClr val="000099"/>
                </a:solidFill>
                <a:latin typeface=".VnTime" panose="020B7200000000000000" pitchFamily="34" charset="0"/>
              </a:rPr>
              <a:t>h«: “ </a:t>
            </a:r>
            <a:r>
              <a:rPr lang="en-US" altLang="en-US" sz="2400">
                <a:solidFill>
                  <a:srgbClr val="000099"/>
                </a:solidFill>
              </a:rPr>
              <a:t>Không diệt</a:t>
            </a:r>
            <a:r>
              <a:rPr lang="en-US" altLang="en-US" sz="2400">
                <a:solidFill>
                  <a:srgbClr val="000099"/>
                </a:solidFill>
                <a:latin typeface=".VnTime" panose="020B7200000000000000" pitchFamily="34" charset="0"/>
              </a:rPr>
              <a:t>”.</a:t>
            </a:r>
            <a:r>
              <a:rPr lang="en-US" altLang="en-US" sz="2400">
                <a:solidFill>
                  <a:srgbClr val="000099"/>
                </a:solidFill>
              </a:rPr>
              <a:t> Nếu là côn trùng có hại, các em sẽ </a:t>
            </a:r>
            <a:r>
              <a:rPr lang="en-US" altLang="en-US" sz="2400">
                <a:solidFill>
                  <a:srgbClr val="000099"/>
                </a:solidFill>
                <a:latin typeface=".VnTime" panose="020B7200000000000000" pitchFamily="34" charset="0"/>
              </a:rPr>
              <a:t>h«: “</a:t>
            </a:r>
            <a:r>
              <a:rPr lang="en-US" altLang="en-US" sz="2400">
                <a:solidFill>
                  <a:srgbClr val="000099"/>
                </a:solidFill>
              </a:rPr>
              <a:t>Diệt</a:t>
            </a:r>
            <a:r>
              <a:rPr lang="en-US" altLang="en-US" sz="2400">
                <a:solidFill>
                  <a:srgbClr val="000099"/>
                </a:solidFill>
                <a:latin typeface=".VnTime" panose="020B7200000000000000" pitchFamily="34" charset="0"/>
              </a:rPr>
              <a:t>”</a:t>
            </a:r>
          </a:p>
        </p:txBody>
      </p:sp>
      <p:sp>
        <p:nvSpPr>
          <p:cNvPr id="139269" name="WordArt 5">
            <a:hlinkClick r:id="" action="ppaction://noaction">
              <a:snd r:embed="rId3" name="chimes.wav"/>
            </a:hlinkClick>
            <a:extLst>
              <a:ext uri="{FF2B5EF4-FFF2-40B4-BE49-F238E27FC236}">
                <a16:creationId xmlns:a16="http://schemas.microsoft.com/office/drawing/2014/main" id="{94D0AA35-A64A-4E33-95B1-AF10287B9DB5}"/>
              </a:ext>
            </a:extLst>
          </p:cNvPr>
          <p:cNvSpPr>
            <a:spLocks noChangeArrowheads="1" noChangeShapeType="1" noTextEdit="1"/>
          </p:cNvSpPr>
          <p:nvPr/>
        </p:nvSpPr>
        <p:spPr bwMode="auto">
          <a:xfrm>
            <a:off x="3371850" y="400050"/>
            <a:ext cx="2400300" cy="685800"/>
          </a:xfrm>
          <a:prstGeom prst="rect">
            <a:avLst/>
          </a:prstGeom>
        </p:spPr>
        <p:txBody>
          <a:bodyPr wrap="none" fromWordArt="1">
            <a:prstTxWarp prst="textPlain">
              <a:avLst>
                <a:gd name="adj" fmla="val 50000"/>
              </a:avLst>
            </a:prstTxWarp>
          </a:bodyPr>
          <a:lstStyle/>
          <a:p>
            <a:pPr algn="ctr"/>
            <a:r>
              <a:rPr lang="vi-VN" sz="2700" kern="10">
                <a:ln w="9525">
                  <a:solidFill>
                    <a:srgbClr val="000000"/>
                  </a:solidFill>
                  <a:round/>
                  <a:headEnd/>
                  <a:tailEnd/>
                </a:ln>
                <a:gradFill rotWithShape="1">
                  <a:gsLst>
                    <a:gs pos="0">
                      <a:schemeClr val="accent1"/>
                    </a:gs>
                    <a:gs pos="100000">
                      <a:srgbClr val="0000FF"/>
                    </a:gs>
                  </a:gsLst>
                  <a:lin ang="5400000" scaled="1"/>
                </a:gradFill>
                <a:effectLst>
                  <a:outerShdw dist="35921" dir="2700000" algn="ctr" rotWithShape="0">
                    <a:srgbClr val="C0C0C0">
                      <a:alpha val="79999"/>
                    </a:srgbClr>
                  </a:outerShdw>
                </a:effectLst>
                <a:cs typeface="Times New Roman" panose="02020603050405020304" pitchFamily="18" charset="0"/>
              </a:rPr>
              <a:t>Trò chơi</a:t>
            </a:r>
            <a:endParaRPr lang="en-US" sz="2700" kern="10">
              <a:ln w="9525">
                <a:solidFill>
                  <a:srgbClr val="000000"/>
                </a:solidFill>
                <a:round/>
                <a:headEnd/>
                <a:tailEnd/>
              </a:ln>
              <a:gradFill rotWithShape="1">
                <a:gsLst>
                  <a:gs pos="0">
                    <a:schemeClr val="accent1"/>
                  </a:gs>
                  <a:gs pos="100000">
                    <a:srgbClr val="0000FF"/>
                  </a:gs>
                </a:gsLst>
                <a:lin ang="5400000" scaled="1"/>
              </a:gradFill>
              <a:effectLst>
                <a:outerShdw dist="35921" dir="2700000" algn="ctr" rotWithShape="0">
                  <a:srgbClr val="C0C0C0">
                    <a:alpha val="79999"/>
                  </a:srgbClr>
                </a:outerShdw>
              </a:effectLst>
              <a:cs typeface="Times New Roman" panose="02020603050405020304" pitchFamily="18" charset="0"/>
            </a:endParaRPr>
          </a:p>
        </p:txBody>
      </p:sp>
      <p:sp>
        <p:nvSpPr>
          <p:cNvPr id="139270" name="AutoShape 6">
            <a:extLst>
              <a:ext uri="{FF2B5EF4-FFF2-40B4-BE49-F238E27FC236}">
                <a16:creationId xmlns:a16="http://schemas.microsoft.com/office/drawing/2014/main" id="{715AB0FE-4053-4B89-B6A7-B98990D45DF8}"/>
              </a:ext>
            </a:extLst>
          </p:cNvPr>
          <p:cNvSpPr>
            <a:spLocks noChangeArrowheads="1"/>
          </p:cNvSpPr>
          <p:nvPr/>
        </p:nvSpPr>
        <p:spPr bwMode="auto">
          <a:xfrm>
            <a:off x="5257800" y="35433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
        <p:nvSpPr>
          <p:cNvPr id="139271" name="AutoShape 7">
            <a:extLst>
              <a:ext uri="{FF2B5EF4-FFF2-40B4-BE49-F238E27FC236}">
                <a16:creationId xmlns:a16="http://schemas.microsoft.com/office/drawing/2014/main" id="{DE89FC83-0947-4188-A467-C68E1EFF8B0C}"/>
              </a:ext>
            </a:extLst>
          </p:cNvPr>
          <p:cNvSpPr>
            <a:spLocks noChangeArrowheads="1"/>
          </p:cNvSpPr>
          <p:nvPr/>
        </p:nvSpPr>
        <p:spPr bwMode="auto">
          <a:xfrm>
            <a:off x="2228850" y="3714750"/>
            <a:ext cx="2057400" cy="1143000"/>
          </a:xfrm>
          <a:prstGeom prst="cloudCallout">
            <a:avLst>
              <a:gd name="adj1" fmla="val 7468"/>
              <a:gd name="adj2" fmla="val 50106"/>
            </a:avLst>
          </a:prstGeom>
          <a:solidFill>
            <a:schemeClr val="accent1"/>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003399"/>
                </a:solidFill>
              </a:rPr>
              <a:t>Không diệt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p:cTn id="7" dur="500" fill="hold"/>
                                        <p:tgtEl>
                                          <p:spTgt spid="13926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926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926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9269"/>
                                        </p:tgtEl>
                                        <p:attrNameLst>
                                          <p:attrName>ppt_y</p:attrName>
                                        </p:attrNameLst>
                                      </p:cBhvr>
                                      <p:tavLst>
                                        <p:tav tm="0">
                                          <p:val>
                                            <p:strVal val="#ppt_y"/>
                                          </p:val>
                                        </p:tav>
                                        <p:tav tm="100000">
                                          <p:val>
                                            <p:strVal val="#ppt_y"/>
                                          </p:val>
                                        </p:tav>
                                      </p:tavLst>
                                    </p:anim>
                                  </p:childTnLst>
                                </p:cTn>
                              </p:par>
                              <p:par>
                                <p:cTn id="11" presetID="29" presetClass="entr" presetSubtype="0" fill="hold" grpId="0" nodeType="withEffect">
                                  <p:stCondLst>
                                    <p:cond delay="0"/>
                                  </p:stCondLst>
                                  <p:childTnLst>
                                    <p:set>
                                      <p:cBhvr>
                                        <p:cTn id="12" dur="1" fill="hold">
                                          <p:stCondLst>
                                            <p:cond delay="0"/>
                                          </p:stCondLst>
                                        </p:cTn>
                                        <p:tgtEl>
                                          <p:spTgt spid="139267"/>
                                        </p:tgtEl>
                                        <p:attrNameLst>
                                          <p:attrName>style.visibility</p:attrName>
                                        </p:attrNameLst>
                                      </p:cBhvr>
                                      <p:to>
                                        <p:strVal val="visible"/>
                                      </p:to>
                                    </p:set>
                                    <p:anim calcmode="lin" valueType="num">
                                      <p:cBhvr>
                                        <p:cTn id="13" dur="1000" fill="hold"/>
                                        <p:tgtEl>
                                          <p:spTgt spid="139267"/>
                                        </p:tgtEl>
                                        <p:attrNameLst>
                                          <p:attrName>ppt_x</p:attrName>
                                        </p:attrNameLst>
                                      </p:cBhvr>
                                      <p:tavLst>
                                        <p:tav tm="0">
                                          <p:val>
                                            <p:strVal val="#ppt_x-.2"/>
                                          </p:val>
                                        </p:tav>
                                        <p:tav tm="100000">
                                          <p:val>
                                            <p:strVal val="#ppt_x"/>
                                          </p:val>
                                        </p:tav>
                                      </p:tavLst>
                                    </p:anim>
                                    <p:anim calcmode="lin" valueType="num">
                                      <p:cBhvr>
                                        <p:cTn id="14" dur="1000" fill="hold"/>
                                        <p:tgtEl>
                                          <p:spTgt spid="13926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9267"/>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39268"/>
                                        </p:tgtEl>
                                        <p:attrNameLst>
                                          <p:attrName>style.visibility</p:attrName>
                                        </p:attrNameLst>
                                      </p:cBhvr>
                                      <p:to>
                                        <p:strVal val="visible"/>
                                      </p:to>
                                    </p:set>
                                    <p:anim calcmode="lin" valueType="num">
                                      <p:cBhvr>
                                        <p:cTn id="18" dur="1000" fill="hold"/>
                                        <p:tgtEl>
                                          <p:spTgt spid="139268"/>
                                        </p:tgtEl>
                                        <p:attrNameLst>
                                          <p:attrName>ppt_x</p:attrName>
                                        </p:attrNameLst>
                                      </p:cBhvr>
                                      <p:tavLst>
                                        <p:tav tm="0">
                                          <p:val>
                                            <p:strVal val="#ppt_x-.2"/>
                                          </p:val>
                                        </p:tav>
                                        <p:tav tm="100000">
                                          <p:val>
                                            <p:strVal val="#ppt_x"/>
                                          </p:val>
                                        </p:tav>
                                      </p:tavLst>
                                    </p:anim>
                                    <p:anim calcmode="lin" valueType="num">
                                      <p:cBhvr>
                                        <p:cTn id="19" dur="1000" fill="hold"/>
                                        <p:tgtEl>
                                          <p:spTgt spid="139268"/>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3926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9270"/>
                                        </p:tgtEl>
                                        <p:attrNameLst>
                                          <p:attrName>style.visibility</p:attrName>
                                        </p:attrNameLst>
                                      </p:cBhvr>
                                      <p:to>
                                        <p:strVal val="visible"/>
                                      </p:to>
                                    </p:set>
                                    <p:animEffect transition="in" filter="dissolve">
                                      <p:cBhvr>
                                        <p:cTn id="25" dur="500"/>
                                        <p:tgtEl>
                                          <p:spTgt spid="1392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9271"/>
                                        </p:tgtEl>
                                        <p:attrNameLst>
                                          <p:attrName>style.visibility</p:attrName>
                                        </p:attrNameLst>
                                      </p:cBhvr>
                                      <p:to>
                                        <p:strVal val="visible"/>
                                      </p:to>
                                    </p:set>
                                    <p:anim calcmode="lin" valueType="num">
                                      <p:cBhvr>
                                        <p:cTn id="30" dur="1000" fill="hold"/>
                                        <p:tgtEl>
                                          <p:spTgt spid="139271"/>
                                        </p:tgtEl>
                                        <p:attrNameLst>
                                          <p:attrName>ppt_w</p:attrName>
                                        </p:attrNameLst>
                                      </p:cBhvr>
                                      <p:tavLst>
                                        <p:tav tm="0">
                                          <p:val>
                                            <p:strVal val="#ppt_w*0.70"/>
                                          </p:val>
                                        </p:tav>
                                        <p:tav tm="100000">
                                          <p:val>
                                            <p:strVal val="#ppt_w"/>
                                          </p:val>
                                        </p:tav>
                                      </p:tavLst>
                                    </p:anim>
                                    <p:anim calcmode="lin" valueType="num">
                                      <p:cBhvr>
                                        <p:cTn id="31" dur="1000" fill="hold"/>
                                        <p:tgtEl>
                                          <p:spTgt spid="139271"/>
                                        </p:tgtEl>
                                        <p:attrNameLst>
                                          <p:attrName>ppt_h</p:attrName>
                                        </p:attrNameLst>
                                      </p:cBhvr>
                                      <p:tavLst>
                                        <p:tav tm="0">
                                          <p:val>
                                            <p:strVal val="#ppt_h"/>
                                          </p:val>
                                        </p:tav>
                                        <p:tav tm="100000">
                                          <p:val>
                                            <p:strVal val="#ppt_h"/>
                                          </p:val>
                                        </p:tav>
                                      </p:tavLst>
                                    </p:anim>
                                    <p:animEffect transition="in" filter="fade">
                                      <p:cBhvr>
                                        <p:cTn id="32" dur="1000"/>
                                        <p:tgtEl>
                                          <p:spTgt spid="139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nimBg="1"/>
      <p:bldP spid="139268" grpId="0"/>
      <p:bldP spid="139270" grpId="0" animBg="1"/>
      <p:bldP spid="13927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buom">
            <a:hlinkClick r:id="" action="ppaction://noaction">
              <a:snd r:embed="rId3" name="j0214098.wav"/>
            </a:hlinkClick>
            <a:extLst>
              <a:ext uri="{FF2B5EF4-FFF2-40B4-BE49-F238E27FC236}">
                <a16:creationId xmlns:a16="http://schemas.microsoft.com/office/drawing/2014/main" id="{5F348EE2-C947-4311-9A11-4E62A768A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281" y="335756"/>
            <a:ext cx="5429250" cy="4057650"/>
          </a:xfrm>
          <a:prstGeom prst="rect">
            <a:avLst/>
          </a:prstGeom>
          <a:noFill/>
          <a:ln w="114300">
            <a:pattFill prst="sphere">
              <a:fgClr>
                <a:srgbClr val="99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0291" name="Text Box 3">
            <a:extLst>
              <a:ext uri="{FF2B5EF4-FFF2-40B4-BE49-F238E27FC236}">
                <a16:creationId xmlns:a16="http://schemas.microsoft.com/office/drawing/2014/main" id="{7090B1F6-326D-42FC-92A3-37402CDFACF5}"/>
              </a:ext>
            </a:extLst>
          </p:cNvPr>
          <p:cNvSpPr txBox="1">
            <a:spLocks noChangeArrowheads="1"/>
          </p:cNvSpPr>
          <p:nvPr/>
        </p:nvSpPr>
        <p:spPr bwMode="auto">
          <a:xfrm>
            <a:off x="3371850" y="4514850"/>
            <a:ext cx="22288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Bướm </a:t>
            </a:r>
          </a:p>
        </p:txBody>
      </p:sp>
      <p:sp>
        <p:nvSpPr>
          <p:cNvPr id="140292" name="AutoShape 4">
            <a:extLst>
              <a:ext uri="{FF2B5EF4-FFF2-40B4-BE49-F238E27FC236}">
                <a16:creationId xmlns:a16="http://schemas.microsoft.com/office/drawing/2014/main" id="{1F886792-A544-47F3-9141-A09D649DC06B}"/>
              </a:ext>
            </a:extLst>
          </p:cNvPr>
          <p:cNvSpPr>
            <a:spLocks noChangeArrowheads="1"/>
          </p:cNvSpPr>
          <p:nvPr/>
        </p:nvSpPr>
        <p:spPr bwMode="auto">
          <a:xfrm>
            <a:off x="3943350" y="16002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edge">
                                      <p:cBhvr>
                                        <p:cTn id="7" dur="2000"/>
                                        <p:tgtEl>
                                          <p:spTgt spid="140290"/>
                                        </p:tgtEl>
                                      </p:cBhvr>
                                    </p:animEffect>
                                  </p:childTnLst>
                                </p:cTn>
                              </p:par>
                            </p:childTnLst>
                          </p:cTn>
                        </p:par>
                        <p:par>
                          <p:cTn id="8" fill="hold" nodeType="afterGroup">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140291"/>
                                        </p:tgtEl>
                                        <p:attrNameLst>
                                          <p:attrName>style.visibility</p:attrName>
                                        </p:attrNameLst>
                                      </p:cBhvr>
                                      <p:to>
                                        <p:strVal val="visible"/>
                                      </p:to>
                                    </p:set>
                                    <p:animEffect transition="in" filter="blinds(horizontal)">
                                      <p:cBhvr>
                                        <p:cTn id="11" dur="500"/>
                                        <p:tgtEl>
                                          <p:spTgt spid="1402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0292"/>
                                        </p:tgtEl>
                                        <p:attrNameLst>
                                          <p:attrName>style.visibility</p:attrName>
                                        </p:attrNameLst>
                                      </p:cBhvr>
                                      <p:to>
                                        <p:strVal val="visible"/>
                                      </p:to>
                                    </p:set>
                                    <p:animEffect transition="in" filter="dissolve">
                                      <p:cBhvr>
                                        <p:cTn id="16" dur="500"/>
                                        <p:tgtEl>
                                          <p:spTgt spid="140292"/>
                                        </p:tgtEl>
                                      </p:cBhvr>
                                    </p:animEffect>
                                  </p:childTnLst>
                                  <p:subTnLst>
                                    <p:audio>
                                      <p:cMediaNode>
                                        <p:cTn display="0" masterRel="sameClick">
                                          <p:stCondLst>
                                            <p:cond evt="begin" delay="0">
                                              <p:tn val="1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p:bldP spid="14029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803EA37-1C91-4D4D-A259-E2234D564653}"/>
              </a:ext>
            </a:extLst>
          </p:cNvPr>
          <p:cNvSpPr>
            <a:spLocks noGrp="1" noChangeArrowheads="1"/>
          </p:cNvSpPr>
          <p:nvPr>
            <p:ph type="title"/>
          </p:nvPr>
        </p:nvSpPr>
        <p:spPr/>
        <p:txBody>
          <a:bodyPr/>
          <a:lstStyle/>
          <a:p>
            <a:pPr eaLnBrk="1" hangingPunct="1"/>
            <a:endParaRPr lang="en-US" altLang="en-US"/>
          </a:p>
        </p:txBody>
      </p:sp>
      <p:pic>
        <p:nvPicPr>
          <p:cNvPr id="141315" name="Picture 3" descr="chauchau">
            <a:extLst>
              <a:ext uri="{FF2B5EF4-FFF2-40B4-BE49-F238E27FC236}">
                <a16:creationId xmlns:a16="http://schemas.microsoft.com/office/drawing/2014/main" id="{BBDA3168-5B93-4E72-8A5A-0401F9356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285750"/>
            <a:ext cx="5943600" cy="4140994"/>
          </a:xfrm>
          <a:prstGeom prst="rect">
            <a:avLst/>
          </a:prstGeom>
          <a:noFill/>
          <a:ln w="114300">
            <a:pattFill prst="sphere">
              <a:fgClr>
                <a:srgbClr val="FFCC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1316" name="Text Box 4">
            <a:extLst>
              <a:ext uri="{FF2B5EF4-FFF2-40B4-BE49-F238E27FC236}">
                <a16:creationId xmlns:a16="http://schemas.microsoft.com/office/drawing/2014/main" id="{42E8575A-D678-4D0B-8C4C-72B9D205581C}"/>
              </a:ext>
            </a:extLst>
          </p:cNvPr>
          <p:cNvSpPr txBox="1">
            <a:spLocks noChangeArrowheads="1"/>
          </p:cNvSpPr>
          <p:nvPr/>
        </p:nvSpPr>
        <p:spPr bwMode="auto">
          <a:xfrm>
            <a:off x="3226594" y="4531519"/>
            <a:ext cx="2457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Châu chấu</a:t>
            </a:r>
            <a:r>
              <a:rPr lang="en-US" altLang="en-US" sz="2700">
                <a:solidFill>
                  <a:srgbClr val="0000FF"/>
                </a:solidFill>
                <a:latin typeface="Arial" panose="020B0604020202020204" pitchFamily="34" charset="0"/>
              </a:rPr>
              <a:t> </a:t>
            </a:r>
          </a:p>
        </p:txBody>
      </p:sp>
      <p:sp>
        <p:nvSpPr>
          <p:cNvPr id="141317" name="AutoShape 5">
            <a:extLst>
              <a:ext uri="{FF2B5EF4-FFF2-40B4-BE49-F238E27FC236}">
                <a16:creationId xmlns:a16="http://schemas.microsoft.com/office/drawing/2014/main" id="{7470CF63-BC60-4296-BFBB-9DD9BE8AFF16}"/>
              </a:ext>
            </a:extLst>
          </p:cNvPr>
          <p:cNvSpPr>
            <a:spLocks noChangeArrowheads="1"/>
          </p:cNvSpPr>
          <p:nvPr/>
        </p:nvSpPr>
        <p:spPr bwMode="auto">
          <a:xfrm>
            <a:off x="3200400" y="1600200"/>
            <a:ext cx="1657350" cy="1600200"/>
          </a:xfrm>
          <a:prstGeom prst="irregularSeal1">
            <a:avLst/>
          </a:prstGeom>
          <a:solidFill>
            <a:schemeClr val="bg1"/>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p:cTn id="7" dur="1000" fill="hold"/>
                                        <p:tgtEl>
                                          <p:spTgt spid="141315"/>
                                        </p:tgtEl>
                                        <p:attrNameLst>
                                          <p:attrName>ppt_w</p:attrName>
                                        </p:attrNameLst>
                                      </p:cBhvr>
                                      <p:tavLst>
                                        <p:tav tm="0">
                                          <p:val>
                                            <p:strVal val="#ppt_w*0.70"/>
                                          </p:val>
                                        </p:tav>
                                        <p:tav tm="100000">
                                          <p:val>
                                            <p:strVal val="#ppt_w"/>
                                          </p:val>
                                        </p:tav>
                                      </p:tavLst>
                                    </p:anim>
                                    <p:anim calcmode="lin" valueType="num">
                                      <p:cBhvr>
                                        <p:cTn id="8" dur="1000" fill="hold"/>
                                        <p:tgtEl>
                                          <p:spTgt spid="141315"/>
                                        </p:tgtEl>
                                        <p:attrNameLst>
                                          <p:attrName>ppt_h</p:attrName>
                                        </p:attrNameLst>
                                      </p:cBhvr>
                                      <p:tavLst>
                                        <p:tav tm="0">
                                          <p:val>
                                            <p:strVal val="#ppt_h"/>
                                          </p:val>
                                        </p:tav>
                                        <p:tav tm="100000">
                                          <p:val>
                                            <p:strVal val="#ppt_h"/>
                                          </p:val>
                                        </p:tav>
                                      </p:tavLst>
                                    </p:anim>
                                    <p:animEffect transition="in" filter="fade">
                                      <p:cBhvr>
                                        <p:cTn id="9" dur="1000"/>
                                        <p:tgtEl>
                                          <p:spTgt spid="141315"/>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41316"/>
                                        </p:tgtEl>
                                        <p:attrNameLst>
                                          <p:attrName>style.visibility</p:attrName>
                                        </p:attrNameLst>
                                      </p:cBhvr>
                                      <p:to>
                                        <p:strVal val="visible"/>
                                      </p:to>
                                    </p:set>
                                    <p:animEffect transition="in" filter="wedge">
                                      <p:cBhvr>
                                        <p:cTn id="13" dur="1000"/>
                                        <p:tgtEl>
                                          <p:spTgt spid="1413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1317"/>
                                        </p:tgtEl>
                                        <p:attrNameLst>
                                          <p:attrName>style.visibility</p:attrName>
                                        </p:attrNameLst>
                                      </p:cBhvr>
                                      <p:to>
                                        <p:strVal val="visible"/>
                                      </p:to>
                                    </p:set>
                                    <p:animEffect transition="in" filter="fade">
                                      <p:cBhvr>
                                        <p:cTn id="18" dur="2000"/>
                                        <p:tgtEl>
                                          <p:spTgt spid="141317"/>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P spid="1413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moi">
            <a:extLst>
              <a:ext uri="{FF2B5EF4-FFF2-40B4-BE49-F238E27FC236}">
                <a16:creationId xmlns:a16="http://schemas.microsoft.com/office/drawing/2014/main" id="{16A31A62-AF0E-4738-93C4-C519A8CF7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2900"/>
            <a:ext cx="5481638" cy="4025504"/>
          </a:xfrm>
          <a:prstGeom prst="rect">
            <a:avLst/>
          </a:prstGeom>
          <a:noFill/>
          <a:ln w="114300">
            <a:pattFill prst="sphere">
              <a:fgClr>
                <a:srgbClr val="66FF33"/>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3365" name="Text Box 5">
            <a:extLst>
              <a:ext uri="{FF2B5EF4-FFF2-40B4-BE49-F238E27FC236}">
                <a16:creationId xmlns:a16="http://schemas.microsoft.com/office/drawing/2014/main" id="{C76E8F75-F7BA-40F1-8FD5-89B3017945A5}"/>
              </a:ext>
            </a:extLst>
          </p:cNvPr>
          <p:cNvSpPr txBox="1">
            <a:spLocks noChangeArrowheads="1"/>
          </p:cNvSpPr>
          <p:nvPr/>
        </p:nvSpPr>
        <p:spPr bwMode="auto">
          <a:xfrm>
            <a:off x="3669506" y="4507706"/>
            <a:ext cx="1828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Mối</a:t>
            </a:r>
            <a:r>
              <a:rPr lang="en-US" altLang="en-US" sz="2700">
                <a:solidFill>
                  <a:srgbClr val="0000FF"/>
                </a:solidFill>
                <a:latin typeface="Arial" panose="020B0604020202020204" pitchFamily="34" charset="0"/>
              </a:rPr>
              <a:t> </a:t>
            </a:r>
          </a:p>
        </p:txBody>
      </p:sp>
      <p:sp>
        <p:nvSpPr>
          <p:cNvPr id="143369" name="AutoShape 9">
            <a:extLst>
              <a:ext uri="{FF2B5EF4-FFF2-40B4-BE49-F238E27FC236}">
                <a16:creationId xmlns:a16="http://schemas.microsoft.com/office/drawing/2014/main" id="{93D9CD5A-6924-4B26-A30D-F50086F9C730}"/>
              </a:ext>
            </a:extLst>
          </p:cNvPr>
          <p:cNvSpPr>
            <a:spLocks noChangeArrowheads="1"/>
          </p:cNvSpPr>
          <p:nvPr/>
        </p:nvSpPr>
        <p:spPr bwMode="auto">
          <a:xfrm>
            <a:off x="3943350" y="1600200"/>
            <a:ext cx="1657350" cy="1600200"/>
          </a:xfrm>
          <a:prstGeom prst="irregularSeal1">
            <a:avLst/>
          </a:prstGeom>
          <a:solidFill>
            <a:schemeClr val="bg1"/>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fade">
                                      <p:cBhvr>
                                        <p:cTn id="7" dur="1000"/>
                                        <p:tgtEl>
                                          <p:spTgt spid="143364"/>
                                        </p:tgtEl>
                                      </p:cBhvr>
                                    </p:animEffect>
                                    <p:anim calcmode="lin" valueType="num">
                                      <p:cBhvr>
                                        <p:cTn id="8" dur="1000" fill="hold"/>
                                        <p:tgtEl>
                                          <p:spTgt spid="143364"/>
                                        </p:tgtEl>
                                        <p:attrNameLst>
                                          <p:attrName>ppt_x</p:attrName>
                                        </p:attrNameLst>
                                      </p:cBhvr>
                                      <p:tavLst>
                                        <p:tav tm="0">
                                          <p:val>
                                            <p:strVal val="#ppt_x"/>
                                          </p:val>
                                        </p:tav>
                                        <p:tav tm="100000">
                                          <p:val>
                                            <p:strVal val="#ppt_x"/>
                                          </p:val>
                                        </p:tav>
                                      </p:tavLst>
                                    </p:anim>
                                    <p:anim calcmode="lin" valueType="num">
                                      <p:cBhvr>
                                        <p:cTn id="9" dur="1000" fill="hold"/>
                                        <p:tgtEl>
                                          <p:spTgt spid="14336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 presetClass="entr" presetSubtype="16" fill="hold" grpId="0" nodeType="afterEffect">
                                  <p:stCondLst>
                                    <p:cond delay="0"/>
                                  </p:stCondLst>
                                  <p:childTnLst>
                                    <p:set>
                                      <p:cBhvr>
                                        <p:cTn id="12" dur="1" fill="hold">
                                          <p:stCondLst>
                                            <p:cond delay="0"/>
                                          </p:stCondLst>
                                        </p:cTn>
                                        <p:tgtEl>
                                          <p:spTgt spid="143365"/>
                                        </p:tgtEl>
                                        <p:attrNameLst>
                                          <p:attrName>style.visibility</p:attrName>
                                        </p:attrNameLst>
                                      </p:cBhvr>
                                      <p:to>
                                        <p:strVal val="visible"/>
                                      </p:to>
                                    </p:set>
                                    <p:animEffect transition="in" filter="box(in)">
                                      <p:cBhvr>
                                        <p:cTn id="13" dur="500"/>
                                        <p:tgtEl>
                                          <p:spTgt spid="1433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3369"/>
                                        </p:tgtEl>
                                        <p:attrNameLst>
                                          <p:attrName>style.visibility</p:attrName>
                                        </p:attrNameLst>
                                      </p:cBhvr>
                                      <p:to>
                                        <p:strVal val="visible"/>
                                      </p:to>
                                    </p:set>
                                    <p:animEffect transition="in" filter="fade">
                                      <p:cBhvr>
                                        <p:cTn id="18" dur="2000"/>
                                        <p:tgtEl>
                                          <p:spTgt spid="143369"/>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7D7E2D2-FC60-4422-9367-0455BDD32C7B}"/>
              </a:ext>
            </a:extLst>
          </p:cNvPr>
          <p:cNvSpPr>
            <a:spLocks noGrp="1" noChangeArrowheads="1"/>
          </p:cNvSpPr>
          <p:nvPr>
            <p:ph type="title"/>
          </p:nvPr>
        </p:nvSpPr>
        <p:spPr/>
        <p:txBody>
          <a:bodyPr/>
          <a:lstStyle/>
          <a:p>
            <a:pPr eaLnBrk="1" hangingPunct="1"/>
            <a:endParaRPr lang="en-US" altLang="en-US"/>
          </a:p>
        </p:txBody>
      </p:sp>
      <p:pic>
        <p:nvPicPr>
          <p:cNvPr id="146435" name="Picture 3" descr="chuon-ngo">
            <a:extLst>
              <a:ext uri="{FF2B5EF4-FFF2-40B4-BE49-F238E27FC236}">
                <a16:creationId xmlns:a16="http://schemas.microsoft.com/office/drawing/2014/main" id="{5859BA07-16DD-4029-87B9-6ACB95D42458}"/>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838325" y="466725"/>
            <a:ext cx="5486400" cy="3720704"/>
          </a:xfrm>
          <a:noFill/>
          <a:ln w="114300">
            <a:pattFill prst="sphere">
              <a:fgClr>
                <a:srgbClr val="66FF33"/>
              </a:fgClr>
              <a:bgClr>
                <a:srgbClr val="FFFFFF"/>
              </a:bgClr>
            </a:pattFill>
            <a:miter lim="800000"/>
            <a:headEnd/>
            <a:tailEnd/>
          </a:ln>
        </p:spPr>
      </p:pic>
      <p:sp>
        <p:nvSpPr>
          <p:cNvPr id="146436" name="Text Box 4">
            <a:extLst>
              <a:ext uri="{FF2B5EF4-FFF2-40B4-BE49-F238E27FC236}">
                <a16:creationId xmlns:a16="http://schemas.microsoft.com/office/drawing/2014/main" id="{65E2B48B-A0E2-4787-BE8B-F437C834A157}"/>
              </a:ext>
            </a:extLst>
          </p:cNvPr>
          <p:cNvSpPr txBox="1">
            <a:spLocks noChangeArrowheads="1"/>
          </p:cNvSpPr>
          <p:nvPr/>
        </p:nvSpPr>
        <p:spPr bwMode="auto">
          <a:xfrm>
            <a:off x="3169444" y="4371975"/>
            <a:ext cx="2800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Chuồn chuồn </a:t>
            </a:r>
          </a:p>
        </p:txBody>
      </p:sp>
      <p:sp>
        <p:nvSpPr>
          <p:cNvPr id="146437" name="AutoShape 5">
            <a:extLst>
              <a:ext uri="{FF2B5EF4-FFF2-40B4-BE49-F238E27FC236}">
                <a16:creationId xmlns:a16="http://schemas.microsoft.com/office/drawing/2014/main" id="{7E0D5F8B-280B-4067-B27D-71BF34E85A5D}"/>
              </a:ext>
            </a:extLst>
          </p:cNvPr>
          <p:cNvSpPr>
            <a:spLocks noChangeArrowheads="1"/>
          </p:cNvSpPr>
          <p:nvPr/>
        </p:nvSpPr>
        <p:spPr bwMode="auto">
          <a:xfrm>
            <a:off x="3143250" y="514350"/>
            <a:ext cx="2057400" cy="1028700"/>
          </a:xfrm>
          <a:prstGeom prst="cloudCallout">
            <a:avLst>
              <a:gd name="adj1" fmla="val -5556"/>
              <a:gd name="adj2" fmla="val 44907"/>
            </a:avLst>
          </a:prstGeom>
          <a:solidFill>
            <a:schemeClr val="accent1"/>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FF"/>
                </a:solidFill>
                <a:latin typeface=".VnTime" panose="020B7200000000000000" pitchFamily="34" charset="0"/>
              </a:rPr>
              <a:t>Kh«ng diÖt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1000" fill="hold"/>
                                        <p:tgtEl>
                                          <p:spTgt spid="146435"/>
                                        </p:tgtEl>
                                        <p:attrNameLst>
                                          <p:attrName>ppt_w</p:attrName>
                                        </p:attrNameLst>
                                      </p:cBhvr>
                                      <p:tavLst>
                                        <p:tav tm="0">
                                          <p:val>
                                            <p:strVal val="#ppt_w*0.70"/>
                                          </p:val>
                                        </p:tav>
                                        <p:tav tm="100000">
                                          <p:val>
                                            <p:strVal val="#ppt_w"/>
                                          </p:val>
                                        </p:tav>
                                      </p:tavLst>
                                    </p:anim>
                                    <p:anim calcmode="lin" valueType="num">
                                      <p:cBhvr>
                                        <p:cTn id="8" dur="1000" fill="hold"/>
                                        <p:tgtEl>
                                          <p:spTgt spid="146435"/>
                                        </p:tgtEl>
                                        <p:attrNameLst>
                                          <p:attrName>ppt_h</p:attrName>
                                        </p:attrNameLst>
                                      </p:cBhvr>
                                      <p:tavLst>
                                        <p:tav tm="0">
                                          <p:val>
                                            <p:strVal val="#ppt_h"/>
                                          </p:val>
                                        </p:tav>
                                        <p:tav tm="100000">
                                          <p:val>
                                            <p:strVal val="#ppt_h"/>
                                          </p:val>
                                        </p:tav>
                                      </p:tavLst>
                                    </p:anim>
                                    <p:animEffect transition="in" filter="fade">
                                      <p:cBhvr>
                                        <p:cTn id="9" dur="1000"/>
                                        <p:tgtEl>
                                          <p:spTgt spid="146435"/>
                                        </p:tgtEl>
                                      </p:cBhvr>
                                    </p:animEffect>
                                  </p:childTnLst>
                                </p:cTn>
                              </p:par>
                            </p:childTnLst>
                          </p:cTn>
                        </p:par>
                        <p:par>
                          <p:cTn id="10" fill="hold" nodeType="afterGroup">
                            <p:stCondLst>
                              <p:cond delay="1000"/>
                            </p:stCondLst>
                            <p:childTnLst>
                              <p:par>
                                <p:cTn id="11" presetID="30" presetClass="entr" presetSubtype="0" fill="hold" grpId="0" nodeType="afterEffect">
                                  <p:stCondLst>
                                    <p:cond delay="0"/>
                                  </p:stCondLst>
                                  <p:childTnLst>
                                    <p:set>
                                      <p:cBhvr>
                                        <p:cTn id="12" dur="1" fill="hold">
                                          <p:stCondLst>
                                            <p:cond delay="0"/>
                                          </p:stCondLst>
                                        </p:cTn>
                                        <p:tgtEl>
                                          <p:spTgt spid="146436"/>
                                        </p:tgtEl>
                                        <p:attrNameLst>
                                          <p:attrName>style.visibility</p:attrName>
                                        </p:attrNameLst>
                                      </p:cBhvr>
                                      <p:to>
                                        <p:strVal val="visible"/>
                                      </p:to>
                                    </p:set>
                                    <p:animEffect transition="in" filter="fade">
                                      <p:cBhvr>
                                        <p:cTn id="13" dur="800" decel="100000"/>
                                        <p:tgtEl>
                                          <p:spTgt spid="146436"/>
                                        </p:tgtEl>
                                      </p:cBhvr>
                                    </p:animEffect>
                                    <p:anim calcmode="lin" valueType="num">
                                      <p:cBhvr>
                                        <p:cTn id="14" dur="800" decel="100000" fill="hold"/>
                                        <p:tgtEl>
                                          <p:spTgt spid="146436"/>
                                        </p:tgtEl>
                                        <p:attrNameLst>
                                          <p:attrName>style.rotation</p:attrName>
                                        </p:attrNameLst>
                                      </p:cBhvr>
                                      <p:tavLst>
                                        <p:tav tm="0">
                                          <p:val>
                                            <p:fltVal val="-90"/>
                                          </p:val>
                                        </p:tav>
                                        <p:tav tm="100000">
                                          <p:val>
                                            <p:fltVal val="0"/>
                                          </p:val>
                                        </p:tav>
                                      </p:tavLst>
                                    </p:anim>
                                    <p:anim calcmode="lin" valueType="num">
                                      <p:cBhvr>
                                        <p:cTn id="15" dur="800" decel="100000" fill="hold"/>
                                        <p:tgtEl>
                                          <p:spTgt spid="146436"/>
                                        </p:tgtEl>
                                        <p:attrNameLst>
                                          <p:attrName>ppt_x</p:attrName>
                                        </p:attrNameLst>
                                      </p:cBhvr>
                                      <p:tavLst>
                                        <p:tav tm="0">
                                          <p:val>
                                            <p:strVal val="#ppt_x+0.4"/>
                                          </p:val>
                                        </p:tav>
                                        <p:tav tm="100000">
                                          <p:val>
                                            <p:strVal val="#ppt_x-0.05"/>
                                          </p:val>
                                        </p:tav>
                                      </p:tavLst>
                                    </p:anim>
                                    <p:anim calcmode="lin" valueType="num">
                                      <p:cBhvr>
                                        <p:cTn id="16" dur="800" decel="100000" fill="hold"/>
                                        <p:tgtEl>
                                          <p:spTgt spid="14643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4643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46436"/>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46437"/>
                                        </p:tgtEl>
                                        <p:attrNameLst>
                                          <p:attrName>style.visibility</p:attrName>
                                        </p:attrNameLst>
                                      </p:cBhvr>
                                      <p:to>
                                        <p:strVal val="visible"/>
                                      </p:to>
                                    </p:set>
                                    <p:anim calcmode="lin" valueType="num">
                                      <p:cBhvr>
                                        <p:cTn id="23" dur="1000" fill="hold"/>
                                        <p:tgtEl>
                                          <p:spTgt spid="146437"/>
                                        </p:tgtEl>
                                        <p:attrNameLst>
                                          <p:attrName>ppt_w</p:attrName>
                                        </p:attrNameLst>
                                      </p:cBhvr>
                                      <p:tavLst>
                                        <p:tav tm="0">
                                          <p:val>
                                            <p:strVal val="#ppt_w*0.70"/>
                                          </p:val>
                                        </p:tav>
                                        <p:tav tm="100000">
                                          <p:val>
                                            <p:strVal val="#ppt_w"/>
                                          </p:val>
                                        </p:tav>
                                      </p:tavLst>
                                    </p:anim>
                                    <p:anim calcmode="lin" valueType="num">
                                      <p:cBhvr>
                                        <p:cTn id="24" dur="1000" fill="hold"/>
                                        <p:tgtEl>
                                          <p:spTgt spid="146437"/>
                                        </p:tgtEl>
                                        <p:attrNameLst>
                                          <p:attrName>ppt_h</p:attrName>
                                        </p:attrNameLst>
                                      </p:cBhvr>
                                      <p:tavLst>
                                        <p:tav tm="0">
                                          <p:val>
                                            <p:strVal val="#ppt_h"/>
                                          </p:val>
                                        </p:tav>
                                        <p:tav tm="100000">
                                          <p:val>
                                            <p:strVal val="#ppt_h"/>
                                          </p:val>
                                        </p:tav>
                                      </p:tavLst>
                                    </p:anim>
                                    <p:animEffect transition="in" filter="fade">
                                      <p:cBhvr>
                                        <p:cTn id="25" dur="1000"/>
                                        <p:tgtEl>
                                          <p:spTgt spid="14643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p:bldP spid="14643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 Box 4">
            <a:extLst>
              <a:ext uri="{FF2B5EF4-FFF2-40B4-BE49-F238E27FC236}">
                <a16:creationId xmlns:a16="http://schemas.microsoft.com/office/drawing/2014/main" id="{B84D9E56-0442-478B-B8A5-115CCD1171DC}"/>
              </a:ext>
            </a:extLst>
          </p:cNvPr>
          <p:cNvSpPr txBox="1">
            <a:spLocks noChangeArrowheads="1"/>
          </p:cNvSpPr>
          <p:nvPr/>
        </p:nvSpPr>
        <p:spPr bwMode="auto">
          <a:xfrm>
            <a:off x="3429000" y="4504135"/>
            <a:ext cx="2000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Muỗi</a:t>
            </a:r>
            <a:r>
              <a:rPr lang="en-US" altLang="en-US" sz="2700">
                <a:solidFill>
                  <a:srgbClr val="0000FF"/>
                </a:solidFill>
                <a:latin typeface="Arial" panose="020B0604020202020204" pitchFamily="34" charset="0"/>
              </a:rPr>
              <a:t> </a:t>
            </a:r>
          </a:p>
        </p:txBody>
      </p:sp>
      <p:pic>
        <p:nvPicPr>
          <p:cNvPr id="144389" name="Picture 5" descr="Muỗi đốt cũng “chọn” người, Tin tức trong ngày, cham soc da, tranh bi muoi dot, duong da mua he,">
            <a:extLst>
              <a:ext uri="{FF2B5EF4-FFF2-40B4-BE49-F238E27FC236}">
                <a16:creationId xmlns:a16="http://schemas.microsoft.com/office/drawing/2014/main" id="{0E8872E5-9045-479D-89E4-7585D055D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438150"/>
            <a:ext cx="5715000" cy="3998119"/>
          </a:xfrm>
          <a:prstGeom prst="rect">
            <a:avLst/>
          </a:prstGeom>
          <a:noFill/>
          <a:ln w="114300">
            <a:pattFill prst="sphere">
              <a:fgClr>
                <a:srgbClr val="33CC33"/>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4390" name="AutoShape 6">
            <a:extLst>
              <a:ext uri="{FF2B5EF4-FFF2-40B4-BE49-F238E27FC236}">
                <a16:creationId xmlns:a16="http://schemas.microsoft.com/office/drawing/2014/main" id="{83314ACB-9A21-48F8-9F0E-B0D746AA8B51}"/>
              </a:ext>
            </a:extLst>
          </p:cNvPr>
          <p:cNvSpPr>
            <a:spLocks noChangeArrowheads="1"/>
          </p:cNvSpPr>
          <p:nvPr/>
        </p:nvSpPr>
        <p:spPr bwMode="auto">
          <a:xfrm>
            <a:off x="3943350" y="16002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fade">
                                      <p:cBhvr>
                                        <p:cTn id="7" dur="1000"/>
                                        <p:tgtEl>
                                          <p:spTgt spid="144389"/>
                                        </p:tgtEl>
                                      </p:cBhvr>
                                    </p:animEffect>
                                    <p:anim calcmode="lin" valueType="num">
                                      <p:cBhvr>
                                        <p:cTn id="8" dur="1000" fill="hold"/>
                                        <p:tgtEl>
                                          <p:spTgt spid="144389"/>
                                        </p:tgtEl>
                                        <p:attrNameLst>
                                          <p:attrName>ppt_x</p:attrName>
                                        </p:attrNameLst>
                                      </p:cBhvr>
                                      <p:tavLst>
                                        <p:tav tm="0">
                                          <p:val>
                                            <p:strVal val="#ppt_x"/>
                                          </p:val>
                                        </p:tav>
                                        <p:tav tm="100000">
                                          <p:val>
                                            <p:strVal val="#ppt_x"/>
                                          </p:val>
                                        </p:tav>
                                      </p:tavLst>
                                    </p:anim>
                                    <p:anim calcmode="lin" valueType="num">
                                      <p:cBhvr>
                                        <p:cTn id="9" dur="1000" fill="hold"/>
                                        <p:tgtEl>
                                          <p:spTgt spid="14438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4388"/>
                                        </p:tgtEl>
                                        <p:attrNameLst>
                                          <p:attrName>style.visibility</p:attrName>
                                        </p:attrNameLst>
                                      </p:cBhvr>
                                      <p:to>
                                        <p:strVal val="visible"/>
                                      </p:to>
                                    </p:set>
                                    <p:anim calcmode="lin" valueType="num">
                                      <p:cBhvr>
                                        <p:cTn id="13" dur="1000" fill="hold"/>
                                        <p:tgtEl>
                                          <p:spTgt spid="144388"/>
                                        </p:tgtEl>
                                        <p:attrNameLst>
                                          <p:attrName>ppt_w</p:attrName>
                                        </p:attrNameLst>
                                      </p:cBhvr>
                                      <p:tavLst>
                                        <p:tav tm="0">
                                          <p:val>
                                            <p:strVal val="#ppt_w*0.70"/>
                                          </p:val>
                                        </p:tav>
                                        <p:tav tm="100000">
                                          <p:val>
                                            <p:strVal val="#ppt_w"/>
                                          </p:val>
                                        </p:tav>
                                      </p:tavLst>
                                    </p:anim>
                                    <p:anim calcmode="lin" valueType="num">
                                      <p:cBhvr>
                                        <p:cTn id="14" dur="1000" fill="hold"/>
                                        <p:tgtEl>
                                          <p:spTgt spid="144388"/>
                                        </p:tgtEl>
                                        <p:attrNameLst>
                                          <p:attrName>ppt_h</p:attrName>
                                        </p:attrNameLst>
                                      </p:cBhvr>
                                      <p:tavLst>
                                        <p:tav tm="0">
                                          <p:val>
                                            <p:strVal val="#ppt_h"/>
                                          </p:val>
                                        </p:tav>
                                        <p:tav tm="100000">
                                          <p:val>
                                            <p:strVal val="#ppt_h"/>
                                          </p:val>
                                        </p:tav>
                                      </p:tavLst>
                                    </p:anim>
                                    <p:animEffect transition="in" filter="fade">
                                      <p:cBhvr>
                                        <p:cTn id="15" dur="1000"/>
                                        <p:tgtEl>
                                          <p:spTgt spid="1443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4390"/>
                                        </p:tgtEl>
                                        <p:attrNameLst>
                                          <p:attrName>style.visibility</p:attrName>
                                        </p:attrNameLst>
                                      </p:cBhvr>
                                      <p:to>
                                        <p:strVal val="visible"/>
                                      </p:to>
                                    </p:set>
                                    <p:animEffect transition="in" filter="fade">
                                      <p:cBhvr>
                                        <p:cTn id="20" dur="2000"/>
                                        <p:tgtEl>
                                          <p:spTgt spid="144390"/>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p:bldP spid="14439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Sâu hại vải">
            <a:extLst>
              <a:ext uri="{FF2B5EF4-FFF2-40B4-BE49-F238E27FC236}">
                <a16:creationId xmlns:a16="http://schemas.microsoft.com/office/drawing/2014/main" id="{DE6FC49C-5ED3-4D4B-9A8F-FD2466DF8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704850"/>
            <a:ext cx="5057775" cy="3667125"/>
          </a:xfrm>
          <a:prstGeom prst="rect">
            <a:avLst/>
          </a:prstGeom>
          <a:noFill/>
          <a:ln w="114300">
            <a:pattFill prst="sphere">
              <a:fgClr>
                <a:srgbClr val="FF99FF"/>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72035" name="Text Box 3">
            <a:extLst>
              <a:ext uri="{FF2B5EF4-FFF2-40B4-BE49-F238E27FC236}">
                <a16:creationId xmlns:a16="http://schemas.microsoft.com/office/drawing/2014/main" id="{B3D7C571-2D8C-4B8C-9D9D-C5825C2CEBB0}"/>
              </a:ext>
            </a:extLst>
          </p:cNvPr>
          <p:cNvSpPr txBox="1">
            <a:spLocks noChangeArrowheads="1"/>
          </p:cNvSpPr>
          <p:nvPr/>
        </p:nvSpPr>
        <p:spPr bwMode="auto">
          <a:xfrm>
            <a:off x="4086225" y="4533900"/>
            <a:ext cx="1200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0000FF"/>
                </a:solidFill>
              </a:rPr>
              <a:t>Sâu</a:t>
            </a:r>
          </a:p>
        </p:txBody>
      </p:sp>
      <p:sp>
        <p:nvSpPr>
          <p:cNvPr id="172036" name="AutoShape 4">
            <a:extLst>
              <a:ext uri="{FF2B5EF4-FFF2-40B4-BE49-F238E27FC236}">
                <a16:creationId xmlns:a16="http://schemas.microsoft.com/office/drawing/2014/main" id="{512EABCD-7792-4C2F-97EC-F2E26BDD94F6}"/>
              </a:ext>
            </a:extLst>
          </p:cNvPr>
          <p:cNvSpPr>
            <a:spLocks noChangeArrowheads="1"/>
          </p:cNvSpPr>
          <p:nvPr/>
        </p:nvSpPr>
        <p:spPr bwMode="auto">
          <a:xfrm>
            <a:off x="4114800" y="85725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p:cTn id="7" dur="1000" fill="hold"/>
                                        <p:tgtEl>
                                          <p:spTgt spid="172034"/>
                                        </p:tgtEl>
                                        <p:attrNameLst>
                                          <p:attrName>ppt_w</p:attrName>
                                        </p:attrNameLst>
                                      </p:cBhvr>
                                      <p:tavLst>
                                        <p:tav tm="0">
                                          <p:val>
                                            <p:strVal val="#ppt_w*0.70"/>
                                          </p:val>
                                        </p:tav>
                                        <p:tav tm="100000">
                                          <p:val>
                                            <p:strVal val="#ppt_w"/>
                                          </p:val>
                                        </p:tav>
                                      </p:tavLst>
                                    </p:anim>
                                    <p:anim calcmode="lin" valueType="num">
                                      <p:cBhvr>
                                        <p:cTn id="8" dur="1000" fill="hold"/>
                                        <p:tgtEl>
                                          <p:spTgt spid="172034"/>
                                        </p:tgtEl>
                                        <p:attrNameLst>
                                          <p:attrName>ppt_h</p:attrName>
                                        </p:attrNameLst>
                                      </p:cBhvr>
                                      <p:tavLst>
                                        <p:tav tm="0">
                                          <p:val>
                                            <p:strVal val="#ppt_h"/>
                                          </p:val>
                                        </p:tav>
                                        <p:tav tm="100000">
                                          <p:val>
                                            <p:strVal val="#ppt_h"/>
                                          </p:val>
                                        </p:tav>
                                      </p:tavLst>
                                    </p:anim>
                                    <p:animEffect transition="in" filter="fade">
                                      <p:cBhvr>
                                        <p:cTn id="9" dur="1000"/>
                                        <p:tgtEl>
                                          <p:spTgt spid="172034"/>
                                        </p:tgtEl>
                                      </p:cBhvr>
                                    </p:animEffect>
                                  </p:childTnLst>
                                </p:cTn>
                              </p:par>
                            </p:childTnLst>
                          </p:cTn>
                        </p:par>
                        <p:par>
                          <p:cTn id="10" fill="hold" nodeType="afterGroup">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172035"/>
                                        </p:tgtEl>
                                        <p:attrNameLst>
                                          <p:attrName>style.visibility</p:attrName>
                                        </p:attrNameLst>
                                      </p:cBhvr>
                                      <p:to>
                                        <p:strVal val="visible"/>
                                      </p:to>
                                    </p:set>
                                    <p:anim calcmode="lin" valueType="num">
                                      <p:cBhvr>
                                        <p:cTn id="13" dur="500" decel="50000" fill="hold">
                                          <p:stCondLst>
                                            <p:cond delay="0"/>
                                          </p:stCondLst>
                                        </p:cTn>
                                        <p:tgtEl>
                                          <p:spTgt spid="17203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7203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72035"/>
                                        </p:tgtEl>
                                        <p:attrNameLst>
                                          <p:attrName>ppt_w</p:attrName>
                                        </p:attrNameLst>
                                      </p:cBhvr>
                                      <p:tavLst>
                                        <p:tav tm="0">
                                          <p:val>
                                            <p:strVal val="#ppt_w*.05"/>
                                          </p:val>
                                        </p:tav>
                                        <p:tav tm="100000">
                                          <p:val>
                                            <p:strVal val="#ppt_w"/>
                                          </p:val>
                                        </p:tav>
                                      </p:tavLst>
                                    </p:anim>
                                    <p:anim calcmode="lin" valueType="num">
                                      <p:cBhvr>
                                        <p:cTn id="16" dur="1000" fill="hold"/>
                                        <p:tgtEl>
                                          <p:spTgt spid="17203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7203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7203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7203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720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2036"/>
                                        </p:tgtEl>
                                        <p:attrNameLst>
                                          <p:attrName>style.visibility</p:attrName>
                                        </p:attrNameLst>
                                      </p:cBhvr>
                                      <p:to>
                                        <p:strVal val="visible"/>
                                      </p:to>
                                    </p:set>
                                    <p:animEffect transition="in" filter="fade">
                                      <p:cBhvr>
                                        <p:cTn id="25" dur="1000"/>
                                        <p:tgtEl>
                                          <p:spTgt spid="172036"/>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P spid="1720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8000" t="-1000" r="-18000" b="-8000"/>
          </a:stretch>
        </a:blipFill>
        <a:effectLst/>
      </p:bgPr>
    </p:bg>
    <p:spTree>
      <p:nvGrpSpPr>
        <p:cNvPr id="1" name=""/>
        <p:cNvGrpSpPr/>
        <p:nvPr/>
      </p:nvGrpSpPr>
      <p:grpSpPr>
        <a:xfrm>
          <a:off x="0" y="0"/>
          <a:ext cx="0" cy="0"/>
          <a:chOff x="0" y="0"/>
          <a:chExt cx="0" cy="0"/>
        </a:xfrm>
      </p:grpSpPr>
      <p:sp>
        <p:nvSpPr>
          <p:cNvPr id="9" name="TextBox 8"/>
          <p:cNvSpPr txBox="1"/>
          <p:nvPr/>
        </p:nvSpPr>
        <p:spPr>
          <a:xfrm>
            <a:off x="3505200" y="1010081"/>
            <a:ext cx="2220480" cy="707886"/>
          </a:xfrm>
          <a:prstGeom prst="rect">
            <a:avLst/>
          </a:prstGeom>
          <a:noFill/>
        </p:spPr>
        <p:txBody>
          <a:bodyPr wrap="none" rtlCol="0">
            <a:spAutoFit/>
          </a:bodyPr>
          <a:lstStyle/>
          <a:p>
            <a:r>
              <a:rPr lang="en-US" sz="4000" b="1" dirty="0" err="1">
                <a:ln>
                  <a:solidFill>
                    <a:schemeClr val="accent2"/>
                  </a:solidFill>
                </a:ln>
                <a:solidFill>
                  <a:srgbClr val="FF0000"/>
                </a:solidFill>
                <a:latin typeface="HP001 4 hàng" pitchFamily="34" charset="0"/>
              </a:rPr>
              <a:t>Động</a:t>
            </a:r>
            <a:r>
              <a:rPr lang="en-US" sz="4000" b="1" dirty="0">
                <a:ln>
                  <a:solidFill>
                    <a:schemeClr val="accent2"/>
                  </a:solidFill>
                </a:ln>
                <a:solidFill>
                  <a:srgbClr val="FF0000"/>
                </a:solidFill>
                <a:latin typeface="HP001 4 hàng" pitchFamily="34" charset="0"/>
              </a:rPr>
              <a:t> </a:t>
            </a:r>
            <a:r>
              <a:rPr lang="en-US" sz="4000" b="1" dirty="0" err="1">
                <a:ln>
                  <a:solidFill>
                    <a:schemeClr val="accent2"/>
                  </a:solidFill>
                </a:ln>
                <a:solidFill>
                  <a:srgbClr val="FF0000"/>
                </a:solidFill>
                <a:latin typeface="HP001 4 hàng" pitchFamily="34" charset="0"/>
              </a:rPr>
              <a:t>vật</a:t>
            </a:r>
            <a:endParaRPr lang="en-US" sz="4000" b="1" dirty="0">
              <a:ln>
                <a:solidFill>
                  <a:schemeClr val="accent2"/>
                </a:solidFill>
              </a:ln>
              <a:solidFill>
                <a:srgbClr val="FF0000"/>
              </a:solidFill>
              <a:latin typeface="HP001 4 hàng" pitchFamily="34" charset="0"/>
            </a:endParaRPr>
          </a:p>
        </p:txBody>
      </p:sp>
      <p:sp>
        <p:nvSpPr>
          <p:cNvPr id="4" name="AutoShape 2" descr="Káº¿t quáº£ hÃ¬nh áº£nh cho hÃ¬nh ná»n vá»Äá»ng váº­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113520" y="4393864"/>
            <a:ext cx="3058680" cy="7496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atin typeface="HP001 4 hàng" pitchFamily="34" charset="0"/>
              </a:rPr>
              <a:t>Con </a:t>
            </a:r>
            <a:r>
              <a:rPr lang="en-US" sz="4400" b="1" dirty="0" err="1">
                <a:latin typeface="HP001 4 hàng" pitchFamily="34" charset="0"/>
              </a:rPr>
              <a:t>sóc</a:t>
            </a:r>
            <a:endParaRPr lang="en-US" sz="4400" b="1" dirty="0">
              <a:latin typeface="HP001 4 hàng" pitchFamily="34" charset="0"/>
            </a:endParaRPr>
          </a:p>
        </p:txBody>
      </p:sp>
      <p:pic>
        <p:nvPicPr>
          <p:cNvPr id="32" name="Picture 4" descr="Untitled-3 copy"/>
          <p:cNvPicPr>
            <a:picLocks noChangeAspect="1" noChangeArrowheads="1"/>
          </p:cNvPicPr>
          <p:nvPr/>
        </p:nvPicPr>
        <p:blipFill rotWithShape="1">
          <a:blip r:embed="rId3"/>
          <a:srcRect l="7440" t="9555" r="9956" b="4410"/>
          <a:stretch/>
        </p:blipFill>
        <p:spPr bwMode="auto">
          <a:xfrm>
            <a:off x="2057401" y="1657351"/>
            <a:ext cx="5029199" cy="2571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2915508" y="590119"/>
            <a:ext cx="3236784" cy="584775"/>
          </a:xfrm>
          <a:prstGeom prst="rect">
            <a:avLst/>
          </a:prstGeom>
          <a:noFill/>
        </p:spPr>
        <p:txBody>
          <a:bodyPr wrap="none" rtlCol="0">
            <a:spAutoFit/>
          </a:bodyPr>
          <a:lstStyle/>
          <a:p>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endParaRPr lang="en-US" sz="3200" b="1" u="sng" dirty="0">
              <a:latin typeface="HP001 4 hàng" pitchFamily="34" charset="0"/>
            </a:endParaRPr>
          </a:p>
        </p:txBody>
      </p:sp>
    </p:spTree>
    <p:extLst>
      <p:ext uri="{BB962C8B-B14F-4D97-AF65-F5344CB8AC3E}">
        <p14:creationId xmlns:p14="http://schemas.microsoft.com/office/powerpoint/2010/main" val="25133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9" name="Picture 5" descr="CaCuong03[1]">
            <a:extLst>
              <a:ext uri="{FF2B5EF4-FFF2-40B4-BE49-F238E27FC236}">
                <a16:creationId xmlns:a16="http://schemas.microsoft.com/office/drawing/2014/main" id="{E006A90B-4AF7-44C1-90AE-A7880517C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85750"/>
            <a:ext cx="3886200" cy="4572000"/>
          </a:xfrm>
          <a:prstGeom prst="rect">
            <a:avLst/>
          </a:prstGeom>
          <a:noFill/>
          <a:ln w="114300">
            <a:pattFill prst="sphere">
              <a:fgClr>
                <a:srgbClr val="FF66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9508" name="Text Box 4">
            <a:extLst>
              <a:ext uri="{FF2B5EF4-FFF2-40B4-BE49-F238E27FC236}">
                <a16:creationId xmlns:a16="http://schemas.microsoft.com/office/drawing/2014/main" id="{164E4048-E35E-4641-AD42-23E9C4D75892}"/>
              </a:ext>
            </a:extLst>
          </p:cNvPr>
          <p:cNvSpPr txBox="1">
            <a:spLocks noChangeArrowheads="1"/>
          </p:cNvSpPr>
          <p:nvPr/>
        </p:nvSpPr>
        <p:spPr bwMode="auto">
          <a:xfrm>
            <a:off x="2343150" y="4433888"/>
            <a:ext cx="18859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2700">
                <a:solidFill>
                  <a:srgbClr val="0000FF"/>
                </a:solidFill>
              </a:rPr>
              <a:t>Cà cuống </a:t>
            </a:r>
          </a:p>
        </p:txBody>
      </p:sp>
      <p:sp>
        <p:nvSpPr>
          <p:cNvPr id="149510" name="AutoShape 6">
            <a:extLst>
              <a:ext uri="{FF2B5EF4-FFF2-40B4-BE49-F238E27FC236}">
                <a16:creationId xmlns:a16="http://schemas.microsoft.com/office/drawing/2014/main" id="{6F080511-67EC-4535-9966-03DD35B65F2F}"/>
              </a:ext>
            </a:extLst>
          </p:cNvPr>
          <p:cNvSpPr>
            <a:spLocks noChangeArrowheads="1"/>
          </p:cNvSpPr>
          <p:nvPr/>
        </p:nvSpPr>
        <p:spPr bwMode="auto">
          <a:xfrm>
            <a:off x="2057400" y="285750"/>
            <a:ext cx="1885950" cy="914400"/>
          </a:xfrm>
          <a:prstGeom prst="cloudCallout">
            <a:avLst>
              <a:gd name="adj1" fmla="val 38954"/>
              <a:gd name="adj2" fmla="val 70833"/>
            </a:avLst>
          </a:prstGeom>
          <a:solidFill>
            <a:srgbClr val="FFFFCC"/>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99"/>
                </a:solidFill>
              </a:rPr>
              <a:t>Không diệt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49509"/>
                                        </p:tgtEl>
                                        <p:attrNameLst>
                                          <p:attrName>style.visibility</p:attrName>
                                        </p:attrNameLst>
                                      </p:cBhvr>
                                      <p:to>
                                        <p:strVal val="visible"/>
                                      </p:to>
                                    </p:set>
                                    <p:anim calcmode="lin" valueType="num">
                                      <p:cBhvr>
                                        <p:cTn id="7" dur="500" fill="hold"/>
                                        <p:tgtEl>
                                          <p:spTgt spid="149509"/>
                                        </p:tgtEl>
                                        <p:attrNameLst>
                                          <p:attrName>ppt_w</p:attrName>
                                        </p:attrNameLst>
                                      </p:cBhvr>
                                      <p:tavLst>
                                        <p:tav tm="0">
                                          <p:val>
                                            <p:fltVal val="0"/>
                                          </p:val>
                                        </p:tav>
                                        <p:tav tm="100000">
                                          <p:val>
                                            <p:strVal val="#ppt_w"/>
                                          </p:val>
                                        </p:tav>
                                      </p:tavLst>
                                    </p:anim>
                                    <p:anim calcmode="lin" valueType="num">
                                      <p:cBhvr>
                                        <p:cTn id="8" dur="500" fill="hold"/>
                                        <p:tgtEl>
                                          <p:spTgt spid="14950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149508"/>
                                        </p:tgtEl>
                                        <p:attrNameLst>
                                          <p:attrName>style.visibility</p:attrName>
                                        </p:attrNameLst>
                                      </p:cBhvr>
                                      <p:to>
                                        <p:strVal val="visible"/>
                                      </p:to>
                                    </p:set>
                                    <p:animEffect transition="in" filter="strips(downLeft)">
                                      <p:cBhvr>
                                        <p:cTn id="12" dur="500"/>
                                        <p:tgtEl>
                                          <p:spTgt spid="149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 calcmode="lin" valueType="num">
                                      <p:cBhvr>
                                        <p:cTn id="17" dur="1000" fill="hold"/>
                                        <p:tgtEl>
                                          <p:spTgt spid="149510"/>
                                        </p:tgtEl>
                                        <p:attrNameLst>
                                          <p:attrName>ppt_w</p:attrName>
                                        </p:attrNameLst>
                                      </p:cBhvr>
                                      <p:tavLst>
                                        <p:tav tm="0">
                                          <p:val>
                                            <p:strVal val="#ppt_w*0.70"/>
                                          </p:val>
                                        </p:tav>
                                        <p:tav tm="100000">
                                          <p:val>
                                            <p:strVal val="#ppt_w"/>
                                          </p:val>
                                        </p:tav>
                                      </p:tavLst>
                                    </p:anim>
                                    <p:anim calcmode="lin" valueType="num">
                                      <p:cBhvr>
                                        <p:cTn id="18" dur="1000" fill="hold"/>
                                        <p:tgtEl>
                                          <p:spTgt spid="149510"/>
                                        </p:tgtEl>
                                        <p:attrNameLst>
                                          <p:attrName>ppt_h</p:attrName>
                                        </p:attrNameLst>
                                      </p:cBhvr>
                                      <p:tavLst>
                                        <p:tav tm="0">
                                          <p:val>
                                            <p:strVal val="#ppt_h"/>
                                          </p:val>
                                        </p:tav>
                                        <p:tav tm="100000">
                                          <p:val>
                                            <p:strVal val="#ppt_h"/>
                                          </p:val>
                                        </p:tav>
                                      </p:tavLst>
                                    </p:anim>
                                    <p:animEffect transition="in" filter="fade">
                                      <p:cBhvr>
                                        <p:cTn id="19" dur="1000"/>
                                        <p:tgtEl>
                                          <p:spTgt spid="149510"/>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botanical_extract_trs">
            <a:extLst>
              <a:ext uri="{FF2B5EF4-FFF2-40B4-BE49-F238E27FC236}">
                <a16:creationId xmlns:a16="http://schemas.microsoft.com/office/drawing/2014/main" id="{01774D14-0D03-43F5-A8C0-7C1E2706E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2">
            <a:extLst>
              <a:ext uri="{FF2B5EF4-FFF2-40B4-BE49-F238E27FC236}">
                <a16:creationId xmlns:a16="http://schemas.microsoft.com/office/drawing/2014/main" id="{610F624B-9D31-4639-9952-DCBFBEC2F7EE}"/>
              </a:ext>
            </a:extLst>
          </p:cNvPr>
          <p:cNvSpPr txBox="1">
            <a:spLocks noChangeArrowheads="1"/>
          </p:cNvSpPr>
          <p:nvPr/>
        </p:nvSpPr>
        <p:spPr bwMode="auto">
          <a:xfrm>
            <a:off x="3714750" y="4371975"/>
            <a:ext cx="1657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Ve sầu</a:t>
            </a:r>
            <a:r>
              <a:rPr lang="en-US" altLang="en-US" sz="2700">
                <a:solidFill>
                  <a:srgbClr val="0000FF"/>
                </a:solidFill>
              </a:rPr>
              <a:t> </a:t>
            </a:r>
          </a:p>
        </p:txBody>
      </p:sp>
      <p:pic>
        <p:nvPicPr>
          <p:cNvPr id="147459" name="Picture 3" descr="ve sau">
            <a:extLst>
              <a:ext uri="{FF2B5EF4-FFF2-40B4-BE49-F238E27FC236}">
                <a16:creationId xmlns:a16="http://schemas.microsoft.com/office/drawing/2014/main" id="{3F315A6B-6860-4F80-8830-BDC72C73D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894" y="400050"/>
            <a:ext cx="5543550" cy="3854054"/>
          </a:xfrm>
          <a:prstGeom prst="rect">
            <a:avLst/>
          </a:prstGeom>
          <a:noFill/>
          <a:ln w="114300">
            <a:pattFill prst="sphere">
              <a:fgClr>
                <a:srgbClr val="FF99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47460" name="AutoShape 4">
            <a:extLst>
              <a:ext uri="{FF2B5EF4-FFF2-40B4-BE49-F238E27FC236}">
                <a16:creationId xmlns:a16="http://schemas.microsoft.com/office/drawing/2014/main" id="{293D08BE-D25A-4B8B-A4DE-45BC013876EC}"/>
              </a:ext>
            </a:extLst>
          </p:cNvPr>
          <p:cNvSpPr>
            <a:spLocks noChangeArrowheads="1"/>
          </p:cNvSpPr>
          <p:nvPr/>
        </p:nvSpPr>
        <p:spPr bwMode="auto">
          <a:xfrm>
            <a:off x="3143250" y="1428750"/>
            <a:ext cx="1771650" cy="142875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p:cTn id="7" dur="1000" fill="hold"/>
                                        <p:tgtEl>
                                          <p:spTgt spid="147459"/>
                                        </p:tgtEl>
                                        <p:attrNameLst>
                                          <p:attrName>ppt_w</p:attrName>
                                        </p:attrNameLst>
                                      </p:cBhvr>
                                      <p:tavLst>
                                        <p:tav tm="0">
                                          <p:val>
                                            <p:strVal val="#ppt_w+.3"/>
                                          </p:val>
                                        </p:tav>
                                        <p:tav tm="100000">
                                          <p:val>
                                            <p:strVal val="#ppt_w"/>
                                          </p:val>
                                        </p:tav>
                                      </p:tavLst>
                                    </p:anim>
                                    <p:anim calcmode="lin" valueType="num">
                                      <p:cBhvr>
                                        <p:cTn id="8" dur="1000" fill="hold"/>
                                        <p:tgtEl>
                                          <p:spTgt spid="147459"/>
                                        </p:tgtEl>
                                        <p:attrNameLst>
                                          <p:attrName>ppt_h</p:attrName>
                                        </p:attrNameLst>
                                      </p:cBhvr>
                                      <p:tavLst>
                                        <p:tav tm="0">
                                          <p:val>
                                            <p:strVal val="#ppt_h"/>
                                          </p:val>
                                        </p:tav>
                                        <p:tav tm="100000">
                                          <p:val>
                                            <p:strVal val="#ppt_h"/>
                                          </p:val>
                                        </p:tav>
                                      </p:tavLst>
                                    </p:anim>
                                    <p:animEffect transition="in" filter="fade">
                                      <p:cBhvr>
                                        <p:cTn id="9" dur="1000"/>
                                        <p:tgtEl>
                                          <p:spTgt spid="14745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47458"/>
                                        </p:tgtEl>
                                        <p:attrNameLst>
                                          <p:attrName>style.visibility</p:attrName>
                                        </p:attrNameLst>
                                      </p:cBhvr>
                                      <p:to>
                                        <p:strVal val="visible"/>
                                      </p:to>
                                    </p:set>
                                    <p:anim calcmode="lin" valueType="num">
                                      <p:cBhvr>
                                        <p:cTn id="13" dur="1000" fill="hold"/>
                                        <p:tgtEl>
                                          <p:spTgt spid="147458"/>
                                        </p:tgtEl>
                                        <p:attrNameLst>
                                          <p:attrName>ppt_w</p:attrName>
                                        </p:attrNameLst>
                                      </p:cBhvr>
                                      <p:tavLst>
                                        <p:tav tm="0">
                                          <p:val>
                                            <p:strVal val="#ppt_w+.3"/>
                                          </p:val>
                                        </p:tav>
                                        <p:tav tm="100000">
                                          <p:val>
                                            <p:strVal val="#ppt_w"/>
                                          </p:val>
                                        </p:tav>
                                      </p:tavLst>
                                    </p:anim>
                                    <p:anim calcmode="lin" valueType="num">
                                      <p:cBhvr>
                                        <p:cTn id="14" dur="1000" fill="hold"/>
                                        <p:tgtEl>
                                          <p:spTgt spid="147458"/>
                                        </p:tgtEl>
                                        <p:attrNameLst>
                                          <p:attrName>ppt_h</p:attrName>
                                        </p:attrNameLst>
                                      </p:cBhvr>
                                      <p:tavLst>
                                        <p:tav tm="0">
                                          <p:val>
                                            <p:strVal val="#ppt_h"/>
                                          </p:val>
                                        </p:tav>
                                        <p:tav tm="100000">
                                          <p:val>
                                            <p:strVal val="#ppt_h"/>
                                          </p:val>
                                        </p:tav>
                                      </p:tavLst>
                                    </p:anim>
                                    <p:animEffect transition="in" filter="fade">
                                      <p:cBhvr>
                                        <p:cTn id="15" dur="1000"/>
                                        <p:tgtEl>
                                          <p:spTgt spid="147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7460"/>
                                        </p:tgtEl>
                                        <p:attrNameLst>
                                          <p:attrName>style.visibility</p:attrName>
                                        </p:attrNameLst>
                                      </p:cBhvr>
                                      <p:to>
                                        <p:strVal val="visible"/>
                                      </p:to>
                                    </p:set>
                                    <p:animEffect transition="in" filter="fade">
                                      <p:cBhvr>
                                        <p:cTn id="20" dur="1000"/>
                                        <p:tgtEl>
                                          <p:spTgt spid="147460"/>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P spid="14746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ongtho">
            <a:extLst>
              <a:ext uri="{FF2B5EF4-FFF2-40B4-BE49-F238E27FC236}">
                <a16:creationId xmlns:a16="http://schemas.microsoft.com/office/drawing/2014/main" id="{2CF2686B-CB62-411D-AD6F-3363D029A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571501"/>
            <a:ext cx="5600700" cy="3784997"/>
          </a:xfrm>
          <a:prstGeom prst="rect">
            <a:avLst/>
          </a:prstGeom>
          <a:noFill/>
          <a:ln w="114300">
            <a:pattFill prst="sphere">
              <a:fgClr>
                <a:srgbClr val="FFCC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0531" name="Text Box 3">
            <a:extLst>
              <a:ext uri="{FF2B5EF4-FFF2-40B4-BE49-F238E27FC236}">
                <a16:creationId xmlns:a16="http://schemas.microsoft.com/office/drawing/2014/main" id="{0857D706-1BE4-472F-99CE-D7B1E136E5F7}"/>
              </a:ext>
            </a:extLst>
          </p:cNvPr>
          <p:cNvSpPr txBox="1">
            <a:spLocks noChangeArrowheads="1"/>
          </p:cNvSpPr>
          <p:nvPr/>
        </p:nvSpPr>
        <p:spPr bwMode="auto">
          <a:xfrm>
            <a:off x="3943350" y="4432697"/>
            <a:ext cx="1314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0000FF"/>
                </a:solidFill>
              </a:rPr>
              <a:t>Ong</a:t>
            </a:r>
            <a:r>
              <a:rPr lang="en-US" altLang="en-US" sz="2700">
                <a:solidFill>
                  <a:srgbClr val="0000FF"/>
                </a:solidFill>
              </a:rPr>
              <a:t> </a:t>
            </a:r>
            <a:endParaRPr lang="en-US" altLang="en-US" sz="2700"/>
          </a:p>
        </p:txBody>
      </p:sp>
      <p:sp>
        <p:nvSpPr>
          <p:cNvPr id="150532" name="AutoShape 4">
            <a:extLst>
              <a:ext uri="{FF2B5EF4-FFF2-40B4-BE49-F238E27FC236}">
                <a16:creationId xmlns:a16="http://schemas.microsoft.com/office/drawing/2014/main" id="{66FF29D1-72FD-4BCF-8212-F31F76C7D99C}"/>
              </a:ext>
            </a:extLst>
          </p:cNvPr>
          <p:cNvSpPr>
            <a:spLocks noChangeArrowheads="1"/>
          </p:cNvSpPr>
          <p:nvPr/>
        </p:nvSpPr>
        <p:spPr bwMode="auto">
          <a:xfrm>
            <a:off x="1771650" y="571500"/>
            <a:ext cx="2000250" cy="1143000"/>
          </a:xfrm>
          <a:prstGeom prst="cloudCallout">
            <a:avLst>
              <a:gd name="adj1" fmla="val 140356"/>
              <a:gd name="adj2" fmla="val 260000"/>
            </a:avLst>
          </a:prstGeom>
          <a:solidFill>
            <a:srgbClr val="FFFFCC"/>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99"/>
                </a:solidFill>
              </a:rPr>
              <a:t>Không diệt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0530"/>
                                        </p:tgtEl>
                                        <p:attrNameLst>
                                          <p:attrName>style.visibility</p:attrName>
                                        </p:attrNameLst>
                                      </p:cBhvr>
                                      <p:to>
                                        <p:strVal val="visible"/>
                                      </p:to>
                                    </p:set>
                                    <p:anim calcmode="lin" valueType="num">
                                      <p:cBhvr>
                                        <p:cTn id="7" dur="1000" fill="hold"/>
                                        <p:tgtEl>
                                          <p:spTgt spid="150530"/>
                                        </p:tgtEl>
                                        <p:attrNameLst>
                                          <p:attrName>ppt_w</p:attrName>
                                        </p:attrNameLst>
                                      </p:cBhvr>
                                      <p:tavLst>
                                        <p:tav tm="0">
                                          <p:val>
                                            <p:strVal val="#ppt_w*0.70"/>
                                          </p:val>
                                        </p:tav>
                                        <p:tav tm="100000">
                                          <p:val>
                                            <p:strVal val="#ppt_w"/>
                                          </p:val>
                                        </p:tav>
                                      </p:tavLst>
                                    </p:anim>
                                    <p:anim calcmode="lin" valueType="num">
                                      <p:cBhvr>
                                        <p:cTn id="8" dur="1000" fill="hold"/>
                                        <p:tgtEl>
                                          <p:spTgt spid="150530"/>
                                        </p:tgtEl>
                                        <p:attrNameLst>
                                          <p:attrName>ppt_h</p:attrName>
                                        </p:attrNameLst>
                                      </p:cBhvr>
                                      <p:tavLst>
                                        <p:tav tm="0">
                                          <p:val>
                                            <p:strVal val="#ppt_h"/>
                                          </p:val>
                                        </p:tav>
                                        <p:tav tm="100000">
                                          <p:val>
                                            <p:strVal val="#ppt_h"/>
                                          </p:val>
                                        </p:tav>
                                      </p:tavLst>
                                    </p:anim>
                                    <p:animEffect transition="in" filter="fade">
                                      <p:cBhvr>
                                        <p:cTn id="9" dur="1000"/>
                                        <p:tgtEl>
                                          <p:spTgt spid="150530"/>
                                        </p:tgtEl>
                                      </p:cBhvr>
                                    </p:animEffect>
                                  </p:childTnLst>
                                </p:cTn>
                              </p:par>
                            </p:childTnLst>
                          </p:cTn>
                        </p:par>
                        <p:par>
                          <p:cTn id="10" fill="hold" nodeType="afterGroup">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150531"/>
                                        </p:tgtEl>
                                        <p:attrNameLst>
                                          <p:attrName>style.visibility</p:attrName>
                                        </p:attrNameLst>
                                      </p:cBhvr>
                                      <p:to>
                                        <p:strVal val="visible"/>
                                      </p:to>
                                    </p:set>
                                    <p:animEffect transition="in" filter="strips(downLeft)">
                                      <p:cBhvr>
                                        <p:cTn id="13" dur="500"/>
                                        <p:tgtEl>
                                          <p:spTgt spid="15053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0532"/>
                                        </p:tgtEl>
                                        <p:attrNameLst>
                                          <p:attrName>style.visibility</p:attrName>
                                        </p:attrNameLst>
                                      </p:cBhvr>
                                      <p:to>
                                        <p:strVal val="visible"/>
                                      </p:to>
                                    </p:set>
                                    <p:animEffect transition="in" filter="fade">
                                      <p:cBhvr>
                                        <p:cTn id="18" dur="1000"/>
                                        <p:tgtEl>
                                          <p:spTgt spid="150532"/>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p:bldP spid="1505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descr="ANd9GcSz_r5xdelYJNVzxA2U-W6kLp2U1uWq2C4EfNu2nxp0WajapcUp_LFjwc3o">
            <a:extLst>
              <a:ext uri="{FF2B5EF4-FFF2-40B4-BE49-F238E27FC236}">
                <a16:creationId xmlns:a16="http://schemas.microsoft.com/office/drawing/2014/main" id="{CA66E5C1-677F-4432-B629-69699761AEC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44267" y="498873"/>
            <a:ext cx="5639990" cy="3754040"/>
          </a:xfrm>
          <a:noFill/>
          <a:ln w="114300">
            <a:pattFill prst="trellis">
              <a:fgClr>
                <a:srgbClr val="CC3300"/>
              </a:fgClr>
              <a:bgClr>
                <a:srgbClr val="FFFFFF"/>
              </a:bgClr>
            </a:pattFill>
            <a:miter lim="800000"/>
            <a:headEnd/>
            <a:tailEnd/>
          </a:ln>
        </p:spPr>
      </p:pic>
      <p:sp>
        <p:nvSpPr>
          <p:cNvPr id="151556" name="Text Box 4">
            <a:extLst>
              <a:ext uri="{FF2B5EF4-FFF2-40B4-BE49-F238E27FC236}">
                <a16:creationId xmlns:a16="http://schemas.microsoft.com/office/drawing/2014/main" id="{68D457B9-E47A-4752-B103-7F1E887E445C}"/>
              </a:ext>
            </a:extLst>
          </p:cNvPr>
          <p:cNvSpPr txBox="1">
            <a:spLocks noChangeArrowheads="1"/>
          </p:cNvSpPr>
          <p:nvPr/>
        </p:nvSpPr>
        <p:spPr bwMode="auto">
          <a:xfrm>
            <a:off x="3943350" y="4343400"/>
            <a:ext cx="14287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0000FF"/>
                </a:solidFill>
              </a:rPr>
              <a:t>Ruồi</a:t>
            </a:r>
          </a:p>
        </p:txBody>
      </p:sp>
      <p:sp>
        <p:nvSpPr>
          <p:cNvPr id="151557" name="AutoShape 5">
            <a:extLst>
              <a:ext uri="{FF2B5EF4-FFF2-40B4-BE49-F238E27FC236}">
                <a16:creationId xmlns:a16="http://schemas.microsoft.com/office/drawing/2014/main" id="{166899F0-67F4-4C9D-907A-BE8E5FCF98F7}"/>
              </a:ext>
            </a:extLst>
          </p:cNvPr>
          <p:cNvSpPr>
            <a:spLocks noChangeArrowheads="1"/>
          </p:cNvSpPr>
          <p:nvPr/>
        </p:nvSpPr>
        <p:spPr bwMode="auto">
          <a:xfrm>
            <a:off x="3371850" y="5715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1555"/>
                                        </p:tgtEl>
                                        <p:attrNameLst>
                                          <p:attrName>style.visibility</p:attrName>
                                        </p:attrNameLst>
                                      </p:cBhvr>
                                      <p:to>
                                        <p:strVal val="visible"/>
                                      </p:to>
                                    </p:set>
                                    <p:anim calcmode="lin" valueType="num">
                                      <p:cBhvr>
                                        <p:cTn id="7" dur="1000" fill="hold"/>
                                        <p:tgtEl>
                                          <p:spTgt spid="151555"/>
                                        </p:tgtEl>
                                        <p:attrNameLst>
                                          <p:attrName>ppt_w</p:attrName>
                                        </p:attrNameLst>
                                      </p:cBhvr>
                                      <p:tavLst>
                                        <p:tav tm="0">
                                          <p:val>
                                            <p:strVal val="#ppt_w+.3"/>
                                          </p:val>
                                        </p:tav>
                                        <p:tav tm="100000">
                                          <p:val>
                                            <p:strVal val="#ppt_w"/>
                                          </p:val>
                                        </p:tav>
                                      </p:tavLst>
                                    </p:anim>
                                    <p:anim calcmode="lin" valueType="num">
                                      <p:cBhvr>
                                        <p:cTn id="8" dur="1000" fill="hold"/>
                                        <p:tgtEl>
                                          <p:spTgt spid="151555"/>
                                        </p:tgtEl>
                                        <p:attrNameLst>
                                          <p:attrName>ppt_h</p:attrName>
                                        </p:attrNameLst>
                                      </p:cBhvr>
                                      <p:tavLst>
                                        <p:tav tm="0">
                                          <p:val>
                                            <p:strVal val="#ppt_h"/>
                                          </p:val>
                                        </p:tav>
                                        <p:tav tm="100000">
                                          <p:val>
                                            <p:strVal val="#ppt_h"/>
                                          </p:val>
                                        </p:tav>
                                      </p:tavLst>
                                    </p:anim>
                                    <p:animEffect transition="in" filter="fade">
                                      <p:cBhvr>
                                        <p:cTn id="9" dur="1000"/>
                                        <p:tgtEl>
                                          <p:spTgt spid="151555"/>
                                        </p:tgtEl>
                                      </p:cBhvr>
                                    </p:animEffect>
                                  </p:childTnLst>
                                </p:cTn>
                              </p:par>
                            </p:childTnLst>
                          </p:cTn>
                        </p:par>
                        <p:par>
                          <p:cTn id="10" fill="hold" nodeType="afterGroup">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51556"/>
                                        </p:tgtEl>
                                        <p:attrNameLst>
                                          <p:attrName>style.visibility</p:attrName>
                                        </p:attrNameLst>
                                      </p:cBhvr>
                                      <p:to>
                                        <p:strVal val="visible"/>
                                      </p:to>
                                    </p:set>
                                    <p:animEffect transition="in" filter="wipe(down)">
                                      <p:cBhvr>
                                        <p:cTn id="13" dur="500"/>
                                        <p:tgtEl>
                                          <p:spTgt spid="1515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51557"/>
                                        </p:tgtEl>
                                        <p:attrNameLst>
                                          <p:attrName>style.visibility</p:attrName>
                                        </p:attrNameLst>
                                      </p:cBhvr>
                                      <p:to>
                                        <p:strVal val="visible"/>
                                      </p:to>
                                    </p:set>
                                    <p:anim calcmode="lin" valueType="num">
                                      <p:cBhvr>
                                        <p:cTn id="18" dur="500" fill="hold"/>
                                        <p:tgtEl>
                                          <p:spTgt spid="151557"/>
                                        </p:tgtEl>
                                        <p:attrNameLst>
                                          <p:attrName>ppt_w</p:attrName>
                                        </p:attrNameLst>
                                      </p:cBhvr>
                                      <p:tavLst>
                                        <p:tav tm="0">
                                          <p:val>
                                            <p:fltVal val="0"/>
                                          </p:val>
                                        </p:tav>
                                        <p:tav tm="100000">
                                          <p:val>
                                            <p:strVal val="#ppt_w"/>
                                          </p:val>
                                        </p:tav>
                                      </p:tavLst>
                                    </p:anim>
                                    <p:anim calcmode="lin" valueType="num">
                                      <p:cBhvr>
                                        <p:cTn id="19" dur="500" fill="hold"/>
                                        <p:tgtEl>
                                          <p:spTgt spid="151557"/>
                                        </p:tgtEl>
                                        <p:attrNameLst>
                                          <p:attrName>ppt_h</p:attrName>
                                        </p:attrNameLst>
                                      </p:cBhvr>
                                      <p:tavLst>
                                        <p:tav tm="0">
                                          <p:val>
                                            <p:fltVal val="0"/>
                                          </p:val>
                                        </p:tav>
                                        <p:tav tm="100000">
                                          <p:val>
                                            <p:strVal val="#ppt_h"/>
                                          </p:val>
                                        </p:tav>
                                      </p:tavLst>
                                    </p:anim>
                                    <p:animEffect transition="in" filter="fade">
                                      <p:cBhvr>
                                        <p:cTn id="20" dur="500"/>
                                        <p:tgtEl>
                                          <p:spTgt spid="151557"/>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sau t_m">
            <a:extLst>
              <a:ext uri="{FF2B5EF4-FFF2-40B4-BE49-F238E27FC236}">
                <a16:creationId xmlns:a16="http://schemas.microsoft.com/office/drawing/2014/main" id="{DCD93786-ABA5-43EC-BA18-1B0F7DF1C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510779"/>
            <a:ext cx="5962650" cy="3829050"/>
          </a:xfrm>
          <a:prstGeom prst="rect">
            <a:avLst/>
          </a:prstGeom>
          <a:noFill/>
          <a:ln w="114300">
            <a:pattFill prst="sphere">
              <a:fgClr>
                <a:srgbClr val="FFFF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3605" name="Text Box 5">
            <a:extLst>
              <a:ext uri="{FF2B5EF4-FFF2-40B4-BE49-F238E27FC236}">
                <a16:creationId xmlns:a16="http://schemas.microsoft.com/office/drawing/2014/main" id="{9657F2E1-3D62-447F-8BA4-8273ED14907C}"/>
              </a:ext>
            </a:extLst>
          </p:cNvPr>
          <p:cNvSpPr txBox="1">
            <a:spLocks noChangeArrowheads="1"/>
          </p:cNvSpPr>
          <p:nvPr/>
        </p:nvSpPr>
        <p:spPr bwMode="auto">
          <a:xfrm>
            <a:off x="3543300" y="4441031"/>
            <a:ext cx="18930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Tằm</a:t>
            </a:r>
            <a:r>
              <a:rPr lang="en-US" altLang="en-US" sz="2700">
                <a:solidFill>
                  <a:srgbClr val="0000FF"/>
                </a:solidFill>
              </a:rPr>
              <a:t> </a:t>
            </a:r>
          </a:p>
        </p:txBody>
      </p:sp>
      <p:sp>
        <p:nvSpPr>
          <p:cNvPr id="153606" name="AutoShape 6">
            <a:extLst>
              <a:ext uri="{FF2B5EF4-FFF2-40B4-BE49-F238E27FC236}">
                <a16:creationId xmlns:a16="http://schemas.microsoft.com/office/drawing/2014/main" id="{6EB732D5-892A-46A2-9FE4-BB57C8978A4E}"/>
              </a:ext>
            </a:extLst>
          </p:cNvPr>
          <p:cNvSpPr>
            <a:spLocks noChangeArrowheads="1"/>
          </p:cNvSpPr>
          <p:nvPr/>
        </p:nvSpPr>
        <p:spPr bwMode="auto">
          <a:xfrm>
            <a:off x="2057400" y="800100"/>
            <a:ext cx="1828800" cy="1085850"/>
          </a:xfrm>
          <a:prstGeom prst="cloudCallout">
            <a:avLst>
              <a:gd name="adj1" fmla="val -35741"/>
              <a:gd name="adj2" fmla="val 35306"/>
            </a:avLst>
          </a:prstGeom>
          <a:solidFill>
            <a:srgbClr val="FFFFCC"/>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99"/>
                </a:solidFill>
              </a:rPr>
              <a:t>Không diệt</a:t>
            </a:r>
          </a:p>
          <a:p>
            <a:pPr algn="ctr" eaLnBrk="1" hangingPunct="1"/>
            <a:endParaRPr lang="en-US" altLang="en-US" sz="2400">
              <a:solidFill>
                <a:srgbClr val="0000FF"/>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p:cTn id="7" dur="1000" fill="hold"/>
                                        <p:tgtEl>
                                          <p:spTgt spid="153604"/>
                                        </p:tgtEl>
                                        <p:attrNameLst>
                                          <p:attrName>ppt_w</p:attrName>
                                        </p:attrNameLst>
                                      </p:cBhvr>
                                      <p:tavLst>
                                        <p:tav tm="0">
                                          <p:val>
                                            <p:strVal val="#ppt_w*0.70"/>
                                          </p:val>
                                        </p:tav>
                                        <p:tav tm="100000">
                                          <p:val>
                                            <p:strVal val="#ppt_w"/>
                                          </p:val>
                                        </p:tav>
                                      </p:tavLst>
                                    </p:anim>
                                    <p:anim calcmode="lin" valueType="num">
                                      <p:cBhvr>
                                        <p:cTn id="8" dur="1000" fill="hold"/>
                                        <p:tgtEl>
                                          <p:spTgt spid="153604"/>
                                        </p:tgtEl>
                                        <p:attrNameLst>
                                          <p:attrName>ppt_h</p:attrName>
                                        </p:attrNameLst>
                                      </p:cBhvr>
                                      <p:tavLst>
                                        <p:tav tm="0">
                                          <p:val>
                                            <p:strVal val="#ppt_h"/>
                                          </p:val>
                                        </p:tav>
                                        <p:tav tm="100000">
                                          <p:val>
                                            <p:strVal val="#ppt_h"/>
                                          </p:val>
                                        </p:tav>
                                      </p:tavLst>
                                    </p:anim>
                                    <p:animEffect transition="in" filter="fade">
                                      <p:cBhvr>
                                        <p:cTn id="9" dur="1000"/>
                                        <p:tgtEl>
                                          <p:spTgt spid="153604"/>
                                        </p:tgtEl>
                                      </p:cBhvr>
                                    </p:animEffect>
                                  </p:childTnLst>
                                </p:cTn>
                              </p:par>
                            </p:childTnLst>
                          </p:cTn>
                        </p:par>
                        <p:par>
                          <p:cTn id="10" fill="hold" nodeType="afterGroup">
                            <p:stCondLst>
                              <p:cond delay="1000"/>
                            </p:stCondLst>
                            <p:childTnLst>
                              <p:par>
                                <p:cTn id="11" presetID="4" presetClass="entr" presetSubtype="16" fill="hold" grpId="0" nodeType="afterEffect">
                                  <p:stCondLst>
                                    <p:cond delay="0"/>
                                  </p:stCondLst>
                                  <p:childTnLst>
                                    <p:set>
                                      <p:cBhvr>
                                        <p:cTn id="12" dur="1" fill="hold">
                                          <p:stCondLst>
                                            <p:cond delay="0"/>
                                          </p:stCondLst>
                                        </p:cTn>
                                        <p:tgtEl>
                                          <p:spTgt spid="153605"/>
                                        </p:tgtEl>
                                        <p:attrNameLst>
                                          <p:attrName>style.visibility</p:attrName>
                                        </p:attrNameLst>
                                      </p:cBhvr>
                                      <p:to>
                                        <p:strVal val="visible"/>
                                      </p:to>
                                    </p:set>
                                    <p:animEffect transition="in" filter="box(in)">
                                      <p:cBhvr>
                                        <p:cTn id="13" dur="500"/>
                                        <p:tgtEl>
                                          <p:spTgt spid="153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53606"/>
                                        </p:tgtEl>
                                        <p:attrNameLst>
                                          <p:attrName>style.visibility</p:attrName>
                                        </p:attrNameLst>
                                      </p:cBhvr>
                                      <p:to>
                                        <p:strVal val="visible"/>
                                      </p:to>
                                    </p:set>
                                    <p:anim calcmode="lin" valueType="num">
                                      <p:cBhvr>
                                        <p:cTn id="18" dur="1000" fill="hold"/>
                                        <p:tgtEl>
                                          <p:spTgt spid="153606"/>
                                        </p:tgtEl>
                                        <p:attrNameLst>
                                          <p:attrName>ppt_w</p:attrName>
                                        </p:attrNameLst>
                                      </p:cBhvr>
                                      <p:tavLst>
                                        <p:tav tm="0">
                                          <p:val>
                                            <p:strVal val="#ppt_w*0.70"/>
                                          </p:val>
                                        </p:tav>
                                        <p:tav tm="100000">
                                          <p:val>
                                            <p:strVal val="#ppt_w"/>
                                          </p:val>
                                        </p:tav>
                                      </p:tavLst>
                                    </p:anim>
                                    <p:anim calcmode="lin" valueType="num">
                                      <p:cBhvr>
                                        <p:cTn id="19" dur="1000" fill="hold"/>
                                        <p:tgtEl>
                                          <p:spTgt spid="153606"/>
                                        </p:tgtEl>
                                        <p:attrNameLst>
                                          <p:attrName>ppt_h</p:attrName>
                                        </p:attrNameLst>
                                      </p:cBhvr>
                                      <p:tavLst>
                                        <p:tav tm="0">
                                          <p:val>
                                            <p:strVal val="#ppt_h"/>
                                          </p:val>
                                        </p:tav>
                                        <p:tav tm="100000">
                                          <p:val>
                                            <p:strVal val="#ppt_h"/>
                                          </p:val>
                                        </p:tav>
                                      </p:tavLst>
                                    </p:anim>
                                    <p:animEffect transition="in" filter="fade">
                                      <p:cBhvr>
                                        <p:cTn id="20" dur="1000"/>
                                        <p:tgtEl>
                                          <p:spTgt spid="15360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p:bldP spid="15360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Posted Image">
            <a:extLst>
              <a:ext uri="{FF2B5EF4-FFF2-40B4-BE49-F238E27FC236}">
                <a16:creationId xmlns:a16="http://schemas.microsoft.com/office/drawing/2014/main" id="{5F11454F-3DDD-46D6-99CC-312C5BC46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129" y="628650"/>
            <a:ext cx="5486400" cy="3771900"/>
          </a:xfrm>
          <a:prstGeom prst="rect">
            <a:avLst/>
          </a:prstGeom>
          <a:noFill/>
          <a:ln w="114300">
            <a:pattFill prst="sphere">
              <a:fgClr>
                <a:schemeClr val="folHlink"/>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2580" name="Rectangle 4">
            <a:extLst>
              <a:ext uri="{FF2B5EF4-FFF2-40B4-BE49-F238E27FC236}">
                <a16:creationId xmlns:a16="http://schemas.microsoft.com/office/drawing/2014/main" id="{2A7F3F20-DC09-4416-A7B9-1C1480DC24FA}"/>
              </a:ext>
            </a:extLst>
          </p:cNvPr>
          <p:cNvSpPr>
            <a:spLocks noChangeArrowheads="1"/>
          </p:cNvSpPr>
          <p:nvPr/>
        </p:nvSpPr>
        <p:spPr bwMode="auto">
          <a:xfrm>
            <a:off x="3543300" y="4461272"/>
            <a:ext cx="18859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0000FF"/>
                </a:solidFill>
              </a:rPr>
              <a:t>Bọ chét</a:t>
            </a:r>
            <a:endParaRPr lang="en-US" altLang="en-US" sz="3000"/>
          </a:p>
        </p:txBody>
      </p:sp>
      <p:sp>
        <p:nvSpPr>
          <p:cNvPr id="152581" name="AutoShape 5">
            <a:extLst>
              <a:ext uri="{FF2B5EF4-FFF2-40B4-BE49-F238E27FC236}">
                <a16:creationId xmlns:a16="http://schemas.microsoft.com/office/drawing/2014/main" id="{6BB11D1D-875D-4296-A24B-80100FC64C42}"/>
              </a:ext>
            </a:extLst>
          </p:cNvPr>
          <p:cNvSpPr>
            <a:spLocks noChangeArrowheads="1"/>
          </p:cNvSpPr>
          <p:nvPr/>
        </p:nvSpPr>
        <p:spPr bwMode="auto">
          <a:xfrm>
            <a:off x="3943350" y="16002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endParaRPr lang="en-US" altLang="en-US" sz="135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p:cTn id="7" dur="1000" fill="hold"/>
                                        <p:tgtEl>
                                          <p:spTgt spid="152579"/>
                                        </p:tgtEl>
                                        <p:attrNameLst>
                                          <p:attrName>ppt_w</p:attrName>
                                        </p:attrNameLst>
                                      </p:cBhvr>
                                      <p:tavLst>
                                        <p:tav tm="0">
                                          <p:val>
                                            <p:strVal val="#ppt_w+.3"/>
                                          </p:val>
                                        </p:tav>
                                        <p:tav tm="100000">
                                          <p:val>
                                            <p:strVal val="#ppt_w"/>
                                          </p:val>
                                        </p:tav>
                                      </p:tavLst>
                                    </p:anim>
                                    <p:anim calcmode="lin" valueType="num">
                                      <p:cBhvr>
                                        <p:cTn id="8" dur="1000" fill="hold"/>
                                        <p:tgtEl>
                                          <p:spTgt spid="152579"/>
                                        </p:tgtEl>
                                        <p:attrNameLst>
                                          <p:attrName>ppt_h</p:attrName>
                                        </p:attrNameLst>
                                      </p:cBhvr>
                                      <p:tavLst>
                                        <p:tav tm="0">
                                          <p:val>
                                            <p:strVal val="#ppt_h"/>
                                          </p:val>
                                        </p:tav>
                                        <p:tav tm="100000">
                                          <p:val>
                                            <p:strVal val="#ppt_h"/>
                                          </p:val>
                                        </p:tav>
                                      </p:tavLst>
                                    </p:anim>
                                    <p:animEffect transition="in" filter="fade">
                                      <p:cBhvr>
                                        <p:cTn id="9" dur="1000"/>
                                        <p:tgtEl>
                                          <p:spTgt spid="152579"/>
                                        </p:tgtEl>
                                      </p:cBhvr>
                                    </p:animEffect>
                                  </p:childTnLst>
                                </p:cTn>
                              </p:par>
                            </p:childTnLst>
                          </p:cTn>
                        </p:par>
                        <p:par>
                          <p:cTn id="10" fill="hold" nodeType="afterGroup">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152580"/>
                                        </p:tgtEl>
                                        <p:attrNameLst>
                                          <p:attrName>style.visibility</p:attrName>
                                        </p:attrNameLst>
                                      </p:cBhvr>
                                      <p:to>
                                        <p:strVal val="visible"/>
                                      </p:to>
                                    </p:set>
                                    <p:anim calcmode="lin" valueType="num">
                                      <p:cBhvr>
                                        <p:cTn id="13" dur="500" decel="50000" fill="hold">
                                          <p:stCondLst>
                                            <p:cond delay="0"/>
                                          </p:stCondLst>
                                        </p:cTn>
                                        <p:tgtEl>
                                          <p:spTgt spid="15258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5258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52580"/>
                                        </p:tgtEl>
                                        <p:attrNameLst>
                                          <p:attrName>ppt_w</p:attrName>
                                        </p:attrNameLst>
                                      </p:cBhvr>
                                      <p:tavLst>
                                        <p:tav tm="0">
                                          <p:val>
                                            <p:strVal val="#ppt_w*.05"/>
                                          </p:val>
                                        </p:tav>
                                        <p:tav tm="100000">
                                          <p:val>
                                            <p:strVal val="#ppt_w"/>
                                          </p:val>
                                        </p:tav>
                                      </p:tavLst>
                                    </p:anim>
                                    <p:anim calcmode="lin" valueType="num">
                                      <p:cBhvr>
                                        <p:cTn id="16" dur="1000" fill="hold"/>
                                        <p:tgtEl>
                                          <p:spTgt spid="15258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5258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5258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5258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525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2581"/>
                                        </p:tgtEl>
                                        <p:attrNameLst>
                                          <p:attrName>style.visibility</p:attrName>
                                        </p:attrNameLst>
                                      </p:cBhvr>
                                      <p:to>
                                        <p:strVal val="visible"/>
                                      </p:to>
                                    </p:set>
                                    <p:animEffect transition="in" filter="fade">
                                      <p:cBhvr>
                                        <p:cTn id="25" dur="2000"/>
                                        <p:tgtEl>
                                          <p:spTgt spid="152581"/>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P spid="15258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9">
            <a:extLst>
              <a:ext uri="{FF2B5EF4-FFF2-40B4-BE49-F238E27FC236}">
                <a16:creationId xmlns:a16="http://schemas.microsoft.com/office/drawing/2014/main" id="{B86FBFAD-F519-41C2-8E9E-D1C58BA9C55B}"/>
              </a:ext>
            </a:extLst>
          </p:cNvPr>
          <p:cNvGrpSpPr>
            <a:grpSpLocks/>
          </p:cNvGrpSpPr>
          <p:nvPr/>
        </p:nvGrpSpPr>
        <p:grpSpPr bwMode="auto">
          <a:xfrm>
            <a:off x="1175148" y="96441"/>
            <a:ext cx="6793706" cy="4972050"/>
            <a:chOff x="1985" y="1418"/>
            <a:chExt cx="8820" cy="14097"/>
          </a:xfrm>
        </p:grpSpPr>
        <p:grpSp>
          <p:nvGrpSpPr>
            <p:cNvPr id="44038" name="Group 10">
              <a:extLst>
                <a:ext uri="{FF2B5EF4-FFF2-40B4-BE49-F238E27FC236}">
                  <a16:creationId xmlns:a16="http://schemas.microsoft.com/office/drawing/2014/main" id="{57DE1274-CF1D-4DC3-8852-D84784AE34FA}"/>
                </a:ext>
              </a:extLst>
            </p:cNvPr>
            <p:cNvGrpSpPr>
              <a:grpSpLocks/>
            </p:cNvGrpSpPr>
            <p:nvPr/>
          </p:nvGrpSpPr>
          <p:grpSpPr bwMode="auto">
            <a:xfrm>
              <a:off x="1985" y="1418"/>
              <a:ext cx="1905" cy="1920"/>
              <a:chOff x="1985" y="1418"/>
              <a:chExt cx="1905" cy="1920"/>
            </a:xfrm>
          </p:grpSpPr>
          <p:pic>
            <p:nvPicPr>
              <p:cNvPr id="44052" name="Picture 11" descr="CRNRC057">
                <a:extLst>
                  <a:ext uri="{FF2B5EF4-FFF2-40B4-BE49-F238E27FC236}">
                    <a16:creationId xmlns:a16="http://schemas.microsoft.com/office/drawing/2014/main" id="{62F69524-1F41-4A74-84FB-924C86E882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12" descr="CRNRC047">
                <a:extLst>
                  <a:ext uri="{FF2B5EF4-FFF2-40B4-BE49-F238E27FC236}">
                    <a16:creationId xmlns:a16="http://schemas.microsoft.com/office/drawing/2014/main" id="{4B557AE2-21ED-4734-8C28-0416E0CDE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39" name="Picture 13" descr="J0105250">
              <a:extLst>
                <a:ext uri="{FF2B5EF4-FFF2-40B4-BE49-F238E27FC236}">
                  <a16:creationId xmlns:a16="http://schemas.microsoft.com/office/drawing/2014/main" id="{D67374B7-B484-42B4-8480-F4A045FA4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0" name="Group 14">
              <a:extLst>
                <a:ext uri="{FF2B5EF4-FFF2-40B4-BE49-F238E27FC236}">
                  <a16:creationId xmlns:a16="http://schemas.microsoft.com/office/drawing/2014/main" id="{ED40DE8E-53C9-4A5F-95A3-81D173BADCAB}"/>
                </a:ext>
              </a:extLst>
            </p:cNvPr>
            <p:cNvGrpSpPr>
              <a:grpSpLocks/>
            </p:cNvGrpSpPr>
            <p:nvPr/>
          </p:nvGrpSpPr>
          <p:grpSpPr bwMode="auto">
            <a:xfrm rot="5400000">
              <a:off x="8892" y="1418"/>
              <a:ext cx="1905" cy="1920"/>
              <a:chOff x="1985" y="1418"/>
              <a:chExt cx="1905" cy="1920"/>
            </a:xfrm>
          </p:grpSpPr>
          <p:pic>
            <p:nvPicPr>
              <p:cNvPr id="44050" name="Picture 15" descr="CRNRC057">
                <a:extLst>
                  <a:ext uri="{FF2B5EF4-FFF2-40B4-BE49-F238E27FC236}">
                    <a16:creationId xmlns:a16="http://schemas.microsoft.com/office/drawing/2014/main" id="{798A4823-6761-4D56-8A55-5EC77F8B36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16" descr="CRNRC047">
                <a:extLst>
                  <a:ext uri="{FF2B5EF4-FFF2-40B4-BE49-F238E27FC236}">
                    <a16:creationId xmlns:a16="http://schemas.microsoft.com/office/drawing/2014/main" id="{D399FA61-7822-4D31-8FF4-F2B50F8DD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1" name="Group 17">
              <a:extLst>
                <a:ext uri="{FF2B5EF4-FFF2-40B4-BE49-F238E27FC236}">
                  <a16:creationId xmlns:a16="http://schemas.microsoft.com/office/drawing/2014/main" id="{2DFBFE96-B139-428F-9C4F-25BE0BA1B792}"/>
                </a:ext>
              </a:extLst>
            </p:cNvPr>
            <p:cNvGrpSpPr>
              <a:grpSpLocks/>
            </p:cNvGrpSpPr>
            <p:nvPr/>
          </p:nvGrpSpPr>
          <p:grpSpPr bwMode="auto">
            <a:xfrm rot="-5400000">
              <a:off x="1992" y="13595"/>
              <a:ext cx="1905" cy="1920"/>
              <a:chOff x="1985" y="1418"/>
              <a:chExt cx="1905" cy="1920"/>
            </a:xfrm>
          </p:grpSpPr>
          <p:pic>
            <p:nvPicPr>
              <p:cNvPr id="44048" name="Picture 18" descr="CRNRC057">
                <a:extLst>
                  <a:ext uri="{FF2B5EF4-FFF2-40B4-BE49-F238E27FC236}">
                    <a16:creationId xmlns:a16="http://schemas.microsoft.com/office/drawing/2014/main" id="{C885589F-C301-4169-8923-35EAE61DEE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9" descr="CRNRC047">
                <a:extLst>
                  <a:ext uri="{FF2B5EF4-FFF2-40B4-BE49-F238E27FC236}">
                    <a16:creationId xmlns:a16="http://schemas.microsoft.com/office/drawing/2014/main" id="{2E70FB3C-AD02-4FDC-AAD6-F1421A595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2" name="Group 20">
              <a:extLst>
                <a:ext uri="{FF2B5EF4-FFF2-40B4-BE49-F238E27FC236}">
                  <a16:creationId xmlns:a16="http://schemas.microsoft.com/office/drawing/2014/main" id="{81914478-D2CA-47FD-9F95-097AE8FD3576}"/>
                </a:ext>
              </a:extLst>
            </p:cNvPr>
            <p:cNvGrpSpPr>
              <a:grpSpLocks/>
            </p:cNvGrpSpPr>
            <p:nvPr/>
          </p:nvGrpSpPr>
          <p:grpSpPr bwMode="auto">
            <a:xfrm rot="10800000">
              <a:off x="8899" y="13595"/>
              <a:ext cx="1905" cy="1920"/>
              <a:chOff x="1985" y="1418"/>
              <a:chExt cx="1905" cy="1920"/>
            </a:xfrm>
          </p:grpSpPr>
          <p:pic>
            <p:nvPicPr>
              <p:cNvPr id="44046" name="Picture 21" descr="CRNRC057">
                <a:extLst>
                  <a:ext uri="{FF2B5EF4-FFF2-40B4-BE49-F238E27FC236}">
                    <a16:creationId xmlns:a16="http://schemas.microsoft.com/office/drawing/2014/main" id="{9C2C8C1E-61C4-41D4-99C8-F9FFCD1452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22" descr="CRNRC047">
                <a:extLst>
                  <a:ext uri="{FF2B5EF4-FFF2-40B4-BE49-F238E27FC236}">
                    <a16:creationId xmlns:a16="http://schemas.microsoft.com/office/drawing/2014/main" id="{07A4F463-C75C-47AA-A0AC-EC1FAD4F7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3" name="Picture 23" descr="BDRSC012">
              <a:extLst>
                <a:ext uri="{FF2B5EF4-FFF2-40B4-BE49-F238E27FC236}">
                  <a16:creationId xmlns:a16="http://schemas.microsoft.com/office/drawing/2014/main" id="{422E5B89-4AD0-43D7-8BCF-211D5554A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4" descr="BDRSC012">
              <a:extLst>
                <a:ext uri="{FF2B5EF4-FFF2-40B4-BE49-F238E27FC236}">
                  <a16:creationId xmlns:a16="http://schemas.microsoft.com/office/drawing/2014/main" id="{894C2427-3051-4FBA-B9B1-B06270F97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45" name="Picture 25" descr="J0105250">
              <a:extLst>
                <a:ext uri="{FF2B5EF4-FFF2-40B4-BE49-F238E27FC236}">
                  <a16:creationId xmlns:a16="http://schemas.microsoft.com/office/drawing/2014/main" id="{7B501739-A71D-40D5-804F-A9C7DADEF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4628" name="Picture 4" descr="nhen">
            <a:extLst>
              <a:ext uri="{FF2B5EF4-FFF2-40B4-BE49-F238E27FC236}">
                <a16:creationId xmlns:a16="http://schemas.microsoft.com/office/drawing/2014/main" id="{7CBCB9F6-57A8-48A1-A109-872A07E14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5931" y="457200"/>
            <a:ext cx="5657850" cy="3886200"/>
          </a:xfrm>
          <a:prstGeom prst="rect">
            <a:avLst/>
          </a:prstGeom>
          <a:noFill/>
          <a:ln w="114300">
            <a:pattFill prst="sphere">
              <a:fgClr>
                <a:srgbClr val="00FF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4629" name="Text Box 5">
            <a:extLst>
              <a:ext uri="{FF2B5EF4-FFF2-40B4-BE49-F238E27FC236}">
                <a16:creationId xmlns:a16="http://schemas.microsoft.com/office/drawing/2014/main" id="{72793395-EE0C-442E-BA7C-07DA255070B3}"/>
              </a:ext>
            </a:extLst>
          </p:cNvPr>
          <p:cNvSpPr txBox="1">
            <a:spLocks noChangeArrowheads="1"/>
          </p:cNvSpPr>
          <p:nvPr/>
        </p:nvSpPr>
        <p:spPr bwMode="auto">
          <a:xfrm>
            <a:off x="3886200" y="4486275"/>
            <a:ext cx="1314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Nhện</a:t>
            </a:r>
          </a:p>
        </p:txBody>
      </p:sp>
      <p:sp>
        <p:nvSpPr>
          <p:cNvPr id="154630" name="AutoShape 6">
            <a:extLst>
              <a:ext uri="{FF2B5EF4-FFF2-40B4-BE49-F238E27FC236}">
                <a16:creationId xmlns:a16="http://schemas.microsoft.com/office/drawing/2014/main" id="{7A038CC4-6601-4697-A55F-78402D57A640}"/>
              </a:ext>
            </a:extLst>
          </p:cNvPr>
          <p:cNvSpPr>
            <a:spLocks noChangeArrowheads="1"/>
          </p:cNvSpPr>
          <p:nvPr/>
        </p:nvSpPr>
        <p:spPr bwMode="auto">
          <a:xfrm>
            <a:off x="5200650" y="3028950"/>
            <a:ext cx="1885950" cy="1143000"/>
          </a:xfrm>
          <a:prstGeom prst="cloudCallout">
            <a:avLst>
              <a:gd name="adj1" fmla="val -46403"/>
              <a:gd name="adj2" fmla="val 21981"/>
            </a:avLst>
          </a:prstGeom>
          <a:solidFill>
            <a:srgbClr val="FFFFCC"/>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99"/>
                </a:solidFill>
              </a:rPr>
              <a:t>Không diệt</a:t>
            </a:r>
          </a:p>
          <a:p>
            <a:pPr algn="ctr" eaLnBrk="1" hangingPunct="1"/>
            <a:endParaRPr lang="en-US" altLang="en-US" sz="2400">
              <a:solidFill>
                <a:srgbClr val="0000FF"/>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1000"/>
                                        <p:tgtEl>
                                          <p:spTgt spid="154628"/>
                                        </p:tgtEl>
                                      </p:cBhvr>
                                    </p:animEffect>
                                    <p:anim calcmode="lin" valueType="num">
                                      <p:cBhvr>
                                        <p:cTn id="8" dur="1000" fill="hold"/>
                                        <p:tgtEl>
                                          <p:spTgt spid="154628"/>
                                        </p:tgtEl>
                                        <p:attrNameLst>
                                          <p:attrName>ppt_x</p:attrName>
                                        </p:attrNameLst>
                                      </p:cBhvr>
                                      <p:tavLst>
                                        <p:tav tm="0">
                                          <p:val>
                                            <p:strVal val="#ppt_x"/>
                                          </p:val>
                                        </p:tav>
                                        <p:tav tm="100000">
                                          <p:val>
                                            <p:strVal val="#ppt_x"/>
                                          </p:val>
                                        </p:tav>
                                      </p:tavLst>
                                    </p:anim>
                                    <p:anim calcmode="lin" valueType="num">
                                      <p:cBhvr>
                                        <p:cTn id="9" dur="1000" fill="hold"/>
                                        <p:tgtEl>
                                          <p:spTgt spid="15462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54629"/>
                                        </p:tgtEl>
                                        <p:attrNameLst>
                                          <p:attrName>style.visibility</p:attrName>
                                        </p:attrNameLst>
                                      </p:cBhvr>
                                      <p:to>
                                        <p:strVal val="visible"/>
                                      </p:to>
                                    </p:set>
                                    <p:animEffect transition="in" filter="fade">
                                      <p:cBhvr>
                                        <p:cTn id="13" dur="1000"/>
                                        <p:tgtEl>
                                          <p:spTgt spid="154629"/>
                                        </p:tgtEl>
                                      </p:cBhvr>
                                    </p:animEffect>
                                    <p:anim calcmode="lin" valueType="num">
                                      <p:cBhvr>
                                        <p:cTn id="14" dur="1000" fill="hold"/>
                                        <p:tgtEl>
                                          <p:spTgt spid="154629"/>
                                        </p:tgtEl>
                                        <p:attrNameLst>
                                          <p:attrName>ppt_x</p:attrName>
                                        </p:attrNameLst>
                                      </p:cBhvr>
                                      <p:tavLst>
                                        <p:tav tm="0">
                                          <p:val>
                                            <p:strVal val="#ppt_x"/>
                                          </p:val>
                                        </p:tav>
                                        <p:tav tm="100000">
                                          <p:val>
                                            <p:strVal val="#ppt_x"/>
                                          </p:val>
                                        </p:tav>
                                      </p:tavLst>
                                    </p:anim>
                                    <p:anim calcmode="lin" valueType="num">
                                      <p:cBhvr>
                                        <p:cTn id="15" dur="1000" fill="hold"/>
                                        <p:tgtEl>
                                          <p:spTgt spid="154629"/>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54630"/>
                                        </p:tgtEl>
                                        <p:attrNameLst>
                                          <p:attrName>style.visibility</p:attrName>
                                        </p:attrNameLst>
                                      </p:cBhvr>
                                      <p:to>
                                        <p:strVal val="visible"/>
                                      </p:to>
                                    </p:set>
                                    <p:anim calcmode="lin" valueType="num">
                                      <p:cBhvr>
                                        <p:cTn id="20" dur="500" fill="hold"/>
                                        <p:tgtEl>
                                          <p:spTgt spid="154630"/>
                                        </p:tgtEl>
                                        <p:attrNameLst>
                                          <p:attrName>ppt_w</p:attrName>
                                        </p:attrNameLst>
                                      </p:cBhvr>
                                      <p:tavLst>
                                        <p:tav tm="0">
                                          <p:val>
                                            <p:fltVal val="0"/>
                                          </p:val>
                                        </p:tav>
                                        <p:tav tm="100000">
                                          <p:val>
                                            <p:strVal val="#ppt_w"/>
                                          </p:val>
                                        </p:tav>
                                      </p:tavLst>
                                    </p:anim>
                                    <p:anim calcmode="lin" valueType="num">
                                      <p:cBhvr>
                                        <p:cTn id="21" dur="500" fill="hold"/>
                                        <p:tgtEl>
                                          <p:spTgt spid="154630"/>
                                        </p:tgtEl>
                                        <p:attrNameLst>
                                          <p:attrName>ppt_h</p:attrName>
                                        </p:attrNameLst>
                                      </p:cBhvr>
                                      <p:tavLst>
                                        <p:tav tm="0">
                                          <p:val>
                                            <p:fltVal val="0"/>
                                          </p:val>
                                        </p:tav>
                                        <p:tav tm="100000">
                                          <p:val>
                                            <p:strVal val="#ppt_h"/>
                                          </p:val>
                                        </p:tav>
                                      </p:tavLst>
                                    </p:anim>
                                    <p:animEffect transition="in" filter="fade">
                                      <p:cBhvr>
                                        <p:cTn id="22" dur="500"/>
                                        <p:tgtEl>
                                          <p:spTgt spid="15463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p:bldP spid="154630"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1" name="Picture 3" descr="Posted Image">
            <a:extLst>
              <a:ext uri="{FF2B5EF4-FFF2-40B4-BE49-F238E27FC236}">
                <a16:creationId xmlns:a16="http://schemas.microsoft.com/office/drawing/2014/main" id="{79B33BE9-3538-49B4-B097-919D5326D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400050"/>
            <a:ext cx="5543550" cy="3818335"/>
          </a:xfrm>
          <a:prstGeom prst="rect">
            <a:avLst/>
          </a:prstGeom>
          <a:noFill/>
          <a:ln w="114300">
            <a:pattFill prst="sphere">
              <a:fgClr>
                <a:srgbClr val="FF00FF"/>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5652" name="Text Box 4">
            <a:extLst>
              <a:ext uri="{FF2B5EF4-FFF2-40B4-BE49-F238E27FC236}">
                <a16:creationId xmlns:a16="http://schemas.microsoft.com/office/drawing/2014/main" id="{1F7FA403-4A1E-42D9-A815-815CE3CB198F}"/>
              </a:ext>
            </a:extLst>
          </p:cNvPr>
          <p:cNvSpPr txBox="1">
            <a:spLocks noChangeArrowheads="1"/>
          </p:cNvSpPr>
          <p:nvPr/>
        </p:nvSpPr>
        <p:spPr bwMode="auto">
          <a:xfrm>
            <a:off x="3836194" y="4336256"/>
            <a:ext cx="14287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Bọ xít </a:t>
            </a:r>
          </a:p>
        </p:txBody>
      </p:sp>
      <p:sp>
        <p:nvSpPr>
          <p:cNvPr id="155653" name="AutoShape 5">
            <a:extLst>
              <a:ext uri="{FF2B5EF4-FFF2-40B4-BE49-F238E27FC236}">
                <a16:creationId xmlns:a16="http://schemas.microsoft.com/office/drawing/2014/main" id="{9CE025BF-AFCD-41B2-9810-E58E8E283FF7}"/>
              </a:ext>
            </a:extLst>
          </p:cNvPr>
          <p:cNvSpPr>
            <a:spLocks noChangeArrowheads="1"/>
          </p:cNvSpPr>
          <p:nvPr/>
        </p:nvSpPr>
        <p:spPr bwMode="auto">
          <a:xfrm>
            <a:off x="3943350" y="1600200"/>
            <a:ext cx="1657350" cy="1600200"/>
          </a:xfrm>
          <a:prstGeom prst="irregularSeal1">
            <a:avLst/>
          </a:prstGeom>
          <a:solidFill>
            <a:srgbClr val="FFFFCC"/>
          </a:solidFill>
          <a:ln w="9525">
            <a:solidFill>
              <a:srgbClr val="FF0000"/>
            </a:solidFill>
            <a:miter lim="800000"/>
            <a:headEnd/>
            <a:tailEnd/>
          </a:ln>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000">
                <a:solidFill>
                  <a:srgbClr val="FF0000"/>
                </a:solidFill>
              </a:rPr>
              <a:t>Diệt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fade">
                                      <p:cBhvr>
                                        <p:cTn id="7" dur="800" decel="100000"/>
                                        <p:tgtEl>
                                          <p:spTgt spid="155651"/>
                                        </p:tgtEl>
                                      </p:cBhvr>
                                    </p:animEffect>
                                    <p:anim calcmode="lin" valueType="num">
                                      <p:cBhvr>
                                        <p:cTn id="8" dur="800" decel="100000" fill="hold"/>
                                        <p:tgtEl>
                                          <p:spTgt spid="155651"/>
                                        </p:tgtEl>
                                        <p:attrNameLst>
                                          <p:attrName>style.rotation</p:attrName>
                                        </p:attrNameLst>
                                      </p:cBhvr>
                                      <p:tavLst>
                                        <p:tav tm="0">
                                          <p:val>
                                            <p:fltVal val="-90"/>
                                          </p:val>
                                        </p:tav>
                                        <p:tav tm="100000">
                                          <p:val>
                                            <p:fltVal val="0"/>
                                          </p:val>
                                        </p:tav>
                                      </p:tavLst>
                                    </p:anim>
                                    <p:anim calcmode="lin" valueType="num">
                                      <p:cBhvr>
                                        <p:cTn id="9" dur="800" decel="100000" fill="hold"/>
                                        <p:tgtEl>
                                          <p:spTgt spid="155651"/>
                                        </p:tgtEl>
                                        <p:attrNameLst>
                                          <p:attrName>ppt_x</p:attrName>
                                        </p:attrNameLst>
                                      </p:cBhvr>
                                      <p:tavLst>
                                        <p:tav tm="0">
                                          <p:val>
                                            <p:strVal val="#ppt_x+0.4"/>
                                          </p:val>
                                        </p:tav>
                                        <p:tav tm="100000">
                                          <p:val>
                                            <p:strVal val="#ppt_x-0.05"/>
                                          </p:val>
                                        </p:tav>
                                      </p:tavLst>
                                    </p:anim>
                                    <p:anim calcmode="lin" valueType="num">
                                      <p:cBhvr>
                                        <p:cTn id="10" dur="800" decel="100000" fill="hold"/>
                                        <p:tgtEl>
                                          <p:spTgt spid="1556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56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5651"/>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155652"/>
                                        </p:tgtEl>
                                        <p:attrNameLst>
                                          <p:attrName>style.visibility</p:attrName>
                                        </p:attrNameLst>
                                      </p:cBhvr>
                                      <p:to>
                                        <p:strVal val="visible"/>
                                      </p:to>
                                    </p:set>
                                    <p:anim calcmode="lin" valueType="num">
                                      <p:cBhvr>
                                        <p:cTn id="16" dur="500" fill="hold"/>
                                        <p:tgtEl>
                                          <p:spTgt spid="155652"/>
                                        </p:tgtEl>
                                        <p:attrNameLst>
                                          <p:attrName>ppt_w</p:attrName>
                                        </p:attrNameLst>
                                      </p:cBhvr>
                                      <p:tavLst>
                                        <p:tav tm="0">
                                          <p:val>
                                            <p:fltVal val="0"/>
                                          </p:val>
                                        </p:tav>
                                        <p:tav tm="100000">
                                          <p:val>
                                            <p:strVal val="#ppt_w"/>
                                          </p:val>
                                        </p:tav>
                                      </p:tavLst>
                                    </p:anim>
                                    <p:anim calcmode="lin" valueType="num">
                                      <p:cBhvr>
                                        <p:cTn id="17" dur="500" fill="hold"/>
                                        <p:tgtEl>
                                          <p:spTgt spid="15565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5653"/>
                                        </p:tgtEl>
                                        <p:attrNameLst>
                                          <p:attrName>style.visibility</p:attrName>
                                        </p:attrNameLst>
                                      </p:cBhvr>
                                      <p:to>
                                        <p:strVal val="visible"/>
                                      </p:to>
                                    </p:set>
                                    <p:animEffect transition="in" filter="fade">
                                      <p:cBhvr>
                                        <p:cTn id="22" dur="1000"/>
                                        <p:tgtEl>
                                          <p:spTgt spid="155653"/>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P spid="15565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5" descr="Frames PPT 007">
            <a:extLst>
              <a:ext uri="{FF2B5EF4-FFF2-40B4-BE49-F238E27FC236}">
                <a16:creationId xmlns:a16="http://schemas.microsoft.com/office/drawing/2014/main" id="{258AA176-ADFB-4486-9BF7-22C9C54F1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bo cap">
            <a:extLst>
              <a:ext uri="{FF2B5EF4-FFF2-40B4-BE49-F238E27FC236}">
                <a16:creationId xmlns:a16="http://schemas.microsoft.com/office/drawing/2014/main" id="{47F75EDC-BB32-4DE6-87B6-6B1F6EF67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457200"/>
            <a:ext cx="5314950" cy="3886200"/>
          </a:xfrm>
          <a:prstGeom prst="rect">
            <a:avLst/>
          </a:prstGeom>
          <a:noFill/>
          <a:ln w="114300">
            <a:pattFill prst="sphere">
              <a:fgClr>
                <a:srgbClr val="FF00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156677" name="Text Box 5">
            <a:extLst>
              <a:ext uri="{FF2B5EF4-FFF2-40B4-BE49-F238E27FC236}">
                <a16:creationId xmlns:a16="http://schemas.microsoft.com/office/drawing/2014/main" id="{C62069E5-9F82-4BB5-9713-DDDE662900A3}"/>
              </a:ext>
            </a:extLst>
          </p:cNvPr>
          <p:cNvSpPr txBox="1">
            <a:spLocks noChangeArrowheads="1"/>
          </p:cNvSpPr>
          <p:nvPr/>
        </p:nvSpPr>
        <p:spPr bwMode="auto">
          <a:xfrm>
            <a:off x="3771900" y="4400550"/>
            <a:ext cx="1714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3000">
                <a:solidFill>
                  <a:srgbClr val="0000FF"/>
                </a:solidFill>
              </a:rPr>
              <a:t>Bọ cạp </a:t>
            </a:r>
          </a:p>
        </p:txBody>
      </p:sp>
      <p:sp>
        <p:nvSpPr>
          <p:cNvPr id="156678" name="AutoShape 6">
            <a:extLst>
              <a:ext uri="{FF2B5EF4-FFF2-40B4-BE49-F238E27FC236}">
                <a16:creationId xmlns:a16="http://schemas.microsoft.com/office/drawing/2014/main" id="{8DCC46CA-581B-4C0D-BCF8-0C9546830FDD}"/>
              </a:ext>
            </a:extLst>
          </p:cNvPr>
          <p:cNvSpPr>
            <a:spLocks noChangeArrowheads="1"/>
          </p:cNvSpPr>
          <p:nvPr/>
        </p:nvSpPr>
        <p:spPr bwMode="auto">
          <a:xfrm>
            <a:off x="4686300" y="1257300"/>
            <a:ext cx="1885950" cy="1085850"/>
          </a:xfrm>
          <a:prstGeom prst="cloudCallout">
            <a:avLst>
              <a:gd name="adj1" fmla="val -46403"/>
              <a:gd name="adj2" fmla="val 25769"/>
            </a:avLst>
          </a:prstGeom>
          <a:solidFill>
            <a:srgbClr val="FFFFCC"/>
          </a:solidFill>
          <a:ln w="9525">
            <a:solidFill>
              <a:srgbClr val="0000FF"/>
            </a:solidFill>
            <a:round/>
            <a:headEnd/>
            <a:tailEnd/>
          </a:ln>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400">
                <a:solidFill>
                  <a:srgbClr val="000099"/>
                </a:solidFill>
              </a:rPr>
              <a:t>Không diệt</a:t>
            </a:r>
          </a:p>
          <a:p>
            <a:pPr algn="ctr" eaLnBrk="1" hangingPunct="1"/>
            <a:endParaRPr lang="en-US" altLang="en-US" sz="2400">
              <a:solidFill>
                <a:srgbClr val="0000FF"/>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6676"/>
                                        </p:tgtEl>
                                        <p:attrNameLst>
                                          <p:attrName>style.visibility</p:attrName>
                                        </p:attrNameLst>
                                      </p:cBhvr>
                                      <p:to>
                                        <p:strVal val="visible"/>
                                      </p:to>
                                    </p:set>
                                    <p:anim calcmode="lin" valueType="num">
                                      <p:cBhvr>
                                        <p:cTn id="7" dur="1000" fill="hold"/>
                                        <p:tgtEl>
                                          <p:spTgt spid="156676"/>
                                        </p:tgtEl>
                                        <p:attrNameLst>
                                          <p:attrName>ppt_w</p:attrName>
                                        </p:attrNameLst>
                                      </p:cBhvr>
                                      <p:tavLst>
                                        <p:tav tm="0">
                                          <p:val>
                                            <p:strVal val="#ppt_w*0.70"/>
                                          </p:val>
                                        </p:tav>
                                        <p:tav tm="100000">
                                          <p:val>
                                            <p:strVal val="#ppt_w"/>
                                          </p:val>
                                        </p:tav>
                                      </p:tavLst>
                                    </p:anim>
                                    <p:anim calcmode="lin" valueType="num">
                                      <p:cBhvr>
                                        <p:cTn id="8" dur="1000" fill="hold"/>
                                        <p:tgtEl>
                                          <p:spTgt spid="156676"/>
                                        </p:tgtEl>
                                        <p:attrNameLst>
                                          <p:attrName>ppt_h</p:attrName>
                                        </p:attrNameLst>
                                      </p:cBhvr>
                                      <p:tavLst>
                                        <p:tav tm="0">
                                          <p:val>
                                            <p:strVal val="#ppt_h"/>
                                          </p:val>
                                        </p:tav>
                                        <p:tav tm="100000">
                                          <p:val>
                                            <p:strVal val="#ppt_h"/>
                                          </p:val>
                                        </p:tav>
                                      </p:tavLst>
                                    </p:anim>
                                    <p:animEffect transition="in" filter="fade">
                                      <p:cBhvr>
                                        <p:cTn id="9" dur="1000"/>
                                        <p:tgtEl>
                                          <p:spTgt spid="156676"/>
                                        </p:tgtEl>
                                      </p:cBhvr>
                                    </p:animEffect>
                                  </p:childTnLst>
                                </p:cTn>
                              </p:par>
                            </p:childTnLst>
                          </p:cTn>
                        </p:par>
                        <p:par>
                          <p:cTn id="10" fill="hold" nodeType="afterGroup">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6677"/>
                                        </p:tgtEl>
                                        <p:attrNameLst>
                                          <p:attrName>style.visibility</p:attrName>
                                        </p:attrNameLst>
                                      </p:cBhvr>
                                      <p:to>
                                        <p:strVal val="visible"/>
                                      </p:to>
                                    </p:set>
                                    <p:anim calcmode="lin" valueType="num">
                                      <p:cBhvr>
                                        <p:cTn id="13" dur="500" fill="hold"/>
                                        <p:tgtEl>
                                          <p:spTgt spid="156677"/>
                                        </p:tgtEl>
                                        <p:attrNameLst>
                                          <p:attrName>ppt_w</p:attrName>
                                        </p:attrNameLst>
                                      </p:cBhvr>
                                      <p:tavLst>
                                        <p:tav tm="0">
                                          <p:val>
                                            <p:fltVal val="0"/>
                                          </p:val>
                                        </p:tav>
                                        <p:tav tm="100000">
                                          <p:val>
                                            <p:strVal val="#ppt_w"/>
                                          </p:val>
                                        </p:tav>
                                      </p:tavLst>
                                    </p:anim>
                                    <p:anim calcmode="lin" valueType="num">
                                      <p:cBhvr>
                                        <p:cTn id="14" dur="500" fill="hold"/>
                                        <p:tgtEl>
                                          <p:spTgt spid="15667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56678"/>
                                        </p:tgtEl>
                                        <p:attrNameLst>
                                          <p:attrName>style.visibility</p:attrName>
                                        </p:attrNameLst>
                                      </p:cBhvr>
                                      <p:to>
                                        <p:strVal val="visible"/>
                                      </p:to>
                                    </p:set>
                                    <p:anim calcmode="lin" valueType="num">
                                      <p:cBhvr>
                                        <p:cTn id="19" dur="500" fill="hold"/>
                                        <p:tgtEl>
                                          <p:spTgt spid="156678"/>
                                        </p:tgtEl>
                                        <p:attrNameLst>
                                          <p:attrName>ppt_w</p:attrName>
                                        </p:attrNameLst>
                                      </p:cBhvr>
                                      <p:tavLst>
                                        <p:tav tm="0">
                                          <p:val>
                                            <p:fltVal val="0"/>
                                          </p:val>
                                        </p:tav>
                                        <p:tav tm="100000">
                                          <p:val>
                                            <p:strVal val="#ppt_w"/>
                                          </p:val>
                                        </p:tav>
                                      </p:tavLst>
                                    </p:anim>
                                    <p:anim calcmode="lin" valueType="num">
                                      <p:cBhvr>
                                        <p:cTn id="20" dur="500" fill="hold"/>
                                        <p:tgtEl>
                                          <p:spTgt spid="156678"/>
                                        </p:tgtEl>
                                        <p:attrNameLst>
                                          <p:attrName>ppt_h</p:attrName>
                                        </p:attrNameLst>
                                      </p:cBhvr>
                                      <p:tavLst>
                                        <p:tav tm="0">
                                          <p:val>
                                            <p:fltVal val="0"/>
                                          </p:val>
                                        </p:tav>
                                        <p:tav tm="100000">
                                          <p:val>
                                            <p:strVal val="#ppt_h"/>
                                          </p:val>
                                        </p:tav>
                                      </p:tavLst>
                                    </p:anim>
                                    <p:animEffect transition="in" filter="fade">
                                      <p:cBhvr>
                                        <p:cTn id="21" dur="500"/>
                                        <p:tgtEl>
                                          <p:spTgt spid="15667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p:bldP spid="15667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941973" y="2322805"/>
            <a:ext cx="9421227" cy="1315745"/>
          </a:xfrm>
          <a:prstGeom prst="rect">
            <a:avLst/>
          </a:prstGeom>
          <a:noFill/>
        </p:spPr>
        <p:txBody>
          <a:bodyPr wrap="none" lIns="91440" tIns="45720" rIns="91440" bIns="45720">
            <a:prstTxWarp prst="textArchUp">
              <a:avLst/>
            </a:prstTxWarp>
            <a:spAutoFit/>
          </a:bodyPr>
          <a:lstStyle/>
          <a:p>
            <a:pPr algn="ctr"/>
            <a:r>
              <a:rPr lang="en-US" sz="72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Tiết</a:t>
            </a:r>
            <a:r>
              <a:rPr lang="en-US" sz="72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72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học</a:t>
            </a:r>
            <a:r>
              <a:rPr lang="en-US" sz="72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72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kết</a:t>
            </a:r>
            <a:r>
              <a:rPr lang="en-US" sz="72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 </a:t>
            </a:r>
            <a:r>
              <a:rPr lang="en-US" sz="7200" b="1" dirty="0" err="1">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rPr>
              <a:t>thúc</a:t>
            </a:r>
            <a:endParaRPr lang="en-US" sz="7200" b="1" dirty="0">
              <a:ln w="381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63500">
                  <a:schemeClr val="accent3">
                    <a:satMod val="175000"/>
                    <a:alpha val="40000"/>
                  </a:schemeClr>
                </a:glow>
                <a:outerShdw blurRad="38100" dist="38100" dir="7020000" algn="tl">
                  <a:srgbClr val="000000">
                    <a:alpha val="35000"/>
                  </a:srgbClr>
                </a:outerShdw>
              </a:effectLst>
              <a:latin typeface="HP001 4 hàng" pitchFamily="34" charset="0"/>
              <a:cs typeface="Times New Roman" pitchFamily="18" charset="0"/>
            </a:endParaRPr>
          </a:p>
        </p:txBody>
      </p:sp>
      <p:pic>
        <p:nvPicPr>
          <p:cNvPr id="8196" name="Picture 4" descr="HÃ¬nh áº£nh cÃ³ liÃ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51600"/>
            <a:ext cx="4257675" cy="218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2367</TotalTime>
  <Words>1618</Words>
  <Application>Microsoft Office PowerPoint</Application>
  <PresentationFormat>On-screen Show (16:9)</PresentationFormat>
  <Paragraphs>408</Paragraphs>
  <Slides>99</Slides>
  <Notes>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.VnTime</vt:lpstr>
      <vt:lpstr>Arial</vt:lpstr>
      <vt:lpstr>Calibri</vt:lpstr>
      <vt:lpstr>Garamond</vt:lpstr>
      <vt:lpstr>HP001 4 hàng</vt:lpstr>
      <vt:lpstr>HP001 5H</vt:lpstr>
      <vt:lpstr>Times</vt:lpstr>
      <vt:lpstr>Times New Roman</vt:lpstr>
      <vt:lpstr>VNI-Avo</vt:lpstr>
      <vt:lpstr>VNI-Times</vt:lpstr>
      <vt:lpstr>Office Theme</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Thao Phuong</cp:lastModifiedBy>
  <cp:revision>193</cp:revision>
  <dcterms:created xsi:type="dcterms:W3CDTF">2019-01-17T06:47:50Z</dcterms:created>
  <dcterms:modified xsi:type="dcterms:W3CDTF">2022-03-06T09:15:46Z</dcterms:modified>
</cp:coreProperties>
</file>