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370" r:id="rId2"/>
    <p:sldId id="258" r:id="rId3"/>
    <p:sldId id="371" r:id="rId4"/>
    <p:sldId id="259" r:id="rId5"/>
    <p:sldId id="260" r:id="rId6"/>
    <p:sldId id="372" r:id="rId7"/>
    <p:sldId id="368" r:id="rId8"/>
    <p:sldId id="261" r:id="rId9"/>
    <p:sldId id="263" r:id="rId10"/>
    <p:sldId id="265" r:id="rId11"/>
    <p:sldId id="267" r:id="rId12"/>
    <p:sldId id="373" r:id="rId13"/>
    <p:sldId id="268" r:id="rId14"/>
    <p:sldId id="271" r:id="rId15"/>
    <p:sldId id="272" r:id="rId16"/>
    <p:sldId id="273" r:id="rId17"/>
    <p:sldId id="274" r:id="rId18"/>
    <p:sldId id="369" r:id="rId19"/>
    <p:sldId id="327" r:id="rId20"/>
    <p:sldId id="276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0DF1"/>
    <a:srgbClr val="2D61B7"/>
    <a:srgbClr val="00CC99"/>
    <a:srgbClr val="37953E"/>
    <a:srgbClr val="DB91C4"/>
    <a:srgbClr val="CE292F"/>
    <a:srgbClr val="000000"/>
    <a:srgbClr val="A69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0"/>
      </p:cViewPr>
      <p:guideLst>
        <p:guide orient="horz" pos="20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ũng hoàng" userId="7fbe72797fd0097c" providerId="LiveId" clId="{93A7EC83-4B86-4A0B-B672-9B80AC9BEE35}"/>
    <pc:docChg chg="custSel modSld">
      <pc:chgData name="dũng hoàng" userId="7fbe72797fd0097c" providerId="LiveId" clId="{93A7EC83-4B86-4A0B-B672-9B80AC9BEE35}" dt="2022-01-04T05:20:27.890" v="74" actId="20577"/>
      <pc:docMkLst>
        <pc:docMk/>
      </pc:docMkLst>
      <pc:sldChg chg="addSp delSp modSp">
        <pc:chgData name="dũng hoàng" userId="7fbe72797fd0097c" providerId="LiveId" clId="{93A7EC83-4B86-4A0B-B672-9B80AC9BEE35}" dt="2022-01-04T05:13:40.587" v="1"/>
        <pc:sldMkLst>
          <pc:docMk/>
          <pc:sldMk cId="0" sldId="258"/>
        </pc:sldMkLst>
        <pc:spChg chg="add del mod">
          <ac:chgData name="dũng hoàng" userId="7fbe72797fd0097c" providerId="LiveId" clId="{93A7EC83-4B86-4A0B-B672-9B80AC9BEE35}" dt="2022-01-04T05:13:40.587" v="1"/>
          <ac:spMkLst>
            <pc:docMk/>
            <pc:sldMk cId="0" sldId="258"/>
            <ac:spMk id="7" creationId="{98377521-2B7D-4798-B416-A31177CF6B07}"/>
          </ac:spMkLst>
        </pc:spChg>
      </pc:sldChg>
      <pc:sldChg chg="modSp mod">
        <pc:chgData name="dũng hoàng" userId="7fbe72797fd0097c" providerId="LiveId" clId="{93A7EC83-4B86-4A0B-B672-9B80AC9BEE35}" dt="2022-01-04T05:19:11.446" v="29" actId="20577"/>
        <pc:sldMkLst>
          <pc:docMk/>
          <pc:sldMk cId="0" sldId="259"/>
        </pc:sldMkLst>
        <pc:spChg chg="mod">
          <ac:chgData name="dũng hoàng" userId="7fbe72797fd0097c" providerId="LiveId" clId="{93A7EC83-4B86-4A0B-B672-9B80AC9BEE35}" dt="2022-01-04T05:19:11.446" v="29" actId="20577"/>
          <ac:spMkLst>
            <pc:docMk/>
            <pc:sldMk cId="0" sldId="259"/>
            <ac:spMk id="9" creationId="{0AAD04A9-E726-4BE3-B748-0B473BCF52D9}"/>
          </ac:spMkLst>
        </pc:spChg>
      </pc:sldChg>
      <pc:sldChg chg="modSp mod">
        <pc:chgData name="dũng hoàng" userId="7fbe72797fd0097c" providerId="LiveId" clId="{93A7EC83-4B86-4A0B-B672-9B80AC9BEE35}" dt="2022-01-04T05:19:18.181" v="34" actId="20577"/>
        <pc:sldMkLst>
          <pc:docMk/>
          <pc:sldMk cId="0" sldId="260"/>
        </pc:sldMkLst>
        <pc:spChg chg="mod">
          <ac:chgData name="dũng hoàng" userId="7fbe72797fd0097c" providerId="LiveId" clId="{93A7EC83-4B86-4A0B-B672-9B80AC9BEE35}" dt="2022-01-04T05:19:18.181" v="34" actId="20577"/>
          <ac:spMkLst>
            <pc:docMk/>
            <pc:sldMk cId="0" sldId="260"/>
            <ac:spMk id="13" creationId="{762E4A7E-F0DE-4067-B738-4EFE95DE9BD9}"/>
          </ac:spMkLst>
        </pc:spChg>
      </pc:sldChg>
      <pc:sldChg chg="modSp mod">
        <pc:chgData name="dũng hoàng" userId="7fbe72797fd0097c" providerId="LiveId" clId="{93A7EC83-4B86-4A0B-B672-9B80AC9BEE35}" dt="2022-01-04T05:19:33.784" v="44" actId="20577"/>
        <pc:sldMkLst>
          <pc:docMk/>
          <pc:sldMk cId="0" sldId="262"/>
        </pc:sldMkLst>
        <pc:spChg chg="mod">
          <ac:chgData name="dũng hoàng" userId="7fbe72797fd0097c" providerId="LiveId" clId="{93A7EC83-4B86-4A0B-B672-9B80AC9BEE35}" dt="2022-01-04T05:19:33.784" v="44" actId="20577"/>
          <ac:spMkLst>
            <pc:docMk/>
            <pc:sldMk cId="0" sldId="262"/>
            <ac:spMk id="15" creationId="{30DDECFB-06D0-4BE7-BB68-49C645E00130}"/>
          </ac:spMkLst>
        </pc:spChg>
      </pc:sldChg>
      <pc:sldChg chg="modSp mod">
        <pc:chgData name="dũng hoàng" userId="7fbe72797fd0097c" providerId="LiveId" clId="{93A7EC83-4B86-4A0B-B672-9B80AC9BEE35}" dt="2022-01-04T05:19:50.737" v="54" actId="20577"/>
        <pc:sldMkLst>
          <pc:docMk/>
          <pc:sldMk cId="0" sldId="264"/>
        </pc:sldMkLst>
        <pc:spChg chg="mod">
          <ac:chgData name="dũng hoàng" userId="7fbe72797fd0097c" providerId="LiveId" clId="{93A7EC83-4B86-4A0B-B672-9B80AC9BEE35}" dt="2022-01-04T05:19:50.737" v="54" actId="20577"/>
          <ac:spMkLst>
            <pc:docMk/>
            <pc:sldMk cId="0" sldId="264"/>
            <ac:spMk id="16" creationId="{320C8FDF-4E3D-41C6-A215-10E7986BE097}"/>
          </ac:spMkLst>
        </pc:spChg>
      </pc:sldChg>
      <pc:sldChg chg="modSp mod">
        <pc:chgData name="dũng hoàng" userId="7fbe72797fd0097c" providerId="LiveId" clId="{93A7EC83-4B86-4A0B-B672-9B80AC9BEE35}" dt="2022-01-04T05:20:00.536" v="59" actId="20577"/>
        <pc:sldMkLst>
          <pc:docMk/>
          <pc:sldMk cId="0" sldId="266"/>
        </pc:sldMkLst>
        <pc:spChg chg="mod">
          <ac:chgData name="dũng hoàng" userId="7fbe72797fd0097c" providerId="LiveId" clId="{93A7EC83-4B86-4A0B-B672-9B80AC9BEE35}" dt="2022-01-04T05:20:00.536" v="59" actId="20577"/>
          <ac:spMkLst>
            <pc:docMk/>
            <pc:sldMk cId="0" sldId="266"/>
            <ac:spMk id="17" creationId="{3BCE6D78-7B92-4189-A274-DF16E8E71609}"/>
          </ac:spMkLst>
        </pc:spChg>
      </pc:sldChg>
      <pc:sldChg chg="modSp mod">
        <pc:chgData name="dũng hoàng" userId="7fbe72797fd0097c" providerId="LiveId" clId="{93A7EC83-4B86-4A0B-B672-9B80AC9BEE35}" dt="2022-01-04T05:20:27.890" v="74" actId="20577"/>
        <pc:sldMkLst>
          <pc:docMk/>
          <pc:sldMk cId="0" sldId="276"/>
        </pc:sldMkLst>
        <pc:spChg chg="mod">
          <ac:chgData name="dũng hoàng" userId="7fbe72797fd0097c" providerId="LiveId" clId="{93A7EC83-4B86-4A0B-B672-9B80AC9BEE35}" dt="2022-01-04T05:20:27.890" v="74" actId="20577"/>
          <ac:spMkLst>
            <pc:docMk/>
            <pc:sldMk cId="0" sldId="276"/>
            <ac:spMk id="8" creationId="{9B797564-5879-4FC6-A012-1EE39429363E}"/>
          </ac:spMkLst>
        </pc:spChg>
      </pc:sldChg>
      <pc:sldChg chg="addSp delSp modSp mod">
        <pc:chgData name="dũng hoàng" userId="7fbe72797fd0097c" providerId="LiveId" clId="{93A7EC83-4B86-4A0B-B672-9B80AC9BEE35}" dt="2022-01-04T05:18:47.215" v="21" actId="1076"/>
        <pc:sldMkLst>
          <pc:docMk/>
          <pc:sldMk cId="0" sldId="300"/>
        </pc:sldMkLst>
        <pc:spChg chg="add del mod">
          <ac:chgData name="dũng hoàng" userId="7fbe72797fd0097c" providerId="LiveId" clId="{93A7EC83-4B86-4A0B-B672-9B80AC9BEE35}" dt="2022-01-04T05:18:42.378" v="19" actId="478"/>
          <ac:spMkLst>
            <pc:docMk/>
            <pc:sldMk cId="0" sldId="300"/>
            <ac:spMk id="8" creationId="{8ED59F63-46F5-4C54-A998-AC93830367E4}"/>
          </ac:spMkLst>
        </pc:spChg>
        <pc:spChg chg="add mod">
          <ac:chgData name="dũng hoàng" userId="7fbe72797fd0097c" providerId="LiveId" clId="{93A7EC83-4B86-4A0B-B672-9B80AC9BEE35}" dt="2022-01-04T05:18:47.215" v="21" actId="1076"/>
          <ac:spMkLst>
            <pc:docMk/>
            <pc:sldMk cId="0" sldId="300"/>
            <ac:spMk id="9" creationId="{53FEA459-55B7-43D8-8F4D-AFED2C72CF1A}"/>
          </ac:spMkLst>
        </pc:spChg>
        <pc:spChg chg="del">
          <ac:chgData name="dũng hoàng" userId="7fbe72797fd0097c" providerId="LiveId" clId="{93A7EC83-4B86-4A0B-B672-9B80AC9BEE35}" dt="2022-01-04T05:13:46.780" v="2" actId="478"/>
          <ac:spMkLst>
            <pc:docMk/>
            <pc:sldMk cId="0" sldId="300"/>
            <ac:spMk id="5127" creationId="{00000000-0000-0000-0000-000000000000}"/>
          </ac:spMkLst>
        </pc:spChg>
      </pc:sldChg>
      <pc:sldChg chg="addSp delSp modSp mod">
        <pc:chgData name="dũng hoàng" userId="7fbe72797fd0097c" providerId="LiveId" clId="{93A7EC83-4B86-4A0B-B672-9B80AC9BEE35}" dt="2022-01-04T05:18:25.637" v="17" actId="1076"/>
        <pc:sldMkLst>
          <pc:docMk/>
          <pc:sldMk cId="0" sldId="325"/>
        </pc:sldMkLst>
        <pc:spChg chg="add mod">
          <ac:chgData name="dũng hoàng" userId="7fbe72797fd0097c" providerId="LiveId" clId="{93A7EC83-4B86-4A0B-B672-9B80AC9BEE35}" dt="2022-01-04T05:18:19.805" v="15" actId="478"/>
          <ac:spMkLst>
            <pc:docMk/>
            <pc:sldMk cId="0" sldId="325"/>
            <ac:spMk id="3" creationId="{E04E8A7E-EE38-40AC-AA76-3B2972F84DA5}"/>
          </ac:spMkLst>
        </pc:spChg>
        <pc:spChg chg="add mod">
          <ac:chgData name="dũng hoàng" userId="7fbe72797fd0097c" providerId="LiveId" clId="{93A7EC83-4B86-4A0B-B672-9B80AC9BEE35}" dt="2022-01-04T05:18:25.637" v="17" actId="1076"/>
          <ac:spMkLst>
            <pc:docMk/>
            <pc:sldMk cId="0" sldId="325"/>
            <ac:spMk id="8" creationId="{CF19271A-A8FE-4184-82FD-2E773086B5CE}"/>
          </ac:spMkLst>
        </pc:spChg>
        <pc:spChg chg="del">
          <ac:chgData name="dũng hoàng" userId="7fbe72797fd0097c" providerId="LiveId" clId="{93A7EC83-4B86-4A0B-B672-9B80AC9BEE35}" dt="2022-01-04T05:18:19.805" v="15" actId="478"/>
          <ac:spMkLst>
            <pc:docMk/>
            <pc:sldMk cId="0" sldId="325"/>
            <ac:spMk id="3074" creationId="{00000000-0000-0000-0000-000000000000}"/>
          </ac:spMkLst>
        </pc:spChg>
      </pc:sldChg>
      <pc:sldChg chg="modSp mod">
        <pc:chgData name="dũng hoàng" userId="7fbe72797fd0097c" providerId="LiveId" clId="{93A7EC83-4B86-4A0B-B672-9B80AC9BEE35}" dt="2022-01-04T05:20:20.427" v="69" actId="20577"/>
        <pc:sldMkLst>
          <pc:docMk/>
          <pc:sldMk cId="0" sldId="327"/>
        </pc:sldMkLst>
        <pc:spChg chg="mod">
          <ac:chgData name="dũng hoàng" userId="7fbe72797fd0097c" providerId="LiveId" clId="{93A7EC83-4B86-4A0B-B672-9B80AC9BEE35}" dt="2022-01-04T05:20:20.427" v="69" actId="20577"/>
          <ac:spMkLst>
            <pc:docMk/>
            <pc:sldMk cId="0" sldId="327"/>
            <ac:spMk id="7" creationId="{6A67AD54-2FCD-402A-B0CF-175D8B036775}"/>
          </ac:spMkLst>
        </pc:spChg>
      </pc:sldChg>
      <pc:sldChg chg="addSp delSp modSp mod">
        <pc:chgData name="dũng hoàng" userId="7fbe72797fd0097c" providerId="LiveId" clId="{93A7EC83-4B86-4A0B-B672-9B80AC9BEE35}" dt="2022-01-04T05:18:33.124" v="18" actId="1076"/>
        <pc:sldMkLst>
          <pc:docMk/>
          <pc:sldMk cId="0" sldId="335"/>
        </pc:sldMkLst>
        <pc:spChg chg="add mod">
          <ac:chgData name="dũng hoàng" userId="7fbe72797fd0097c" providerId="LiveId" clId="{93A7EC83-4B86-4A0B-B672-9B80AC9BEE35}" dt="2022-01-04T05:18:33.124" v="18" actId="1076"/>
          <ac:spMkLst>
            <pc:docMk/>
            <pc:sldMk cId="0" sldId="335"/>
            <ac:spMk id="8" creationId="{188BE5AD-0335-48D6-BC3D-5F14CC2C309D}"/>
          </ac:spMkLst>
        </pc:spChg>
        <pc:spChg chg="del mod">
          <ac:chgData name="dũng hoàng" userId="7fbe72797fd0097c" providerId="LiveId" clId="{93A7EC83-4B86-4A0B-B672-9B80AC9BEE35}" dt="2022-01-04T05:13:53.305" v="5" actId="478"/>
          <ac:spMkLst>
            <pc:docMk/>
            <pc:sldMk cId="0" sldId="335"/>
            <ac:spMk id="4103" creationId="{00000000-0000-0000-0000-000000000000}"/>
          </ac:spMkLst>
        </pc:spChg>
      </pc:sldChg>
      <pc:sldChg chg="modSp mod">
        <pc:chgData name="dũng hoàng" userId="7fbe72797fd0097c" providerId="LiveId" clId="{93A7EC83-4B86-4A0B-B672-9B80AC9BEE35}" dt="2022-01-04T05:19:24.640" v="39" actId="20577"/>
        <pc:sldMkLst>
          <pc:docMk/>
          <pc:sldMk cId="0" sldId="360"/>
        </pc:sldMkLst>
        <pc:spChg chg="mod">
          <ac:chgData name="dũng hoàng" userId="7fbe72797fd0097c" providerId="LiveId" clId="{93A7EC83-4B86-4A0B-B672-9B80AC9BEE35}" dt="2022-01-04T05:19:24.640" v="39" actId="20577"/>
          <ac:spMkLst>
            <pc:docMk/>
            <pc:sldMk cId="0" sldId="360"/>
            <ac:spMk id="13" creationId="{AA3EA300-FF52-4B1A-B8E0-D39DB44E6792}"/>
          </ac:spMkLst>
        </pc:spChg>
      </pc:sldChg>
      <pc:sldChg chg="addSp delSp modSp mod">
        <pc:chgData name="dũng hoàng" userId="7fbe72797fd0097c" providerId="LiveId" clId="{93A7EC83-4B86-4A0B-B672-9B80AC9BEE35}" dt="2022-01-04T05:19:00.975" v="24" actId="1076"/>
        <pc:sldMkLst>
          <pc:docMk/>
          <pc:sldMk cId="0" sldId="363"/>
        </pc:sldMkLst>
        <pc:spChg chg="del">
          <ac:chgData name="dũng hoàng" userId="7fbe72797fd0097c" providerId="LiveId" clId="{93A7EC83-4B86-4A0B-B672-9B80AC9BEE35}" dt="2022-01-04T05:18:55.782" v="22" actId="478"/>
          <ac:spMkLst>
            <pc:docMk/>
            <pc:sldMk cId="0" sldId="363"/>
            <ac:spMk id="7" creationId="{BC5D0E1B-A98B-494B-B8E1-B934A1E3C430}"/>
          </ac:spMkLst>
        </pc:spChg>
        <pc:spChg chg="add mod">
          <ac:chgData name="dũng hoàng" userId="7fbe72797fd0097c" providerId="LiveId" clId="{93A7EC83-4B86-4A0B-B672-9B80AC9BEE35}" dt="2022-01-04T05:19:00.975" v="24" actId="1076"/>
          <ac:spMkLst>
            <pc:docMk/>
            <pc:sldMk cId="0" sldId="363"/>
            <ac:spMk id="8" creationId="{63B53366-7073-42CE-B17D-3E46F9E3CE10}"/>
          </ac:spMkLst>
        </pc:spChg>
      </pc:sldChg>
      <pc:sldChg chg="modSp mod">
        <pc:chgData name="dũng hoàng" userId="7fbe72797fd0097c" providerId="LiveId" clId="{93A7EC83-4B86-4A0B-B672-9B80AC9BEE35}" dt="2022-01-04T05:19:39.953" v="49" actId="20577"/>
        <pc:sldMkLst>
          <pc:docMk/>
          <pc:sldMk cId="0" sldId="365"/>
        </pc:sldMkLst>
        <pc:spChg chg="mod">
          <ac:chgData name="dũng hoàng" userId="7fbe72797fd0097c" providerId="LiveId" clId="{93A7EC83-4B86-4A0B-B672-9B80AC9BEE35}" dt="2022-01-04T05:19:39.953" v="49" actId="20577"/>
          <ac:spMkLst>
            <pc:docMk/>
            <pc:sldMk cId="0" sldId="365"/>
            <ac:spMk id="10" creationId="{8F534338-73CA-4A3F-9B5A-A8F671D2389F}"/>
          </ac:spMkLst>
        </pc:spChg>
      </pc:sldChg>
      <pc:sldChg chg="modSp mod">
        <pc:chgData name="dũng hoàng" userId="7fbe72797fd0097c" providerId="LiveId" clId="{93A7EC83-4B86-4A0B-B672-9B80AC9BEE35}" dt="2022-01-04T05:20:11.884" v="64" actId="20577"/>
        <pc:sldMkLst>
          <pc:docMk/>
          <pc:sldMk cId="0" sldId="367"/>
        </pc:sldMkLst>
        <pc:spChg chg="mod">
          <ac:chgData name="dũng hoàng" userId="7fbe72797fd0097c" providerId="LiveId" clId="{93A7EC83-4B86-4A0B-B672-9B80AC9BEE35}" dt="2022-01-04T05:20:11.884" v="64" actId="20577"/>
          <ac:spMkLst>
            <pc:docMk/>
            <pc:sldMk cId="0" sldId="367"/>
            <ac:spMk id="18" creationId="{F2107D20-2D32-4832-AC12-71E9009626B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C9269-0F96-4B74-814E-B8B99E166C6F}" type="datetimeFigureOut">
              <a:rPr lang="vi-VN" smtClean="0"/>
              <a:t>04/03/2022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45C95-7249-49DB-8BBB-F52E62A2CC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443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Chỗ dành sẵn cho Ghi chú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 smtClean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fld id="{05BED802-C2F0-4374-BE21-6EB6B236D3DC}" type="slidenum">
              <a:rPr lang="vi-VN" kern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t>3</a:t>
            </a:fld>
            <a:endParaRPr lang="vi-VN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149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A44AB-3083-45B6-B956-CCC84A0C5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6BEA7-2533-4478-9321-975231FE1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42368-E732-46D8-AAAB-49877797F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18C1A-A459-4385-A977-46BAF0276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CE31E-EA8B-4297-86F1-19CCA55A1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C765C-14B1-4583-8993-911A337A5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59C4C-CA65-4E21-9ADF-EFB398581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1812B-5E68-4653-886B-899982E5D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40E70-FBBF-4599-9A31-358B64383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E4919-C477-4D37-B56B-A6F57ACE0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91CBE-17A6-4272-ABA2-62868545F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ED792-0A4B-4B1F-98D5-D8E297846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400"/>
            </a:lvl1pPr>
          </a:lstStyle>
          <a:p>
            <a:pPr>
              <a:defRPr/>
            </a:pPr>
            <a:fld id="{74352FFE-53AB-403D-BC7E-6DC52E744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2" y="0"/>
            <a:ext cx="9217152" cy="7007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875"/>
            <a:ext cx="838391" cy="838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1462" y="1697268"/>
            <a:ext cx="5128070" cy="1806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3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3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03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3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03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38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3038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5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62000" y="0"/>
            <a:ext cx="72929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Man – gát: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gười điều khiển voi</a:t>
            </a:r>
          </a:p>
        </p:txBody>
      </p:sp>
      <p:pic>
        <p:nvPicPr>
          <p:cNvPr id="17412" name="Picture 4" descr="dua-voi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123721"/>
            <a:ext cx="9144000" cy="573586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rved Up Arrow 4"/>
          <p:cNvSpPr/>
          <p:nvPr/>
        </p:nvSpPr>
        <p:spPr bwMode="auto">
          <a:xfrm rot="10800000">
            <a:off x="8684467" y="6566053"/>
            <a:ext cx="459533" cy="279247"/>
          </a:xfrm>
          <a:prstGeom prst="curvedUp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" y="88612"/>
            <a:ext cx="91424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ến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38100" y="958468"/>
            <a:ext cx="9180513" cy="5890008"/>
          </a:xfrm>
          <a:noFill/>
        </p:spPr>
      </p:pic>
      <p:sp>
        <p:nvSpPr>
          <p:cNvPr id="4" name="Curved Up Arrow 3"/>
          <p:cNvSpPr/>
          <p:nvPr/>
        </p:nvSpPr>
        <p:spPr bwMode="auto">
          <a:xfrm rot="10800000">
            <a:off x="8684467" y="6566053"/>
            <a:ext cx="459533" cy="279247"/>
          </a:xfrm>
          <a:prstGeom prst="curvedUp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OINSET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6200000">
            <a:off x="-2346" y="5177910"/>
            <a:ext cx="1679263" cy="1674566"/>
          </a:xfrm>
          <a:noFill/>
        </p:spPr>
      </p:pic>
      <p:pic>
        <p:nvPicPr>
          <p:cNvPr id="8195" name="Picture 5" descr="POINSET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10800000">
            <a:off x="7348250" y="5101746"/>
            <a:ext cx="1795749" cy="1789590"/>
          </a:xfrm>
          <a:noFill/>
        </p:spPr>
      </p:pic>
      <p:sp>
        <p:nvSpPr>
          <p:cNvPr id="9221" name="WordArt 2"/>
          <p:cNvSpPr>
            <a:spLocks noChangeArrowheads="1" noChangeShapeType="1" noTextEdit="1"/>
          </p:cNvSpPr>
          <p:nvPr/>
        </p:nvSpPr>
        <p:spPr bwMode="auto">
          <a:xfrm>
            <a:off x="954088" y="2642901"/>
            <a:ext cx="76200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LUYỆN 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ĐỌC NHÓM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43935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990600" y="2895600"/>
            <a:ext cx="76200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TÌM HIỂU BÀI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ap="rnd">
            <a:solidFill>
              <a:srgbClr val="CC99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pic>
        <p:nvPicPr>
          <p:cNvPr id="21508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3230" y="5103084"/>
            <a:ext cx="1758148" cy="175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337234" y="5048368"/>
            <a:ext cx="1811528" cy="180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-16257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3200" b="1" u="sng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u="sng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altLang="en-US" sz="32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alt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050543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457200" algn="just" eaLnBrk="1" hangingPunct="1"/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oi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tốp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man-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gát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 eaLnBrk="1" hangingPunct="1"/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2532" name="Picture 4" descr="images1047554_IMG_16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810" y="3106756"/>
            <a:ext cx="8086380" cy="375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ldLvl="0" autoUpdateAnimBg="0"/>
      <p:bldP spid="22531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6200" y="-3175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b="1" u="sng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6200" y="500063"/>
            <a:ext cx="89916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57200" algn="just" eaLnBrk="1" hangingPunct="1"/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bay.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mịt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man-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gát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i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556" name="AutoShape 4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557" name="AutoShape 5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558" name="AutoShape 6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063" y="2900719"/>
            <a:ext cx="6992937" cy="400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 smtClean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nghĩnh</a:t>
            </a:r>
            <a:r>
              <a:rPr 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579438"/>
            <a:ext cx="9144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457200" algn="just" eaLnBrk="1" hangingPunct="1">
              <a:spcBef>
                <a:spcPct val="50000"/>
              </a:spcBef>
            </a:pP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ghìm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khán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4580" name="Picture 4" descr="images1047564_IMG_18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9125" y="2079625"/>
            <a:ext cx="7477125" cy="4768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EM12">
            <a:hlinkClick r:id="rId2" action="ppaction://hlinksldjump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513" y="0"/>
            <a:ext cx="8915400" cy="6858000"/>
          </a:xfrm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78238" y="1230489"/>
            <a:ext cx="474327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ldLvl="0" autoUpdateAnimBg="0"/>
      <p:bldP spid="25603" grpId="1" bldLvl="0" autoUpdateAnimBg="0"/>
      <p:bldP spid="25603" grpId="2" bldLvl="0" autoUpdateAnimBg="0"/>
      <p:bldP spid="25603" grpId="3" bldLvl="0" autoUpdateAnimBg="0"/>
      <p:bldP spid="25603" grpId="4" bldLvl="0" autoUpdateAnimBg="0"/>
      <p:bldP spid="25603" grpId="5" bldLvl="0" autoUpdateAnimBg="0"/>
      <p:bldP spid="25603" grpId="6" bldLvl="0" autoUpdateAnimBg="0"/>
      <p:bldP spid="25603" grpId="7" bldLvl="0" autoUpdateAnimBg="0"/>
      <p:bldP spid="25603" grpId="8" bldLvl="0" autoUpdateAnimBg="0"/>
      <p:bldP spid="25603" grpId="9" bldLvl="0" autoUpdateAnimBg="0"/>
      <p:bldP spid="25603" grpId="10" bldLvl="0" autoUpdateAnimBg="0"/>
      <p:bldP spid="25603" grpId="11" bldLvl="0" autoUpdateAnimBg="0"/>
      <p:bldP spid="25603" grpId="12" bldLvl="0" autoUpdateAnimBg="0"/>
      <p:bldP spid="25603" grpId="13" bldLvl="0" autoUpdateAnimBg="0"/>
      <p:bldP spid="25603" grpId="14" bldLvl="0" autoUpdateAnimBg="0"/>
      <p:bldP spid="25603" grpId="15" bldLvl="0" autoUpdateAnimBg="0"/>
      <p:bldP spid="25603" grpId="16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33051" y="3110805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 eaLnBrk="1" hangingPunct="1"/>
            <a:r>
              <a:rPr lang="en-US" altLang="en-US" sz="2800" b="1" dirty="0" err="1" smtClean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b="1" dirty="0" smtClean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alt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alt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alt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alt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alt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alt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alt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alt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alt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alt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alt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alt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2800" b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319493" y="1839817"/>
            <a:ext cx="2644044" cy="103963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Nội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 dung: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963" y="1839816"/>
            <a:ext cx="8972550" cy="5026121"/>
          </a:xfrm>
          <a:noFill/>
        </p:spPr>
      </p:pic>
      <p:pic>
        <p:nvPicPr>
          <p:cNvPr id="27651" name="Picture 6" descr="Picture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1152525" cy="1133475"/>
          </a:xfrm>
          <a:noFill/>
        </p:spPr>
      </p:pic>
      <p:sp>
        <p:nvSpPr>
          <p:cNvPr id="10" name="Rectangle 2">
            <a:extLst>
              <a:ext uri="{FF2B5EF4-FFF2-40B4-BE49-F238E27FC236}">
                <a16:creationId xmlns="" xmlns:a16="http://schemas.microsoft.com/office/drawing/2014/main" id="{5CFC4760-2D01-4064-9D59-44388E00DF1C}"/>
              </a:ext>
            </a:extLst>
          </p:cNvPr>
          <p:cNvSpPr txBox="1">
            <a:spLocks noChangeArrowheads="1"/>
          </p:cNvSpPr>
          <p:nvPr/>
        </p:nvSpPr>
        <p:spPr>
          <a:xfrm>
            <a:off x="-33051" y="0"/>
            <a:ext cx="9178925" cy="1839817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400" b="1" dirty="0" smtClean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b="1" dirty="0" err="1" smtClean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dirty="0" smtClean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endParaRPr lang="en-US" sz="2400" b="1" dirty="0">
              <a:solidFill>
                <a:srgbClr val="480DF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Pictur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3349" y="0"/>
            <a:ext cx="11525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7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25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 descr="TV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2535" y="2181340"/>
            <a:ext cx="7142832" cy="4570298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5CFC4760-2D01-4064-9D59-44388E00DF1C}"/>
              </a:ext>
            </a:extLst>
          </p:cNvPr>
          <p:cNvSpPr txBox="1">
            <a:spLocks noChangeArrowheads="1"/>
          </p:cNvSpPr>
          <p:nvPr/>
        </p:nvSpPr>
        <p:spPr>
          <a:xfrm>
            <a:off x="-33051" y="22032"/>
            <a:ext cx="9178925" cy="1652529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ngày9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năm 2022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 ĐUA VOI Ở TÂY NGUYÊN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11767" y="1503201"/>
            <a:ext cx="213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i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i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b="1" i="1" dirty="0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80DF1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endParaRPr lang="en-US" sz="2800" b="1" i="1" dirty="0">
              <a:solidFill>
                <a:srgbClr val="480DF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utoUpdateAnimBg="0"/>
      <p:bldP spid="7" grpId="1" bldLvl="0" autoUpdateAnimBg="0"/>
      <p:bldP spid="7" grpId="2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POINSET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6200000">
            <a:off x="-3969" y="4258469"/>
            <a:ext cx="2568575" cy="2560638"/>
          </a:xfrm>
          <a:noFill/>
        </p:spPr>
      </p:pic>
      <p:sp>
        <p:nvSpPr>
          <p:cNvPr id="27652" name="WordArt 2"/>
          <p:cNvSpPr>
            <a:spLocks noChangeArrowheads="1" noChangeShapeType="1" noTextEdit="1"/>
          </p:cNvSpPr>
          <p:nvPr/>
        </p:nvSpPr>
        <p:spPr bwMode="auto">
          <a:xfrm>
            <a:off x="639763" y="2500313"/>
            <a:ext cx="7861300" cy="21828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LUYỆN ĐỌC LẠI</a:t>
            </a:r>
          </a:p>
        </p:txBody>
      </p:sp>
      <p:pic>
        <p:nvPicPr>
          <p:cNvPr id="28676" name="Picture 5" descr="POINSET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6785769" y="3969"/>
            <a:ext cx="2397125" cy="2389187"/>
          </a:xfr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icture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05588" y="4552950"/>
            <a:ext cx="2525712" cy="2232025"/>
          </a:xfrm>
          <a:noFill/>
        </p:spPr>
      </p:pic>
      <p:sp>
        <p:nvSpPr>
          <p:cNvPr id="28675" name="Text Box 14"/>
          <p:cNvSpPr txBox="1">
            <a:spLocks noChangeArrowheads="1"/>
          </p:cNvSpPr>
          <p:nvPr/>
        </p:nvSpPr>
        <p:spPr bwMode="auto">
          <a:xfrm>
            <a:off x="1949450" y="2708275"/>
            <a:ext cx="69516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eaLnBrk="1" hangingPunct="1"/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Chử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sp>
        <p:nvSpPr>
          <p:cNvPr id="28676" name="WordArt 4"/>
          <p:cNvSpPr>
            <a:spLocks noChangeArrowheads="1" noChangeShapeType="1"/>
          </p:cNvSpPr>
          <p:nvPr/>
        </p:nvSpPr>
        <p:spPr bwMode="auto">
          <a:xfrm>
            <a:off x="2133550" y="465931"/>
            <a:ext cx="5341937" cy="16478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6999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2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6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6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2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6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6999"/>
                    </a:srgbClr>
                  </a:outerShdw>
                </a:effectLst>
                <a:latin typeface="Times New Roman"/>
                <a:cs typeface="Times New Roman"/>
              </a:rPr>
              <a:t>tiếp</a:t>
            </a:r>
            <a:r>
              <a:rPr lang="en-US" sz="32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6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6999"/>
                    </a:srgbClr>
                  </a:outerShdw>
                </a:effectLst>
                <a:latin typeface="Times New Roman"/>
                <a:cs typeface="Times New Roman"/>
              </a:rPr>
              <a:t>nối</a:t>
            </a:r>
            <a:endParaRPr lang="en-US" sz="32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6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9701" name="Picture 5" descr="Pictur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1875" y="5651500"/>
            <a:ext cx="11525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Pictur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7500" y="15875"/>
            <a:ext cx="11525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3" name="Picture 7" descr="Pictur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8338" y="3987800"/>
            <a:ext cx="11525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ldLvl="0" autoUpdateAnimBg="0"/>
      <p:bldP spid="286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43">
            <a:extLst>
              <a:ext uri="{FF2B5EF4-FFF2-40B4-BE49-F238E27FC236}"/>
            </a:extLst>
          </p:cNvPr>
          <p:cNvSpPr/>
          <p:nvPr/>
        </p:nvSpPr>
        <p:spPr>
          <a:xfrm>
            <a:off x="2216944" y="2069307"/>
            <a:ext cx="4968479" cy="427435"/>
          </a:xfrm>
          <a:custGeom>
            <a:avLst/>
            <a:gdLst>
              <a:gd name="connsiteX0" fmla="*/ 0 w 8834599"/>
              <a:gd name="connsiteY0" fmla="*/ 126535 h 759195"/>
              <a:gd name="connsiteX1" fmla="*/ 126535 w 8834599"/>
              <a:gd name="connsiteY1" fmla="*/ 0 h 759195"/>
              <a:gd name="connsiteX2" fmla="*/ 441191 w 8834599"/>
              <a:gd name="connsiteY2" fmla="*/ 0 h 759195"/>
              <a:gd name="connsiteX3" fmla="*/ 755847 w 8834599"/>
              <a:gd name="connsiteY3" fmla="*/ 0 h 759195"/>
              <a:gd name="connsiteX4" fmla="*/ 1070503 w 8834599"/>
              <a:gd name="connsiteY4" fmla="*/ 0 h 759195"/>
              <a:gd name="connsiteX5" fmla="*/ 1814236 w 8834599"/>
              <a:gd name="connsiteY5" fmla="*/ 0 h 759195"/>
              <a:gd name="connsiteX6" fmla="*/ 2214707 w 8834599"/>
              <a:gd name="connsiteY6" fmla="*/ 0 h 759195"/>
              <a:gd name="connsiteX7" fmla="*/ 2958440 w 8834599"/>
              <a:gd name="connsiteY7" fmla="*/ 0 h 759195"/>
              <a:gd name="connsiteX8" fmla="*/ 3444726 w 8834599"/>
              <a:gd name="connsiteY8" fmla="*/ 0 h 759195"/>
              <a:gd name="connsiteX9" fmla="*/ 3931013 w 8834599"/>
              <a:gd name="connsiteY9" fmla="*/ 0 h 759195"/>
              <a:gd name="connsiteX10" fmla="*/ 4503115 w 8834599"/>
              <a:gd name="connsiteY10" fmla="*/ 0 h 759195"/>
              <a:gd name="connsiteX11" fmla="*/ 5075217 w 8834599"/>
              <a:gd name="connsiteY11" fmla="*/ 0 h 759195"/>
              <a:gd name="connsiteX12" fmla="*/ 5561503 w 8834599"/>
              <a:gd name="connsiteY12" fmla="*/ 0 h 759195"/>
              <a:gd name="connsiteX13" fmla="*/ 6305236 w 8834599"/>
              <a:gd name="connsiteY13" fmla="*/ 0 h 759195"/>
              <a:gd name="connsiteX14" fmla="*/ 6877338 w 8834599"/>
              <a:gd name="connsiteY14" fmla="*/ 0 h 759195"/>
              <a:gd name="connsiteX15" fmla="*/ 7449440 w 8834599"/>
              <a:gd name="connsiteY15" fmla="*/ 0 h 759195"/>
              <a:gd name="connsiteX16" fmla="*/ 8021542 w 8834599"/>
              <a:gd name="connsiteY16" fmla="*/ 0 h 759195"/>
              <a:gd name="connsiteX17" fmla="*/ 8708064 w 8834599"/>
              <a:gd name="connsiteY17" fmla="*/ 0 h 759195"/>
              <a:gd name="connsiteX18" fmla="*/ 8834599 w 8834599"/>
              <a:gd name="connsiteY18" fmla="*/ 126535 h 759195"/>
              <a:gd name="connsiteX19" fmla="*/ 8834599 w 8834599"/>
              <a:gd name="connsiteY19" fmla="*/ 632660 h 759195"/>
              <a:gd name="connsiteX20" fmla="*/ 8708064 w 8834599"/>
              <a:gd name="connsiteY20" fmla="*/ 759195 h 759195"/>
              <a:gd name="connsiteX21" fmla="*/ 8135962 w 8834599"/>
              <a:gd name="connsiteY21" fmla="*/ 759195 h 759195"/>
              <a:gd name="connsiteX22" fmla="*/ 7563860 w 8834599"/>
              <a:gd name="connsiteY22" fmla="*/ 759195 h 759195"/>
              <a:gd name="connsiteX23" fmla="*/ 6991758 w 8834599"/>
              <a:gd name="connsiteY23" fmla="*/ 759195 h 759195"/>
              <a:gd name="connsiteX24" fmla="*/ 6591287 w 8834599"/>
              <a:gd name="connsiteY24" fmla="*/ 759195 h 759195"/>
              <a:gd name="connsiteX25" fmla="*/ 6276631 w 8834599"/>
              <a:gd name="connsiteY25" fmla="*/ 759195 h 759195"/>
              <a:gd name="connsiteX26" fmla="*/ 5704529 w 8834599"/>
              <a:gd name="connsiteY26" fmla="*/ 759195 h 759195"/>
              <a:gd name="connsiteX27" fmla="*/ 5389873 w 8834599"/>
              <a:gd name="connsiteY27" fmla="*/ 759195 h 759195"/>
              <a:gd name="connsiteX28" fmla="*/ 5075217 w 8834599"/>
              <a:gd name="connsiteY28" fmla="*/ 759195 h 759195"/>
              <a:gd name="connsiteX29" fmla="*/ 4588930 w 8834599"/>
              <a:gd name="connsiteY29" fmla="*/ 759195 h 759195"/>
              <a:gd name="connsiteX30" fmla="*/ 3845198 w 8834599"/>
              <a:gd name="connsiteY30" fmla="*/ 759195 h 759195"/>
              <a:gd name="connsiteX31" fmla="*/ 3358911 w 8834599"/>
              <a:gd name="connsiteY31" fmla="*/ 759195 h 759195"/>
              <a:gd name="connsiteX32" fmla="*/ 3044255 w 8834599"/>
              <a:gd name="connsiteY32" fmla="*/ 759195 h 759195"/>
              <a:gd name="connsiteX33" fmla="*/ 2386338 w 8834599"/>
              <a:gd name="connsiteY33" fmla="*/ 759195 h 759195"/>
              <a:gd name="connsiteX34" fmla="*/ 2071682 w 8834599"/>
              <a:gd name="connsiteY34" fmla="*/ 759195 h 759195"/>
              <a:gd name="connsiteX35" fmla="*/ 1327949 w 8834599"/>
              <a:gd name="connsiteY35" fmla="*/ 759195 h 759195"/>
              <a:gd name="connsiteX36" fmla="*/ 841662 w 8834599"/>
              <a:gd name="connsiteY36" fmla="*/ 759195 h 759195"/>
              <a:gd name="connsiteX37" fmla="*/ 126535 w 8834599"/>
              <a:gd name="connsiteY37" fmla="*/ 759195 h 759195"/>
              <a:gd name="connsiteX38" fmla="*/ 0 w 8834599"/>
              <a:gd name="connsiteY38" fmla="*/ 632660 h 759195"/>
              <a:gd name="connsiteX39" fmla="*/ 0 w 8834599"/>
              <a:gd name="connsiteY39" fmla="*/ 126535 h 75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834599" h="759195" fill="none" extrusionOk="0">
                <a:moveTo>
                  <a:pt x="0" y="126535"/>
                </a:moveTo>
                <a:cubicBezTo>
                  <a:pt x="-3164" y="51618"/>
                  <a:pt x="42370" y="-5632"/>
                  <a:pt x="126535" y="0"/>
                </a:cubicBezTo>
                <a:cubicBezTo>
                  <a:pt x="256655" y="-5453"/>
                  <a:pt x="307126" y="4716"/>
                  <a:pt x="441191" y="0"/>
                </a:cubicBezTo>
                <a:cubicBezTo>
                  <a:pt x="575256" y="-4716"/>
                  <a:pt x="629227" y="13800"/>
                  <a:pt x="755847" y="0"/>
                </a:cubicBezTo>
                <a:cubicBezTo>
                  <a:pt x="882467" y="-13800"/>
                  <a:pt x="922895" y="8807"/>
                  <a:pt x="1070503" y="0"/>
                </a:cubicBezTo>
                <a:cubicBezTo>
                  <a:pt x="1218111" y="-8807"/>
                  <a:pt x="1601201" y="68549"/>
                  <a:pt x="1814236" y="0"/>
                </a:cubicBezTo>
                <a:cubicBezTo>
                  <a:pt x="2027271" y="-68549"/>
                  <a:pt x="2019984" y="10009"/>
                  <a:pt x="2214707" y="0"/>
                </a:cubicBezTo>
                <a:cubicBezTo>
                  <a:pt x="2409430" y="-10009"/>
                  <a:pt x="2701868" y="6113"/>
                  <a:pt x="2958440" y="0"/>
                </a:cubicBezTo>
                <a:cubicBezTo>
                  <a:pt x="3215012" y="-6113"/>
                  <a:pt x="3307632" y="47002"/>
                  <a:pt x="3444726" y="0"/>
                </a:cubicBezTo>
                <a:cubicBezTo>
                  <a:pt x="3581820" y="-47002"/>
                  <a:pt x="3737569" y="27613"/>
                  <a:pt x="3931013" y="0"/>
                </a:cubicBezTo>
                <a:cubicBezTo>
                  <a:pt x="4124457" y="-27613"/>
                  <a:pt x="4360583" y="19603"/>
                  <a:pt x="4503115" y="0"/>
                </a:cubicBezTo>
                <a:cubicBezTo>
                  <a:pt x="4645647" y="-19603"/>
                  <a:pt x="4812825" y="18576"/>
                  <a:pt x="5075217" y="0"/>
                </a:cubicBezTo>
                <a:cubicBezTo>
                  <a:pt x="5337609" y="-18576"/>
                  <a:pt x="5343270" y="25813"/>
                  <a:pt x="5561503" y="0"/>
                </a:cubicBezTo>
                <a:cubicBezTo>
                  <a:pt x="5779736" y="-25813"/>
                  <a:pt x="6112183" y="1279"/>
                  <a:pt x="6305236" y="0"/>
                </a:cubicBezTo>
                <a:cubicBezTo>
                  <a:pt x="6498289" y="-1279"/>
                  <a:pt x="6688327" y="30066"/>
                  <a:pt x="6877338" y="0"/>
                </a:cubicBezTo>
                <a:cubicBezTo>
                  <a:pt x="7066349" y="-30066"/>
                  <a:pt x="7330237" y="1745"/>
                  <a:pt x="7449440" y="0"/>
                </a:cubicBezTo>
                <a:cubicBezTo>
                  <a:pt x="7568643" y="-1745"/>
                  <a:pt x="7782585" y="24123"/>
                  <a:pt x="8021542" y="0"/>
                </a:cubicBezTo>
                <a:cubicBezTo>
                  <a:pt x="8260499" y="-24123"/>
                  <a:pt x="8420850" y="9767"/>
                  <a:pt x="8708064" y="0"/>
                </a:cubicBezTo>
                <a:cubicBezTo>
                  <a:pt x="8789351" y="-11539"/>
                  <a:pt x="8825473" y="63224"/>
                  <a:pt x="8834599" y="126535"/>
                </a:cubicBezTo>
                <a:cubicBezTo>
                  <a:pt x="8881304" y="360475"/>
                  <a:pt x="8786064" y="506478"/>
                  <a:pt x="8834599" y="632660"/>
                </a:cubicBezTo>
                <a:cubicBezTo>
                  <a:pt x="8841004" y="685040"/>
                  <a:pt x="8782537" y="743989"/>
                  <a:pt x="8708064" y="759195"/>
                </a:cubicBezTo>
                <a:cubicBezTo>
                  <a:pt x="8489460" y="771113"/>
                  <a:pt x="8316494" y="714198"/>
                  <a:pt x="8135962" y="759195"/>
                </a:cubicBezTo>
                <a:cubicBezTo>
                  <a:pt x="7955430" y="804192"/>
                  <a:pt x="7843181" y="741512"/>
                  <a:pt x="7563860" y="759195"/>
                </a:cubicBezTo>
                <a:cubicBezTo>
                  <a:pt x="7284539" y="776878"/>
                  <a:pt x="7191686" y="716706"/>
                  <a:pt x="6991758" y="759195"/>
                </a:cubicBezTo>
                <a:cubicBezTo>
                  <a:pt x="6791830" y="801684"/>
                  <a:pt x="6685219" y="751633"/>
                  <a:pt x="6591287" y="759195"/>
                </a:cubicBezTo>
                <a:cubicBezTo>
                  <a:pt x="6497355" y="766757"/>
                  <a:pt x="6429907" y="751195"/>
                  <a:pt x="6276631" y="759195"/>
                </a:cubicBezTo>
                <a:cubicBezTo>
                  <a:pt x="6123355" y="767195"/>
                  <a:pt x="5915443" y="712434"/>
                  <a:pt x="5704529" y="759195"/>
                </a:cubicBezTo>
                <a:cubicBezTo>
                  <a:pt x="5493615" y="805956"/>
                  <a:pt x="5504364" y="721989"/>
                  <a:pt x="5389873" y="759195"/>
                </a:cubicBezTo>
                <a:cubicBezTo>
                  <a:pt x="5275382" y="796401"/>
                  <a:pt x="5209901" y="743862"/>
                  <a:pt x="5075217" y="759195"/>
                </a:cubicBezTo>
                <a:cubicBezTo>
                  <a:pt x="4940533" y="774528"/>
                  <a:pt x="4732873" y="723843"/>
                  <a:pt x="4588930" y="759195"/>
                </a:cubicBezTo>
                <a:cubicBezTo>
                  <a:pt x="4444987" y="794547"/>
                  <a:pt x="4126715" y="670850"/>
                  <a:pt x="3845198" y="759195"/>
                </a:cubicBezTo>
                <a:cubicBezTo>
                  <a:pt x="3563681" y="847540"/>
                  <a:pt x="3566344" y="749550"/>
                  <a:pt x="3358911" y="759195"/>
                </a:cubicBezTo>
                <a:cubicBezTo>
                  <a:pt x="3151478" y="768840"/>
                  <a:pt x="3183783" y="735886"/>
                  <a:pt x="3044255" y="759195"/>
                </a:cubicBezTo>
                <a:cubicBezTo>
                  <a:pt x="2904727" y="782504"/>
                  <a:pt x="2566387" y="710983"/>
                  <a:pt x="2386338" y="759195"/>
                </a:cubicBezTo>
                <a:cubicBezTo>
                  <a:pt x="2206289" y="807407"/>
                  <a:pt x="2182342" y="754332"/>
                  <a:pt x="2071682" y="759195"/>
                </a:cubicBezTo>
                <a:cubicBezTo>
                  <a:pt x="1961022" y="764058"/>
                  <a:pt x="1540577" y="725544"/>
                  <a:pt x="1327949" y="759195"/>
                </a:cubicBezTo>
                <a:cubicBezTo>
                  <a:pt x="1115321" y="792846"/>
                  <a:pt x="1008364" y="748672"/>
                  <a:pt x="841662" y="759195"/>
                </a:cubicBezTo>
                <a:cubicBezTo>
                  <a:pt x="674960" y="769718"/>
                  <a:pt x="365702" y="700865"/>
                  <a:pt x="126535" y="759195"/>
                </a:cubicBezTo>
                <a:cubicBezTo>
                  <a:pt x="62351" y="768999"/>
                  <a:pt x="-5886" y="702713"/>
                  <a:pt x="0" y="632660"/>
                </a:cubicBezTo>
                <a:cubicBezTo>
                  <a:pt x="-35214" y="383343"/>
                  <a:pt x="16753" y="330554"/>
                  <a:pt x="0" y="126535"/>
                </a:cubicBezTo>
                <a:close/>
              </a:path>
              <a:path w="8834599" h="759195" stroke="0" extrusionOk="0">
                <a:moveTo>
                  <a:pt x="0" y="126535"/>
                </a:moveTo>
                <a:cubicBezTo>
                  <a:pt x="-5376" y="51251"/>
                  <a:pt x="45108" y="5402"/>
                  <a:pt x="126535" y="0"/>
                </a:cubicBezTo>
                <a:cubicBezTo>
                  <a:pt x="240451" y="-27264"/>
                  <a:pt x="383359" y="38944"/>
                  <a:pt x="527006" y="0"/>
                </a:cubicBezTo>
                <a:cubicBezTo>
                  <a:pt x="670653" y="-38944"/>
                  <a:pt x="776529" y="15651"/>
                  <a:pt x="841662" y="0"/>
                </a:cubicBezTo>
                <a:cubicBezTo>
                  <a:pt x="906795" y="-15651"/>
                  <a:pt x="1147118" y="3875"/>
                  <a:pt x="1413764" y="0"/>
                </a:cubicBezTo>
                <a:cubicBezTo>
                  <a:pt x="1680410" y="-3875"/>
                  <a:pt x="1710667" y="21328"/>
                  <a:pt x="1814236" y="0"/>
                </a:cubicBezTo>
                <a:cubicBezTo>
                  <a:pt x="1917805" y="-21328"/>
                  <a:pt x="2245446" y="67288"/>
                  <a:pt x="2386338" y="0"/>
                </a:cubicBezTo>
                <a:cubicBezTo>
                  <a:pt x="2527230" y="-67288"/>
                  <a:pt x="2836854" y="12963"/>
                  <a:pt x="3044255" y="0"/>
                </a:cubicBezTo>
                <a:cubicBezTo>
                  <a:pt x="3251656" y="-12963"/>
                  <a:pt x="3490406" y="70766"/>
                  <a:pt x="3787987" y="0"/>
                </a:cubicBezTo>
                <a:cubicBezTo>
                  <a:pt x="4085568" y="-70766"/>
                  <a:pt x="4092307" y="25579"/>
                  <a:pt x="4360089" y="0"/>
                </a:cubicBezTo>
                <a:cubicBezTo>
                  <a:pt x="4627871" y="-25579"/>
                  <a:pt x="4639807" y="51914"/>
                  <a:pt x="4846376" y="0"/>
                </a:cubicBezTo>
                <a:cubicBezTo>
                  <a:pt x="5052945" y="-51914"/>
                  <a:pt x="5138500" y="20396"/>
                  <a:pt x="5246847" y="0"/>
                </a:cubicBezTo>
                <a:cubicBezTo>
                  <a:pt x="5355194" y="-20396"/>
                  <a:pt x="5466108" y="3307"/>
                  <a:pt x="5561503" y="0"/>
                </a:cubicBezTo>
                <a:cubicBezTo>
                  <a:pt x="5656898" y="-3307"/>
                  <a:pt x="5923276" y="36894"/>
                  <a:pt x="6047790" y="0"/>
                </a:cubicBezTo>
                <a:cubicBezTo>
                  <a:pt x="6172304" y="-36894"/>
                  <a:pt x="6478578" y="68478"/>
                  <a:pt x="6791523" y="0"/>
                </a:cubicBezTo>
                <a:cubicBezTo>
                  <a:pt x="7104468" y="-68478"/>
                  <a:pt x="7247590" y="44753"/>
                  <a:pt x="7535255" y="0"/>
                </a:cubicBezTo>
                <a:cubicBezTo>
                  <a:pt x="7822920" y="-44753"/>
                  <a:pt x="7727963" y="13066"/>
                  <a:pt x="7849911" y="0"/>
                </a:cubicBezTo>
                <a:cubicBezTo>
                  <a:pt x="7971859" y="-13066"/>
                  <a:pt x="8516599" y="48473"/>
                  <a:pt x="8708064" y="0"/>
                </a:cubicBezTo>
                <a:cubicBezTo>
                  <a:pt x="8775224" y="-712"/>
                  <a:pt x="8835286" y="55082"/>
                  <a:pt x="8834599" y="126535"/>
                </a:cubicBezTo>
                <a:cubicBezTo>
                  <a:pt x="8890953" y="358142"/>
                  <a:pt x="8808281" y="456427"/>
                  <a:pt x="8834599" y="632660"/>
                </a:cubicBezTo>
                <a:cubicBezTo>
                  <a:pt x="8815887" y="708313"/>
                  <a:pt x="8768150" y="755663"/>
                  <a:pt x="8708064" y="759195"/>
                </a:cubicBezTo>
                <a:cubicBezTo>
                  <a:pt x="8520217" y="769735"/>
                  <a:pt x="8330729" y="752161"/>
                  <a:pt x="8135962" y="759195"/>
                </a:cubicBezTo>
                <a:cubicBezTo>
                  <a:pt x="7941195" y="766229"/>
                  <a:pt x="7936467" y="756689"/>
                  <a:pt x="7821306" y="759195"/>
                </a:cubicBezTo>
                <a:cubicBezTo>
                  <a:pt x="7706145" y="761701"/>
                  <a:pt x="7408478" y="740528"/>
                  <a:pt x="7077573" y="759195"/>
                </a:cubicBezTo>
                <a:cubicBezTo>
                  <a:pt x="6746668" y="777862"/>
                  <a:pt x="6629887" y="715273"/>
                  <a:pt x="6505472" y="759195"/>
                </a:cubicBezTo>
                <a:cubicBezTo>
                  <a:pt x="6381057" y="803117"/>
                  <a:pt x="6191586" y="701447"/>
                  <a:pt x="5933370" y="759195"/>
                </a:cubicBezTo>
                <a:cubicBezTo>
                  <a:pt x="5675154" y="816943"/>
                  <a:pt x="5610003" y="740675"/>
                  <a:pt x="5361268" y="759195"/>
                </a:cubicBezTo>
                <a:cubicBezTo>
                  <a:pt x="5112533" y="777715"/>
                  <a:pt x="5024351" y="707471"/>
                  <a:pt x="4703350" y="759195"/>
                </a:cubicBezTo>
                <a:cubicBezTo>
                  <a:pt x="4382349" y="810919"/>
                  <a:pt x="4353721" y="733041"/>
                  <a:pt x="4131249" y="759195"/>
                </a:cubicBezTo>
                <a:cubicBezTo>
                  <a:pt x="3908777" y="785349"/>
                  <a:pt x="3863861" y="718780"/>
                  <a:pt x="3730777" y="759195"/>
                </a:cubicBezTo>
                <a:cubicBezTo>
                  <a:pt x="3597693" y="799610"/>
                  <a:pt x="3234492" y="712671"/>
                  <a:pt x="2987045" y="759195"/>
                </a:cubicBezTo>
                <a:cubicBezTo>
                  <a:pt x="2739598" y="805719"/>
                  <a:pt x="2690094" y="738564"/>
                  <a:pt x="2586573" y="759195"/>
                </a:cubicBezTo>
                <a:cubicBezTo>
                  <a:pt x="2483052" y="779826"/>
                  <a:pt x="2411045" y="721648"/>
                  <a:pt x="2271917" y="759195"/>
                </a:cubicBezTo>
                <a:cubicBezTo>
                  <a:pt x="2132789" y="796742"/>
                  <a:pt x="1785370" y="715373"/>
                  <a:pt x="1528185" y="759195"/>
                </a:cubicBezTo>
                <a:cubicBezTo>
                  <a:pt x="1271000" y="803017"/>
                  <a:pt x="1298885" y="722938"/>
                  <a:pt x="1213529" y="759195"/>
                </a:cubicBezTo>
                <a:cubicBezTo>
                  <a:pt x="1128173" y="795452"/>
                  <a:pt x="967686" y="744739"/>
                  <a:pt x="898873" y="759195"/>
                </a:cubicBezTo>
                <a:cubicBezTo>
                  <a:pt x="830060" y="773651"/>
                  <a:pt x="360811" y="702509"/>
                  <a:pt x="126535" y="759195"/>
                </a:cubicBezTo>
                <a:cubicBezTo>
                  <a:pt x="53887" y="752260"/>
                  <a:pt x="3167" y="686039"/>
                  <a:pt x="0" y="632660"/>
                </a:cubicBezTo>
                <a:cubicBezTo>
                  <a:pt x="-19693" y="493702"/>
                  <a:pt x="31085" y="306552"/>
                  <a:pt x="0" y="12653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/>
            </a:extLst>
          </a:ln>
          <a:effectLst/>
        </p:spPr>
        <p:txBody>
          <a:bodyPr anchor="ctr"/>
          <a:lstStyle/>
          <a:p>
            <a:pPr algn="ctr" defTabSz="5143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147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6" y="1506141"/>
            <a:ext cx="1079897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: Rounded Corners 43"/>
          <p:cNvSpPr>
            <a:spLocks noChangeArrowheads="1"/>
          </p:cNvSpPr>
          <p:nvPr/>
        </p:nvSpPr>
        <p:spPr bwMode="auto">
          <a:xfrm>
            <a:off x="2277666" y="2097882"/>
            <a:ext cx="4972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1800" dirty="0" err="1">
                <a:solidFill>
                  <a:srgbClr val="0070C0"/>
                </a:solidFill>
                <a:latin typeface="Arial" panose="020B0604020202020204" pitchFamily="34" charset="0"/>
              </a:rPr>
              <a:t>Biết</a:t>
            </a:r>
            <a:r>
              <a:rPr lang="en-US" altLang="vi-VN" sz="1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rgbClr val="0070C0"/>
                </a:solidFill>
                <a:latin typeface="Arial" panose="020B0604020202020204" pitchFamily="34" charset="0"/>
              </a:rPr>
              <a:t>ngắt</a:t>
            </a:r>
            <a:r>
              <a:rPr lang="en-US" altLang="vi-VN" sz="1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rgbClr val="0070C0"/>
                </a:solidFill>
                <a:latin typeface="Arial" panose="020B0604020202020204" pitchFamily="34" charset="0"/>
              </a:rPr>
              <a:t>hơi</a:t>
            </a:r>
            <a:r>
              <a:rPr lang="en-US" altLang="vi-VN" sz="1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rgbClr val="0070C0"/>
                </a:solidFill>
                <a:latin typeface="Arial" panose="020B0604020202020204" pitchFamily="34" charset="0"/>
              </a:rPr>
              <a:t>đúng</a:t>
            </a:r>
            <a:r>
              <a:rPr lang="en-US" altLang="vi-VN" sz="1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rgbClr val="0070C0"/>
                </a:solidFill>
                <a:latin typeface="Arial" panose="020B0604020202020204" pitchFamily="34" charset="0"/>
              </a:rPr>
              <a:t>sau</a:t>
            </a:r>
            <a:r>
              <a:rPr lang="en-US" altLang="vi-VN" sz="1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rgbClr val="0070C0"/>
                </a:solidFill>
                <a:latin typeface="Arial" panose="020B0604020202020204" pitchFamily="34" charset="0"/>
              </a:rPr>
              <a:t>các</a:t>
            </a:r>
            <a:r>
              <a:rPr lang="en-US" altLang="vi-VN" sz="1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rgbClr val="0070C0"/>
                </a:solidFill>
                <a:latin typeface="Arial" panose="020B0604020202020204" pitchFamily="34" charset="0"/>
              </a:rPr>
              <a:t>dấu</a:t>
            </a:r>
            <a:r>
              <a:rPr lang="en-US" altLang="vi-VN" sz="1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rgbClr val="0070C0"/>
                </a:solidFill>
                <a:latin typeface="Arial" panose="020B0604020202020204" pitchFamily="34" charset="0"/>
              </a:rPr>
              <a:t>câu</a:t>
            </a:r>
            <a:r>
              <a:rPr lang="en-US" altLang="vi-VN" sz="1800" dirty="0">
                <a:solidFill>
                  <a:srgbClr val="0070C0"/>
                </a:solidFill>
                <a:latin typeface="Arial" panose="020B0604020202020204" pitchFamily="34" charset="0"/>
              </a:rPr>
              <a:t>, </a:t>
            </a:r>
            <a:r>
              <a:rPr lang="en-US" altLang="vi-VN" sz="1800" dirty="0" err="1">
                <a:solidFill>
                  <a:srgbClr val="0070C0"/>
                </a:solidFill>
                <a:latin typeface="Arial" panose="020B0604020202020204" pitchFamily="34" charset="0"/>
              </a:rPr>
              <a:t>giữa</a:t>
            </a:r>
            <a:r>
              <a:rPr lang="en-US" altLang="vi-VN" sz="1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rgbClr val="0070C0"/>
                </a:solidFill>
                <a:latin typeface="Arial" panose="020B0604020202020204" pitchFamily="34" charset="0"/>
              </a:rPr>
              <a:t>các</a:t>
            </a:r>
            <a:r>
              <a:rPr lang="en-US" altLang="vi-VN" sz="1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rgbClr val="0070C0"/>
                </a:solidFill>
                <a:latin typeface="Arial" panose="020B0604020202020204" pitchFamily="34" charset="0"/>
              </a:rPr>
              <a:t>cụm</a:t>
            </a:r>
            <a:r>
              <a:rPr lang="en-US" altLang="vi-VN" sz="18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1800" dirty="0" err="1">
                <a:solidFill>
                  <a:srgbClr val="0070C0"/>
                </a:solidFill>
                <a:latin typeface="Arial" panose="020B0604020202020204" pitchFamily="34" charset="0"/>
              </a:rPr>
              <a:t>từ</a:t>
            </a:r>
            <a:r>
              <a:rPr lang="en-US" altLang="vi-VN" sz="1800" dirty="0">
                <a:solidFill>
                  <a:srgbClr val="0070C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41" name="Freeform 197">
            <a:extLst>
              <a:ext uri="{FF2B5EF4-FFF2-40B4-BE49-F238E27FC236}"/>
            </a:extLst>
          </p:cNvPr>
          <p:cNvSpPr>
            <a:spLocks noEditPoints="1"/>
          </p:cNvSpPr>
          <p:nvPr/>
        </p:nvSpPr>
        <p:spPr bwMode="auto">
          <a:xfrm>
            <a:off x="2789636" y="1516856"/>
            <a:ext cx="3673078" cy="476250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51435" tIns="25718" rIns="51435" bIns="25718"/>
          <a:lstStyle/>
          <a:p>
            <a:pPr defTabSz="5143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3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  <a:sym typeface="Arial"/>
            </a:endParaRPr>
          </a:p>
        </p:txBody>
      </p:sp>
      <p:grpSp>
        <p:nvGrpSpPr>
          <p:cNvPr id="42" name="Group 28"/>
          <p:cNvGrpSpPr>
            <a:grpSpLocks/>
          </p:cNvGrpSpPr>
          <p:nvPr/>
        </p:nvGrpSpPr>
        <p:grpSpPr bwMode="auto">
          <a:xfrm>
            <a:off x="2231812" y="3115825"/>
            <a:ext cx="4997054" cy="706260"/>
            <a:chOff x="1616943" y="4636030"/>
            <a:chExt cx="12997968" cy="2332328"/>
          </a:xfrm>
        </p:grpSpPr>
        <p:sp>
          <p:nvSpPr>
            <p:cNvPr id="43" name="Rectangle: Rounded Corners 4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616943" y="4636030"/>
              <a:ext cx="12997968" cy="2280491"/>
            </a:xfrm>
            <a:custGeom>
              <a:avLst/>
              <a:gdLst>
                <a:gd name="connsiteX0" fmla="*/ 0 w 8885255"/>
                <a:gd name="connsiteY0" fmla="*/ 275436 h 1652584"/>
                <a:gd name="connsiteX1" fmla="*/ 275436 w 8885255"/>
                <a:gd name="connsiteY1" fmla="*/ 0 h 1652584"/>
                <a:gd name="connsiteX2" fmla="*/ 787405 w 8885255"/>
                <a:gd name="connsiteY2" fmla="*/ 0 h 1652584"/>
                <a:gd name="connsiteX3" fmla="*/ 1466062 w 8885255"/>
                <a:gd name="connsiteY3" fmla="*/ 0 h 1652584"/>
                <a:gd name="connsiteX4" fmla="*/ 1811344 w 8885255"/>
                <a:gd name="connsiteY4" fmla="*/ 0 h 1652584"/>
                <a:gd name="connsiteX5" fmla="*/ 2156625 w 8885255"/>
                <a:gd name="connsiteY5" fmla="*/ 0 h 1652584"/>
                <a:gd name="connsiteX6" fmla="*/ 2501907 w 8885255"/>
                <a:gd name="connsiteY6" fmla="*/ 0 h 1652584"/>
                <a:gd name="connsiteX7" fmla="*/ 2930532 w 8885255"/>
                <a:gd name="connsiteY7" fmla="*/ 0 h 1652584"/>
                <a:gd name="connsiteX8" fmla="*/ 3609189 w 8885255"/>
                <a:gd name="connsiteY8" fmla="*/ 0 h 1652584"/>
                <a:gd name="connsiteX9" fmla="*/ 3954471 w 8885255"/>
                <a:gd name="connsiteY9" fmla="*/ 0 h 1652584"/>
                <a:gd name="connsiteX10" fmla="*/ 4466440 w 8885255"/>
                <a:gd name="connsiteY10" fmla="*/ 0 h 1652584"/>
                <a:gd name="connsiteX11" fmla="*/ 4895065 w 8885255"/>
                <a:gd name="connsiteY11" fmla="*/ 0 h 1652584"/>
                <a:gd name="connsiteX12" fmla="*/ 5407035 w 8885255"/>
                <a:gd name="connsiteY12" fmla="*/ 0 h 1652584"/>
                <a:gd name="connsiteX13" fmla="*/ 5835660 w 8885255"/>
                <a:gd name="connsiteY13" fmla="*/ 0 h 1652584"/>
                <a:gd name="connsiteX14" fmla="*/ 6430973 w 8885255"/>
                <a:gd name="connsiteY14" fmla="*/ 0 h 1652584"/>
                <a:gd name="connsiteX15" fmla="*/ 6859599 w 8885255"/>
                <a:gd name="connsiteY15" fmla="*/ 0 h 1652584"/>
                <a:gd name="connsiteX16" fmla="*/ 7371568 w 8885255"/>
                <a:gd name="connsiteY16" fmla="*/ 0 h 1652584"/>
                <a:gd name="connsiteX17" fmla="*/ 7966881 w 8885255"/>
                <a:gd name="connsiteY17" fmla="*/ 0 h 1652584"/>
                <a:gd name="connsiteX18" fmla="*/ 8609819 w 8885255"/>
                <a:gd name="connsiteY18" fmla="*/ 0 h 1652584"/>
                <a:gd name="connsiteX19" fmla="*/ 8885255 w 8885255"/>
                <a:gd name="connsiteY19" fmla="*/ 275436 h 1652584"/>
                <a:gd name="connsiteX20" fmla="*/ 8885255 w 8885255"/>
                <a:gd name="connsiteY20" fmla="*/ 848326 h 1652584"/>
                <a:gd name="connsiteX21" fmla="*/ 8885255 w 8885255"/>
                <a:gd name="connsiteY21" fmla="*/ 1377148 h 1652584"/>
                <a:gd name="connsiteX22" fmla="*/ 8609819 w 8885255"/>
                <a:gd name="connsiteY22" fmla="*/ 1652584 h 1652584"/>
                <a:gd name="connsiteX23" fmla="*/ 7847818 w 8885255"/>
                <a:gd name="connsiteY23" fmla="*/ 1652584 h 1652584"/>
                <a:gd name="connsiteX24" fmla="*/ 7252505 w 8885255"/>
                <a:gd name="connsiteY24" fmla="*/ 1652584 h 1652584"/>
                <a:gd name="connsiteX25" fmla="*/ 6907224 w 8885255"/>
                <a:gd name="connsiteY25" fmla="*/ 1652584 h 1652584"/>
                <a:gd name="connsiteX26" fmla="*/ 6145223 w 8885255"/>
                <a:gd name="connsiteY26" fmla="*/ 1652584 h 1652584"/>
                <a:gd name="connsiteX27" fmla="*/ 5383222 w 8885255"/>
                <a:gd name="connsiteY27" fmla="*/ 1652584 h 1652584"/>
                <a:gd name="connsiteX28" fmla="*/ 4704565 w 8885255"/>
                <a:gd name="connsiteY28" fmla="*/ 1652584 h 1652584"/>
                <a:gd name="connsiteX29" fmla="*/ 3942565 w 8885255"/>
                <a:gd name="connsiteY29" fmla="*/ 1652584 h 1652584"/>
                <a:gd name="connsiteX30" fmla="*/ 3347251 w 8885255"/>
                <a:gd name="connsiteY30" fmla="*/ 1652584 h 1652584"/>
                <a:gd name="connsiteX31" fmla="*/ 2668595 w 8885255"/>
                <a:gd name="connsiteY31" fmla="*/ 1652584 h 1652584"/>
                <a:gd name="connsiteX32" fmla="*/ 2156625 w 8885255"/>
                <a:gd name="connsiteY32" fmla="*/ 1652584 h 1652584"/>
                <a:gd name="connsiteX33" fmla="*/ 1811344 w 8885255"/>
                <a:gd name="connsiteY33" fmla="*/ 1652584 h 1652584"/>
                <a:gd name="connsiteX34" fmla="*/ 1466062 w 8885255"/>
                <a:gd name="connsiteY34" fmla="*/ 1652584 h 1652584"/>
                <a:gd name="connsiteX35" fmla="*/ 1037437 w 8885255"/>
                <a:gd name="connsiteY35" fmla="*/ 1652584 h 1652584"/>
                <a:gd name="connsiteX36" fmla="*/ 275436 w 8885255"/>
                <a:gd name="connsiteY36" fmla="*/ 1652584 h 1652584"/>
                <a:gd name="connsiteX37" fmla="*/ 0 w 8885255"/>
                <a:gd name="connsiteY37" fmla="*/ 1377148 h 1652584"/>
                <a:gd name="connsiteX38" fmla="*/ 0 w 8885255"/>
                <a:gd name="connsiteY38" fmla="*/ 859343 h 1652584"/>
                <a:gd name="connsiteX39" fmla="*/ 0 w 8885255"/>
                <a:gd name="connsiteY39" fmla="*/ 275436 h 165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885255" h="1652584" fill="none" extrusionOk="0">
                  <a:moveTo>
                    <a:pt x="0" y="275436"/>
                  </a:moveTo>
                  <a:cubicBezTo>
                    <a:pt x="-22725" y="105602"/>
                    <a:pt x="128767" y="-21725"/>
                    <a:pt x="275436" y="0"/>
                  </a:cubicBezTo>
                  <a:cubicBezTo>
                    <a:pt x="444158" y="-3294"/>
                    <a:pt x="573920" y="41403"/>
                    <a:pt x="787405" y="0"/>
                  </a:cubicBezTo>
                  <a:cubicBezTo>
                    <a:pt x="1000890" y="-41403"/>
                    <a:pt x="1298221" y="78462"/>
                    <a:pt x="1466062" y="0"/>
                  </a:cubicBezTo>
                  <a:cubicBezTo>
                    <a:pt x="1633903" y="-78462"/>
                    <a:pt x="1670304" y="22233"/>
                    <a:pt x="1811344" y="0"/>
                  </a:cubicBezTo>
                  <a:cubicBezTo>
                    <a:pt x="1952384" y="-22233"/>
                    <a:pt x="2037948" y="24501"/>
                    <a:pt x="2156625" y="0"/>
                  </a:cubicBezTo>
                  <a:cubicBezTo>
                    <a:pt x="2275302" y="-24501"/>
                    <a:pt x="2424319" y="34353"/>
                    <a:pt x="2501907" y="0"/>
                  </a:cubicBezTo>
                  <a:cubicBezTo>
                    <a:pt x="2579495" y="-34353"/>
                    <a:pt x="2729150" y="22722"/>
                    <a:pt x="2930532" y="0"/>
                  </a:cubicBezTo>
                  <a:cubicBezTo>
                    <a:pt x="3131915" y="-22722"/>
                    <a:pt x="3372737" y="56347"/>
                    <a:pt x="3609189" y="0"/>
                  </a:cubicBezTo>
                  <a:cubicBezTo>
                    <a:pt x="3845641" y="-56347"/>
                    <a:pt x="3801125" y="23973"/>
                    <a:pt x="3954471" y="0"/>
                  </a:cubicBezTo>
                  <a:cubicBezTo>
                    <a:pt x="4107817" y="-23973"/>
                    <a:pt x="4250931" y="57822"/>
                    <a:pt x="4466440" y="0"/>
                  </a:cubicBezTo>
                  <a:cubicBezTo>
                    <a:pt x="4681949" y="-57822"/>
                    <a:pt x="4695276" y="352"/>
                    <a:pt x="4895065" y="0"/>
                  </a:cubicBezTo>
                  <a:cubicBezTo>
                    <a:pt x="5094855" y="-352"/>
                    <a:pt x="5183887" y="25999"/>
                    <a:pt x="5407035" y="0"/>
                  </a:cubicBezTo>
                  <a:cubicBezTo>
                    <a:pt x="5630183" y="-25999"/>
                    <a:pt x="5725729" y="23079"/>
                    <a:pt x="5835660" y="0"/>
                  </a:cubicBezTo>
                  <a:cubicBezTo>
                    <a:pt x="5945592" y="-23079"/>
                    <a:pt x="6256547" y="56242"/>
                    <a:pt x="6430973" y="0"/>
                  </a:cubicBezTo>
                  <a:cubicBezTo>
                    <a:pt x="6605399" y="-56242"/>
                    <a:pt x="6671820" y="47578"/>
                    <a:pt x="6859599" y="0"/>
                  </a:cubicBezTo>
                  <a:cubicBezTo>
                    <a:pt x="7047378" y="-47578"/>
                    <a:pt x="7144319" y="34432"/>
                    <a:pt x="7371568" y="0"/>
                  </a:cubicBezTo>
                  <a:cubicBezTo>
                    <a:pt x="7598817" y="-34432"/>
                    <a:pt x="7706562" y="28547"/>
                    <a:pt x="7966881" y="0"/>
                  </a:cubicBezTo>
                  <a:cubicBezTo>
                    <a:pt x="8227200" y="-28547"/>
                    <a:pt x="8385701" y="61182"/>
                    <a:pt x="8609819" y="0"/>
                  </a:cubicBezTo>
                  <a:cubicBezTo>
                    <a:pt x="8749403" y="24964"/>
                    <a:pt x="8929044" y="125036"/>
                    <a:pt x="8885255" y="275436"/>
                  </a:cubicBezTo>
                  <a:cubicBezTo>
                    <a:pt x="8928449" y="423600"/>
                    <a:pt x="8847154" y="667743"/>
                    <a:pt x="8885255" y="848326"/>
                  </a:cubicBezTo>
                  <a:cubicBezTo>
                    <a:pt x="8923356" y="1028909"/>
                    <a:pt x="8882312" y="1198870"/>
                    <a:pt x="8885255" y="1377148"/>
                  </a:cubicBezTo>
                  <a:cubicBezTo>
                    <a:pt x="8881387" y="1489056"/>
                    <a:pt x="8758218" y="1632930"/>
                    <a:pt x="8609819" y="1652584"/>
                  </a:cubicBezTo>
                  <a:cubicBezTo>
                    <a:pt x="8359338" y="1655657"/>
                    <a:pt x="8124965" y="1590367"/>
                    <a:pt x="7847818" y="1652584"/>
                  </a:cubicBezTo>
                  <a:cubicBezTo>
                    <a:pt x="7570671" y="1714801"/>
                    <a:pt x="7451040" y="1648361"/>
                    <a:pt x="7252505" y="1652584"/>
                  </a:cubicBezTo>
                  <a:cubicBezTo>
                    <a:pt x="7053970" y="1656807"/>
                    <a:pt x="6991842" y="1615340"/>
                    <a:pt x="6907224" y="1652584"/>
                  </a:cubicBezTo>
                  <a:cubicBezTo>
                    <a:pt x="6822606" y="1689828"/>
                    <a:pt x="6421020" y="1616243"/>
                    <a:pt x="6145223" y="1652584"/>
                  </a:cubicBezTo>
                  <a:cubicBezTo>
                    <a:pt x="5869426" y="1688925"/>
                    <a:pt x="5749513" y="1609332"/>
                    <a:pt x="5383222" y="1652584"/>
                  </a:cubicBezTo>
                  <a:cubicBezTo>
                    <a:pt x="5016931" y="1695836"/>
                    <a:pt x="5038066" y="1620291"/>
                    <a:pt x="4704565" y="1652584"/>
                  </a:cubicBezTo>
                  <a:cubicBezTo>
                    <a:pt x="4371064" y="1684877"/>
                    <a:pt x="4136159" y="1646497"/>
                    <a:pt x="3942565" y="1652584"/>
                  </a:cubicBezTo>
                  <a:cubicBezTo>
                    <a:pt x="3748971" y="1658671"/>
                    <a:pt x="3640374" y="1619744"/>
                    <a:pt x="3347251" y="1652584"/>
                  </a:cubicBezTo>
                  <a:cubicBezTo>
                    <a:pt x="3054128" y="1685424"/>
                    <a:pt x="2851838" y="1619861"/>
                    <a:pt x="2668595" y="1652584"/>
                  </a:cubicBezTo>
                  <a:cubicBezTo>
                    <a:pt x="2485352" y="1685307"/>
                    <a:pt x="2283351" y="1613762"/>
                    <a:pt x="2156625" y="1652584"/>
                  </a:cubicBezTo>
                  <a:cubicBezTo>
                    <a:pt x="2029899" y="1691406"/>
                    <a:pt x="1976797" y="1625970"/>
                    <a:pt x="1811344" y="1652584"/>
                  </a:cubicBezTo>
                  <a:cubicBezTo>
                    <a:pt x="1645891" y="1679198"/>
                    <a:pt x="1595221" y="1611420"/>
                    <a:pt x="1466062" y="1652584"/>
                  </a:cubicBezTo>
                  <a:cubicBezTo>
                    <a:pt x="1336903" y="1693748"/>
                    <a:pt x="1147468" y="1608891"/>
                    <a:pt x="1037437" y="1652584"/>
                  </a:cubicBezTo>
                  <a:cubicBezTo>
                    <a:pt x="927406" y="1696277"/>
                    <a:pt x="525277" y="1637655"/>
                    <a:pt x="275436" y="1652584"/>
                  </a:cubicBezTo>
                  <a:cubicBezTo>
                    <a:pt x="139498" y="1676617"/>
                    <a:pt x="-13239" y="1515287"/>
                    <a:pt x="0" y="1377148"/>
                  </a:cubicBezTo>
                  <a:cubicBezTo>
                    <a:pt x="-14634" y="1196697"/>
                    <a:pt x="40682" y="1101268"/>
                    <a:pt x="0" y="859343"/>
                  </a:cubicBezTo>
                  <a:cubicBezTo>
                    <a:pt x="-40682" y="617419"/>
                    <a:pt x="53340" y="444598"/>
                    <a:pt x="0" y="275436"/>
                  </a:cubicBezTo>
                  <a:close/>
                </a:path>
                <a:path w="8885255" h="1652584" stroke="0" extrusionOk="0">
                  <a:moveTo>
                    <a:pt x="0" y="275436"/>
                  </a:moveTo>
                  <a:cubicBezTo>
                    <a:pt x="-25847" y="115681"/>
                    <a:pt x="157647" y="26135"/>
                    <a:pt x="275436" y="0"/>
                  </a:cubicBezTo>
                  <a:cubicBezTo>
                    <a:pt x="446815" y="-36125"/>
                    <a:pt x="674450" y="41392"/>
                    <a:pt x="954093" y="0"/>
                  </a:cubicBezTo>
                  <a:cubicBezTo>
                    <a:pt x="1233736" y="-41392"/>
                    <a:pt x="1436360" y="68576"/>
                    <a:pt x="1632750" y="0"/>
                  </a:cubicBezTo>
                  <a:cubicBezTo>
                    <a:pt x="1829140" y="-68576"/>
                    <a:pt x="2080834" y="19813"/>
                    <a:pt x="2311407" y="0"/>
                  </a:cubicBezTo>
                  <a:cubicBezTo>
                    <a:pt x="2541980" y="-19813"/>
                    <a:pt x="2698103" y="69234"/>
                    <a:pt x="3073407" y="0"/>
                  </a:cubicBezTo>
                  <a:cubicBezTo>
                    <a:pt x="3448711" y="-69234"/>
                    <a:pt x="3362909" y="35084"/>
                    <a:pt x="3502033" y="0"/>
                  </a:cubicBezTo>
                  <a:cubicBezTo>
                    <a:pt x="3641157" y="-35084"/>
                    <a:pt x="3875850" y="34040"/>
                    <a:pt x="4097346" y="0"/>
                  </a:cubicBezTo>
                  <a:cubicBezTo>
                    <a:pt x="4318842" y="-34040"/>
                    <a:pt x="4436338" y="44009"/>
                    <a:pt x="4609315" y="0"/>
                  </a:cubicBezTo>
                  <a:cubicBezTo>
                    <a:pt x="4782292" y="-44009"/>
                    <a:pt x="4862110" y="14322"/>
                    <a:pt x="5037941" y="0"/>
                  </a:cubicBezTo>
                  <a:cubicBezTo>
                    <a:pt x="5213772" y="-14322"/>
                    <a:pt x="5512061" y="13030"/>
                    <a:pt x="5716597" y="0"/>
                  </a:cubicBezTo>
                  <a:cubicBezTo>
                    <a:pt x="5921133" y="-13030"/>
                    <a:pt x="5983065" y="32591"/>
                    <a:pt x="6061879" y="0"/>
                  </a:cubicBezTo>
                  <a:cubicBezTo>
                    <a:pt x="6140693" y="-32591"/>
                    <a:pt x="6296150" y="31410"/>
                    <a:pt x="6407161" y="0"/>
                  </a:cubicBezTo>
                  <a:cubicBezTo>
                    <a:pt x="6518172" y="-31410"/>
                    <a:pt x="6914784" y="30602"/>
                    <a:pt x="7085818" y="0"/>
                  </a:cubicBezTo>
                  <a:cubicBezTo>
                    <a:pt x="7256852" y="-30602"/>
                    <a:pt x="7310666" y="25203"/>
                    <a:pt x="7514443" y="0"/>
                  </a:cubicBezTo>
                  <a:cubicBezTo>
                    <a:pt x="7718220" y="-25203"/>
                    <a:pt x="7845564" y="49644"/>
                    <a:pt x="7943068" y="0"/>
                  </a:cubicBezTo>
                  <a:cubicBezTo>
                    <a:pt x="8040573" y="-49644"/>
                    <a:pt x="8360668" y="39759"/>
                    <a:pt x="8609819" y="0"/>
                  </a:cubicBezTo>
                  <a:cubicBezTo>
                    <a:pt x="8728638" y="22801"/>
                    <a:pt x="8892265" y="108564"/>
                    <a:pt x="8885255" y="275436"/>
                  </a:cubicBezTo>
                  <a:cubicBezTo>
                    <a:pt x="8887006" y="502034"/>
                    <a:pt x="8859252" y="628499"/>
                    <a:pt x="8885255" y="826292"/>
                  </a:cubicBezTo>
                  <a:cubicBezTo>
                    <a:pt x="8911258" y="1024085"/>
                    <a:pt x="8869895" y="1240784"/>
                    <a:pt x="8885255" y="1377148"/>
                  </a:cubicBezTo>
                  <a:cubicBezTo>
                    <a:pt x="8912242" y="1556738"/>
                    <a:pt x="8767845" y="1658654"/>
                    <a:pt x="8609819" y="1652584"/>
                  </a:cubicBezTo>
                  <a:cubicBezTo>
                    <a:pt x="8353365" y="1699588"/>
                    <a:pt x="8072181" y="1561447"/>
                    <a:pt x="7847818" y="1652584"/>
                  </a:cubicBezTo>
                  <a:cubicBezTo>
                    <a:pt x="7623455" y="1743721"/>
                    <a:pt x="7482614" y="1618375"/>
                    <a:pt x="7252505" y="1652584"/>
                  </a:cubicBezTo>
                  <a:cubicBezTo>
                    <a:pt x="7022396" y="1686793"/>
                    <a:pt x="6819516" y="1648103"/>
                    <a:pt x="6657192" y="1652584"/>
                  </a:cubicBezTo>
                  <a:cubicBezTo>
                    <a:pt x="6494868" y="1657065"/>
                    <a:pt x="6460614" y="1613867"/>
                    <a:pt x="6311911" y="1652584"/>
                  </a:cubicBezTo>
                  <a:cubicBezTo>
                    <a:pt x="6163208" y="1691301"/>
                    <a:pt x="6043827" y="1615460"/>
                    <a:pt x="5883285" y="1652584"/>
                  </a:cubicBezTo>
                  <a:cubicBezTo>
                    <a:pt x="5722743" y="1689708"/>
                    <a:pt x="5647716" y="1614280"/>
                    <a:pt x="5538004" y="1652584"/>
                  </a:cubicBezTo>
                  <a:cubicBezTo>
                    <a:pt x="5428292" y="1690888"/>
                    <a:pt x="5238031" y="1644512"/>
                    <a:pt x="5109378" y="1652584"/>
                  </a:cubicBezTo>
                  <a:cubicBezTo>
                    <a:pt x="4980725" y="1660656"/>
                    <a:pt x="4736031" y="1616612"/>
                    <a:pt x="4430721" y="1652584"/>
                  </a:cubicBezTo>
                  <a:cubicBezTo>
                    <a:pt x="4125411" y="1688556"/>
                    <a:pt x="4106194" y="1642957"/>
                    <a:pt x="4002096" y="1652584"/>
                  </a:cubicBezTo>
                  <a:cubicBezTo>
                    <a:pt x="3897999" y="1662211"/>
                    <a:pt x="3540723" y="1617292"/>
                    <a:pt x="3406783" y="1652584"/>
                  </a:cubicBezTo>
                  <a:cubicBezTo>
                    <a:pt x="3272843" y="1687876"/>
                    <a:pt x="3101250" y="1640082"/>
                    <a:pt x="2894814" y="1652584"/>
                  </a:cubicBezTo>
                  <a:cubicBezTo>
                    <a:pt x="2688378" y="1665086"/>
                    <a:pt x="2662101" y="1625439"/>
                    <a:pt x="2466188" y="1652584"/>
                  </a:cubicBezTo>
                  <a:cubicBezTo>
                    <a:pt x="2270275" y="1679729"/>
                    <a:pt x="1926117" y="1635685"/>
                    <a:pt x="1704187" y="1652584"/>
                  </a:cubicBezTo>
                  <a:cubicBezTo>
                    <a:pt x="1482257" y="1669483"/>
                    <a:pt x="1479316" y="1601389"/>
                    <a:pt x="1275562" y="1652584"/>
                  </a:cubicBezTo>
                  <a:cubicBezTo>
                    <a:pt x="1071808" y="1703779"/>
                    <a:pt x="619385" y="1584682"/>
                    <a:pt x="275436" y="1652584"/>
                  </a:cubicBezTo>
                  <a:cubicBezTo>
                    <a:pt x="146532" y="1665165"/>
                    <a:pt x="23942" y="1523775"/>
                    <a:pt x="0" y="1377148"/>
                  </a:cubicBezTo>
                  <a:cubicBezTo>
                    <a:pt x="-59582" y="1190247"/>
                    <a:pt x="20850" y="1098263"/>
                    <a:pt x="0" y="848326"/>
                  </a:cubicBezTo>
                  <a:cubicBezTo>
                    <a:pt x="-20850" y="598389"/>
                    <a:pt x="10957" y="460289"/>
                    <a:pt x="0" y="27543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  <a:extLst>
                <a:ext uri="{C807C97D-BFC1-408E-A445-0C87EB9F89A2}"/>
              </a:extLst>
            </a:ln>
            <a:effectLst/>
          </p:spPr>
          <p:txBody>
            <a:bodyPr anchor="ctr"/>
            <a:lstStyle/>
            <a:p>
              <a:pPr algn="ctr" defTabSz="51433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159" name="Rectangle 30"/>
            <p:cNvSpPr>
              <a:spLocks noChangeArrowheads="1"/>
            </p:cNvSpPr>
            <p:nvPr/>
          </p:nvSpPr>
          <p:spPr bwMode="auto">
            <a:xfrm>
              <a:off x="2262561" y="4833937"/>
              <a:ext cx="11365272" cy="2134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vi-VN" sz="18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Bài</a:t>
              </a:r>
              <a:r>
                <a:rPr lang="en-US" altLang="vi-VN" sz="18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18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văn</a:t>
              </a:r>
              <a:r>
                <a:rPr lang="en-US" altLang="vi-VN" sz="18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18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tả</a:t>
              </a:r>
              <a:r>
                <a:rPr lang="en-US" altLang="vi-VN" sz="18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18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lại</a:t>
              </a:r>
              <a:r>
                <a:rPr lang="en-US" altLang="vi-VN" sz="18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18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lễ</a:t>
              </a:r>
              <a:r>
                <a:rPr lang="en-US" altLang="vi-VN" sz="18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18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hội</a:t>
              </a:r>
              <a:r>
                <a:rPr lang="en-US" altLang="vi-VN" sz="18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18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độc</a:t>
              </a:r>
              <a:r>
                <a:rPr lang="en-US" altLang="vi-VN" sz="18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18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đáo</a:t>
              </a:r>
              <a:r>
                <a:rPr lang="en-US" altLang="vi-VN" sz="18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, </a:t>
              </a:r>
              <a:r>
                <a:rPr lang="en-US" altLang="vi-VN" sz="18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thú</a:t>
              </a:r>
              <a:r>
                <a:rPr lang="en-US" altLang="vi-VN" sz="18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18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vị</a:t>
              </a:r>
              <a:r>
                <a:rPr lang="en-US" altLang="vi-VN" sz="18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, </a:t>
              </a:r>
              <a:r>
                <a:rPr lang="en-US" altLang="vi-VN" sz="18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bổ</a:t>
              </a:r>
              <a:r>
                <a:rPr lang="en-US" altLang="vi-VN" sz="18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18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ích</a:t>
              </a:r>
              <a:r>
                <a:rPr lang="en-US" altLang="vi-VN" sz="18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18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của</a:t>
              </a:r>
              <a:r>
                <a:rPr lang="en-US" altLang="vi-VN" sz="18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18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đồng</a:t>
              </a:r>
              <a:r>
                <a:rPr lang="en-US" altLang="vi-VN" sz="18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18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bào</a:t>
              </a:r>
              <a:r>
                <a:rPr lang="en-US" altLang="vi-VN" sz="18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18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Tây</a:t>
              </a:r>
              <a:r>
                <a:rPr lang="en-US" altLang="vi-VN" sz="18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vi-VN" sz="18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Nguyên</a:t>
              </a:r>
              <a:r>
                <a:rPr lang="en-US" altLang="vi-VN" sz="18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.</a:t>
              </a:r>
              <a:endParaRPr lang="en-US" altLang="en-US" sz="1800" dirty="0">
                <a:solidFill>
                  <a:srgbClr val="0070C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5" name="Hộp Văn bản 44">
            <a:extLst>
              <a:ext uri="{FF2B5EF4-FFF2-40B4-BE49-F238E27FC236}"/>
            </a:extLst>
          </p:cNvPr>
          <p:cNvSpPr txBox="1"/>
          <p:nvPr/>
        </p:nvSpPr>
        <p:spPr>
          <a:xfrm>
            <a:off x="3380186" y="1658541"/>
            <a:ext cx="2383631" cy="4039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37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025" b="1" kern="0" dirty="0" err="1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Yêu</a:t>
            </a:r>
            <a:r>
              <a:rPr lang="en-US" sz="2025" b="1" kern="0" dirty="0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25" b="1" kern="0" dirty="0" err="1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cầu</a:t>
            </a:r>
            <a:r>
              <a:rPr lang="en-US" sz="2025" b="1" kern="0" dirty="0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25" b="1" kern="0" dirty="0" err="1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cần</a:t>
            </a:r>
            <a:r>
              <a:rPr lang="en-US" sz="2025" b="1" kern="0" dirty="0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25" b="1" kern="0" dirty="0" err="1">
                <a:solidFill>
                  <a:srgbClr val="FF0000"/>
                </a:solidFill>
                <a:cs typeface="Times New Roman" panose="02020603050405020304" pitchFamily="18" charset="0"/>
                <a:sym typeface="Arial"/>
              </a:rPr>
              <a:t>đạt</a:t>
            </a:r>
            <a:endParaRPr lang="vi-VN" sz="2025" b="1" kern="0" dirty="0">
              <a:solidFill>
                <a:srgbClr val="FF0000"/>
              </a:solidFill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6" name="Group 28"/>
          <p:cNvGrpSpPr>
            <a:grpSpLocks/>
          </p:cNvGrpSpPr>
          <p:nvPr/>
        </p:nvGrpSpPr>
        <p:grpSpPr bwMode="auto">
          <a:xfrm>
            <a:off x="2247901" y="4573192"/>
            <a:ext cx="4969669" cy="942691"/>
            <a:chOff x="1797595" y="3530154"/>
            <a:chExt cx="13067682" cy="2037187"/>
          </a:xfrm>
        </p:grpSpPr>
        <p:sp>
          <p:nvSpPr>
            <p:cNvPr id="17" name="Rectangle: Rounded Corners 4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97595" y="3530154"/>
              <a:ext cx="13067682" cy="1404847"/>
            </a:xfrm>
            <a:custGeom>
              <a:avLst/>
              <a:gdLst>
                <a:gd name="connsiteX0" fmla="*/ 0 w 13067682"/>
                <a:gd name="connsiteY0" fmla="*/ 234146 h 1404847"/>
                <a:gd name="connsiteX1" fmla="*/ 234146 w 13067682"/>
                <a:gd name="connsiteY1" fmla="*/ 0 h 1404847"/>
                <a:gd name="connsiteX2" fmla="*/ 1086105 w 13067682"/>
                <a:gd name="connsiteY2" fmla="*/ 0 h 1404847"/>
                <a:gd name="connsiteX3" fmla="*/ 1812070 w 13067682"/>
                <a:gd name="connsiteY3" fmla="*/ 0 h 1404847"/>
                <a:gd name="connsiteX4" fmla="*/ 2034059 w 13067682"/>
                <a:gd name="connsiteY4" fmla="*/ 0 h 1404847"/>
                <a:gd name="connsiteX5" fmla="*/ 2886018 w 13067682"/>
                <a:gd name="connsiteY5" fmla="*/ 0 h 1404847"/>
                <a:gd name="connsiteX6" fmla="*/ 3737976 w 13067682"/>
                <a:gd name="connsiteY6" fmla="*/ 0 h 1404847"/>
                <a:gd name="connsiteX7" fmla="*/ 4085960 w 13067682"/>
                <a:gd name="connsiteY7" fmla="*/ 0 h 1404847"/>
                <a:gd name="connsiteX8" fmla="*/ 4937918 w 13067682"/>
                <a:gd name="connsiteY8" fmla="*/ 0 h 1404847"/>
                <a:gd name="connsiteX9" fmla="*/ 5537889 w 13067682"/>
                <a:gd name="connsiteY9" fmla="*/ 0 h 1404847"/>
                <a:gd name="connsiteX10" fmla="*/ 5759878 w 13067682"/>
                <a:gd name="connsiteY10" fmla="*/ 0 h 1404847"/>
                <a:gd name="connsiteX11" fmla="*/ 6611837 w 13067682"/>
                <a:gd name="connsiteY11" fmla="*/ 0 h 1404847"/>
                <a:gd name="connsiteX12" fmla="*/ 7463796 w 13067682"/>
                <a:gd name="connsiteY12" fmla="*/ 0 h 1404847"/>
                <a:gd name="connsiteX13" fmla="*/ 8189761 w 13067682"/>
                <a:gd name="connsiteY13" fmla="*/ 0 h 1404847"/>
                <a:gd name="connsiteX14" fmla="*/ 9041720 w 13067682"/>
                <a:gd name="connsiteY14" fmla="*/ 0 h 1404847"/>
                <a:gd name="connsiteX15" fmla="*/ 9641691 w 13067682"/>
                <a:gd name="connsiteY15" fmla="*/ 0 h 1404847"/>
                <a:gd name="connsiteX16" fmla="*/ 10367655 w 13067682"/>
                <a:gd name="connsiteY16" fmla="*/ 0 h 1404847"/>
                <a:gd name="connsiteX17" fmla="*/ 10841632 w 13067682"/>
                <a:gd name="connsiteY17" fmla="*/ 0 h 1404847"/>
                <a:gd name="connsiteX18" fmla="*/ 11063622 w 13067682"/>
                <a:gd name="connsiteY18" fmla="*/ 0 h 1404847"/>
                <a:gd name="connsiteX19" fmla="*/ 11285611 w 13067682"/>
                <a:gd name="connsiteY19" fmla="*/ 0 h 1404847"/>
                <a:gd name="connsiteX20" fmla="*/ 11633594 w 13067682"/>
                <a:gd name="connsiteY20" fmla="*/ 0 h 1404847"/>
                <a:gd name="connsiteX21" fmla="*/ 11981577 w 13067682"/>
                <a:gd name="connsiteY21" fmla="*/ 0 h 1404847"/>
                <a:gd name="connsiteX22" fmla="*/ 12833536 w 13067682"/>
                <a:gd name="connsiteY22" fmla="*/ 0 h 1404847"/>
                <a:gd name="connsiteX23" fmla="*/ 13067682 w 13067682"/>
                <a:gd name="connsiteY23" fmla="*/ 234146 h 1404847"/>
                <a:gd name="connsiteX24" fmla="*/ 13067682 w 13067682"/>
                <a:gd name="connsiteY24" fmla="*/ 711789 h 1404847"/>
                <a:gd name="connsiteX25" fmla="*/ 13067682 w 13067682"/>
                <a:gd name="connsiteY25" fmla="*/ 1170701 h 1404847"/>
                <a:gd name="connsiteX26" fmla="*/ 12833536 w 13067682"/>
                <a:gd name="connsiteY26" fmla="*/ 1404847 h 1404847"/>
                <a:gd name="connsiteX27" fmla="*/ 12485553 w 13067682"/>
                <a:gd name="connsiteY27" fmla="*/ 1404847 h 1404847"/>
                <a:gd name="connsiteX28" fmla="*/ 11759588 w 13067682"/>
                <a:gd name="connsiteY28" fmla="*/ 1404847 h 1404847"/>
                <a:gd name="connsiteX29" fmla="*/ 11033623 w 13067682"/>
                <a:gd name="connsiteY29" fmla="*/ 1404847 h 1404847"/>
                <a:gd name="connsiteX30" fmla="*/ 10307658 w 13067682"/>
                <a:gd name="connsiteY30" fmla="*/ 1404847 h 1404847"/>
                <a:gd name="connsiteX31" fmla="*/ 9455700 w 13067682"/>
                <a:gd name="connsiteY31" fmla="*/ 1404847 h 1404847"/>
                <a:gd name="connsiteX32" fmla="*/ 8729735 w 13067682"/>
                <a:gd name="connsiteY32" fmla="*/ 1404847 h 1404847"/>
                <a:gd name="connsiteX33" fmla="*/ 8003770 w 13067682"/>
                <a:gd name="connsiteY33" fmla="*/ 1404847 h 1404847"/>
                <a:gd name="connsiteX34" fmla="*/ 7277805 w 13067682"/>
                <a:gd name="connsiteY34" fmla="*/ 1404847 h 1404847"/>
                <a:gd name="connsiteX35" fmla="*/ 6551840 w 13067682"/>
                <a:gd name="connsiteY35" fmla="*/ 1404847 h 1404847"/>
                <a:gd name="connsiteX36" fmla="*/ 5699881 w 13067682"/>
                <a:gd name="connsiteY36" fmla="*/ 1404847 h 1404847"/>
                <a:gd name="connsiteX37" fmla="*/ 5477892 w 13067682"/>
                <a:gd name="connsiteY37" fmla="*/ 1404847 h 1404847"/>
                <a:gd name="connsiteX38" fmla="*/ 5003915 w 13067682"/>
                <a:gd name="connsiteY38" fmla="*/ 1404847 h 1404847"/>
                <a:gd name="connsiteX39" fmla="*/ 4529938 w 13067682"/>
                <a:gd name="connsiteY39" fmla="*/ 1404847 h 1404847"/>
                <a:gd name="connsiteX40" fmla="*/ 3677979 w 13067682"/>
                <a:gd name="connsiteY40" fmla="*/ 1404847 h 1404847"/>
                <a:gd name="connsiteX41" fmla="*/ 2952014 w 13067682"/>
                <a:gd name="connsiteY41" fmla="*/ 1404847 h 1404847"/>
                <a:gd name="connsiteX42" fmla="*/ 2352043 w 13067682"/>
                <a:gd name="connsiteY42" fmla="*/ 1404847 h 1404847"/>
                <a:gd name="connsiteX43" fmla="*/ 1752073 w 13067682"/>
                <a:gd name="connsiteY43" fmla="*/ 1404847 h 1404847"/>
                <a:gd name="connsiteX44" fmla="*/ 900114 w 13067682"/>
                <a:gd name="connsiteY44" fmla="*/ 1404847 h 1404847"/>
                <a:gd name="connsiteX45" fmla="*/ 234146 w 13067682"/>
                <a:gd name="connsiteY45" fmla="*/ 1404847 h 1404847"/>
                <a:gd name="connsiteX46" fmla="*/ 0 w 13067682"/>
                <a:gd name="connsiteY46" fmla="*/ 1170701 h 1404847"/>
                <a:gd name="connsiteX47" fmla="*/ 0 w 13067682"/>
                <a:gd name="connsiteY47" fmla="*/ 711789 h 1404847"/>
                <a:gd name="connsiteX48" fmla="*/ 0 w 13067682"/>
                <a:gd name="connsiteY48" fmla="*/ 234146 h 140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067682" h="1404847" fill="none" extrusionOk="0">
                  <a:moveTo>
                    <a:pt x="0" y="234146"/>
                  </a:moveTo>
                  <a:cubicBezTo>
                    <a:pt x="-5305" y="116223"/>
                    <a:pt x="122774" y="15247"/>
                    <a:pt x="234146" y="0"/>
                  </a:cubicBezTo>
                  <a:cubicBezTo>
                    <a:pt x="563118" y="-25775"/>
                    <a:pt x="754565" y="31244"/>
                    <a:pt x="1086105" y="0"/>
                  </a:cubicBezTo>
                  <a:cubicBezTo>
                    <a:pt x="1417645" y="-31244"/>
                    <a:pt x="1473842" y="82658"/>
                    <a:pt x="1812070" y="0"/>
                  </a:cubicBezTo>
                  <a:cubicBezTo>
                    <a:pt x="2150298" y="-82658"/>
                    <a:pt x="1947678" y="26408"/>
                    <a:pt x="2034059" y="0"/>
                  </a:cubicBezTo>
                  <a:cubicBezTo>
                    <a:pt x="2120440" y="-26408"/>
                    <a:pt x="2666188" y="71597"/>
                    <a:pt x="2886018" y="0"/>
                  </a:cubicBezTo>
                  <a:cubicBezTo>
                    <a:pt x="3105848" y="-71597"/>
                    <a:pt x="3337606" y="89381"/>
                    <a:pt x="3737976" y="0"/>
                  </a:cubicBezTo>
                  <a:cubicBezTo>
                    <a:pt x="4138346" y="-89381"/>
                    <a:pt x="3934050" y="29305"/>
                    <a:pt x="4085960" y="0"/>
                  </a:cubicBezTo>
                  <a:cubicBezTo>
                    <a:pt x="4237870" y="-29305"/>
                    <a:pt x="4572036" y="49155"/>
                    <a:pt x="4937918" y="0"/>
                  </a:cubicBezTo>
                  <a:cubicBezTo>
                    <a:pt x="5303800" y="-49155"/>
                    <a:pt x="5361196" y="25565"/>
                    <a:pt x="5537889" y="0"/>
                  </a:cubicBezTo>
                  <a:cubicBezTo>
                    <a:pt x="5714582" y="-25565"/>
                    <a:pt x="5655078" y="10297"/>
                    <a:pt x="5759878" y="0"/>
                  </a:cubicBezTo>
                  <a:cubicBezTo>
                    <a:pt x="5864678" y="-10297"/>
                    <a:pt x="6318814" y="16327"/>
                    <a:pt x="6611837" y="0"/>
                  </a:cubicBezTo>
                  <a:cubicBezTo>
                    <a:pt x="6904860" y="-16327"/>
                    <a:pt x="7188959" y="89618"/>
                    <a:pt x="7463796" y="0"/>
                  </a:cubicBezTo>
                  <a:cubicBezTo>
                    <a:pt x="7738633" y="-89618"/>
                    <a:pt x="7899491" y="47139"/>
                    <a:pt x="8189761" y="0"/>
                  </a:cubicBezTo>
                  <a:cubicBezTo>
                    <a:pt x="8480032" y="-47139"/>
                    <a:pt x="8779840" y="66463"/>
                    <a:pt x="9041720" y="0"/>
                  </a:cubicBezTo>
                  <a:cubicBezTo>
                    <a:pt x="9303600" y="-66463"/>
                    <a:pt x="9446283" y="33321"/>
                    <a:pt x="9641691" y="0"/>
                  </a:cubicBezTo>
                  <a:cubicBezTo>
                    <a:pt x="9837099" y="-33321"/>
                    <a:pt x="10202890" y="61426"/>
                    <a:pt x="10367655" y="0"/>
                  </a:cubicBezTo>
                  <a:cubicBezTo>
                    <a:pt x="10532420" y="-61426"/>
                    <a:pt x="10689784" y="3839"/>
                    <a:pt x="10841632" y="0"/>
                  </a:cubicBezTo>
                  <a:cubicBezTo>
                    <a:pt x="10993480" y="-3839"/>
                    <a:pt x="11012376" y="4905"/>
                    <a:pt x="11063622" y="0"/>
                  </a:cubicBezTo>
                  <a:cubicBezTo>
                    <a:pt x="11114868" y="-4905"/>
                    <a:pt x="11225552" y="14468"/>
                    <a:pt x="11285611" y="0"/>
                  </a:cubicBezTo>
                  <a:cubicBezTo>
                    <a:pt x="11345670" y="-14468"/>
                    <a:pt x="11531659" y="25753"/>
                    <a:pt x="11633594" y="0"/>
                  </a:cubicBezTo>
                  <a:cubicBezTo>
                    <a:pt x="11735529" y="-25753"/>
                    <a:pt x="11812541" y="4299"/>
                    <a:pt x="11981577" y="0"/>
                  </a:cubicBezTo>
                  <a:cubicBezTo>
                    <a:pt x="12150613" y="-4299"/>
                    <a:pt x="12572872" y="98719"/>
                    <a:pt x="12833536" y="0"/>
                  </a:cubicBezTo>
                  <a:cubicBezTo>
                    <a:pt x="12965484" y="-2254"/>
                    <a:pt x="13084813" y="118182"/>
                    <a:pt x="13067682" y="234146"/>
                  </a:cubicBezTo>
                  <a:cubicBezTo>
                    <a:pt x="13078098" y="384351"/>
                    <a:pt x="13021686" y="503046"/>
                    <a:pt x="13067682" y="711789"/>
                  </a:cubicBezTo>
                  <a:cubicBezTo>
                    <a:pt x="13113678" y="920532"/>
                    <a:pt x="13018035" y="991131"/>
                    <a:pt x="13067682" y="1170701"/>
                  </a:cubicBezTo>
                  <a:cubicBezTo>
                    <a:pt x="13075926" y="1304856"/>
                    <a:pt x="12934947" y="1404120"/>
                    <a:pt x="12833536" y="1404847"/>
                  </a:cubicBezTo>
                  <a:cubicBezTo>
                    <a:pt x="12752827" y="1413572"/>
                    <a:pt x="12642706" y="1373217"/>
                    <a:pt x="12485553" y="1404847"/>
                  </a:cubicBezTo>
                  <a:cubicBezTo>
                    <a:pt x="12328400" y="1436477"/>
                    <a:pt x="12051927" y="1353892"/>
                    <a:pt x="11759588" y="1404847"/>
                  </a:cubicBezTo>
                  <a:cubicBezTo>
                    <a:pt x="11467249" y="1455802"/>
                    <a:pt x="11239167" y="1371005"/>
                    <a:pt x="11033623" y="1404847"/>
                  </a:cubicBezTo>
                  <a:cubicBezTo>
                    <a:pt x="10828079" y="1438689"/>
                    <a:pt x="10628226" y="1339130"/>
                    <a:pt x="10307658" y="1404847"/>
                  </a:cubicBezTo>
                  <a:cubicBezTo>
                    <a:pt x="9987091" y="1470564"/>
                    <a:pt x="9630403" y="1357466"/>
                    <a:pt x="9455700" y="1404847"/>
                  </a:cubicBezTo>
                  <a:cubicBezTo>
                    <a:pt x="9280997" y="1452228"/>
                    <a:pt x="9088773" y="1325908"/>
                    <a:pt x="8729735" y="1404847"/>
                  </a:cubicBezTo>
                  <a:cubicBezTo>
                    <a:pt x="8370698" y="1483786"/>
                    <a:pt x="8315743" y="1369679"/>
                    <a:pt x="8003770" y="1404847"/>
                  </a:cubicBezTo>
                  <a:cubicBezTo>
                    <a:pt x="7691797" y="1440015"/>
                    <a:pt x="7476138" y="1345458"/>
                    <a:pt x="7277805" y="1404847"/>
                  </a:cubicBezTo>
                  <a:cubicBezTo>
                    <a:pt x="7079473" y="1464236"/>
                    <a:pt x="6723978" y="1348284"/>
                    <a:pt x="6551840" y="1404847"/>
                  </a:cubicBezTo>
                  <a:cubicBezTo>
                    <a:pt x="6379703" y="1461410"/>
                    <a:pt x="6015218" y="1357780"/>
                    <a:pt x="5699881" y="1404847"/>
                  </a:cubicBezTo>
                  <a:cubicBezTo>
                    <a:pt x="5384544" y="1451914"/>
                    <a:pt x="5526582" y="1391284"/>
                    <a:pt x="5477892" y="1404847"/>
                  </a:cubicBezTo>
                  <a:cubicBezTo>
                    <a:pt x="5429202" y="1418410"/>
                    <a:pt x="5191950" y="1349273"/>
                    <a:pt x="5003915" y="1404847"/>
                  </a:cubicBezTo>
                  <a:cubicBezTo>
                    <a:pt x="4815880" y="1460421"/>
                    <a:pt x="4725202" y="1378953"/>
                    <a:pt x="4529938" y="1404847"/>
                  </a:cubicBezTo>
                  <a:cubicBezTo>
                    <a:pt x="4334674" y="1430741"/>
                    <a:pt x="3948434" y="1347187"/>
                    <a:pt x="3677979" y="1404847"/>
                  </a:cubicBezTo>
                  <a:cubicBezTo>
                    <a:pt x="3407524" y="1462507"/>
                    <a:pt x="3243500" y="1403583"/>
                    <a:pt x="2952014" y="1404847"/>
                  </a:cubicBezTo>
                  <a:cubicBezTo>
                    <a:pt x="2660528" y="1406111"/>
                    <a:pt x="2506418" y="1375637"/>
                    <a:pt x="2352043" y="1404847"/>
                  </a:cubicBezTo>
                  <a:cubicBezTo>
                    <a:pt x="2197668" y="1434057"/>
                    <a:pt x="1906885" y="1334403"/>
                    <a:pt x="1752073" y="1404847"/>
                  </a:cubicBezTo>
                  <a:cubicBezTo>
                    <a:pt x="1597261" y="1475291"/>
                    <a:pt x="1227932" y="1381078"/>
                    <a:pt x="900114" y="1404847"/>
                  </a:cubicBezTo>
                  <a:cubicBezTo>
                    <a:pt x="572296" y="1428616"/>
                    <a:pt x="383355" y="1389602"/>
                    <a:pt x="234146" y="1404847"/>
                  </a:cubicBezTo>
                  <a:cubicBezTo>
                    <a:pt x="87264" y="1396926"/>
                    <a:pt x="-15035" y="1287319"/>
                    <a:pt x="0" y="1170701"/>
                  </a:cubicBezTo>
                  <a:cubicBezTo>
                    <a:pt x="-35332" y="969671"/>
                    <a:pt x="21903" y="829038"/>
                    <a:pt x="0" y="711789"/>
                  </a:cubicBezTo>
                  <a:cubicBezTo>
                    <a:pt x="-21903" y="594540"/>
                    <a:pt x="40442" y="469113"/>
                    <a:pt x="0" y="234146"/>
                  </a:cubicBezTo>
                  <a:close/>
                </a:path>
                <a:path w="13067682" h="1404847" stroke="0" extrusionOk="0">
                  <a:moveTo>
                    <a:pt x="0" y="234146"/>
                  </a:moveTo>
                  <a:cubicBezTo>
                    <a:pt x="-8336" y="102368"/>
                    <a:pt x="110235" y="4114"/>
                    <a:pt x="234146" y="0"/>
                  </a:cubicBezTo>
                  <a:cubicBezTo>
                    <a:pt x="590414" y="-49559"/>
                    <a:pt x="623799" y="29917"/>
                    <a:pt x="960111" y="0"/>
                  </a:cubicBezTo>
                  <a:cubicBezTo>
                    <a:pt x="1296423" y="-29917"/>
                    <a:pt x="1365306" y="71438"/>
                    <a:pt x="1686076" y="0"/>
                  </a:cubicBezTo>
                  <a:cubicBezTo>
                    <a:pt x="2006847" y="-71438"/>
                    <a:pt x="2136909" y="43149"/>
                    <a:pt x="2412041" y="0"/>
                  </a:cubicBezTo>
                  <a:cubicBezTo>
                    <a:pt x="2687174" y="-43149"/>
                    <a:pt x="2978374" y="75173"/>
                    <a:pt x="3263999" y="0"/>
                  </a:cubicBezTo>
                  <a:cubicBezTo>
                    <a:pt x="3549624" y="-75173"/>
                    <a:pt x="3513752" y="6088"/>
                    <a:pt x="3611982" y="0"/>
                  </a:cubicBezTo>
                  <a:cubicBezTo>
                    <a:pt x="3710212" y="-6088"/>
                    <a:pt x="3990357" y="31692"/>
                    <a:pt x="4211953" y="0"/>
                  </a:cubicBezTo>
                  <a:cubicBezTo>
                    <a:pt x="4433549" y="-31692"/>
                    <a:pt x="4569716" y="39964"/>
                    <a:pt x="4685930" y="0"/>
                  </a:cubicBezTo>
                  <a:cubicBezTo>
                    <a:pt x="4802144" y="-39964"/>
                    <a:pt x="4893031" y="27366"/>
                    <a:pt x="5033914" y="0"/>
                  </a:cubicBezTo>
                  <a:cubicBezTo>
                    <a:pt x="5174797" y="-27366"/>
                    <a:pt x="5594485" y="71450"/>
                    <a:pt x="5759878" y="0"/>
                  </a:cubicBezTo>
                  <a:cubicBezTo>
                    <a:pt x="5925271" y="-71450"/>
                    <a:pt x="5898333" y="402"/>
                    <a:pt x="5981868" y="0"/>
                  </a:cubicBezTo>
                  <a:cubicBezTo>
                    <a:pt x="6065403" y="-402"/>
                    <a:pt x="6128538" y="17896"/>
                    <a:pt x="6203857" y="0"/>
                  </a:cubicBezTo>
                  <a:cubicBezTo>
                    <a:pt x="6279176" y="-17896"/>
                    <a:pt x="6627939" y="73558"/>
                    <a:pt x="6929822" y="0"/>
                  </a:cubicBezTo>
                  <a:cubicBezTo>
                    <a:pt x="7231705" y="-73558"/>
                    <a:pt x="7192122" y="17250"/>
                    <a:pt x="7277805" y="0"/>
                  </a:cubicBezTo>
                  <a:cubicBezTo>
                    <a:pt x="7363488" y="-17250"/>
                    <a:pt x="7480065" y="33067"/>
                    <a:pt x="7625788" y="0"/>
                  </a:cubicBezTo>
                  <a:cubicBezTo>
                    <a:pt x="7771511" y="-33067"/>
                    <a:pt x="8096608" y="57594"/>
                    <a:pt x="8477747" y="0"/>
                  </a:cubicBezTo>
                  <a:cubicBezTo>
                    <a:pt x="8858886" y="-57594"/>
                    <a:pt x="8957173" y="93376"/>
                    <a:pt x="9329706" y="0"/>
                  </a:cubicBezTo>
                  <a:cubicBezTo>
                    <a:pt x="9702239" y="-93376"/>
                    <a:pt x="9679423" y="37028"/>
                    <a:pt x="9803683" y="0"/>
                  </a:cubicBezTo>
                  <a:cubicBezTo>
                    <a:pt x="9927943" y="-37028"/>
                    <a:pt x="10469144" y="67867"/>
                    <a:pt x="10655641" y="0"/>
                  </a:cubicBezTo>
                  <a:cubicBezTo>
                    <a:pt x="10842138" y="-67867"/>
                    <a:pt x="11030545" y="43539"/>
                    <a:pt x="11129618" y="0"/>
                  </a:cubicBezTo>
                  <a:cubicBezTo>
                    <a:pt x="11228691" y="-43539"/>
                    <a:pt x="11587923" y="84871"/>
                    <a:pt x="11855583" y="0"/>
                  </a:cubicBezTo>
                  <a:cubicBezTo>
                    <a:pt x="12123243" y="-84871"/>
                    <a:pt x="12043410" y="14391"/>
                    <a:pt x="12203567" y="0"/>
                  </a:cubicBezTo>
                  <a:cubicBezTo>
                    <a:pt x="12363724" y="-14391"/>
                    <a:pt x="12628397" y="71039"/>
                    <a:pt x="12833536" y="0"/>
                  </a:cubicBezTo>
                  <a:cubicBezTo>
                    <a:pt x="12957308" y="12031"/>
                    <a:pt x="13057668" y="100382"/>
                    <a:pt x="13067682" y="234146"/>
                  </a:cubicBezTo>
                  <a:cubicBezTo>
                    <a:pt x="13075618" y="458745"/>
                    <a:pt x="13037560" y="513533"/>
                    <a:pt x="13067682" y="683692"/>
                  </a:cubicBezTo>
                  <a:cubicBezTo>
                    <a:pt x="13097804" y="853851"/>
                    <a:pt x="13049388" y="1025809"/>
                    <a:pt x="13067682" y="1170701"/>
                  </a:cubicBezTo>
                  <a:cubicBezTo>
                    <a:pt x="13055498" y="1306396"/>
                    <a:pt x="12973811" y="1389503"/>
                    <a:pt x="12833536" y="1404847"/>
                  </a:cubicBezTo>
                  <a:cubicBezTo>
                    <a:pt x="12600498" y="1405303"/>
                    <a:pt x="12443035" y="1387572"/>
                    <a:pt x="12107571" y="1404847"/>
                  </a:cubicBezTo>
                  <a:cubicBezTo>
                    <a:pt x="11772108" y="1422122"/>
                    <a:pt x="11906176" y="1385393"/>
                    <a:pt x="11759588" y="1404847"/>
                  </a:cubicBezTo>
                  <a:cubicBezTo>
                    <a:pt x="11613000" y="1424301"/>
                    <a:pt x="11441946" y="1355899"/>
                    <a:pt x="11159617" y="1404847"/>
                  </a:cubicBezTo>
                  <a:cubicBezTo>
                    <a:pt x="10877288" y="1453795"/>
                    <a:pt x="10892927" y="1381832"/>
                    <a:pt x="10685640" y="1404847"/>
                  </a:cubicBezTo>
                  <a:cubicBezTo>
                    <a:pt x="10478353" y="1427862"/>
                    <a:pt x="10430849" y="1377708"/>
                    <a:pt x="10337657" y="1404847"/>
                  </a:cubicBezTo>
                  <a:cubicBezTo>
                    <a:pt x="10244465" y="1431986"/>
                    <a:pt x="9768635" y="1397253"/>
                    <a:pt x="9485698" y="1404847"/>
                  </a:cubicBezTo>
                  <a:cubicBezTo>
                    <a:pt x="9202761" y="1412441"/>
                    <a:pt x="9293751" y="1393683"/>
                    <a:pt x="9137715" y="1404847"/>
                  </a:cubicBezTo>
                  <a:cubicBezTo>
                    <a:pt x="8981679" y="1416011"/>
                    <a:pt x="8637735" y="1398783"/>
                    <a:pt x="8411750" y="1404847"/>
                  </a:cubicBezTo>
                  <a:cubicBezTo>
                    <a:pt x="8185766" y="1410911"/>
                    <a:pt x="8214094" y="1400169"/>
                    <a:pt x="8063767" y="1404847"/>
                  </a:cubicBezTo>
                  <a:cubicBezTo>
                    <a:pt x="7913440" y="1409525"/>
                    <a:pt x="7793104" y="1366220"/>
                    <a:pt x="7715784" y="1404847"/>
                  </a:cubicBezTo>
                  <a:cubicBezTo>
                    <a:pt x="7638464" y="1443474"/>
                    <a:pt x="7105783" y="1404671"/>
                    <a:pt x="6863825" y="1404847"/>
                  </a:cubicBezTo>
                  <a:cubicBezTo>
                    <a:pt x="6621867" y="1405023"/>
                    <a:pt x="6463036" y="1332616"/>
                    <a:pt x="6137860" y="1404847"/>
                  </a:cubicBezTo>
                  <a:cubicBezTo>
                    <a:pt x="5812685" y="1477078"/>
                    <a:pt x="5991012" y="1383848"/>
                    <a:pt x="5915871" y="1404847"/>
                  </a:cubicBezTo>
                  <a:cubicBezTo>
                    <a:pt x="5840730" y="1425846"/>
                    <a:pt x="5563970" y="1373681"/>
                    <a:pt x="5441894" y="1404847"/>
                  </a:cubicBezTo>
                  <a:cubicBezTo>
                    <a:pt x="5319818" y="1436013"/>
                    <a:pt x="4964379" y="1384222"/>
                    <a:pt x="4715929" y="1404847"/>
                  </a:cubicBezTo>
                  <a:cubicBezTo>
                    <a:pt x="4467480" y="1425472"/>
                    <a:pt x="4260546" y="1352136"/>
                    <a:pt x="3989964" y="1404847"/>
                  </a:cubicBezTo>
                  <a:cubicBezTo>
                    <a:pt x="3719383" y="1457558"/>
                    <a:pt x="3866459" y="1381879"/>
                    <a:pt x="3767975" y="1404847"/>
                  </a:cubicBezTo>
                  <a:cubicBezTo>
                    <a:pt x="3669491" y="1427815"/>
                    <a:pt x="3655939" y="1398470"/>
                    <a:pt x="3545986" y="1404847"/>
                  </a:cubicBezTo>
                  <a:cubicBezTo>
                    <a:pt x="3436033" y="1411224"/>
                    <a:pt x="3412470" y="1400642"/>
                    <a:pt x="3323996" y="1404847"/>
                  </a:cubicBezTo>
                  <a:cubicBezTo>
                    <a:pt x="3235522" y="1409052"/>
                    <a:pt x="3071100" y="1378085"/>
                    <a:pt x="2976013" y="1404847"/>
                  </a:cubicBezTo>
                  <a:cubicBezTo>
                    <a:pt x="2880926" y="1431609"/>
                    <a:pt x="2575937" y="1385776"/>
                    <a:pt x="2250048" y="1404847"/>
                  </a:cubicBezTo>
                  <a:cubicBezTo>
                    <a:pt x="1924160" y="1423918"/>
                    <a:pt x="2105002" y="1403919"/>
                    <a:pt x="2028059" y="1404847"/>
                  </a:cubicBezTo>
                  <a:cubicBezTo>
                    <a:pt x="1951116" y="1405775"/>
                    <a:pt x="1768961" y="1399305"/>
                    <a:pt x="1554082" y="1404847"/>
                  </a:cubicBezTo>
                  <a:cubicBezTo>
                    <a:pt x="1339203" y="1410389"/>
                    <a:pt x="1277094" y="1369839"/>
                    <a:pt x="1206099" y="1404847"/>
                  </a:cubicBezTo>
                  <a:cubicBezTo>
                    <a:pt x="1135104" y="1439855"/>
                    <a:pt x="555514" y="1310683"/>
                    <a:pt x="234146" y="1404847"/>
                  </a:cubicBezTo>
                  <a:cubicBezTo>
                    <a:pt x="92151" y="1372632"/>
                    <a:pt x="28126" y="1304592"/>
                    <a:pt x="0" y="1170701"/>
                  </a:cubicBezTo>
                  <a:cubicBezTo>
                    <a:pt x="-25298" y="1051642"/>
                    <a:pt x="28404" y="888521"/>
                    <a:pt x="0" y="683692"/>
                  </a:cubicBezTo>
                  <a:cubicBezTo>
                    <a:pt x="-28404" y="478863"/>
                    <a:pt x="18662" y="331759"/>
                    <a:pt x="0" y="23414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  <a:extLst>
                <a:ext uri="{C807C97D-BFC1-408E-A445-0C87EB9F89A2}"/>
              </a:extLst>
            </a:ln>
            <a:effectLst/>
          </p:spPr>
          <p:txBody>
            <a:bodyPr anchor="ctr"/>
            <a:lstStyle/>
            <a:p>
              <a:pPr algn="ctr" defTabSz="51433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155" name="Rectangle 30"/>
            <p:cNvSpPr>
              <a:spLocks noChangeArrowheads="1"/>
            </p:cNvSpPr>
            <p:nvPr/>
          </p:nvSpPr>
          <p:spPr bwMode="auto">
            <a:xfrm>
              <a:off x="1901436" y="3571994"/>
              <a:ext cx="12847399" cy="1995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nl-NL" altLang="vi-VN" sz="1800">
                  <a:solidFill>
                    <a:srgbClr val="0070C0"/>
                  </a:solidFill>
                  <a:latin typeface="Times New Roman" panose="02020603050405020304" pitchFamily="18" charset="0"/>
                </a:rPr>
                <a:t>Năng lực tự học, năng lực giải quyết vấn đề và sáng tạo, năng lực tư duy - năng lực </a:t>
              </a:r>
              <a:r>
                <a:rPr lang="nl-NL" altLang="en-US" sz="1800">
                  <a:solidFill>
                    <a:srgbClr val="0070C0"/>
                  </a:solidFill>
                  <a:latin typeface="Times New Roman" panose="02020603050405020304" pitchFamily="18" charset="0"/>
                </a:rPr>
                <a:t>sử dụng từ ngữ</a:t>
              </a:r>
              <a:r>
                <a:rPr lang="nl-NL" altLang="vi-VN" sz="1800">
                  <a:solidFill>
                    <a:srgbClr val="0070C0"/>
                  </a:solidFill>
                  <a:latin typeface="Times New Roman" panose="02020603050405020304" pitchFamily="18" charset="0"/>
                </a:rPr>
                <a:t>. </a:t>
              </a:r>
              <a:endParaRPr lang="en-US" altLang="vi-VN" sz="1800">
                <a:solidFill>
                  <a:srgbClr val="0070C0"/>
                </a:solidFill>
                <a:latin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2656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OINSET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6200000">
            <a:off x="-2346" y="5177910"/>
            <a:ext cx="1679263" cy="1674566"/>
          </a:xfrm>
          <a:noFill/>
        </p:spPr>
      </p:pic>
      <p:pic>
        <p:nvPicPr>
          <p:cNvPr id="8195" name="Picture 5" descr="POINSET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10800000">
            <a:off x="7348250" y="5101746"/>
            <a:ext cx="1795749" cy="1789590"/>
          </a:xfrm>
          <a:noFill/>
        </p:spPr>
      </p:pic>
      <p:sp>
        <p:nvSpPr>
          <p:cNvPr id="9221" name="WordArt 2"/>
          <p:cNvSpPr>
            <a:spLocks noChangeArrowheads="1" noChangeShapeType="1" noTextEdit="1"/>
          </p:cNvSpPr>
          <p:nvPr/>
        </p:nvSpPr>
        <p:spPr bwMode="auto">
          <a:xfrm>
            <a:off x="954088" y="2642901"/>
            <a:ext cx="76200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LUYỆN ĐỌC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POINSET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0800000">
            <a:off x="8119430" y="5828027"/>
            <a:ext cx="1009677" cy="1006890"/>
          </a:xfrm>
          <a:noFill/>
        </p:spPr>
      </p:pic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5611813" y="1965325"/>
            <a:ext cx="29067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i="1" u="sng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u="sng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en-US" altLang="en-US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1027319" y="2041525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572000" y="2590800"/>
            <a:ext cx="0" cy="38100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3" name="Text Box 8"/>
          <p:cNvSpPr txBox="1">
            <a:spLocks noChangeArrowheads="1"/>
          </p:cNvSpPr>
          <p:nvPr/>
        </p:nvSpPr>
        <p:spPr bwMode="auto">
          <a:xfrm>
            <a:off x="965200" y="2991351"/>
            <a:ext cx="293232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4000" dirty="0" err="1" smtClean="0">
                <a:latin typeface="Times New Roman" pitchFamily="18" charset="0"/>
              </a:rPr>
              <a:t>phẳng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lì</a:t>
            </a:r>
            <a:endParaRPr lang="en-US" sz="4000" dirty="0" smtClean="0">
              <a:latin typeface="Times New Roman" pitchFamily="18" charset="0"/>
            </a:endParaRPr>
          </a:p>
          <a:p>
            <a:pPr eaLnBrk="1" hangingPunct="1"/>
            <a:r>
              <a:rPr lang="en-US" sz="4000" dirty="0" smtClean="0">
                <a:latin typeface="Times New Roman" pitchFamily="18" charset="0"/>
              </a:rPr>
              <a:t>man </a:t>
            </a:r>
            <a:r>
              <a:rPr lang="en-US" sz="4000" dirty="0">
                <a:latin typeface="Times New Roman" pitchFamily="18" charset="0"/>
              </a:rPr>
              <a:t>– </a:t>
            </a:r>
            <a:r>
              <a:rPr lang="en-US" sz="4000" dirty="0" err="1" smtClean="0">
                <a:latin typeface="Times New Roman" pitchFamily="18" charset="0"/>
              </a:rPr>
              <a:t>gát</a:t>
            </a:r>
            <a:endParaRPr lang="en-US" sz="4000" dirty="0">
              <a:latin typeface="Times New Roman" pitchFamily="18" charset="0"/>
            </a:endParaRPr>
          </a:p>
          <a:p>
            <a:pPr eaLnBrk="1" hangingPunct="1"/>
            <a:r>
              <a:rPr lang="en-US" sz="4000" dirty="0" err="1" smtClean="0">
                <a:latin typeface="Times New Roman" pitchFamily="18" charset="0"/>
              </a:rPr>
              <a:t>chiêng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trống</a:t>
            </a:r>
            <a:endParaRPr lang="en-US" sz="4000" dirty="0" smtClean="0">
              <a:latin typeface="Times New Roman" pitchFamily="18" charset="0"/>
            </a:endParaRPr>
          </a:p>
          <a:p>
            <a:pPr eaLnBrk="1" hangingPunct="1"/>
            <a:r>
              <a:rPr lang="en-US" sz="4000" dirty="0" err="1" smtClean="0">
                <a:latin typeface="Times New Roman" pitchFamily="18" charset="0"/>
              </a:rPr>
              <a:t>ghìm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đà</a:t>
            </a:r>
            <a:endParaRPr lang="en-US" sz="4000" dirty="0" smtClean="0">
              <a:latin typeface="Times New Roman" pitchFamily="18" charset="0"/>
            </a:endParaRPr>
          </a:p>
          <a:p>
            <a:pPr eaLnBrk="1" hangingPunct="1"/>
            <a:r>
              <a:rPr lang="en-US" sz="4000" dirty="0" err="1" smtClean="0">
                <a:latin typeface="Times New Roman" pitchFamily="18" charset="0"/>
              </a:rPr>
              <a:t>huơ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vòi</a:t>
            </a:r>
            <a:r>
              <a:rPr lang="en-US" sz="4000" dirty="0" smtClean="0">
                <a:latin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</a:endParaRPr>
          </a:p>
        </p:txBody>
      </p:sp>
      <p:pic>
        <p:nvPicPr>
          <p:cNvPr id="9225" name="Picture 4" descr="POINSET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16200000">
            <a:off x="-1327" y="5829357"/>
            <a:ext cx="1029976" cy="102731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6" grpId="0" autoUpdateAnimBg="0"/>
      <p:bldP spid="10247" grpId="0" animBg="1"/>
      <p:bldP spid="1025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POINSET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0800000">
            <a:off x="8119430" y="5828027"/>
            <a:ext cx="1009677" cy="1006890"/>
          </a:xfrm>
          <a:noFill/>
        </p:spPr>
      </p:pic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5611813" y="1965325"/>
            <a:ext cx="29067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i="1" u="sng"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1027319" y="2041525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572000" y="2590800"/>
            <a:ext cx="0" cy="38100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225" name="Picture 4" descr="POINSET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16200000">
            <a:off x="-1327" y="5829357"/>
            <a:ext cx="1029976" cy="1027315"/>
          </a:xfrm>
          <a:noFill/>
        </p:spPr>
      </p:pic>
      <p:sp>
        <p:nvSpPr>
          <p:cNvPr id="13" name="Striped Right Arrow 12"/>
          <p:cNvSpPr/>
          <p:nvPr/>
        </p:nvSpPr>
        <p:spPr bwMode="auto">
          <a:xfrm>
            <a:off x="7491470" y="6544019"/>
            <a:ext cx="429654" cy="290899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44449" y="2897436"/>
            <a:ext cx="4273316" cy="268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170" tIns="46990" rIns="90170" bIns="46990">
            <a:spAutoFit/>
          </a:bodyPr>
          <a:lstStyle/>
          <a:p>
            <a:pPr indent="457200" algn="just" eaLnBrk="1" hangingPunct="1"/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ghìm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khán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1" hangingPunct="1"/>
            <a:endParaRPr lang="en-US" alt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344573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6" grpId="0" autoUpdateAnimBg="0"/>
      <p:bldP spid="102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POINSET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0800000">
            <a:off x="8119430" y="5828027"/>
            <a:ext cx="1009677" cy="1006890"/>
          </a:xfrm>
          <a:noFill/>
        </p:spPr>
      </p:pic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5611813" y="1965325"/>
            <a:ext cx="29067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i="1" u="sng"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1027319" y="2041525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572000" y="2590800"/>
            <a:ext cx="0" cy="38100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225" name="Picture 4" descr="POINSET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16200000">
            <a:off x="-1327" y="5829357"/>
            <a:ext cx="1029976" cy="1027315"/>
          </a:xfr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09365" y="3085306"/>
            <a:ext cx="2895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 dirty="0" err="1">
                <a:solidFill>
                  <a:srgbClr val="0098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0098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80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endParaRPr lang="en-US" sz="3600" b="1" dirty="0">
              <a:solidFill>
                <a:srgbClr val="009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025524" y="3733006"/>
            <a:ext cx="2895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 dirty="0" err="1">
                <a:solidFill>
                  <a:srgbClr val="009800"/>
                </a:solidFill>
                <a:latin typeface="Times New Roman" pitchFamily="18" charset="0"/>
                <a:cs typeface="Times New Roman" pitchFamily="18" charset="0"/>
              </a:rPr>
              <a:t>Chiêng</a:t>
            </a:r>
            <a:endParaRPr lang="en-US" sz="3600" b="1" dirty="0">
              <a:solidFill>
                <a:srgbClr val="009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025524" y="4496182"/>
            <a:ext cx="2133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009800"/>
                </a:solidFill>
                <a:latin typeface="Times New Roman" pitchFamily="18" charset="0"/>
                <a:cs typeface="Times New Roman" pitchFamily="18" charset="0"/>
              </a:rPr>
              <a:t>Man-</a:t>
            </a:r>
            <a:r>
              <a:rPr lang="en-US" sz="3600" b="1" dirty="0" err="1">
                <a:solidFill>
                  <a:srgbClr val="009800"/>
                </a:solidFill>
                <a:latin typeface="Times New Roman" pitchFamily="18" charset="0"/>
                <a:cs typeface="Times New Roman" pitchFamily="18" charset="0"/>
              </a:rPr>
              <a:t>gát</a:t>
            </a:r>
            <a:endParaRPr lang="en-US" sz="3600" b="1" dirty="0">
              <a:solidFill>
                <a:srgbClr val="009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025524" y="5180013"/>
            <a:ext cx="2133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 dirty="0" err="1">
                <a:solidFill>
                  <a:srgbClr val="0098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b="1" dirty="0">
                <a:solidFill>
                  <a:srgbClr val="0098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8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endParaRPr lang="en-US" sz="3600" b="1" dirty="0">
              <a:solidFill>
                <a:srgbClr val="009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triped Right Arrow 12"/>
          <p:cNvSpPr/>
          <p:nvPr/>
        </p:nvSpPr>
        <p:spPr bwMode="auto">
          <a:xfrm>
            <a:off x="7491470" y="6544019"/>
            <a:ext cx="429654" cy="290899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44449" y="2897436"/>
            <a:ext cx="4273316" cy="311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170" tIns="46990" rIns="90170" bIns="46990">
            <a:spAutoFit/>
          </a:bodyPr>
          <a:lstStyle/>
          <a:p>
            <a:pPr indent="457200" algn="just" eaLnBrk="1" hangingPunct="1"/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ghìm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khán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2800" b="1" i="1" dirty="0" err="1" smtClean="0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alt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800" b="1" i="1" dirty="0" smtClean="0">
                <a:latin typeface="Times New Roman" pitchFamily="18" charset="0"/>
                <a:cs typeface="Times New Roman" pitchFamily="18" charset="0"/>
              </a:rPr>
              <a:t>. // </a:t>
            </a:r>
            <a:endParaRPr lang="en-US" alt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indent="457200" algn="just" eaLnBrk="1" hangingPunct="1"/>
            <a:endParaRPr lang="en-US" altLang="en-US" sz="2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6" grpId="0" autoUpdateAnimBg="0"/>
      <p:bldP spid="10247" grpId="0" animBg="1"/>
      <p:bldP spid="9" grpId="0" autoUpdateAnimBg="0"/>
      <p:bldP spid="10" grpId="0" autoUpdateAnimBg="0"/>
      <p:bldP spid="1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Trường đua: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3600" b="1" i="1">
                <a:latin typeface="Times New Roman" pitchFamily="18" charset="0"/>
                <a:cs typeface="Times New Roman" pitchFamily="18" charset="0"/>
              </a:rPr>
              <a:t>ơi diễn ra cuộc đua.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" y="1614488"/>
            <a:ext cx="9112250" cy="5230812"/>
          </a:xfrm>
          <a:noFill/>
        </p:spPr>
      </p:pic>
      <p:sp>
        <p:nvSpPr>
          <p:cNvPr id="4" name="Curved Up Arrow 3"/>
          <p:cNvSpPr/>
          <p:nvPr/>
        </p:nvSpPr>
        <p:spPr bwMode="auto">
          <a:xfrm rot="10800000">
            <a:off x="8684467" y="6566053"/>
            <a:ext cx="459533" cy="279247"/>
          </a:xfrm>
          <a:prstGeom prst="curvedUp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1113" y="0"/>
            <a:ext cx="9144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Chiêng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</a:rPr>
              <a:t>n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,              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dùi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altLang="en-US" sz="36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387" name="Text Box 2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1358900"/>
            <a:ext cx="93821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1553378"/>
            <a:ext cx="4418013" cy="530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553379"/>
            <a:ext cx="4773613" cy="5353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Curved Up Arrow 5"/>
          <p:cNvSpPr/>
          <p:nvPr/>
        </p:nvSpPr>
        <p:spPr bwMode="auto">
          <a:xfrm rot="10800000">
            <a:off x="8684467" y="6566053"/>
            <a:ext cx="459533" cy="279247"/>
          </a:xfrm>
          <a:prstGeom prst="curvedUp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6.9"/>
</p:tagLst>
</file>

<file path=ppt/theme/theme1.xml><?xml version="1.0" encoding="utf-8"?>
<a:theme xmlns:a="http://schemas.openxmlformats.org/drawingml/2006/main" name="Default Design">
  <a:themeElements>
    <a:clrScheme name="Default Desig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Pages>0</Pages>
  <Words>498</Words>
  <Characters>0</Characters>
  <Application>Microsoft Office PowerPoint</Application>
  <DocSecurity>0</DocSecurity>
  <PresentationFormat>On-screen Show (4:3)</PresentationFormat>
  <Lines>0</Lines>
  <Paragraphs>54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/>
  <cp:lastModifiedBy>Microsoft account</cp:lastModifiedBy>
  <cp:revision>34</cp:revision>
  <dcterms:created xsi:type="dcterms:W3CDTF">2013-11-15T06:11:31Z</dcterms:created>
  <dcterms:modified xsi:type="dcterms:W3CDTF">2022-03-04T13:47:28Z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1033-9.1.0.5214</vt:lpwstr>
  </property>
</Properties>
</file>