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8" r:id="rId5"/>
  </p:sldMasterIdLst>
  <p:notesMasterIdLst>
    <p:notesMasterId r:id="rId23"/>
  </p:notesMasterIdLst>
  <p:sldIdLst>
    <p:sldId id="406" r:id="rId6"/>
    <p:sldId id="408" r:id="rId7"/>
    <p:sldId id="407" r:id="rId8"/>
    <p:sldId id="409" r:id="rId9"/>
    <p:sldId id="410" r:id="rId10"/>
    <p:sldId id="395" r:id="rId11"/>
    <p:sldId id="396" r:id="rId12"/>
    <p:sldId id="397" r:id="rId13"/>
    <p:sldId id="398" r:id="rId14"/>
    <p:sldId id="399" r:id="rId15"/>
    <p:sldId id="400" r:id="rId16"/>
    <p:sldId id="364" r:id="rId17"/>
    <p:sldId id="403" r:id="rId18"/>
    <p:sldId id="404" r:id="rId19"/>
    <p:sldId id="372" r:id="rId20"/>
    <p:sldId id="405" r:id="rId21"/>
    <p:sldId id="3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7E1A8-3497-42F8-8E7F-D4EEAA9D734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3DA7C-5E3B-4DA1-83A6-0705AC1E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5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B88DEB-8E2D-451A-961D-F08C28947B37}" type="slidenum">
              <a:rPr lang="en-US" altLang="en-US" sz="1200" i="0">
                <a:latin typeface=".VnAristote" pitchFamily="34" charset="0"/>
              </a:rPr>
              <a:pPr algn="r" eaLnBrk="1" hangingPunct="1"/>
              <a:t>12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2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9FD55F8-C264-45AA-9A41-746687D0EA96}" type="slidenum">
              <a:rPr lang="en-US" altLang="en-US" sz="1200" i="0">
                <a:latin typeface=".VnAristote" pitchFamily="34" charset="0"/>
              </a:rPr>
              <a:pPr algn="r" eaLnBrk="1" hangingPunct="1"/>
              <a:t>15</a:t>
            </a:fld>
            <a:endParaRPr lang="en-US" altLang="en-US" sz="1200" i="0"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9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D63387-FCFD-4573-B6F1-3ED66A0A9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BB5021-7C0E-458A-A304-75487F085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A9CA77-AF91-4DE4-9738-DDB97FB5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E0A823-CCDC-47BB-B61F-18D8ED22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D0A440-33EF-43A0-9E74-92198358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9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48BBE5-77BB-4FF1-9C2C-AB821BBA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35485A-3795-49E0-9596-4A0BDACFB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11E62F-01B5-451C-8107-DEF80614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13BF6-649F-41EF-877C-EA829CDE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072D5C-F756-4C91-B752-D23FAFF7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B5701C-6ED8-41D7-93AA-448953A31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920F3D-347F-4A9F-95F1-D417D721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3C3531-520B-4112-AF87-24039590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F02C92-F718-4F33-9077-1F8C4AB4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91979-3791-4E38-8C40-81727176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3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3"/>
            <a:ext cx="10363200" cy="1933575"/>
          </a:xfrm>
        </p:spPr>
        <p:txBody>
          <a:bodyPr anchor="b"/>
          <a:lstStyle>
            <a:lvl1pPr algn="r">
              <a:defRPr sz="3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78EE7-7207-41AC-B30B-E9E2B31E7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2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74BA-9C8E-4AA1-B6B9-17B2D31CC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3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4843-ACB5-4B2B-B14D-03862505B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90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C474-7758-445E-A991-22CE721CC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491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FD3A9-FA28-4F0E-9273-8ABCCBD3B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237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0DFBA-C278-493A-852C-A59D4DE33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11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F03D-1053-4880-8AAF-FCE8BA769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94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01EF-AD11-435A-96F3-981DDD4BD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2FEEB-7E50-4311-BBC1-FAF90007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A6E7DD-50F5-4D75-85BD-E4F2F53A7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714A4-4FC0-40A5-94BD-05590D8F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008961-8055-4DD7-A2D3-DF37C9BB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677E1-B3F8-48D4-B8A8-AE208C58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4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831E6-6B7F-44B8-835E-A2C99A738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467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B6EF-430B-473B-A7A5-188FA3E19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416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D3621-DF14-4BD4-BDFF-88A94054B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688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EC125B-F96D-4596-B1CA-BD691BE9CBF1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651184C2-9F9F-4F44-AF02-3F1D6312360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05508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C000F7A-6DC5-473B-A9D8-3F043332B95C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64B7176C-02DB-4422-8729-F0DF9F7F6AC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46057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BB72D88-CF47-43FC-8D5A-CB9DEB3CAE62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FF0BC8D1-077B-4CEE-A34E-846757FC9B7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3973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66F5EB2-D68E-4393-B4C3-8CB351E04770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6D2E7D44-F434-41B9-8141-80624655CE6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3091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AB5917-14EE-4E53-B719-B8BAB5D5BF69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5DB322E6-B69E-4604-9819-12D3EBA1D11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484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515050D-57E8-4471-93A2-FD62863D3B32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33F058D2-484A-4674-9117-37F957DA835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1675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EE91BA-9E56-413D-A5D1-D29203A370B3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 defTabSz="914400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073970-06D6-4121-808D-ECE4C117046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6406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DD542-2448-4FA0-9502-99171CBC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56632A-430E-4DE1-85EE-AB6ECA677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D2C3EE-5B1E-4AC7-BB15-7372553D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7619A2-0435-4BAD-8D49-CADC66FA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CCC695-1EA2-4E10-97D5-34EDFDDE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89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467471E0-93C2-4152-A84C-B32F7235052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1F03531-7BE3-4DFA-9900-F3B8096482C6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622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3DFD9D05-7C04-48A2-8F01-15C6444DCB7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A101A6-F7A4-41BF-BE02-41320A160221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3930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0F2FE65-F667-4BFA-9ED7-5C0F2B12FAE1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A11A73FA-A7ED-4376-904A-9C1B73C8F39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34301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 defTabSz="914400">
              <a:defRPr smtClean="0"/>
            </a:lvl1pPr>
          </a:lstStyle>
          <a:p>
            <a:pPr>
              <a:defRPr/>
            </a:pPr>
            <a:fld id="{1A33175D-23AC-4467-BFD3-40888240739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BF590A-F593-4860-AA88-79BD65FB75C1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505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3063BA2A-94D3-43BD-84AE-416247037E48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1AE3A7CA-266B-4276-8B33-7DC94FEA7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997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8482B100-F121-4E28-B2EC-A68ADFFB4B6F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9199821F-9E93-4C9E-8663-A71B774D8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65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7D2D9FC1-3CE2-4098-AB08-72B632875133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18660844-3A32-444E-97F0-A915EBE63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673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C2AB7581-279A-4506-A514-57E00D0F2DDA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7A14A8A8-C226-4580-B757-C5655DEBD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436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69B379D5-61B8-4EDB-AF82-4310B5125445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418DE09F-5276-4E9E-AD1C-1E87A6627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198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AFAA9242-AEF4-4C85-BCD6-AF6D9598CB83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F6BFA010-5148-4EE8-BEB1-FAB1F64D9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10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366CA-076C-44F8-8AB9-AB68E529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B2585B-5AFF-42DD-AFAC-8905FE033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BACE7E-F35B-46DA-A2FF-BBAA27F96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E05475-A8DF-4189-83E8-CAAAB43F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AC1FE8-EC74-456F-ADFD-B489E8FD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A89830-525A-44CA-A02D-B1C8FE89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7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78F2359D-4F8A-494C-991A-263F0C0D289A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BA0A4939-5A0A-4D58-9AAD-EF98AC4DA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470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F19E5545-00BE-4467-8029-827B5FDB40C3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45AA25E3-7F0C-4B86-AD83-752CB2389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1207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8B812A54-392A-4CBF-969D-0CFC7D9394B3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E899EC93-652A-4A59-89B9-132B5BAB1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146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FC385366-BF8A-4C1B-B811-BDEEA2DBFD32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98C49211-F989-4344-8F2C-C80B67B8A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57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6EC9BCEE-4FEA-4525-97BC-29C92AE81441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ADEE42D5-F648-4194-8052-5D5B6DD7F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014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0"/>
          <p:cNvSpPr/>
          <p:nvPr/>
        </p:nvSpPr>
        <p:spPr>
          <a:xfrm>
            <a:off x="-12699" y="-12700"/>
            <a:ext cx="12204700" cy="68707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defRPr/>
            </a:pPr>
            <a:endParaRPr sz="1800">
              <a:solidFill>
                <a:prstClr val="black"/>
              </a:solidFill>
            </a:endParaRPr>
          </a:p>
        </p:txBody>
      </p:sp>
      <p:pic>
        <p:nvPicPr>
          <p:cNvPr id="3" name="Shape 11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7" b="18533"/>
          <a:stretch>
            <a:fillRect/>
          </a:stretch>
        </p:blipFill>
        <p:spPr bwMode="auto">
          <a:xfrm>
            <a:off x="9220200" y="3852864"/>
            <a:ext cx="297180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11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49258"/>
          <a:stretch>
            <a:fillRect/>
          </a:stretch>
        </p:blipFill>
        <p:spPr bwMode="auto">
          <a:xfrm>
            <a:off x="-12699" y="-12700"/>
            <a:ext cx="3111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460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94BE9C-86F0-482B-B85F-1ABD54027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990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3063BA2A-94D3-43BD-84AE-416247037E48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1AE3A7CA-266B-4276-8B33-7DC94FEA7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055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8482B100-F121-4E28-B2EC-A68ADFFB4B6F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9199821F-9E93-4C9E-8663-A71B774D8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3080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7D2D9FC1-3CE2-4098-AB08-72B632875133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18660844-3A32-444E-97F0-A915EBE63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6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F862D-79A2-45CC-8967-BAA35C4F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E492F5-24FF-4000-BF9D-F237CB19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023441-8D3A-4506-A472-7D8303553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970C19-714D-4FCE-9991-5927C2F18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78BF3F1-1321-40C5-89B9-769BE7542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4E41D7D-E95B-46BE-8554-2ACCCC1C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335DCF-EBDF-40B9-9524-443F99A8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4BB2A7-1B54-4897-9918-753F9703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89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C2AB7581-279A-4506-A514-57E00D0F2DDA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7A14A8A8-C226-4580-B757-C5655DEBD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0748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69B379D5-61B8-4EDB-AF82-4310B5125445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418DE09F-5276-4E9E-AD1C-1E87A6627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904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AFAA9242-AEF4-4C85-BCD6-AF6D9598CB83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F6BFA010-5148-4EE8-BEB1-FAB1F64D9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234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78F2359D-4F8A-494C-991A-263F0C0D289A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BA0A4939-5A0A-4D58-9AAD-EF98AC4DA2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486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F19E5545-00BE-4467-8029-827B5FDB40C3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45AA25E3-7F0C-4B86-AD83-752CB2389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108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8B812A54-392A-4CBF-969D-0CFC7D9394B3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E899EC93-652A-4A59-89B9-132B5BAB1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788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FC385366-BF8A-4C1B-B811-BDEEA2DBFD32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98C49211-F989-4344-8F2C-C80B67B8A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780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fld id="{6EC9BCEE-4FEA-4525-97BC-29C92AE81441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HP001 4 hàng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HP001 4 hàng" panose="020B0603050302020204" pitchFamily="34" charset="0"/>
              </a:defRPr>
            </a:lvl1pPr>
          </a:lstStyle>
          <a:p>
            <a:pPr>
              <a:defRPr/>
            </a:pPr>
            <a:fld id="{ADEE42D5-F648-4194-8052-5D5B6DD7F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63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0"/>
          <p:cNvSpPr/>
          <p:nvPr/>
        </p:nvSpPr>
        <p:spPr>
          <a:xfrm>
            <a:off x="-12699" y="-12700"/>
            <a:ext cx="12204700" cy="68707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/>
          <a:lstStyle/>
          <a:p>
            <a:pPr>
              <a:defRPr/>
            </a:pPr>
            <a:endParaRPr sz="1800">
              <a:solidFill>
                <a:prstClr val="black"/>
              </a:solidFill>
            </a:endParaRPr>
          </a:p>
        </p:txBody>
      </p:sp>
      <p:pic>
        <p:nvPicPr>
          <p:cNvPr id="3" name="Shape 11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97" b="18533"/>
          <a:stretch>
            <a:fillRect/>
          </a:stretch>
        </p:blipFill>
        <p:spPr bwMode="auto">
          <a:xfrm>
            <a:off x="9220200" y="3852864"/>
            <a:ext cx="297180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11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49258"/>
          <a:stretch>
            <a:fillRect/>
          </a:stretch>
        </p:blipFill>
        <p:spPr bwMode="auto">
          <a:xfrm>
            <a:off x="-12699" y="-12700"/>
            <a:ext cx="3111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89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94BE9C-86F0-482B-B85F-1ABD54027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7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48A56-F077-435F-8B81-FE77549E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ECB295-D5A7-4EE4-9CDF-73902866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F15757-85D7-4E42-93BA-112B1630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79194D-D9FB-4694-BF3D-24DB09CD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4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CA8C876-8CC5-489C-B079-38DEE43C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3B9219-90C7-46C1-A488-D9B074D2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E4FFB5-55A9-493F-99E1-4A70B43B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5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0AEB7-EFBF-42A0-A2A8-528626BC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07E846-E305-40F1-A5B4-403990DD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3C0524-18EB-4E15-8BE6-4E8464C07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49A71F-66AA-4D1F-98A6-9F47773F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EFC041-FA0D-45D5-8B09-02761FD5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2395AB-2412-428E-800D-480B58BF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C961B-1B50-4B84-9190-2AD5BF43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59DD6BA-9310-400E-8799-C5FAC4FED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6DFE00-042C-4ED6-9A98-B020161C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61944A-2601-40E0-A7E1-633E1976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CBF4C4-957C-4F6D-A381-C501955D7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E2B970-B212-419F-BFDE-856E87FD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D8AD33-8ACA-446B-A342-E3AE5200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71FA48-0DA8-40C6-AB2F-102DDD7C3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0BFEF0-DA32-40E5-948D-2B9CB495F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2CDD3-CAC6-410F-B0E9-ED71DBB9741D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1C8019-D10C-456A-A869-D1E06029F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A7132F-47B6-4917-9631-1FD72EE76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BCCCA-1706-4C67-8B39-B42CD0D2D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1" hangingPunct="1">
              <a:defRPr sz="75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eaLnBrk="1" hangingPunct="1">
              <a:defRPr sz="75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7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2D576B-F721-437F-B364-E5128F89E8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36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17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077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fld id="{49C26FFD-982B-48CB-8013-8E928C95D7B2}" type="datetimeFigureOut">
              <a:rPr lang="vi-VN"/>
              <a:pPr>
                <a:defRPr/>
              </a:pPr>
              <a:t>07/03/2022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defTabSz="4572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eaLnBrk="1" hangingPunct="1">
              <a:defRPr sz="1600" smtClean="0">
                <a:solidFill>
                  <a:srgbClr val="7B9899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7556D-1EAE-48F7-9D39-2B9B948C8F2F}" type="slidenum">
              <a:rPr lang="vi-V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71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03993B6-7C08-4A94-9549-B35BEE695FBA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A0824-8DBF-47FD-9D8D-D43CD8FBC34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78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03993B6-7C08-4A94-9549-B35BEE695FBA}" type="datetimeFigureOut">
              <a:rPr lang="en-US"/>
              <a:pPr>
                <a:defRPr/>
              </a:pPr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A0824-8DBF-47FD-9D8D-D43CD8FBC34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9536" cy="6940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" y="176022"/>
            <a:ext cx="1117854" cy="1117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5625" y="1522681"/>
            <a:ext cx="683742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S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4" y="1467555"/>
            <a:ext cx="10656917" cy="3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6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015" y="142875"/>
            <a:ext cx="93059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8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2133600" y="47244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dirty="0">
                <a:latin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hiểu</a:t>
            </a:r>
            <a:r>
              <a:rPr lang="en-US" altLang="en-US" sz="2800" dirty="0">
                <a:latin typeface="Times New Roman" pitchFamily="18" charset="0"/>
              </a:rPr>
              <a:t> ý </a:t>
            </a:r>
            <a:r>
              <a:rPr lang="en-US" altLang="en-US" sz="2800" dirty="0" err="1">
                <a:latin typeface="Times New Roman" pitchFamily="18" charset="0"/>
              </a:rPr>
              <a:t>nghĩa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thơ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2146300" y="3894138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chữ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viết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</a:rPr>
              <a:t>?</a:t>
            </a:r>
          </a:p>
        </p:txBody>
      </p:sp>
      <p:grpSp>
        <p:nvGrpSpPr>
          <p:cNvPr id="23557" name="Group 31"/>
          <p:cNvGrpSpPr>
            <a:grpSpLocks/>
          </p:cNvGrpSpPr>
          <p:nvPr/>
        </p:nvGrpSpPr>
        <p:grpSpPr bwMode="auto">
          <a:xfrm>
            <a:off x="1524000" y="-38100"/>
            <a:ext cx="9164638" cy="6916738"/>
            <a:chOff x="0" y="-24"/>
            <a:chExt cx="5773" cy="4357"/>
          </a:xfrm>
        </p:grpSpPr>
        <p:pic>
          <p:nvPicPr>
            <p:cNvPr id="23561" name="Picture 32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33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3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3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635930" y="861835"/>
            <a:ext cx="6691540" cy="1579740"/>
            <a:chOff x="2701811" y="737748"/>
            <a:chExt cx="6691540" cy="15797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1811" y="737748"/>
              <a:ext cx="6691540" cy="157974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172177" y="1343378"/>
              <a:ext cx="1840088" cy="541866"/>
              <a:chOff x="3172177" y="1343378"/>
              <a:chExt cx="1840088" cy="541866"/>
            </a:xfrm>
          </p:grpSpPr>
          <p:sp>
            <p:nvSpPr>
              <p:cNvPr id="10" name="Line 19"/>
              <p:cNvSpPr>
                <a:spLocks noChangeShapeType="1"/>
              </p:cNvSpPr>
              <p:nvPr/>
            </p:nvSpPr>
            <p:spPr bwMode="auto">
              <a:xfrm flipV="1">
                <a:off x="3172177" y="1885244"/>
                <a:ext cx="64346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729565" y="1343378"/>
                <a:ext cx="12827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6837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77" y="162374"/>
            <a:ext cx="10087857" cy="65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9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68" y="959556"/>
            <a:ext cx="9397035" cy="52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502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 u="sng">
                <a:latin typeface="Times New Roman" pitchFamily="18" charset="0"/>
              </a:rPr>
              <a:t>1- Tư thế ngồi viết: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Lưng thẳng, không tì ngực vào bàn.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Đầu hơi cúi.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Mắt cách vở khoảng 25 đến 30 cm.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Tay phải cầm bút.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Tay trái tì nhẹ lên mép vở để giữ.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Hai chân để song song thoải mái.</a:t>
            </a:r>
          </a:p>
          <a:p>
            <a:pPr algn="just"/>
            <a:endParaRPr lang="en-US" altLang="en-US" sz="2400" i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3479800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0" u="sng">
                <a:latin typeface="Times New Roman" pitchFamily="18" charset="0"/>
              </a:rPr>
              <a:t>2-Cách cầm bút: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Cầm bút bằng 3 ngón tay: ngón cái, ngón trỏ, ngón giữa.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/>
            <a:r>
              <a:rPr lang="en-US" altLang="en-US" sz="2400" i="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543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1524000" y="-38100"/>
            <a:ext cx="9164638" cy="6916738"/>
            <a:chOff x="0" y="-24"/>
            <a:chExt cx="5773" cy="4357"/>
          </a:xfrm>
        </p:grpSpPr>
        <p:pic>
          <p:nvPicPr>
            <p:cNvPr id="26631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2" name="Picture 33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3" name="Picture 34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3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25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29" y="229099"/>
            <a:ext cx="8662282" cy="6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8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ết quả hình ảnh cho hình nền toá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5906" y="2328656"/>
            <a:ext cx="6840188" cy="126525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7282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8229600" cy="167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6600" b="1" dirty="0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  <a:t/>
            </a:r>
            <a:br>
              <a:rPr lang="en-US" altLang="en-US" sz="6600" b="1" dirty="0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</a:br>
            <a:r>
              <a:rPr lang="en-US" altLang="en-US" sz="6600" b="1" u="sng" dirty="0" err="1">
                <a:solidFill>
                  <a:srgbClr val="7B9899"/>
                </a:solidFill>
                <a:latin typeface="HP001 4 hàng" panose="020B0603050302020204" pitchFamily="34" charset="0"/>
                <a:ea typeface="HP001" pitchFamily="34" charset="0"/>
                <a:cs typeface="HP001" pitchFamily="34" charset="0"/>
              </a:rPr>
              <a:t>Tập</a:t>
            </a:r>
            <a:r>
              <a:rPr lang="en-US" altLang="en-US" sz="6600" b="1" u="sng" dirty="0">
                <a:solidFill>
                  <a:srgbClr val="7B9899"/>
                </a:solidFill>
                <a:latin typeface="HP001 4 hàng" panose="020B0603050302020204" pitchFamily="34" charset="0"/>
                <a:ea typeface="HP001" pitchFamily="34" charset="0"/>
                <a:cs typeface="HP001" pitchFamily="34" charset="0"/>
              </a:rPr>
              <a:t> </a:t>
            </a:r>
            <a:r>
              <a:rPr lang="en-US" altLang="en-US" sz="6600" b="1" u="sng" dirty="0" err="1">
                <a:solidFill>
                  <a:srgbClr val="7B9899"/>
                </a:solidFill>
                <a:latin typeface="HP001 4 hàng" panose="020B0603050302020204" pitchFamily="34" charset="0"/>
                <a:ea typeface="HP001" pitchFamily="34" charset="0"/>
                <a:cs typeface="HP001" pitchFamily="34" charset="0"/>
              </a:rPr>
              <a:t>viết</a:t>
            </a:r>
            <a:r>
              <a:rPr lang="en-US" altLang="en-US" sz="6600" b="1" dirty="0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  <a:t/>
            </a:r>
            <a:br>
              <a:rPr lang="en-US" altLang="en-US" sz="6600" b="1" dirty="0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</a:br>
            <a:r>
              <a:rPr lang="en-US" altLang="en-US" sz="6600" b="1" dirty="0" err="1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  <a:t>Ôn</a:t>
            </a:r>
            <a:r>
              <a:rPr lang="en-US" altLang="en-US" sz="6600" b="1" dirty="0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  <a:t> </a:t>
            </a:r>
            <a:r>
              <a:rPr lang="en-US" altLang="en-US" sz="6600" b="1" dirty="0" err="1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  <a:t>chữ</a:t>
            </a:r>
            <a:r>
              <a:rPr lang="en-US" altLang="en-US" sz="6600" b="1" dirty="0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  <a:t> </a:t>
            </a:r>
            <a:r>
              <a:rPr lang="en-US" altLang="en-US" sz="6600" b="1" dirty="0" err="1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  <a:t>hoa</a:t>
            </a:r>
            <a:r>
              <a:rPr lang="en-US" altLang="en-US" sz="6600" b="1" dirty="0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  <a:t> </a:t>
            </a:r>
            <a:r>
              <a:rPr lang="vi-VN" altLang="en-US" sz="6600" b="1" dirty="0" smtClean="0">
                <a:solidFill>
                  <a:srgbClr val="7B9899"/>
                </a:solidFill>
                <a:latin typeface="HP001" pitchFamily="34" charset="0"/>
                <a:ea typeface="HP001" pitchFamily="34" charset="0"/>
                <a:cs typeface="HP001" pitchFamily="34" charset="0"/>
              </a:rPr>
              <a:t>S</a:t>
            </a:r>
            <a:endParaRPr lang="vi-VN" altLang="en-US" sz="9600" b="1" dirty="0">
              <a:solidFill>
                <a:srgbClr val="7B9899"/>
              </a:solidFill>
              <a:latin typeface="HP001 4 hàng" panose="020B0603050302020204" pitchFamily="34" charset="0"/>
              <a:ea typeface="HP001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638676" y="500063"/>
            <a:ext cx="2263775" cy="506412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en-US" altLang="en-US" sz="28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49780" y="2197100"/>
            <a:ext cx="84582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P001 4 hàng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001 4 hàng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001 4 hàng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001 4 hàng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anose="020B06030503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cách viết chữ hoa S thông qua bài tập ứng dụng: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Viết tên riêng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Sầm Sơn 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cỡ chữ nhỏ.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câu ứng dụng: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 Sơn suối chảy rì rầm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nghe như tiếng đàn cầm bên tai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cỡ chữ nhỏ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Line 55"/>
          <p:cNvSpPr>
            <a:spLocks noChangeShapeType="1"/>
          </p:cNvSpPr>
          <p:nvPr/>
        </p:nvSpPr>
        <p:spPr bwMode="auto">
          <a:xfrm flipV="1">
            <a:off x="4638675" y="3900489"/>
            <a:ext cx="0" cy="30003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93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320675"/>
            <a:ext cx="8372475" cy="350520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1.Tên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Sầm Sơn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2.Câu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Côn Sơn suối chảy rì rầm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Ta nghe như tiếng đàn cầm bên tai.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24089" y="3962400"/>
            <a:ext cx="7483475" cy="2559050"/>
            <a:chOff x="892859" y="1453737"/>
            <a:chExt cx="7483440" cy="2559234"/>
          </a:xfrm>
        </p:grpSpPr>
        <p:sp>
          <p:nvSpPr>
            <p:cNvPr id="5" name="Cloud 4"/>
            <p:cNvSpPr/>
            <p:nvPr/>
          </p:nvSpPr>
          <p:spPr>
            <a:xfrm>
              <a:off x="892859" y="1453737"/>
              <a:ext cx="7483440" cy="255923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25" name="TextBox 5"/>
            <p:cNvSpPr txBox="1">
              <a:spLocks noChangeArrowheads="1"/>
            </p:cNvSpPr>
            <p:nvPr/>
          </p:nvSpPr>
          <p:spPr bwMode="auto">
            <a:xfrm>
              <a:off x="1486263" y="1899650"/>
              <a:ext cx="6268278" cy="95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267200" y="755650"/>
            <a:ext cx="248478" cy="0"/>
          </a:xfrm>
          <a:prstGeom prst="line">
            <a:avLst/>
          </a:prstGeom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486401" y="712788"/>
            <a:ext cx="362779" cy="0"/>
          </a:xfrm>
          <a:prstGeom prst="line">
            <a:avLst/>
          </a:prstGeom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43408" y="2541588"/>
            <a:ext cx="248478" cy="0"/>
          </a:xfrm>
          <a:prstGeom prst="line">
            <a:avLst/>
          </a:prstGeom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17495" y="3230563"/>
            <a:ext cx="248478" cy="0"/>
          </a:xfrm>
          <a:prstGeom prst="line">
            <a:avLst/>
          </a:prstGeom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9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614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2971800" y="2667000"/>
            <a:ext cx="57848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prstMaterial="legacyMatte">
              <a:extrusionClr>
                <a:srgbClr val="0000FF"/>
              </a:extrusionClr>
              <a:contourClr>
                <a:srgbClr val="4597A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400" b="1" kern="10" dirty="0" smtClean="0">
                <a:ln w="9525">
                  <a:round/>
                  <a:headEnd/>
                  <a:tailEnd/>
                </a:ln>
                <a:solidFill>
                  <a:srgbClr val="4597A0"/>
                </a:solidFill>
                <a:latin typeface="HP001 4H"/>
              </a:rPr>
              <a:t>S,C,T</a:t>
            </a:r>
            <a:endParaRPr lang="en-US" sz="4400" b="1" kern="10" dirty="0">
              <a:ln w="9525">
                <a:round/>
                <a:headEnd/>
                <a:tailEnd/>
              </a:ln>
              <a:solidFill>
                <a:srgbClr val="4597A0"/>
              </a:solidFill>
              <a:latin typeface="HP001 4H"/>
            </a:endParaRPr>
          </a:p>
        </p:txBody>
      </p:sp>
    </p:spTree>
    <p:extLst>
      <p:ext uri="{BB962C8B-B14F-4D97-AF65-F5344CB8AC3E}">
        <p14:creationId xmlns:p14="http://schemas.microsoft.com/office/powerpoint/2010/main" val="15180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96" y="158045"/>
            <a:ext cx="8727151" cy="65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98" y="1762283"/>
            <a:ext cx="3814058" cy="4107939"/>
          </a:xfrm>
          <a:prstGeom prst="rect">
            <a:avLst/>
          </a:prstGeom>
        </p:spPr>
      </p:pic>
      <p:pic>
        <p:nvPicPr>
          <p:cNvPr id="3" name="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9734" y="160867"/>
            <a:ext cx="7450666" cy="73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79" y="2012968"/>
            <a:ext cx="3860799" cy="3981433"/>
          </a:xfrm>
          <a:prstGeom prst="rect">
            <a:avLst/>
          </a:prstGeom>
        </p:spPr>
      </p:pic>
      <p:pic>
        <p:nvPicPr>
          <p:cNvPr id="5" name="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4978" y="0"/>
            <a:ext cx="8088700" cy="76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53" y="1534538"/>
            <a:ext cx="4254845" cy="4401878"/>
          </a:xfrm>
          <a:prstGeom prst="rect">
            <a:avLst/>
          </a:prstGeom>
        </p:spPr>
      </p:pic>
      <p:pic>
        <p:nvPicPr>
          <p:cNvPr id="3" name="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4198" y="144750"/>
            <a:ext cx="7244646" cy="70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266</Words>
  <Application>Microsoft Office PowerPoint</Application>
  <PresentationFormat>Widescreen</PresentationFormat>
  <Paragraphs>34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.VnAristote</vt:lpstr>
      <vt:lpstr>Arial</vt:lpstr>
      <vt:lpstr>Calibri</vt:lpstr>
      <vt:lpstr>Calibri Light</vt:lpstr>
      <vt:lpstr>Georgia</vt:lpstr>
      <vt:lpstr>HP001</vt:lpstr>
      <vt:lpstr>HP001 4 hàng</vt:lpstr>
      <vt:lpstr>HP001 4H</vt:lpstr>
      <vt:lpstr>Times New Roman</vt:lpstr>
      <vt:lpstr>Wingdings</vt:lpstr>
      <vt:lpstr>Wingdings 2</vt:lpstr>
      <vt:lpstr>Office Theme</vt:lpstr>
      <vt:lpstr>Watermark</vt:lpstr>
      <vt:lpstr>1_Civic</vt:lpstr>
      <vt:lpstr>2_Office Theme</vt:lpstr>
      <vt:lpstr>3_Office Theme</vt:lpstr>
      <vt:lpstr>PowerPoint Presentation</vt:lpstr>
      <vt:lpstr> Tập viết Ôn chữ hoa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Lien</dc:creator>
  <cp:lastModifiedBy>THU PHUONG</cp:lastModifiedBy>
  <cp:revision>12</cp:revision>
  <dcterms:created xsi:type="dcterms:W3CDTF">2021-09-03T03:26:52Z</dcterms:created>
  <dcterms:modified xsi:type="dcterms:W3CDTF">2022-03-07T04:33:24Z</dcterms:modified>
</cp:coreProperties>
</file>