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9" r:id="rId2"/>
    <p:sldId id="310" r:id="rId3"/>
    <p:sldId id="306" r:id="rId4"/>
    <p:sldId id="257" r:id="rId5"/>
    <p:sldId id="307" r:id="rId6"/>
    <p:sldId id="259" r:id="rId7"/>
    <p:sldId id="262" r:id="rId8"/>
    <p:sldId id="260" r:id="rId9"/>
    <p:sldId id="29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301" r:id="rId20"/>
    <p:sldId id="302" r:id="rId21"/>
    <p:sldId id="303" r:id="rId22"/>
    <p:sldId id="274" r:id="rId23"/>
    <p:sldId id="275" r:id="rId24"/>
    <p:sldId id="278" r:id="rId25"/>
    <p:sldId id="279" r:id="rId26"/>
    <p:sldId id="280" r:id="rId27"/>
    <p:sldId id="281" r:id="rId28"/>
    <p:sldId id="308" r:id="rId29"/>
    <p:sldId id="299" r:id="rId30"/>
    <p:sldId id="283" r:id="rId31"/>
    <p:sldId id="284" r:id="rId32"/>
    <p:sldId id="285" r:id="rId33"/>
    <p:sldId id="300" r:id="rId34"/>
    <p:sldId id="287" r:id="rId35"/>
    <p:sldId id="288" r:id="rId36"/>
    <p:sldId id="289" r:id="rId37"/>
    <p:sldId id="290" r:id="rId38"/>
    <p:sldId id="291" r:id="rId39"/>
    <p:sldId id="292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v" initials="t" lastIdx="1" clrIdx="0">
    <p:extLst>
      <p:ext uri="{19B8F6BF-5375-455C-9EA6-DF929625EA0E}">
        <p15:presenceInfo xmlns:p15="http://schemas.microsoft.com/office/powerpoint/2012/main" userId="14b1bd53212d3f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0" autoAdjust="0"/>
    <p:restoredTop sz="94624" autoAdjust="0"/>
  </p:normalViewPr>
  <p:slideViewPr>
    <p:cSldViewPr>
      <p:cViewPr varScale="1">
        <p:scale>
          <a:sx n="78" d="100"/>
          <a:sy n="78" d="100"/>
        </p:scale>
        <p:origin x="150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F01C295E-356F-45CE-A47E-98196D146DC6}"/>
    <pc:docChg chg="addSld delSld modSld">
      <pc:chgData name="Thao Phuong" userId="dd1b873d0ed009f0" providerId="LiveId" clId="{F01C295E-356F-45CE-A47E-98196D146DC6}" dt="2022-02-27T11:28:54.737" v="159" actId="1076"/>
      <pc:docMkLst>
        <pc:docMk/>
      </pc:docMkLst>
      <pc:sldChg chg="modSp mod">
        <pc:chgData name="Thao Phuong" userId="dd1b873d0ed009f0" providerId="LiveId" clId="{F01C295E-356F-45CE-A47E-98196D146DC6}" dt="2022-02-27T11:28:54.737" v="159" actId="1076"/>
        <pc:sldMkLst>
          <pc:docMk/>
          <pc:sldMk cId="2017075133" sldId="262"/>
        </pc:sldMkLst>
        <pc:spChg chg="mod">
          <ac:chgData name="Thao Phuong" userId="dd1b873d0ed009f0" providerId="LiveId" clId="{F01C295E-356F-45CE-A47E-98196D146DC6}" dt="2022-02-27T11:28:24.144" v="139" actId="2711"/>
          <ac:spMkLst>
            <pc:docMk/>
            <pc:sldMk cId="2017075133" sldId="262"/>
            <ac:spMk id="5" creationId="{00000000-0000-0000-0000-000000000000}"/>
          </ac:spMkLst>
        </pc:spChg>
        <pc:spChg chg="mod">
          <ac:chgData name="Thao Phuong" userId="dd1b873d0ed009f0" providerId="LiveId" clId="{F01C295E-356F-45CE-A47E-98196D146DC6}" dt="2022-02-27T11:28:44.751" v="156" actId="20577"/>
          <ac:spMkLst>
            <pc:docMk/>
            <pc:sldMk cId="2017075133" sldId="262"/>
            <ac:spMk id="6" creationId="{00000000-0000-0000-0000-000000000000}"/>
          </ac:spMkLst>
        </pc:spChg>
        <pc:spChg chg="mod">
          <ac:chgData name="Thao Phuong" userId="dd1b873d0ed009f0" providerId="LiveId" clId="{F01C295E-356F-45CE-A47E-98196D146DC6}" dt="2022-02-27T11:28:54.737" v="159" actId="1076"/>
          <ac:spMkLst>
            <pc:docMk/>
            <pc:sldMk cId="2017075133" sldId="262"/>
            <ac:spMk id="7" creationId="{00000000-0000-0000-0000-000000000000}"/>
          </ac:spMkLst>
        </pc:spChg>
      </pc:sldChg>
      <pc:sldChg chg="del">
        <pc:chgData name="Thao Phuong" userId="dd1b873d0ed009f0" providerId="LiveId" clId="{F01C295E-356F-45CE-A47E-98196D146DC6}" dt="2022-02-27T11:25:29.375" v="74" actId="47"/>
        <pc:sldMkLst>
          <pc:docMk/>
          <pc:sldMk cId="0" sldId="293"/>
        </pc:sldMkLst>
      </pc:sldChg>
      <pc:sldChg chg="del">
        <pc:chgData name="Thao Phuong" userId="dd1b873d0ed009f0" providerId="LiveId" clId="{F01C295E-356F-45CE-A47E-98196D146DC6}" dt="2022-02-27T11:23:04.874" v="1" actId="47"/>
        <pc:sldMkLst>
          <pc:docMk/>
          <pc:sldMk cId="3622435526" sldId="305"/>
        </pc:sldMkLst>
      </pc:sldChg>
      <pc:sldChg chg="addSp modSp new mod">
        <pc:chgData name="Thao Phuong" userId="dd1b873d0ed009f0" providerId="LiveId" clId="{F01C295E-356F-45CE-A47E-98196D146DC6}" dt="2022-02-27T11:24:36.049" v="73" actId="20577"/>
        <pc:sldMkLst>
          <pc:docMk/>
          <pc:sldMk cId="4122595347" sldId="309"/>
        </pc:sldMkLst>
        <pc:spChg chg="add mod">
          <ac:chgData name="Thao Phuong" userId="dd1b873d0ed009f0" providerId="LiveId" clId="{F01C295E-356F-45CE-A47E-98196D146DC6}" dt="2022-02-27T11:24:36.049" v="73" actId="20577"/>
          <ac:spMkLst>
            <pc:docMk/>
            <pc:sldMk cId="4122595347" sldId="309"/>
            <ac:spMk id="6" creationId="{4CBAA2EB-8340-44C4-9BE4-21CF12492D6E}"/>
          </ac:spMkLst>
        </pc:spChg>
        <pc:picChg chg="add mod">
          <ac:chgData name="Thao Phuong" userId="dd1b873d0ed009f0" providerId="LiveId" clId="{F01C295E-356F-45CE-A47E-98196D146DC6}" dt="2022-02-27T11:23:18.369" v="3" actId="14100"/>
          <ac:picMkLst>
            <pc:docMk/>
            <pc:sldMk cId="4122595347" sldId="309"/>
            <ac:picMk id="4" creationId="{819275A7-22B9-47BA-BE26-963698345071}"/>
          </ac:picMkLst>
        </pc:picChg>
        <pc:picChg chg="add mod">
          <ac:chgData name="Thao Phuong" userId="dd1b873d0ed009f0" providerId="LiveId" clId="{F01C295E-356F-45CE-A47E-98196D146DC6}" dt="2022-02-27T11:23:33.572" v="6" actId="1076"/>
          <ac:picMkLst>
            <pc:docMk/>
            <pc:sldMk cId="4122595347" sldId="309"/>
            <ac:picMk id="5" creationId="{0E5F8A8F-C95D-4680-8CF3-B88551F3EFE1}"/>
          </ac:picMkLst>
        </pc:picChg>
      </pc:sldChg>
      <pc:sldChg chg="modSp new mod">
        <pc:chgData name="Thao Phuong" userId="dd1b873d0ed009f0" providerId="LiveId" clId="{F01C295E-356F-45CE-A47E-98196D146DC6}" dt="2022-02-27T11:27:08.542" v="126" actId="2711"/>
        <pc:sldMkLst>
          <pc:docMk/>
          <pc:sldMk cId="1881736339" sldId="310"/>
        </pc:sldMkLst>
        <pc:spChg chg="mod">
          <ac:chgData name="Thao Phuong" userId="dd1b873d0ed009f0" providerId="LiveId" clId="{F01C295E-356F-45CE-A47E-98196D146DC6}" dt="2022-02-27T11:25:57.534" v="119" actId="113"/>
          <ac:spMkLst>
            <pc:docMk/>
            <pc:sldMk cId="1881736339" sldId="310"/>
            <ac:spMk id="2" creationId="{6BA539E0-5447-4230-B9CF-CA9573888308}"/>
          </ac:spMkLst>
        </pc:spChg>
        <pc:spChg chg="mod">
          <ac:chgData name="Thao Phuong" userId="dd1b873d0ed009f0" providerId="LiveId" clId="{F01C295E-356F-45CE-A47E-98196D146DC6}" dt="2022-02-27T11:27:08.542" v="126" actId="2711"/>
          <ac:spMkLst>
            <pc:docMk/>
            <pc:sldMk cId="1881736339" sldId="310"/>
            <ac:spMk id="3" creationId="{6E7F46AD-3442-414E-A622-B29CFC36A20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CDCF4-410E-40F3-B07A-9E7415D3B3DD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D1BD4-DDBC-4453-97BE-99D9DB382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08C6-698E-4140-938D-9A85D3E56649}" type="datetimeFigureOut">
              <a:rPr lang="en-US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9E49A-5DB6-4729-BABF-E3F06181B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BF709-E65F-436D-9E2D-BD19E1133B0F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7.jpeg"/><Relationship Id="rId7" Type="http://schemas.openxmlformats.org/officeDocument/2006/relationships/image" Target="../media/image3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9.jpeg"/><Relationship Id="rId10" Type="http://schemas.openxmlformats.org/officeDocument/2006/relationships/image" Target="../media/image40.jpeg"/><Relationship Id="rId4" Type="http://schemas.openxmlformats.org/officeDocument/2006/relationships/image" Target="../media/image48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5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47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3.jpeg"/><Relationship Id="rId7" Type="http://schemas.openxmlformats.org/officeDocument/2006/relationships/image" Target="../media/image4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54.jpeg"/><Relationship Id="rId10" Type="http://schemas.openxmlformats.org/officeDocument/2006/relationships/image" Target="../media/image44.jpeg"/><Relationship Id="rId4" Type="http://schemas.openxmlformats.org/officeDocument/2006/relationships/image" Target="../media/image41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hyperlink" Target="If%20You're%20Happy%20-%20Super%20Simple%20Songs.mp4" TargetMode="External"/><Relationship Id="rId18" Type="http://schemas.openxmlformats.org/officeDocument/2006/relationships/image" Target="../media/image18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17" Type="http://schemas.openxmlformats.org/officeDocument/2006/relationships/image" Target="../media/image17.gif"/><Relationship Id="rId2" Type="http://schemas.openxmlformats.org/officeDocument/2006/relationships/image" Target="../media/image3.jpeg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5" Type="http://schemas.openxmlformats.org/officeDocument/2006/relationships/image" Target="../media/image15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Relationship Id="rId1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96.gif"/><Relationship Id="rId4" Type="http://schemas.openxmlformats.org/officeDocument/2006/relationships/image" Target="../media/image9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gif"/><Relationship Id="rId4" Type="http://schemas.openxmlformats.org/officeDocument/2006/relationships/image" Target="../media/image9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6.gif"/><Relationship Id="rId4" Type="http://schemas.openxmlformats.org/officeDocument/2006/relationships/image" Target="../media/image9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6.gif"/><Relationship Id="rId4" Type="http://schemas.openxmlformats.org/officeDocument/2006/relationships/image" Target="../media/image9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hyperlink" Target="../C&#249;ng%20b&#233;%20kh&#225;m%20ph&#225;%20th&#7871;%20gi&#7899;i%20c&#225;c%20lo&#7841;i%20tr&#225;i%20c&#226;y%20(online-video-cutter.com).mp4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8F19-237F-41B9-8A15-D4A190AF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47452-1190-453B-8C3A-F92719918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275A7-22B9-47BA-BE26-963698345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40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F8A8F-C95D-4680-8CF3-B88551F3E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808"/>
            <a:ext cx="1117854" cy="1117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AA2EB-8340-44C4-9BE4-21CF12492D6E}"/>
              </a:ext>
            </a:extLst>
          </p:cNvPr>
          <p:cNvSpPr txBox="1"/>
          <p:nvPr/>
        </p:nvSpPr>
        <p:spPr>
          <a:xfrm>
            <a:off x="1447800" y="1417638"/>
            <a:ext cx="683742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95347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28306"/>
              </p:ext>
            </p:extLst>
          </p:nvPr>
        </p:nvGraphicFramePr>
        <p:xfrm>
          <a:off x="-2" y="0"/>
          <a:ext cx="9144002" cy="67513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19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quả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  <a:p>
                      <a:pPr algn="ctr"/>
                      <a:r>
                        <a:rPr lang="en-US" sz="2400"/>
                        <a:t>Hình</a:t>
                      </a:r>
                      <a:r>
                        <a:rPr lang="en-US" sz="2400" baseline="0"/>
                        <a:t> </a:t>
                      </a:r>
                      <a:r>
                        <a:rPr lang="en-US" sz="2400" baseline="0" dirty="0" err="1"/>
                        <a:t>dạng</a:t>
                      </a:r>
                      <a:endParaRPr lang="en-US" sz="2400" baseline="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  <a:p>
                      <a:pPr algn="ctr"/>
                      <a:r>
                        <a:rPr lang="en-US" sz="2400"/>
                        <a:t>Kích</a:t>
                      </a:r>
                      <a:r>
                        <a:rPr lang="en-US" sz="2400" baseline="0"/>
                        <a:t> </a:t>
                      </a:r>
                      <a:r>
                        <a:rPr lang="en-US" sz="2400" baseline="0" dirty="0" err="1"/>
                        <a:t>thước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Màu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sắc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Mùi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08241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ngdunghaychoandroid.com/file/2014/05/Tai-hinh-nen-dong-bong-hoa-1-450x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762000" y="685800"/>
            <a:ext cx="7696200" cy="51054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1.Quả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2.Hình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817170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914400" y="2667000"/>
            <a:ext cx="7772400" cy="2286000"/>
          </a:xfrm>
          <a:prstGeom prst="cloudCallout">
            <a:avLst>
              <a:gd name="adj1" fmla="val 232"/>
              <a:gd name="adj2" fmla="val 94615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17" descr="C:\Users\user\Downloads\Photos\10-loai-sinh-to-giup-da-trang-hong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600200"/>
            <a:ext cx="2133600" cy="1297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8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2057400"/>
            <a:ext cx="2209800" cy="1239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9" descr="C:\Users\user\Downloads\Photos\nh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371600"/>
            <a:ext cx="2011441" cy="1310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0" descr="C:\Users\user\Downloads\Photos\images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394804"/>
            <a:ext cx="2107225" cy="1222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952999"/>
            <a:ext cx="1752600" cy="1141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 descr="tải xuống (1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38600"/>
            <a:ext cx="1592262" cy="156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" descr="C:\Users\user\Downloads\Photos\du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800600"/>
            <a:ext cx="1870427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6" descr="C:\Users\user\Downloads\Photos\tải xuống (19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1271" y="4419600"/>
            <a:ext cx="1852729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 descr="C:\Users\user\Downloads\Photos\tải xuống (15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0" y="4648200"/>
            <a:ext cx="1905000" cy="1549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13" descr="C:\Users\user\Downloads\Photos\chua-benh-bang-chuo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38" y="3502025"/>
            <a:ext cx="208915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4" descr="C:\Users\user\Downloads\Photos\20130930094053-anxoaigiamcan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7388" y="-23813"/>
            <a:ext cx="2124075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5" descr="C:\Users\user\Downloads\Photos\dau-t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2025"/>
            <a:ext cx="21256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6" descr="C:\Users\user\Downloads\Photos\tải xuống (1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3" y="-61913"/>
            <a:ext cx="2125663" cy="35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7" descr="C:\Users\user\Downloads\Photos\10-loai-sinh-to-giup-da-trang-hong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8975" y="0"/>
            <a:ext cx="2439988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8" descr="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8975" y="3465513"/>
            <a:ext cx="2519363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9" descr="C:\Users\user\Downloads\Photos\nho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5663" y="0"/>
            <a:ext cx="2300287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20" descr="C:\Users\user\Downloads\Photos\images (16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9150" y="3502025"/>
            <a:ext cx="240982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Oval 21"/>
          <p:cNvSpPr>
            <a:spLocks noChangeArrowheads="1"/>
          </p:cNvSpPr>
          <p:nvPr/>
        </p:nvSpPr>
        <p:spPr bwMode="auto">
          <a:xfrm>
            <a:off x="1157288" y="2081213"/>
            <a:ext cx="1862137" cy="466725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Tròn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180" name="Oval 22"/>
          <p:cNvSpPr>
            <a:spLocks noChangeArrowheads="1"/>
          </p:cNvSpPr>
          <p:nvPr/>
        </p:nvSpPr>
        <p:spPr bwMode="auto">
          <a:xfrm>
            <a:off x="6105525" y="184943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Bầu dục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181" name="Oval 23"/>
          <p:cNvSpPr>
            <a:spLocks noChangeArrowheads="1"/>
          </p:cNvSpPr>
          <p:nvPr/>
        </p:nvSpPr>
        <p:spPr bwMode="auto">
          <a:xfrm>
            <a:off x="1212850" y="4889500"/>
            <a:ext cx="1862138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Trái tim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182" name="Oval 24"/>
          <p:cNvSpPr>
            <a:spLocks noChangeArrowheads="1"/>
          </p:cNvSpPr>
          <p:nvPr/>
        </p:nvSpPr>
        <p:spPr bwMode="auto">
          <a:xfrm>
            <a:off x="6105525" y="48529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Dài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6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08225" y="2314575"/>
            <a:ext cx="4527550" cy="2228850"/>
          </a:xfrm>
          <a:prstGeom prst="cloudCallout">
            <a:avLst>
              <a:gd name="adj1" fmla="val -63271"/>
              <a:gd name="adj2" fmla="val 23120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hình dạng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2" descr="C:\Users\user\Downloads\Photos\images (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74988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 descr="C:\Users\user\Downloads\Photos\qua-mang-c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550" y="0"/>
            <a:ext cx="2965450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C:\Users\user\Downloads\Photos\chua-benh-bang-chuo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4988" y="0"/>
            <a:ext cx="314007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 descr="C:\Users\user\Downloads\Photos\4chan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31480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 descr="C:\Users\user\Downloads\Photos\thanhlong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1500" y="3575050"/>
            <a:ext cx="3182938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7" descr="C:\Users\user\Downloads\Photos\tải xuống (15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6950" y="3319463"/>
            <a:ext cx="306705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Oval 8"/>
          <p:cNvSpPr>
            <a:spLocks noChangeArrowheads="1"/>
          </p:cNvSpPr>
          <p:nvPr/>
        </p:nvSpPr>
        <p:spPr bwMode="auto">
          <a:xfrm>
            <a:off x="555625" y="551021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Xanh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6" name="Oval 9"/>
          <p:cNvSpPr>
            <a:spLocks noChangeArrowheads="1"/>
          </p:cNvSpPr>
          <p:nvPr/>
        </p:nvSpPr>
        <p:spPr bwMode="auto">
          <a:xfrm>
            <a:off x="3768725" y="551021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Hồng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7" name="Oval 10"/>
          <p:cNvSpPr>
            <a:spLocks noChangeArrowheads="1"/>
          </p:cNvSpPr>
          <p:nvPr/>
        </p:nvSpPr>
        <p:spPr bwMode="auto">
          <a:xfrm>
            <a:off x="6726238" y="558323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Da cam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8" name="Oval 11"/>
          <p:cNvSpPr>
            <a:spLocks noChangeArrowheads="1"/>
          </p:cNvSpPr>
          <p:nvPr/>
        </p:nvSpPr>
        <p:spPr bwMode="auto">
          <a:xfrm>
            <a:off x="446088" y="2260600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Đỏ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9" name="Oval 12"/>
          <p:cNvSpPr>
            <a:spLocks noChangeArrowheads="1"/>
          </p:cNvSpPr>
          <p:nvPr/>
        </p:nvSpPr>
        <p:spPr bwMode="auto">
          <a:xfrm>
            <a:off x="6762750" y="22240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Tím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4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52638" y="2387600"/>
            <a:ext cx="5038725" cy="2082800"/>
          </a:xfrm>
          <a:prstGeom prst="cloudCallout">
            <a:avLst>
              <a:gd name="adj1" fmla="val 24349"/>
              <a:gd name="adj2" fmla="val 67332"/>
            </a:avLst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màu sắc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2" descr="C:\Users\user\Downloads\Photos\images (2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5450" y="0"/>
            <a:ext cx="310356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6545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:\Users\user\Downloads\Photos\thanhlon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19463"/>
            <a:ext cx="29654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C:\Users\user\Downloads\Photos\tải xuống (16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1963" y="3311525"/>
            <a:ext cx="3030537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6" descr="tải xuống (1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9013" y="3319463"/>
            <a:ext cx="302895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7" descr="C:\Users\user\Downloads\Photos\vnm_2013_27236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5525" y="0"/>
            <a:ext cx="3038475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Oval 8"/>
          <p:cNvSpPr>
            <a:spLocks noChangeArrowheads="1"/>
          </p:cNvSpPr>
          <p:nvPr/>
        </p:nvSpPr>
        <p:spPr bwMode="auto">
          <a:xfrm>
            <a:off x="2016125" y="16398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To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202" name="Oval 9"/>
          <p:cNvSpPr>
            <a:spLocks noChangeArrowheads="1"/>
          </p:cNvSpPr>
          <p:nvPr/>
        </p:nvSpPr>
        <p:spPr bwMode="auto">
          <a:xfrm>
            <a:off x="2125663" y="470693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Trung bình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203" name="Oval 10"/>
          <p:cNvSpPr>
            <a:spLocks noChangeArrowheads="1"/>
          </p:cNvSpPr>
          <p:nvPr/>
        </p:nvSpPr>
        <p:spPr bwMode="auto">
          <a:xfrm>
            <a:off x="6653213" y="3209925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Nhỏ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08225" y="2314575"/>
            <a:ext cx="4527550" cy="2228850"/>
          </a:xfrm>
          <a:prstGeom prst="cloudCallout">
            <a:avLst>
              <a:gd name="adj1" fmla="val -51464"/>
              <a:gd name="adj2" fmla="val 41437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kích thước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2" descr="C:\Users\user\Downloads\Photos\4cha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06650"/>
            <a:ext cx="2246313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3550" y="2443163"/>
            <a:ext cx="233045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C:\Users\user\Downloads\Photos\tải xuống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9263" y="0"/>
            <a:ext cx="2336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tải xuống (1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0850" y="4743450"/>
            <a:ext cx="2335213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 descr="C:\Users\user\Downloads\Photos\du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06938"/>
            <a:ext cx="2308225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 descr="C:\Users\user\Downloads\Photos\images (18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1038" y="0"/>
            <a:ext cx="24098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Oval 8"/>
          <p:cNvSpPr>
            <a:spLocks noChangeArrowheads="1"/>
          </p:cNvSpPr>
          <p:nvPr/>
        </p:nvSpPr>
        <p:spPr bwMode="auto">
          <a:xfrm>
            <a:off x="7091363" y="1968500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Béo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0" name="Oval 9"/>
          <p:cNvSpPr>
            <a:spLocks noChangeArrowheads="1"/>
          </p:cNvSpPr>
          <p:nvPr/>
        </p:nvSpPr>
        <p:spPr bwMode="auto">
          <a:xfrm>
            <a:off x="336550" y="4232275"/>
            <a:ext cx="1862138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Chua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7127875" y="42687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Bùi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2" name="Oval 11"/>
          <p:cNvSpPr>
            <a:spLocks noChangeArrowheads="1"/>
          </p:cNvSpPr>
          <p:nvPr/>
        </p:nvSpPr>
        <p:spPr bwMode="auto">
          <a:xfrm>
            <a:off x="373063" y="6392863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Mát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3" name="Oval 12"/>
          <p:cNvSpPr>
            <a:spLocks noChangeArrowheads="1"/>
          </p:cNvSpPr>
          <p:nvPr/>
        </p:nvSpPr>
        <p:spPr bwMode="auto">
          <a:xfrm>
            <a:off x="3549650" y="16398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Chát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4" name="Oval 13"/>
          <p:cNvSpPr>
            <a:spLocks noChangeArrowheads="1"/>
          </p:cNvSpPr>
          <p:nvPr/>
        </p:nvSpPr>
        <p:spPr bwMode="auto">
          <a:xfrm>
            <a:off x="7054850" y="639286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Cay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255" name="Picture 14" descr="C:\Users\user\Downloads\Photos\vnm_2013_27236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271713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Oval 15"/>
          <p:cNvSpPr>
            <a:spLocks noChangeArrowheads="1"/>
          </p:cNvSpPr>
          <p:nvPr/>
        </p:nvSpPr>
        <p:spPr bwMode="auto">
          <a:xfrm>
            <a:off x="227013" y="193198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Ngọt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257" name="Picture 16" descr="C:\Users\user\Downloads\Photos\tải xuống (19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2675" y="4667250"/>
            <a:ext cx="2057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8" name="Oval 17"/>
          <p:cNvSpPr>
            <a:spLocks noChangeArrowheads="1"/>
          </p:cNvSpPr>
          <p:nvPr/>
        </p:nvSpPr>
        <p:spPr bwMode="auto">
          <a:xfrm>
            <a:off x="3732213" y="6392863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0000FF"/>
                </a:solidFill>
                <a:cs typeface="Arial" charset="0"/>
              </a:rPr>
              <a:t>Đắng</a:t>
            </a:r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98713" y="2314575"/>
            <a:ext cx="4346575" cy="2228850"/>
          </a:xfrm>
          <a:prstGeom prst="cloudCallout">
            <a:avLst>
              <a:gd name="adj1" fmla="val -51464"/>
              <a:gd name="adj2" fmla="val 41437"/>
            </a:avLst>
          </a:prstGeom>
          <a:solidFill>
            <a:srgbClr val="FFFF66"/>
          </a:solidFill>
          <a:ln w="38100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ysClr val="windowText" lastClr="000000"/>
                </a:solidFill>
                <a:cs typeface="Arial" charset="0"/>
              </a:rPr>
              <a:t>Quả có nhiều mùi vị khác nhau</a:t>
            </a:r>
            <a:endParaRPr lang="en-US" sz="3600" b="0" dirty="0">
              <a:solidFill>
                <a:sysClr val="windowText" lastClr="000000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228600"/>
            <a:ext cx="8305800" cy="5105400"/>
            <a:chOff x="5952" y="720"/>
            <a:chExt cx="3888" cy="3168"/>
          </a:xfrm>
        </p:grpSpPr>
        <p:sp>
          <p:nvSpPr>
            <p:cNvPr id="24585" name="Rectangle 3"/>
            <p:cNvSpPr>
              <a:spLocks noChangeArrowheads="1"/>
            </p:cNvSpPr>
            <p:nvPr/>
          </p:nvSpPr>
          <p:spPr bwMode="auto">
            <a:xfrm>
              <a:off x="5952" y="2587"/>
              <a:ext cx="3888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  <p:pic>
          <p:nvPicPr>
            <p:cNvPr id="24586" name="Picture 4" descr="TWEETY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79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0" y="3810000"/>
            <a:ext cx="8991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i="1"/>
              <a:t>Hoạt động 2: </a:t>
            </a:r>
          </a:p>
          <a:p>
            <a:pPr algn="ctr"/>
            <a:r>
              <a:rPr lang="en-US" sz="4400" b="1" i="1"/>
              <a:t>Các bộ phận của quả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24581" name="Picture 1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8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20" descr="Pictur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200" y="914400"/>
            <a:ext cx="6477000" cy="44454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Phiếu</a:t>
            </a:r>
            <a:r>
              <a:rPr lang="en-US" sz="4400" dirty="0"/>
              <a:t> </a:t>
            </a:r>
            <a:r>
              <a:rPr lang="en-US" sz="4400" dirty="0" err="1"/>
              <a:t>học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endParaRPr lang="en-US" sz="4400" dirty="0"/>
          </a:p>
          <a:p>
            <a:pPr algn="ctr"/>
            <a:r>
              <a:rPr lang="en-US" dirty="0"/>
              <a:t>               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1.Quả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893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1" name="Picture 13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1" name="Picture 3" descr="hieuptfood-papa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0"/>
            <a:ext cx="44958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5257800" y="1676400"/>
            <a:ext cx="19050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H="1" flipV="1">
            <a:off x="5638800" y="4495800"/>
            <a:ext cx="20574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1600200" y="3276600"/>
            <a:ext cx="22860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010400" y="13716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itchFamily="34" charset="0"/>
              </a:rPr>
              <a:t>Vỏ 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315200" y="507365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itchFamily="34" charset="0"/>
              </a:rPr>
              <a:t>Thịt 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57200" y="26670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solidFill>
                  <a:srgbClr val="009900"/>
                </a:solidFill>
                <a:latin typeface="VNI-Times" pitchFamily="2" charset="0"/>
              </a:rPr>
              <a:t>Hạt</a:t>
            </a:r>
            <a:r>
              <a:rPr lang="en-US" sz="3600" dirty="0">
                <a:solidFill>
                  <a:srgbClr val="0099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286000" y="838200"/>
            <a:ext cx="419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>
                <a:solidFill>
                  <a:srgbClr val="FA0000"/>
                </a:solidFill>
                <a:latin typeface="VNI-Times" pitchFamily="2" charset="0"/>
              </a:rPr>
              <a:t> </a:t>
            </a:r>
            <a:r>
              <a:rPr lang="en-US" sz="3400">
                <a:solidFill>
                  <a:srgbClr val="0000CC"/>
                </a:solidFill>
                <a:latin typeface="VNI-Times" pitchFamily="2" charset="0"/>
              </a:rPr>
              <a:t>Caáu taïo cuûa quaû</a:t>
            </a: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 rot="-321349">
            <a:off x="3352800" y="3657600"/>
            <a:ext cx="2209800" cy="6096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3352800" y="5334000"/>
            <a:ext cx="2209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Đu </a:t>
            </a:r>
            <a:r>
              <a:rPr lang="en-US" sz="3000" b="1"/>
              <a:t>đ</a:t>
            </a:r>
            <a:r>
              <a:rPr lang="en-US" sz="3000" b="1">
                <a:latin typeface="VNI-Times" pitchFamily="2" charset="0"/>
              </a:rPr>
              <a:t>ủ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  <p:bldP spid="22534" grpId="0" animBg="1"/>
      <p:bldP spid="22535" grpId="0"/>
      <p:bldP spid="22536" grpId="0"/>
      <p:bldP spid="22537" grpId="0"/>
      <p:bldP spid="22538" grpId="0"/>
      <p:bldP spid="22539" grpId="0" animBg="1"/>
      <p:bldP spid="225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539E0-5447-4230-B9CF-CA957388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F46AD-3442-414E-A622-B29CFC36A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- Kể được một số loại quả.</a:t>
            </a:r>
          </a:p>
          <a:p>
            <a:pPr marL="0" indent="0" algn="just">
              <a:buNone/>
            </a:pP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- Nêu được những điểm giống và khác nhau về màu sắc, hình dạng, kích thước và mùi vị của một số loại quả.</a:t>
            </a:r>
          </a:p>
          <a:p>
            <a:pPr marL="0" indent="0" algn="just">
              <a:buNone/>
            </a:pP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- Nêu được tên bộ phận thường có của một quả, chức năng của hạt và ích lợi của quả.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1736339"/>
      </p:ext>
    </p:extLst>
  </p:cSld>
  <p:clrMapOvr>
    <a:masterClrMapping/>
  </p:clrMapOvr>
  <p:transition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5" name="Picture 5" descr="coconu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416050"/>
            <a:ext cx="34115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banana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873250"/>
            <a:ext cx="3581400" cy="3494088"/>
          </a:xfrm>
          <a:prstGeom prst="rect">
            <a:avLst/>
          </a:prstGeom>
          <a:noFill/>
        </p:spPr>
      </p:pic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4419600" y="1492250"/>
            <a:ext cx="1676400" cy="838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324600" y="1568450"/>
            <a:ext cx="228600" cy="1371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715000" y="676354"/>
            <a:ext cx="1295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</a:rPr>
              <a:t>Vỏ</a:t>
            </a:r>
            <a:r>
              <a:rPr lang="en-US" sz="6600" b="1" dirty="0">
                <a:solidFill>
                  <a:srgbClr val="FF00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4114800" y="4114800"/>
            <a:ext cx="2286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4419600" y="3384550"/>
            <a:ext cx="2667000" cy="213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352800" y="5154781"/>
            <a:ext cx="129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</a:rPr>
              <a:t>Thịt</a:t>
            </a:r>
            <a:r>
              <a:rPr lang="en-US" sz="6000" dirty="0">
                <a:solidFill>
                  <a:srgbClr val="0099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066800" y="609600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NI-Times" pitchFamily="2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09600" y="5334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>
                <a:solidFill>
                  <a:srgbClr val="FF0000"/>
                </a:solidFill>
                <a:latin typeface="VNI-Times" pitchFamily="2" charset="0"/>
              </a:rPr>
              <a:t>Löu yù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6324600" y="5257800"/>
            <a:ext cx="1371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Chuối  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371600" y="5257800"/>
            <a:ext cx="1371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Dừa  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8" grpId="0" animBg="1"/>
      <p:bldP spid="25609" grpId="0"/>
      <p:bldP spid="25610" grpId="0" animBg="1"/>
      <p:bldP spid="25611" grpId="0" animBg="1"/>
      <p:bldP spid="25612" grpId="0"/>
      <p:bldP spid="256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9" name="Picture 5" descr="dau 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371600"/>
            <a:ext cx="3076575" cy="4448175"/>
          </a:xfrm>
          <a:prstGeom prst="rect">
            <a:avLst/>
          </a:prstGeom>
          <a:noFill/>
        </p:spPr>
      </p:pic>
      <p:pic>
        <p:nvPicPr>
          <p:cNvPr id="26630" name="Picture 6" descr="dau fo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8800"/>
            <a:ext cx="3333750" cy="3333750"/>
          </a:xfrm>
          <a:prstGeom prst="rect">
            <a:avLst/>
          </a:prstGeom>
          <a:noFill/>
        </p:spPr>
      </p:pic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3276600" y="1295400"/>
            <a:ext cx="13716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5029200" y="1295400"/>
            <a:ext cx="14478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176712" y="566737"/>
            <a:ext cx="1295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Vỏ</a:t>
            </a:r>
            <a:r>
              <a:rPr lang="en-US" sz="5400" b="1" dirty="0">
                <a:solidFill>
                  <a:srgbClr val="FF00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 flipV="1">
            <a:off x="2895600" y="3886200"/>
            <a:ext cx="1676400" cy="1447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V="1">
            <a:off x="4876800" y="3657600"/>
            <a:ext cx="1981200" cy="1752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038600" y="53340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itchFamily="34" charset="0"/>
              </a:rPr>
              <a:t>Hạt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324600" y="669925"/>
            <a:ext cx="1676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Hạt ñoã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752600" y="974725"/>
            <a:ext cx="1600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Hạt lạc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2" grpId="0" animBg="1"/>
      <p:bldP spid="26633" grpId="0"/>
      <p:bldP spid="26634" grpId="0" animBg="1"/>
      <p:bldP spid="26635" grpId="0" animBg="1"/>
      <p:bldP spid="266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096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380" y="205800"/>
            <a:ext cx="2325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vỏ</a:t>
            </a:r>
            <a:r>
              <a:rPr lang="en-US" sz="3200" b="1" dirty="0"/>
              <a:t> </a:t>
            </a:r>
            <a:r>
              <a:rPr lang="en-US" sz="3200" b="1" dirty="0" err="1"/>
              <a:t>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endParaRPr lang="en-US" sz="3200" b="1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66850"/>
            <a:ext cx="2819399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4038600"/>
            <a:ext cx="2943225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3" y="5790307"/>
            <a:ext cx="2943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vỏ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endParaRPr lang="en-US" sz="3200" b="1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20" y="3581400"/>
            <a:ext cx="2752725" cy="212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96" y="304800"/>
            <a:ext cx="260984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96368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7626" y="2781300"/>
            <a:ext cx="2895600" cy="10668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hạt</a:t>
            </a:r>
            <a:endParaRPr lang="en-US" sz="3200" b="1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4343400"/>
            <a:ext cx="2895600" cy="217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0"/>
            <a:ext cx="3092245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wn Arrow Callout 9"/>
          <p:cNvSpPr/>
          <p:nvPr/>
        </p:nvSpPr>
        <p:spPr>
          <a:xfrm>
            <a:off x="6529387" y="9525"/>
            <a:ext cx="2362200" cy="1594208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hạt</a:t>
            </a:r>
            <a:endParaRPr lang="en-US" sz="3200" b="1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4" y="1779829"/>
            <a:ext cx="2895600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7" y="4465670"/>
            <a:ext cx="2895600" cy="227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32152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228600"/>
            <a:ext cx="8305800" cy="5105400"/>
            <a:chOff x="5952" y="720"/>
            <a:chExt cx="3888" cy="3168"/>
          </a:xfrm>
        </p:grpSpPr>
        <p:sp>
          <p:nvSpPr>
            <p:cNvPr id="28681" name="Rectangle 3"/>
            <p:cNvSpPr>
              <a:spLocks noChangeArrowheads="1"/>
            </p:cNvSpPr>
            <p:nvPr/>
          </p:nvSpPr>
          <p:spPr bwMode="auto">
            <a:xfrm>
              <a:off x="5952" y="2587"/>
              <a:ext cx="3888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  <p:pic>
          <p:nvPicPr>
            <p:cNvPr id="28682" name="Picture 4" descr="TWEETY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3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381000" y="3505200"/>
            <a:ext cx="952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400" b="1" i="1" dirty="0"/>
              <a:t>                  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algn="just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Background-6-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1513" y="274638"/>
            <a:ext cx="7800975" cy="5851525"/>
          </a:xfrm>
          <a:noFill/>
        </p:spPr>
      </p:pic>
      <p:sp>
        <p:nvSpPr>
          <p:cNvPr id="4" name="Cloud 3"/>
          <p:cNvSpPr/>
          <p:nvPr/>
        </p:nvSpPr>
        <p:spPr>
          <a:xfrm>
            <a:off x="762000" y="381000"/>
            <a:ext cx="7391400" cy="34290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2" descr="Untitled.pn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524000" y="1600200"/>
            <a:ext cx="12192000" cy="8208963"/>
          </a:xfrm>
        </p:spPr>
      </p:pic>
      <p:sp>
        <p:nvSpPr>
          <p:cNvPr id="6" name="Rectangle 5"/>
          <p:cNvSpPr/>
          <p:nvPr/>
        </p:nvSpPr>
        <p:spPr>
          <a:xfrm>
            <a:off x="1600200" y="304800"/>
            <a:ext cx="61750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Quả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dùng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để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ĂN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tươi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24" name="Picture 9" descr="nho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1981200" cy="18272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5" name="Picture 6" descr="3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038600"/>
            <a:ext cx="1752600" cy="18288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cho-be-a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600200"/>
            <a:ext cx="5181600" cy="4343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762000" y="157558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1748" name="Picture 3" descr="thuc-don-an-dam-cho-be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2819400" y="11430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Untitled4.png"/>
          <p:cNvPicPr>
            <a:picLocks noGrp="1" noChangeAspect="1"/>
          </p:cNvPicPr>
          <p:nvPr>
            <p:ph/>
          </p:nvPr>
        </p:nvPicPr>
        <p:blipFill rotWithShape="1">
          <a:blip r:embed="rId2" cstate="print"/>
          <a:srcRect l="12605" t="1098" r="12663" b="48902"/>
          <a:stretch/>
        </p:blipFill>
        <p:spPr>
          <a:xfrm>
            <a:off x="152400" y="703237"/>
            <a:ext cx="8686800" cy="3487763"/>
          </a:xfrm>
          <a:noFill/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3" descr="Untitled4.png">
            <a:extLst>
              <a:ext uri="{FF2B5EF4-FFF2-40B4-BE49-F238E27FC236}">
                <a16:creationId xmlns:a16="http://schemas.microsoft.com/office/drawing/2014/main" id="{ED1445C1-EFCA-4B11-9E60-33F3ADAF2B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757" t="47517" r="13789"/>
          <a:stretch/>
        </p:blipFill>
        <p:spPr>
          <a:xfrm>
            <a:off x="0" y="3657600"/>
            <a:ext cx="914400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025354"/>
      </p:ext>
    </p:extLst>
  </p:cSld>
  <p:clrMapOvr>
    <a:masterClrMapping/>
  </p:clrMapOvr>
  <p:transition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19200" y="685800"/>
            <a:ext cx="7162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rất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ích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lợi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	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dùng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bữa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thực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phẩm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đóng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hộp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ép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dầu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trí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xuất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khẩu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 .</a:t>
            </a:r>
          </a:p>
          <a:p>
            <a:pPr algn="just"/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vi-ta-min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chất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xơ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sức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khỏe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ownloads\Lect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6648" y="2597340"/>
            <a:ext cx="6776112" cy="992579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6000" b="1" dirty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1028" name="Picture 4" descr="C:\Users\ASUS\Downloads\niver20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4" y="2665004"/>
            <a:ext cx="7143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US\Downloads\201052_1870887596_ujdpwob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57" y="3844004"/>
            <a:ext cx="1928813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12" y="572214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51" y="572214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58" y="571826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40" y="5728702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SUS\Downloads\115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89" y="5372474"/>
            <a:ext cx="2371725" cy="6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SUS\Downloads\th_thL1_88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60" y="4094036"/>
            <a:ext cx="535781" cy="8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SUS\Downloads\10231647aae52e37b7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89" y="4801641"/>
            <a:ext cx="228600" cy="20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SUS\Downloads\1097598lgcsepnnyx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" y="5693942"/>
            <a:ext cx="992981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SUS\Downloads\1097598lgcsepnnyx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70" y="5688290"/>
            <a:ext cx="992981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SUS\Downloads\23741ydl5zbmguz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16" y="5429624"/>
            <a:ext cx="321469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SUS\Downloads\094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88" y="10189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ASUS\Downloads\162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46" y="2320013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SUS\Downloads\39.gif">
            <a:hlinkClick r:id="rId13" action="ppaction://hlinkfil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15" y="4444453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SUS\Downloads\104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89" y="22344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SUS\Downloads\176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72" y="10189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SUS\Downloads\gif_icon332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5" y="4087265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ASUS\Downloads\41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42" y="2147710"/>
            <a:ext cx="521494" cy="42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304800" y="0"/>
            <a:ext cx="5715000" cy="729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32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ý: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Khi sử dụng các loại quả ăn tươi: ta cần chọn quả còn tươi, rửa sạch, một số loại quả cần gọt (bóc) vỏ…trước khi ăn.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Không ăn một số quả có chứa chất độc, những quả không rõ xuất xứ.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3200" b="1">
              <a:solidFill>
                <a:srgbClr val="26269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sz="3200" b="1">
              <a:solidFill>
                <a:srgbClr val="2626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3" descr="cam_thao_d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tải xuống (5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O3nSwFuq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5240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 descr="Untitled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52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096000" y="19050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6248400" y="1828800"/>
            <a:ext cx="1143000" cy="990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5943600" y="381000"/>
            <a:ext cx="144780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7543800" y="381000"/>
            <a:ext cx="144780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43600" y="3810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67600" y="3048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4" name="Picture 20" descr="maxresdefaul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3048000"/>
            <a:ext cx="335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21" descr="tải xuống (4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4876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22" descr="tải xuống (3)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4800600"/>
            <a:ext cx="167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304800" y="0"/>
            <a:ext cx="8839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32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ý: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 Ăn quả trong các bữa ăn.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 Thực hiện ăn chín đối với một số loại quả cần phải chế biến. </a:t>
            </a:r>
          </a:p>
        </p:txBody>
      </p:sp>
      <p:pic>
        <p:nvPicPr>
          <p:cNvPr id="36868" name="Picture 3" descr="h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7180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1437149227-chongnau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3048000"/>
            <a:ext cx="47625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76484" cy="677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ertical Scroll 5"/>
          <p:cNvSpPr/>
          <p:nvPr/>
        </p:nvSpPr>
        <p:spPr>
          <a:xfrm>
            <a:off x="2209800" y="762000"/>
            <a:ext cx="2290916" cy="57150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Hạt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chức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gì</a:t>
            </a:r>
            <a:r>
              <a:rPr lang="en-US" sz="4800" dirty="0"/>
              <a:t>?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219200" y="3276600"/>
            <a:ext cx="4572000" cy="2971800"/>
          </a:xfrm>
          <a:prstGeom prst="wedgeRectCallout">
            <a:avLst>
              <a:gd name="adj1" fmla="val 67792"/>
              <a:gd name="adj2" fmla="val -992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Hạt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duy</a:t>
            </a:r>
            <a:r>
              <a:rPr lang="en-US" sz="3600" dirty="0"/>
              <a:t> </a:t>
            </a:r>
            <a:r>
              <a:rPr lang="en-US" sz="3600" dirty="0" err="1"/>
              <a:t>trì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loài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693949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8001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Hạt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chức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sinh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duy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trì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nòi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giống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lvl="1">
              <a:buFontTx/>
              <a:buChar char="-"/>
            </a:pP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gặp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điều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thích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hợp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hạt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sẽ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mọc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mới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7206"/>
            <a:ext cx="94488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-228600"/>
            <a:ext cx="2781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Ghi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nhớ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966" y="1752600"/>
            <a:ext cx="55434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Có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nhiều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quả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khác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nhau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về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hình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dạng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kích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thước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màu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sắc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mùi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vị</a:t>
            </a:r>
            <a:r>
              <a:rPr lang="en-US" sz="3200" b="1" i="1" dirty="0">
                <a:solidFill>
                  <a:srgbClr val="FF0000"/>
                </a:solidFill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</a:rPr>
              <a:t>Mỗi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quả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thường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có</a:t>
            </a:r>
            <a:r>
              <a:rPr lang="en-US" sz="3200" b="1" i="1" dirty="0">
                <a:solidFill>
                  <a:srgbClr val="FF0000"/>
                </a:solidFill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</a:rPr>
              <a:t>vỏ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thịt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hạt</a:t>
            </a:r>
            <a:r>
              <a:rPr lang="en-US" sz="3200" b="1" i="1" dirty="0">
                <a:solidFill>
                  <a:srgbClr val="FF0000"/>
                </a:solidFill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</a:rPr>
              <a:t>Khi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gặp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điều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kiện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thích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hợp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hạt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sẽ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mọc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cây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mới</a:t>
            </a:r>
            <a:r>
              <a:rPr lang="en-US" sz="3200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478882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l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1600" y="0"/>
            <a:ext cx="15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990600" y="2819400"/>
            <a:ext cx="7620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TRÒ CHƠI:</a:t>
            </a:r>
          </a:p>
          <a:p>
            <a:pPr algn="ctr">
              <a:defRPr/>
            </a:pPr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AI NHANH AI ĐÚNG</a:t>
            </a:r>
          </a:p>
        </p:txBody>
      </p:sp>
      <p:pic>
        <p:nvPicPr>
          <p:cNvPr id="17412" name="Picture 8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3544888" y="376555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7620000" y="1143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0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2362200" y="3810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2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1295400" y="28956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6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400800" y="3505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32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33400" y="3810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37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990600" y="1981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39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248400" y="4459288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42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638800" y="2667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4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705600" y="3124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48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029200" y="4981575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3033713" y="5000625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9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1019175" y="535305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248400" y="5334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6388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wqzdci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886200"/>
            <a:ext cx="3048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4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-304800" y="1295400"/>
            <a:ext cx="4343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tải xuống (1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2362200"/>
            <a:ext cx="58674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7" name="Text Box 5"/>
          <p:cNvSpPr txBox="1">
            <a:spLocks noChangeArrowheads="1"/>
          </p:cNvSpPr>
          <p:nvPr/>
        </p:nvSpPr>
        <p:spPr bwMode="auto">
          <a:xfrm>
            <a:off x="381000" y="-30163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7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gừng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cay</a:t>
            </a:r>
          </a:p>
          <a:p>
            <a:pPr eaLnBrk="0" hangingPunct="0">
              <a:defRPr/>
            </a:pP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 ngón tay mặc áo đỏ.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01</a:t>
            </a:r>
          </a:p>
        </p:txBody>
      </p:sp>
      <p:pic>
        <p:nvPicPr>
          <p:cNvPr id="18454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62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81000" y="-30163"/>
            <a:ext cx="8229600" cy="921190"/>
            <a:chOff x="381000" y="-30163"/>
            <a:chExt cx="8229600" cy="921190"/>
          </a:xfrm>
        </p:grpSpPr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381000" y="-30163"/>
              <a:ext cx="82296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2" name="Text Box 6"/>
            <p:cNvSpPr txBox="1">
              <a:spLocks noChangeArrowheads="1"/>
            </p:cNvSpPr>
            <p:nvPr/>
          </p:nvSpPr>
          <p:spPr bwMode="auto">
            <a:xfrm>
              <a:off x="609600" y="429064"/>
              <a:ext cx="30480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02</a:t>
            </a:r>
          </a:p>
        </p:txBody>
      </p:sp>
      <p:pic>
        <p:nvPicPr>
          <p:cNvPr id="19465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6" descr="http://saigonhoa.com/wp-content/uploads/2014/07/qua-m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35052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7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48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03</a:t>
            </a:r>
          </a:p>
        </p:txBody>
      </p:sp>
      <p:pic>
        <p:nvPicPr>
          <p:cNvPr id="20489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7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3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3581400"/>
            <a:ext cx="396240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1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04</a:t>
            </a:r>
          </a:p>
        </p:txBody>
      </p:sp>
      <p:pic>
        <p:nvPicPr>
          <p:cNvPr id="21513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7950" y="3632200"/>
            <a:ext cx="420211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8001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8001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2098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              </a:t>
            </a:r>
            <a:r>
              <a:rPr lang="en-US" sz="4800" b="1" dirty="0">
                <a:solidFill>
                  <a:srgbClr val="FF0000"/>
                </a:solidFill>
              </a:rPr>
              <a:t>Môn : 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 Tự nhiên –  Xã hội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418CE61B-27AD-4361-8D8F-293A1E7B78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306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8372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BAR0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8674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233362" y="381536"/>
            <a:ext cx="8686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</a:rPr>
              <a:t>Ghi</a:t>
            </a:r>
            <a:r>
              <a:rPr lang="en-US" sz="4000" b="1" u="sng" dirty="0">
                <a:solidFill>
                  <a:srgbClr val="FF0000"/>
                </a:solidFill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</a:rPr>
              <a:t>nhớ</a:t>
            </a:r>
            <a:r>
              <a:rPr lang="en-US" sz="4000" b="1" u="sng" dirty="0">
                <a:solidFill>
                  <a:srgbClr val="FF0000"/>
                </a:solidFill>
              </a:rPr>
              <a:t>:</a:t>
            </a:r>
          </a:p>
          <a:p>
            <a:pPr>
              <a:defRPr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i="1" dirty="0">
                <a:latin typeface="Times New Roman" pitchFamily="18" charset="0"/>
                <a:cs typeface="Times New Roman" pitchFamily="18" charset="0"/>
              </a:rPr>
              <a:t>có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vi-VN" alt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alt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rosec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914400" y="1371600"/>
            <a:ext cx="7696200" cy="3886200"/>
          </a:xfrm>
          <a:prstGeom prst="cloudCallout">
            <a:avLst>
              <a:gd name="adj1" fmla="val -49676"/>
              <a:gd name="adj2" fmla="val 49060"/>
            </a:avLst>
          </a:prstGeom>
          <a:solidFill>
            <a:srgbClr val="FF6600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FFFF"/>
                </a:solidFill>
                <a:latin typeface=".VnTime" pitchFamily="34" charset="0"/>
              </a:rPr>
              <a:t>!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74\Desktop\ảnh silde\tre suy ng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857250"/>
            <a:ext cx="91325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504" y="1637649"/>
            <a:ext cx="2917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098" name="Picture 2" descr="C:\Users\ASUS\Downloads\cyworld017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70" y="855801"/>
            <a:ext cx="64293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SUS\Downloads\cyworld017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16" y="876272"/>
            <a:ext cx="64293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US\Downloads\878060mzmb0yx9v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9" y="4343188"/>
            <a:ext cx="2014538" cy="165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SUS\Downloads\810480e2k4fran2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55" y="915787"/>
            <a:ext cx="564356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47" y="1774253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17" y="1395164"/>
            <a:ext cx="415831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08" y="1208969"/>
            <a:ext cx="550603" cy="35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US\Downloads\14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51" y="1055726"/>
            <a:ext cx="296219" cy="2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715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537" y="1549358"/>
            <a:ext cx="4419600" cy="3665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4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549358"/>
            <a:ext cx="4419600" cy="3539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2" name="Text Box 15"/>
          <p:cNvSpPr txBox="1">
            <a:spLocks noChangeArrowheads="1"/>
          </p:cNvSpPr>
          <p:nvPr/>
        </p:nvSpPr>
        <p:spPr bwMode="auto">
          <a:xfrm>
            <a:off x="76200" y="230064"/>
            <a:ext cx="929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447800" y="5284115"/>
            <a:ext cx="18145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khế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259513" y="5257800"/>
            <a:ext cx="1893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mít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3000" r="-1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5875" y="950084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5600" y="1563078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2329961"/>
            <a:ext cx="449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 descr="data:image/jpeg;base64,/9j/4AAQSkZJRgABAQAAAQABAAD/2wCEAAkGBxMSEhQUExQVFBQXFxYYGBUWFxgWFRgUGBwWFxYUFxUYHCggGBomHBQUIjEhJSkrLi4uFx8zODMsNygtLisBCgoKDg0OGxAQGzQkICQtLCwsLDAsLC8sLy8sLCwsLywsLCwsLCwsLCwsLDQsLCwsLCwsLCwsLCwsLCwsLCwsLP/AABEIANkA6AMBIgACEQEDEQH/xAAcAAAABwEBAAAAAAAAAAAAAAAAAQIDBAUGBwj/xABDEAACAQIEAwYCBgcGBgMAAAABAhEAAwQSITEFBkETIlFhcYEykQcUQqGxwSMzUmJy4fAVgpKi0fEkQ1Njk7IWc9L/xAAaAQACAwEBAAAAAAAAAAAAAAADBAABAgUG/8QAMREAAgIBAwMCAwcEAwAAAAAAAAECEQMEEiETMVEiQQVhcRQygZGhsfAjwdHxFULh/9oADAMBAAIRAxEAPwDrE0YpM0YrRBYNHSJo6ogqjFEDR1RA6FFNHUIKoUmlVCAoUKFQgKFChUIChQoVCAoUKFQgKFCaKoQOiNFQq6IChQmimoQBoqE0k1ZATRTQmiqFANCimhUIJmjBpsGlA1CC5owaRNGDULHAaMGmwaUKhBYo5pApVUQVQoqOaogc0JoqFQgqjApIpYuUtLVY06TNKLFC0aM2fOgt0UrPVLUxfuTaxooRSJqTNIe3NbjmXuVQxQoNpRGmEygzRUVAmrICiJopopqEDopopopqFB0U0RNFNQoOhSCaOoWNBqOaYz0YepRCQDRhqji5R9pUIWGHtBuvtT1zCeHyqqtYrqNxV3ZuhgDS2POsjaNNUR1tgbj76c7EHanLy6SKZDRqKqWVwlTINXFI3pIap2jDyqtvd0waYTvsUO5qbvXYpvtai3rtcr4trOhi2xfL/YLihuZJN2j7aoBvUpHryUtY77jPTLC29PBqhBqkg6U1g1DYNxJavS5pi2dKcFdrHlbiDaBcWailqlZqh4vQ+v40/pM9vYzEkDNQzVksdzth1umyHIdZnTQ5TBCk7+opWB5zsAkuS06DaBv8zRcmuxQdN/oynGlyatFJ2FP/AFRvL50zhsepAI2Oo0jT0qWl+iR1MJdmVRFuWWXcaeO4pgtVwr1DxuDkSu/h40ZMoglqLNUVr3SDSDiPWpvj5L2smFqFQPrg86Opvh5Jsl4I/wBYofWKQEFKCChdaQToxF9vRHEgDXSgEpvG2C1tlWMxGk+NDnmnXBpYoC8PfEmKveE391+VYXDtcs3VW5GVjAaZkn4QPHXStRw+9DD5VxYZpY8ibCZsdLg0yNUS7o0e9O22pGO+EN4H7jXT1L3Yt69uf8i0e4dl4MUniFrMsjcaj8xTSv1qRn0rOlzpxastrkowxpi69P4wgGPWoLtXlvjGoc9Q1fZL9r/uO4o8BhtafsNUan7dchhmTbZqWp0qFZqTbbentLKu4vNErDnSnhUbDNpTpeu9gyx6Ub8AGuRc1HxiSvprS+0prFXO438LfgaqGoSmmSjD8b5Jw924j9kq5Z7xuXANd4RSCT/eHvUjDXMPglKWEgndiS7f4mk1Lt4e5ikUrdRCRmCmToRpJG2/hWB5wu3sM5t3AUfcHdWXxB6iiZp5stdNVHz/AK7EjDc6Zr+Pcw/8Hee2AroucGSTKQx18wCPekck85LigFY97ofPwNczTGX8cv1WywDXO6cxATYkAka65YHmwrP8B4hcwWIy3Ay5WK3FOhUjQ/Kj49Jk6W6/Uv1XgralKj1VYuVLVqouB4ztbKONZG/j5j7quLRroabLvimDkqZC4vgwe+N+vmPH1qne3WpOunSsnxHCXkL9k6kzIW6CVHoy6x86LNe6Nwl7COzoVIRaFDoJZHCijgUgClKKlmhYNC40CaUFqux+JAJHhQNRlWOFm8cN7ooeOHM+Y6kajU6EaiK02Cv5lVh1AP51lOIXJNW/Ll+bQHgSPz/A159zck2x7UY/6aZusO8gHyqTcXMpHiKreHvKCrK2a7mlnvhT90cWSpldZfSpNttKiRDMPAn79fzp+0dK52lm1La/mvyCyM3xfFFcSqHZkYj1BAP4ijmofPDZHw939m5lP8LiPlOWnLN8EA1w9fjqe7z/AD9h3FzBMfJp+29QXu039cApLa2b22Xlp6fV6zLcWCz5ampeC4hbffEWl/dkk/lFdLQ/D9Rn+4uPLMyxOrNBYu6Gje9Vet22P+eh9v50t7TN8JDekj8dPvroy+E66MaST/H/AEAaV8j31nWlYy5+ieN8rR8jVNedkYZpHmf6g1F41x1bWRJ7zkx6ASTXKlj1OHJsnFphFib7D3DLnZkjaI916Crvi3BbGMtKL9pbgU5lzCcp6x7VkeF3M7QDv5mfn71ssPeDIVzQYEQdf6mvQfD5WnF+4vlTjK13KnDcpYW2Q1u1aRlMqy21DKRMEGNNz865z9KHKt5z24tBrogG5aj9InQXE6OIEMNxp0Fb7ifGAhRmuKgMg5jAzLEnTpr061nuY+ODEWnGFvFrlvv6IwUx4OdtxqRFM6aM1L0Wkn7u7/C7G4Y3kVyVp/Lt+Jb/AEWm6mCt2sQjW7izCvoxQfCY32j5VqeI8U7DJ3Sc7FFMwvaEEorHoGIifE1yng/F8eXi7dfKZl7jW8issEEs2gEkdetbzGY+3iLAthlclQSQwcZlhpBSZMidhtTezbFvHfu/58hbUYHja5T+hS4X6SC13s3turBoYKV3BgrlInfTedKqONc5X7V9kK2rgZswe4AXUSAbfdJGh28Kj8x8EuYkricOQL4AS6hIXO6CQ6kbvlynXcRB0gwLvKt+/YS82a29tSFLABGbMxysWIMQB39YkCDFFhldfz8hlPTJKVfVeGbPh3M1vvLcuWQRlKw57wYE5VBBOhWPcUKwmG4bZts158dbS4XJQKDcVSxJIIGrRI1206zoKMnF8tfqi/synzG6+j/wzrC2xTgt0QNVPNPGRhrOYGGYkKfDSSR50ATScnRdBaxXEL5DH1Pzk1V8P53SQtxHiILIRm9ddqr+Y8fmPa4ZmCQJR4keOsd7fpQdXpOtD0sd08J45+pd/cnYzGAbmrTlnEDvAHQkH8j+VcwxnGSx10NX/IXFScSEJkMjfMQfyNcjJopQxt+BzLKMsbidt4S8r71a2jVBwW7uKurb0TQZFsRw8q5IeLeLh8wD+X5Udu8Kr+P4sJcXzU/cR/rTPB7vaOSfhWPdvD0H50lGUvtTjH3bLa9FhcxcDu4y0USADmGZtACQQGGhOhg1UJy9i7CAMbdyB9hiPuYCt5bxQosVaFxSA0H8/Su1PQ4cmLZ3fczHUziqRyzF8VNuRcBWPH79agHjSnZh866S3L4yZXyvvJjeSSfxrk30jcrLhgb1glf2knQjy8DXP/4yEZU+LGcWsXaSHU4iXbs9gxJB8SAT+FQFfK3dJJBP9T1pWCyW7du62ri0oXx7Rl1PsCfnTHDxmJPXc03i/pKkdjSW7fsXOHvkjc6dPAH+vvpWE4ldtvKOQNdVMT7bDrTWGtzIkfz8PKgbGZwogkH7OsN6g10ceVuhxqPKZsuFcVxF9WQrbuLGz6Eg7CRGvnWL5gwwW72gzd0MuRtSoMaR5H7q6Py3w7s7esjNsOo8q5vzdiicVeDQIcju6jLsJI2MUbVY4yx8nMwOM8k4wVKiVwPHBVzMzanw28R91Xt7ihViw+Lb1B06dOtZ3htpRaBOo3GtVfG+LPbTMdGdgFjoNyZjfSvOQjKWRqPkRa6jQvn3GubyOdbeQL5BpJM+s/1FZgcVYAqrFQ28EiR1BjcVdXeNnFrbw7WbAXNo0Nnnqxus0jTU9KzN3h5zsEaQuYloJUIvxPmAgj0ruY8FRTsdjqJ4MahImIxAyT3ZkCI31mP62rVnjiLhbFq0pN1SDIEtOuYQOh0qPy9wzDPcdMQ6MLdpQlvtEsXC5AcsGjvgDQT1NZTAvdZg9tbhI7wKKxI8NQOlXiuLvyahqseaCg1yvyNhg+ZbIxb22LLYvZQ09wpcGUpcB3Uhphumk6TUnil9V4g/9oq19FC9jb7RjbNsgRcGwM9R4yNYms9jeM28YUGKBYo2rAKrlNP0eYAEjQzOvhVzxvsMVZUYdHVrCHIS5fuDvMhzEk+MzprRlD1txa5E3iudyj6R8YbhN1i5Z8OPhFpCWB/f2MadBRVieFXwbiqSBLASdYkgEx1jU+1ChPL5ir+g4unFL+pL+fgehs0dap+LXExSYrDQGjDlwSP+YMxUjqCIHzq4xeCfLIU5R18vGKy3L90vxRlGq9nczegyDX+utBnfY5SS2uS9jl+HMQeu9TbGLIbMo08G1E9YBqxflPFhLl3sWFsMYErmKgwDknNEa7e1UAxAEwfP3ouObR2OpjmuGNccwbFgwX9YdANpPQeFXfK/D8PhrivcdmuQZyNCrMgqI1JidajWuOZrSqQO4ZnxbXKAegg61At3STJrWWSjwuV8zel08cr3ZPwOx8N5gwrQLfaIx0zEkifMMTVxZ5gQOLdwhXPwsPgf0PQ+Rrj/AAKw164EWd/u61N5sxiJc7O25bKIPk/UA9T6ULJhhPFuSp+1F5vh2Fz2J+1/Q13PfE8r2tf2h9w/0ouDcXy2113kn3P+1Q+BcB+ti22OJm3obYbUmIHaMp7pgiV311it1huBYIKAti3HTST8zrXOhoJS9V0zgZfT6CFY4lO1WuGxcjekXeCWPsDIf3T+RqBctNbOuq9CPz8KqWLNhdvlfIUkn3LvEMchM1yL6TMY3ZtXSr/EO7v0rlH0iY1MrAn/AHos5Rnkjt5MJ8mdfGi7ZtkfEs69en+lJsYhgZzR761mcM9xPstHoatsJfD+vhP5U1PC4fQ9NotTFqmX9vHOBo2+9WXAuNJZcSB5yNPuFZY3MtMtjYO9ZxuUXcTquWOUGpHX8Vzj2SiMrKdVK7geHga5lxTiLMWY7tJA/i0pODs4i6ma1Zuuv7SISvziN6K9ypxEntDhL2RTJIAb/wBSaNLNv4bSr5nPyvBp8bWPlvg1PDWiyqnuiInaDG871RcxgOkZhpBX1Ej7xS+EYklsrGAupU92P3Y3movH7qmcuo1/HceVczFBxzCEcdGeD94A7da3HCeO37+WwcvZ5YgIo00HhrWCE5tpipuE4obRzgsp6H8RXYxycZKg8JwcG8nf2si8UAGIKkyquw16qDAHyG1a/gfNV+2yhWRUkbW0mPCYrBYrEFnzHcmfep1rGwJitTcl90X088TlLcX3O1639ZLIwYn4iAIJgaiI9KY4PxZ1JS2pe5cGVQNSCdNutZzGYguZOlWnL2K7Jsy/FJhuo6aeHWrfD3suOXfN4odiXxjlnE4dM1y1kjRmQl+91LEaJHlQrS4DCvibOI78QhIzNALTJkegNCiRhvVxRiWmSbTkdwwuKOx8aO7g7ZJa2ltLjAAuFAJUdCQJO596r7tm5bBZhpvIM7+MU9gMarAQQfGDNefjrJQfTmq+pzK4LEW1VcpAj5zWKt/RngXv3Ljq5VnZhbV2VBm1MxB0JMAfyGuxd0MAsxqDPkKXh7IAkE+9OLUOcqx00iRco9mcs+lDka1h7P1nCjIiZVuWgNIPdFxTvM7zMyDXNLL13b6TsJir2Be3h0DSQbgmHNte9CD7RJA9q4FbuAUf73J2vhmd1Uma/gXElw1t3+2whfKs/g+MMl1m3Lhh5y0nTw1g/wB2OtQsTjNKrcPiIuKx2B19KJzJV7IZ1uoirS7vudY4Ffe1bRSTIGusyx7zN6kk1sMDxUnc1zzh+MDAGavMJjQOo/OubHJJSOVOFnRcJjZin7rSKyuE4gI3q1GMzLp0j16aU7HJvVC7hTKfm23dS072FLMATk8R+6fHyrA2uGRbN+4e0v76CQi9QgPX96un4zFCKweEx6piLyaZVcwDtB1j/NQNsYN0jUMUU9yKP62zIUIIJ+ETIbx7SIg66imuIcsm5bLgZXAOvifatpYS2xmFHp0iKh83cZWzZKjciPxokLvgK5XxRyRrrgkEnTQ1s+TuVe1i7fEjdbZ2PgT4+lUnK2A7fEFm+BYJ826CutYEgQBp6Un8U1jxLp4+H7s6OkxOUd8+fH+TUcMdFtBMoXUAQSBp77baA1YpZACDNoqgSNzGkk9dKz1m+ZIB0FW2Euk5a42DXOljavt+4HNhp7ij5w5bt4lSwAW5GlwDX+94jyrjPFcK1tijaMND/r516KxtoxNcm+lHh3c7dd0gNpuhP5H7iae02eWPUdKfaXb+eC4c42/BzS5cKE/lTVhc5mmLl0sdBv0p/Cqy9NPzr0VUhOGdOaU+xacQ4SRhlvHZmKj1XzqkVyBUvG4pyoWCAOmsa7mPGoDNRFTRnPki53FhM01IwuJy71HUTUhcOI6ydhUaTVMFjc090SyXi5C5EJ1oVVohRoYQfOjrDVcIchnc1cnTPX/aBlIMEagjxHUGuXcLu37ZZUKhM5jUDugyIB8Rp7VruE4m7eQE5VzeE6j0O1N8Y4aM6HqW39Olefy5pZsW+UeFx+py38is4FjbxZjdtMoJ0YsrbSNl6GtZhcSI3oYLDLERVdf4b+mOU5QQDEfa1n8qx9myY2smOvp/GTcXti5MzrXnf6XeB2sHjiLMhbqdqUmcjszhgJ1ykrIHma7uLTW9yD4QDNefef7rXOJ4nM/aQyqDpAUKvcEdFJI+ddnTzk+JKqNY7cqRmMPhXuf1vUvGcEuWYLgidjGh9D1q7wl1rOR1UgEgBo0zbwJ32q84pxO5jbYF24CEDMCwACdCZ8DpoOtNJ2uDr48GJrl/V3/Yx3CuMm2Yb2P5GtJgeNISDIH9b0xyryeMWRcukraPwgaFvMnoNOldN4FylgVGXIgAj7ALGP2maTSWVYpPjuZUJxVvt+plMNxhNs38jVxZ44qr8Q9fnOntWzw3KOAGos2j5sik+gkaVmef+TFNprmFAt3FE5Qe4wGsRsD4GhKOx/LyYbjJ0jN8f5uC9y33nbQAGdffao/LXLHbXC9660udVmB6TvpArC8E1YuSZ8eo8a1nDuIupBQ9em9N3HG/VydHRaJZse/t4N7ieVTbUG0M3oZ9tZMVkebeUr1xcyyGAnJMq3oelaPhvHLoy+Omvj6n2rSY23cu2iWgCD3SJPr5VvHkx5LcUTLg2VDIl9ezOP8AJyG0pBENmOYHedta3WCudazHFLHZYkb94a+o0/CKveHXNBXnfiULm5eTp9GMMUVH2Re4VjV/wttv9vT8az+FNW2FuRXIxTUMqkznahWmjQ4jVTWF5lwou2riHZlYfMH+Vap8VK+3vWd4xcARydAAT938qe12ojkywlDuhfSQcbTOMcp8I7SWPjl+R1rXjgi6KBpVRyReGX3Y/Mk1trABNP6/UZFmas5OSCS4Mnxbl9cpjeuf43DlGIPjXcVwYckHwrmfOuBCuSBGppr4bqJPiT7iqfJkrRgirSw4BDbwQfl0qp61MtWC3pXYl5HdNJ9krLPm/i64q8HW32cKqxMk5RAJNCoF7hzKA8HLMT0nwoVbnfJHhdu0ei+XceuULIDLoRt70xznzAtkI/RGBYjUA9F08ayPIt9ry3O2/WhyzDybUadIgiPStbxLha3bDKdipBivOxg4xlifZcv/AMEZMTgfpBwTIGN4WmMAo4IafAdD6g1dcL4gl0lwZB21G1Y3lfl9EtBAoJ3ZyASx6kn16VdYvly1YUXraAajOqjTX7cfIe9bhkUnugvTHz+5Gyy5pXEXrJTCXRauftkZoEHQRsdtdY8K854vA3cPfe1eEXFPe1mZ1zZuszM16QweOULPdiD1FcE574omIx910MquVJ8cggke8/Kulgybm65DYPvIbHE1yZMsgbEkyNx03HeNQsdi8ypbAgSJPUk6DXwptfKkM2o8iPxphSOp0qidU4ViVRFUCBAA9AIrSYS4AO7865/hL8xMjStDgcdGQExOkdPDpXmcmOe60dmeC1wdE4KuYa9KVxW4oB9/eqngvFAqxuT8vfwouN41Vtu5MZVZiTsNN6f6ijp4xj3OO8Uurz2ODsAt++o/6twf5jVrgM0aayNvxrLJis112P23Zv8AEZ/OrzCXCOv30/mg0uTq/Dc6lGl7WbTl3HKtwByRsB4afhWvx3GpBUMpWNwZJHhHSuZ4Fzrqdf61NWxvZFOo6yRGkbmsYsmyO1Deo00ZzU2UHFuLi5iyAZCiB+MfhWl4PelRNctx2MLX3uAySxM/16VouDcfAiTFB1ujcoraJ6TXwybsc3Tt19DqeDuVaWXrFcL40jQA6yek6/KtGMS8SEcjxCNHzArzGbS5FKqN5cZddrprWI+kjjK2cKyKe/c7o99/umrxXxV0RZsOx/aeEQepOvyFZ/G/R8cRdzYzGrnj9Rh17RlH8RML6kU98O+HyeRZMvEVyIZ5rHBpP1Pwc15d4p2Ta7Vu+E8xITBYD1rR4D6KMAB3lvufBrkv/htgR99MYvC8OwV4WbODw9y59prtzObZ6B1hiWO+WR12ruarBizXJ/mclQnP0jbcdtIMxdY/iFY3juJfGnLh7Vy7B+IKcvzrqGD4UrfpGw6mNQWUWbI8NG2HsT5mqjmXjTtbZMHc7Vz3QmDAyITA713do12j2oOk08cfP7lfZkn3OQY3gF6yf0oyMdk+2fOPDzpOE07o1NdNxHAxaws3UNi4+4ntsZeO2kT2aTuxPuKxK8m41zmFgos6BiJj1ro9S/vB8aWN3FE21xQDCtYYCDJgDvFukChVZ9TvYa6O1tPbZCDDow9DqNvOhTEJ8U/YZkm3cTovL3AL3aG8r5AxMCJzKT9oSNDV/exF9T2b5Vn7SyZ9J2q74Q6MqldQQCp8ulReOKGuLEyNT5bRNeef3d9/I4ciLwq+uHGW6wUE90sYB3MSetaG3j0uJlBDKfDUR61zrnbC4i4qsI7G3JbWMpOmdiemwo+RsM1u2zC4xLMdzmTw7qnYadKJjeyNw5T4onsX/NXDtQtvMAfiyQTHvoP51im5Ewp1ZMSp8in5mugYnl5L/fuavGjSdB4QDEVinbDi49l7QLpOYBbkQP3ttfzrT6kHatfT/Y9punJV7lTieTcLb1L4pR4kIR901EHKFm5+rOMfzFoAf4mAFaG1gsAxBOGGYQZ7S4uvTRdJ++rB1DCLVu1H75u3dPINcAitdeS/7P8AEdVNU0Zj+znsKM4gLA/SPbzkfwq2tPYTFddBBHr6KPHer7+zr/2blq0P+3hAfzJpi/y41wgviL0jqmHy/iIoW6Mnyzo4tW4RqSHMDxIqTqNhBEREHb50XM+AxuMsC1bUIjRma4coyjXKBvBNSMHwdbcRbxN0jYubNkfNNalth75Hds4W2Z+K674lo9WI1+dVGozUr7As+ZZFUYnPm+jhlE3MZhk9W/nU3B8oQITEi8enZ2bj/wCYafOtRf5buXrq3L+LZgplbdqxCKPAZRHvWhZWUQqXn8MzpYT5J3vaKYlqZS43X/PoKYksT3R4ZicJyfipl8tsRoXYA+XcEmpuK5Tw8KmIv32LbJYtwX20zMu3noK0Vy/fHw3MNhh9oIvaP/5Hj8Kj4bgVgXTibj371zTvtceOkQE2HltWFlV3f6B8mpyzVSfBCwf0e4HT/hiD/wB669y5/wCK00ffVt/8K4ZYGd8NaQD7V5oHskkn0ipn9qqoyq3ZgmMtoQSdd3MnoddNjVcvF8KrF4l9T2hts7kAxpcYSdYG9H6z97Yhs8CuF8aN66beEsm1ZWQHTDZS8ad0vog66j5Vd3sXbtn9K2a4PsScRdB/+tO6nrtVbZ4otwRN0T0KlRvlM5Y66ak7Hwqm4lxy9ZOWzbtsPQod42J1J1gTPdMxWFNt9vz7GmkX3EMbiL1tltILSnTPiIZoPVbSHJPhJqTw3C2rCBUDXG6iOytA+wzH2mazmD4zfcgkECGOQIGLQQACVOmpjQmekmYXzBxU9i0oVJGhD6kD7WUMdCDplzfEPbS3vl0ZbVUi/wASc36zEdmnW1ay2rZ/ibVz/iA8qY4dYw6T9VTDq8znAV28zod/Mn51gMGe0YaIVIZYm22Vft6uA2pCgnxeJMRV8VW3nZEVWgd4wJclTljuhgOzYfFEiNgCCNSly2YtLgf47jbKvF8XsTc3i84SyANzkXuaD90mjTmFQkolu2ABCBkMaScxSY3QabFhWdzXCf0ko0SUQXSqqFZtbZWMogGNC51MAVdQyIzalgp1ua94wJZQANXVjqB0MAQRpQvuRyrsVfHOaHYMlmLNxe87iCwAAMnOpynUDUyJq25F5bvYi4L+LuXrtoAMgd2VHedDkESqwdxrIqPy9wAu3Zm2gBOrA3HGmaXIcgfre1+zui7d2uqWbYUKo2UAD0GlHx40BnkfYyf0n8qrjcOboYresJcZTBIdAMzW2A810PQ+M0K2W4g7HQjy6iiphxT7mYZpQVI55wvDXQuVXYQoEiBqBEgAQPancDiIOVzD9Z1J86t+GZQZ8qqeIIGvtpqAB+J/OvNSVY4zT5bFubLW9etdmwbYzM7QdPvmo/BsEgXKAAI+fr41H4phFezCiCIPuNZpfBcSQonfrWpTcciU+V8i0r7DnEuINg7ZZlZtYULAEmYzMxAUedc1XEdoblxlvSzO0iBbDb7s6jSZ0GYyu0COj8y41LtlrZ1zCPMDxrmt/AtbJAJgzllyJO6iY3nWNJMa6U9j4Xlew5gx+mwYrCkHMujHcljm0ld0UZVEZYJnu+FT8Klwwc5JjcsWJ00A3C6SZJJ66aCkWeGDTMDcaO8SzO47wUAQDI7q6BQN/ETHtgox+JRJ+MEGIEk690Q06x0Gu1XLl2hmPah17N0EFUvPIMs1wIq/agLmOkQNROo0ohiLimM7aGJLv0O51+HTrM7TU4g3UgMsTFtdNNkJJMyQNY01aoeLwkS0m4CskjtGUtJJJY6GM2kQB51mSTXYuMndMl2MV2gJyqwMBS1z4TvJAWTEEkaDZR1pL3rkAm4Vy/sMUWNySVJJ6LuNVb1pnD27ZHjmEFZU5Q0CAoYdNNpMwFqzuOsFYCDLKgsqkJJJmOvdA1A+LqN6UY1wiOTvkasYm85aLrPAmO0gQOvdkA7bmB1JO0qzgDbQZnd85fM7OxaAnwqAJg946bd2etUeHxWQwwYAQIg5dBEs2o3PWPUVprF4sAAyAuFGjAjLAQrKiCCCYgR8Rgga3jj8iZGzP8UwKC5IUKsHKpyDRiJUzoPOfDWTpU3AYg2w5JbXqd9Y1BAEZUHUmJHWovHcP31b4m0IOqgfvA6wSGTbQQ2tSOEKozZUGVmVZUMcxLbanxBIJ21YydKuueSr4J3EL7FCFOw0ESrEGNY+JQTlMmJt+dV2CzaSwzakkjx0LSqDbYEGSTCwKsceXGhKyVmJElgAWYL8IAzLv1QDoKp8PaykME77scz5WTL1DgHNrlDHQnTUk7VqVWYj2NThWjvayTIAUwqKVzE7QAVyx1CvAJOudx6i5dBEAgFYzQwOgyrBBBCjeempXrbYi7bRGe4WUBmYB2yT+ryZ0ERoFgHbXTTTIcLvlpiFE5ipnM25ksdNJJJM+8RWpLgkfJreG2MoYAwJDmFJaBmILDTXKrmO9ACxvNVXF8erXAp1C5QToxDD7JXQlogd07KCQZ1mYrGm2rdoy9BlGZ1kZISOsN96uNZNUNrF5iWQ6g6QGkIYzDKjGCRpJXrE9auuKKS9zQcKWO8jKwEQc9xRCk90IQZHaZF6AmTAyyU8VukZFQ5nIEEIH07mZsrtLMSmw6yelPtk7NywYKFYOBlBaAFIaB3RNs7bCB1M0dvEG7dWV7jzktZtwSITL2ZmTlExEAyNK0uEZ7uy74fbBEQSWgSA6KykNJOZoA7txjJJJW2TpACsWz3LuVQylGyjKsICzC2XBzDMFLLBIksswAtKOZLcBVNx4VNSAyzGfYwZYtqNmI0irPl3BAMqQAo7ygHMAqM2SRAgsD4DRGnaiLwYfk0nL/DxatjTKzAEg7qDrlJ6nWremFNPA0zFUgLHVNCkpR1oGzJ4CzA8fColnBd52BgzJ9anWxl2JqOUidTrXF+zy2pSj/PJrpSsSLrZY/rSo19p129NKkGmropuOOMUkMxhFFZiKqcZZketX1y1TD4WazJBoujLWwyypZipEETOmup+fSDqfGaftcOYqpywQNG2ykxlIkwSSehBJJ8atsTww7iJ/rcU3g7AXuugVTu3ePnHd3E9CKWcnF9uA1KStMrMBfVWuI2XPqNCCcuuY7dACBHVidd6kYy4AD2jLlCmGZgBmAJygE/tMOv2NBVlhcPZzHRlAO+VwCI0gLlgyToRVi1y0BABPov/AOqzvknwiOMWzEYPFJPcZXAgk6ySIJI3IiFHv1q/w2GBGqqk/sKCQQDoDHffvZSZJ7z+UScQ07I4PmLJHuCs/I0+mLXKAUur07kDT1UggVFOV8ItwTXcznEMK1l9QFVh3jmyOzCJbLqWEg6mZnx1NjgLrfFEK0jRdQB4R3R8QE5ju0mdptwJHdNxfVHb5/pamDE2gIgmBuEYj5Mfzqb5XdEaVGN5kazmRe0BfPLZHAOoG6dCTm3/AGqd4LbLXZV9vhth1jLqoDZRCT3pMgwNNTWqw+LXXNG5graZRHmD196VCTIa2D0/RMTO4Ojeda6zvsZ2cUU3FVRVHwHugGCslRDKBb3I1GhnUExFI4XgrgAe3aOUbBgyjKSCZ01MmekldYAq8wd5lJzMrKf+laa0R7kmaeItxo+LH/iaP8Smr6jk+xlxpUZji2GcIAR2rEiFRTcVIWIbIDJkAEzrBMiYpHDcLcVSTZOm4CsC0HpmDGdSdYG0A7jWWMo0Zr1weLLbVv8AJA+6k3LaawcSvjla1HyZSKvfNvsSklRkeL5yhGU+gtOzCCYXQQdwdP2RvS+DYRzDG1dKjqAynWFaZhhIMawT1hZnV4dQo73a3NyCwtq0eBKED7qK49ttAuJQfudif/cE1e+V9iOCqih5muMUW0qK41+D9IAQQAJVSEBMsSddehpfLXDnV1LJkUKSz6x0XUQZOrQCZMsfKrj6tby/Ffb+NLR/9YqK7MAEHbBRJGXs9D1MOrVfVnfKK6capDVoPdxKhrtu3bUaAPJhR3syKGW33c4BLCAx8o23CbltlL2xuWRmO7G2Sh9FBBge/WstgBcIhnukdVuC0ZH9xR8orV8OthFgRqSdABqfSjYJSk+UCyxSXBPtmnQahq2tSLR0p5MWaJCGjpCUK0DMs70h2pNE1KDQRpq5TlR71UzS7iSaMrRDp7UZrBoJhUW4Nalmop3ocjURaoKQ1Oimj1rLNpgApar1NIXrTpqqNNgC0SCDApYpK/EKuirFZfKlKu1AbGlDYeoqUVYEGtORSE3pZq0im+RappSwtBNqUOla2mbFpa6eVNssNUld6j3viqOKIm7Cikss+1LagtSiWPYayKsEMCoeHqWNqPBUBkx9DUi2d6jJ09KkJ1o8QUiQpoUVvahRA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data:image/jpeg;base64,/9j/4AAQSkZJRgABAQAAAQABAAD/2wCEAAkGBxMSEhQUExQVFBQXFxYYGBUWFxgWFRgUGBwWFxYUFxUYHCggGBomHBQUIjEhJSkrLi4uFx8zODMsNygtLisBCgoKDg0OGxAQGzQkICQtLCwsLDAsLC8sLy8sLCwsLywsLCwsLCwsLCwsLDQsLCwsLCwsLCwsLCwsLCwsLCwsLP/AABEIANkA6AMBIgACEQEDEQH/xAAcAAAABwEBAAAAAAAAAAAAAAAAAQIDBAUGBwj/xABDEAACAQIEAwYCBgcGBgMAAAABAhEAAwQSITEFBkETIlFhcYEykQcUQqGxwSMzUmJy4fAVgpKi0fEkQ1Njk7IWc9L/xAAaAQACAwEBAAAAAAAAAAAAAAADBAABAgUG/8QAMREAAgIBAwMCAwcEAwAAAAAAAAECEQMEEiETMVEiQQVhcRQygZGhsfAjwdHxFULh/9oADAMBAAIRAxEAPwDrE0YpM0YrRBYNHSJo6ogqjFEDR1RA6FFNHUIKoUmlVCAoUKFQgKFChUIChQoVCAoUKFQgKFCaKoQOiNFQq6IChQmimoQBoqE0k1ZATRTQmiqFANCimhUIJmjBpsGlA1CC5owaRNGDULHAaMGmwaUKhBYo5pApVUQVQoqOaogc0JoqFQgqjApIpYuUtLVY06TNKLFC0aM2fOgt0UrPVLUxfuTaxooRSJqTNIe3NbjmXuVQxQoNpRGmEygzRUVAmrICiJopopqEDopopopqFB0U0RNFNQoOhSCaOoWNBqOaYz0YepRCQDRhqji5R9pUIWGHtBuvtT1zCeHyqqtYrqNxV3ZuhgDS2POsjaNNUR1tgbj76c7EHanLy6SKZDRqKqWVwlTINXFI3pIap2jDyqtvd0waYTvsUO5qbvXYpvtai3rtcr4trOhi2xfL/YLihuZJN2j7aoBvUpHryUtY77jPTLC29PBqhBqkg6U1g1DYNxJavS5pi2dKcFdrHlbiDaBcWailqlZqh4vQ+v40/pM9vYzEkDNQzVksdzth1umyHIdZnTQ5TBCk7+opWB5zsAkuS06DaBv8zRcmuxQdN/oynGlyatFJ2FP/AFRvL50zhsepAI2Oo0jT0qWl+iR1MJdmVRFuWWXcaeO4pgtVwr1DxuDkSu/h40ZMoglqLNUVr3SDSDiPWpvj5L2smFqFQPrg86Opvh5Jsl4I/wBYofWKQEFKCChdaQToxF9vRHEgDXSgEpvG2C1tlWMxGk+NDnmnXBpYoC8PfEmKveE391+VYXDtcs3VW5GVjAaZkn4QPHXStRw+9DD5VxYZpY8ibCZsdLg0yNUS7o0e9O22pGO+EN4H7jXT1L3Yt69uf8i0e4dl4MUniFrMsjcaj8xTSv1qRn0rOlzpxastrkowxpi69P4wgGPWoLtXlvjGoc9Q1fZL9r/uO4o8BhtafsNUan7dchhmTbZqWp0qFZqTbbentLKu4vNErDnSnhUbDNpTpeu9gyx6Ub8AGuRc1HxiSvprS+0prFXO438LfgaqGoSmmSjD8b5Jw924j9kq5Z7xuXANd4RSCT/eHvUjDXMPglKWEgndiS7f4mk1Lt4e5ikUrdRCRmCmToRpJG2/hWB5wu3sM5t3AUfcHdWXxB6iiZp5stdNVHz/AK7EjDc6Zr+Pcw/8Hee2AroucGSTKQx18wCPekck85LigFY97ofPwNczTGX8cv1WywDXO6cxATYkAka65YHmwrP8B4hcwWIy3Ay5WK3FOhUjQ/Kj49Jk6W6/Uv1XgralKj1VYuVLVqouB4ztbKONZG/j5j7quLRroabLvimDkqZC4vgwe+N+vmPH1qne3WpOunSsnxHCXkL9k6kzIW6CVHoy6x86LNe6Nwl7COzoVIRaFDoJZHCijgUgClKKlmhYNC40CaUFqux+JAJHhQNRlWOFm8cN7ooeOHM+Y6kajU6EaiK02Cv5lVh1AP51lOIXJNW/Ll+bQHgSPz/A159zck2x7UY/6aZusO8gHyqTcXMpHiKreHvKCrK2a7mlnvhT90cWSpldZfSpNttKiRDMPAn79fzp+0dK52lm1La/mvyCyM3xfFFcSqHZkYj1BAP4ijmofPDZHw939m5lP8LiPlOWnLN8EA1w9fjqe7z/AD9h3FzBMfJp+29QXu039cApLa2b22Xlp6fV6zLcWCz5ampeC4hbffEWl/dkk/lFdLQ/D9Rn+4uPLMyxOrNBYu6Gje9Vet22P+eh9v50t7TN8JDekj8dPvroy+E66MaST/H/AEAaV8j31nWlYy5+ieN8rR8jVNedkYZpHmf6g1F41x1bWRJ7zkx6ASTXKlj1OHJsnFphFib7D3DLnZkjaI916Crvi3BbGMtKL9pbgU5lzCcp6x7VkeF3M7QDv5mfn71ssPeDIVzQYEQdf6mvQfD5WnF+4vlTjK13KnDcpYW2Q1u1aRlMqy21DKRMEGNNz865z9KHKt5z24tBrogG5aj9InQXE6OIEMNxp0Fb7ifGAhRmuKgMg5jAzLEnTpr061nuY+ODEWnGFvFrlvv6IwUx4OdtxqRFM6aM1L0Wkn7u7/C7G4Y3kVyVp/Lt+Jb/AEWm6mCt2sQjW7izCvoxQfCY32j5VqeI8U7DJ3Sc7FFMwvaEEorHoGIifE1yng/F8eXi7dfKZl7jW8issEEs2gEkdetbzGY+3iLAthlclQSQwcZlhpBSZMidhtTezbFvHfu/58hbUYHja5T+hS4X6SC13s3turBoYKV3BgrlInfTedKqONc5X7V9kK2rgZswe4AXUSAbfdJGh28Kj8x8EuYkricOQL4AS6hIXO6CQ6kbvlynXcRB0gwLvKt+/YS82a29tSFLABGbMxysWIMQB39YkCDFFhldfz8hlPTJKVfVeGbPh3M1vvLcuWQRlKw57wYE5VBBOhWPcUKwmG4bZts158dbS4XJQKDcVSxJIIGrRI1206zoKMnF8tfqi/synzG6+j/wzrC2xTgt0QNVPNPGRhrOYGGYkKfDSSR50ATScnRdBaxXEL5DH1Pzk1V8P53SQtxHiILIRm9ddqr+Y8fmPa4ZmCQJR4keOsd7fpQdXpOtD0sd08J45+pd/cnYzGAbmrTlnEDvAHQkH8j+VcwxnGSx10NX/IXFScSEJkMjfMQfyNcjJopQxt+BzLKMsbidt4S8r71a2jVBwW7uKurb0TQZFsRw8q5IeLeLh8wD+X5Udu8Kr+P4sJcXzU/cR/rTPB7vaOSfhWPdvD0H50lGUvtTjH3bLa9FhcxcDu4y0USADmGZtACQQGGhOhg1UJy9i7CAMbdyB9hiPuYCt5bxQosVaFxSA0H8/Su1PQ4cmLZ3fczHUziqRyzF8VNuRcBWPH79agHjSnZh866S3L4yZXyvvJjeSSfxrk30jcrLhgb1glf2knQjy8DXP/4yEZU+LGcWsXaSHU4iXbs9gxJB8SAT+FQFfK3dJJBP9T1pWCyW7du62ri0oXx7Rl1PsCfnTHDxmJPXc03i/pKkdjSW7fsXOHvkjc6dPAH+vvpWE4ldtvKOQNdVMT7bDrTWGtzIkfz8PKgbGZwogkH7OsN6g10ceVuhxqPKZsuFcVxF9WQrbuLGz6Eg7CRGvnWL5gwwW72gzd0MuRtSoMaR5H7q6Py3w7s7esjNsOo8q5vzdiicVeDQIcju6jLsJI2MUbVY4yx8nMwOM8k4wVKiVwPHBVzMzanw28R91Xt7ihViw+Lb1B06dOtZ3htpRaBOo3GtVfG+LPbTMdGdgFjoNyZjfSvOQjKWRqPkRa6jQvn3GubyOdbeQL5BpJM+s/1FZgcVYAqrFQ28EiR1BjcVdXeNnFrbw7WbAXNo0Nnnqxus0jTU9KzN3h5zsEaQuYloJUIvxPmAgj0ruY8FRTsdjqJ4MahImIxAyT3ZkCI31mP62rVnjiLhbFq0pN1SDIEtOuYQOh0qPy9wzDPcdMQ6MLdpQlvtEsXC5AcsGjvgDQT1NZTAvdZg9tbhI7wKKxI8NQOlXiuLvyahqseaCg1yvyNhg+ZbIxb22LLYvZQ09wpcGUpcB3Uhphumk6TUnil9V4g/9oq19FC9jb7RjbNsgRcGwM9R4yNYms9jeM28YUGKBYo2rAKrlNP0eYAEjQzOvhVzxvsMVZUYdHVrCHIS5fuDvMhzEk+MzprRlD1txa5E3iudyj6R8YbhN1i5Z8OPhFpCWB/f2MadBRVieFXwbiqSBLASdYkgEx1jU+1ChPL5ir+g4unFL+pL+fgehs0dap+LXExSYrDQGjDlwSP+YMxUjqCIHzq4xeCfLIU5R18vGKy3L90vxRlGq9nczegyDX+utBnfY5SS2uS9jl+HMQeu9TbGLIbMo08G1E9YBqxflPFhLl3sWFsMYErmKgwDknNEa7e1UAxAEwfP3ouObR2OpjmuGNccwbFgwX9YdANpPQeFXfK/D8PhrivcdmuQZyNCrMgqI1JidajWuOZrSqQO4ZnxbXKAegg61At3STJrWWSjwuV8zel08cr3ZPwOx8N5gwrQLfaIx0zEkifMMTVxZ5gQOLdwhXPwsPgf0PQ+Rrj/AAKw164EWd/u61N5sxiJc7O25bKIPk/UA9T6ULJhhPFuSp+1F5vh2Fz2J+1/Q13PfE8r2tf2h9w/0ouDcXy2113kn3P+1Q+BcB+ti22OJm3obYbUmIHaMp7pgiV311it1huBYIKAti3HTST8zrXOhoJS9V0zgZfT6CFY4lO1WuGxcjekXeCWPsDIf3T+RqBctNbOuq9CPz8KqWLNhdvlfIUkn3LvEMchM1yL6TMY3ZtXSr/EO7v0rlH0iY1MrAn/AHos5Rnkjt5MJ8mdfGi7ZtkfEs69en+lJsYhgZzR761mcM9xPstHoatsJfD+vhP5U1PC4fQ9NotTFqmX9vHOBo2+9WXAuNJZcSB5yNPuFZY3MtMtjYO9ZxuUXcTquWOUGpHX8Vzj2SiMrKdVK7geHga5lxTiLMWY7tJA/i0pODs4i6ma1Zuuv7SISvziN6K9ypxEntDhL2RTJIAb/wBSaNLNv4bSr5nPyvBp8bWPlvg1PDWiyqnuiInaDG871RcxgOkZhpBX1Ej7xS+EYklsrGAupU92P3Y3movH7qmcuo1/HceVczFBxzCEcdGeD94A7da3HCeO37+WwcvZ5YgIo00HhrWCE5tpipuE4obRzgsp6H8RXYxycZKg8JwcG8nf2si8UAGIKkyquw16qDAHyG1a/gfNV+2yhWRUkbW0mPCYrBYrEFnzHcmfep1rGwJitTcl90X088TlLcX3O1639ZLIwYn4iAIJgaiI9KY4PxZ1JS2pe5cGVQNSCdNutZzGYguZOlWnL2K7Jsy/FJhuo6aeHWrfD3suOXfN4odiXxjlnE4dM1y1kjRmQl+91LEaJHlQrS4DCvibOI78QhIzNALTJkegNCiRhvVxRiWmSbTkdwwuKOx8aO7g7ZJa2ltLjAAuFAJUdCQJO596r7tm5bBZhpvIM7+MU9gMarAQQfGDNefjrJQfTmq+pzK4LEW1VcpAj5zWKt/RngXv3Ljq5VnZhbV2VBm1MxB0JMAfyGuxd0MAsxqDPkKXh7IAkE+9OLUOcqx00iRco9mcs+lDka1h7P1nCjIiZVuWgNIPdFxTvM7zMyDXNLL13b6TsJir2Be3h0DSQbgmHNte9CD7RJA9q4FbuAUf73J2vhmd1Uma/gXElw1t3+2whfKs/g+MMl1m3Lhh5y0nTw1g/wB2OtQsTjNKrcPiIuKx2B19KJzJV7IZ1uoirS7vudY4Ffe1bRSTIGusyx7zN6kk1sMDxUnc1zzh+MDAGavMJjQOo/OubHJJSOVOFnRcJjZin7rSKyuE4gI3q1GMzLp0j16aU7HJvVC7hTKfm23dS072FLMATk8R+6fHyrA2uGRbN+4e0v76CQi9QgPX96un4zFCKweEx6piLyaZVcwDtB1j/NQNsYN0jUMUU9yKP62zIUIIJ+ETIbx7SIg66imuIcsm5bLgZXAOvifatpYS2xmFHp0iKh83cZWzZKjciPxokLvgK5XxRyRrrgkEnTQ1s+TuVe1i7fEjdbZ2PgT4+lUnK2A7fEFm+BYJ826CutYEgQBp6Un8U1jxLp4+H7s6OkxOUd8+fH+TUcMdFtBMoXUAQSBp77baA1YpZACDNoqgSNzGkk9dKz1m+ZIB0FW2Euk5a42DXOljavt+4HNhp7ij5w5bt4lSwAW5GlwDX+94jyrjPFcK1tijaMND/r516KxtoxNcm+lHh3c7dd0gNpuhP5H7iae02eWPUdKfaXb+eC4c42/BzS5cKE/lTVhc5mmLl0sdBv0p/Cqy9NPzr0VUhOGdOaU+xacQ4SRhlvHZmKj1XzqkVyBUvG4pyoWCAOmsa7mPGoDNRFTRnPki53FhM01IwuJy71HUTUhcOI6ydhUaTVMFjc090SyXi5C5EJ1oVVohRoYQfOjrDVcIchnc1cnTPX/aBlIMEagjxHUGuXcLu37ZZUKhM5jUDugyIB8Rp7VruE4m7eQE5VzeE6j0O1N8Y4aM6HqW39Olefy5pZsW+UeFx+py38is4FjbxZjdtMoJ0YsrbSNl6GtZhcSI3oYLDLERVdf4b+mOU5QQDEfa1n8qx9myY2smOvp/GTcXti5MzrXnf6XeB2sHjiLMhbqdqUmcjszhgJ1ykrIHma7uLTW9yD4QDNefef7rXOJ4nM/aQyqDpAUKvcEdFJI+ddnTzk+JKqNY7cqRmMPhXuf1vUvGcEuWYLgidjGh9D1q7wl1rOR1UgEgBo0zbwJ32q84pxO5jbYF24CEDMCwACdCZ8DpoOtNJ2uDr48GJrl/V3/Yx3CuMm2Yb2P5GtJgeNISDIH9b0xyryeMWRcukraPwgaFvMnoNOldN4FylgVGXIgAj7ALGP2maTSWVYpPjuZUJxVvt+plMNxhNs38jVxZ44qr8Q9fnOntWzw3KOAGos2j5sik+gkaVmef+TFNprmFAt3FE5Qe4wGsRsD4GhKOx/LyYbjJ0jN8f5uC9y33nbQAGdffao/LXLHbXC9660udVmB6TvpArC8E1YuSZ8eo8a1nDuIupBQ9em9N3HG/VydHRaJZse/t4N7ieVTbUG0M3oZ9tZMVkebeUr1xcyyGAnJMq3oelaPhvHLoy+Omvj6n2rSY23cu2iWgCD3SJPr5VvHkx5LcUTLg2VDIl9ezOP8AJyG0pBENmOYHedta3WCudazHFLHZYkb94a+o0/CKveHXNBXnfiULm5eTp9GMMUVH2Re4VjV/wttv9vT8az+FNW2FuRXIxTUMqkznahWmjQ4jVTWF5lwou2riHZlYfMH+Vap8VK+3vWd4xcARydAAT938qe12ojkywlDuhfSQcbTOMcp8I7SWPjl+R1rXjgi6KBpVRyReGX3Y/Mk1trABNP6/UZFmas5OSCS4Mnxbl9cpjeuf43DlGIPjXcVwYckHwrmfOuBCuSBGppr4bqJPiT7iqfJkrRgirSw4BDbwQfl0qp61MtWC3pXYl5HdNJ9krLPm/i64q8HW32cKqxMk5RAJNCoF7hzKA8HLMT0nwoVbnfJHhdu0ei+XceuULIDLoRt70xznzAtkI/RGBYjUA9F08ayPIt9ry3O2/WhyzDybUadIgiPStbxLha3bDKdipBivOxg4xlifZcv/AMEZMTgfpBwTIGN4WmMAo4IafAdD6g1dcL4gl0lwZB21G1Y3lfl9EtBAoJ3ZyASx6kn16VdYvly1YUXraAajOqjTX7cfIe9bhkUnugvTHz+5Gyy5pXEXrJTCXRauftkZoEHQRsdtdY8K854vA3cPfe1eEXFPe1mZ1zZuszM16QweOULPdiD1FcE574omIx910MquVJ8cggke8/Kulgybm65DYPvIbHE1yZMsgbEkyNx03HeNQsdi8ypbAgSJPUk6DXwptfKkM2o8iPxphSOp0qidU4ViVRFUCBAA9AIrSYS4AO7865/hL8xMjStDgcdGQExOkdPDpXmcmOe60dmeC1wdE4KuYa9KVxW4oB9/eqngvFAqxuT8vfwouN41Vtu5MZVZiTsNN6f6ijp4xj3OO8Uurz2ODsAt++o/6twf5jVrgM0aayNvxrLJis112P23Zv8AEZ/OrzCXCOv30/mg0uTq/Dc6lGl7WbTl3HKtwByRsB4afhWvx3GpBUMpWNwZJHhHSuZ4Fzrqdf61NWxvZFOo6yRGkbmsYsmyO1Deo00ZzU2UHFuLi5iyAZCiB+MfhWl4PelRNctx2MLX3uAySxM/16VouDcfAiTFB1ujcoraJ6TXwybsc3Tt19DqeDuVaWXrFcL40jQA6yek6/KtGMS8SEcjxCNHzArzGbS5FKqN5cZddrprWI+kjjK2cKyKe/c7o99/umrxXxV0RZsOx/aeEQepOvyFZ/G/R8cRdzYzGrnj9Rh17RlH8RML6kU98O+HyeRZMvEVyIZ5rHBpP1Pwc15d4p2Ta7Vu+E8xITBYD1rR4D6KMAB3lvufBrkv/htgR99MYvC8OwV4WbODw9y59prtzObZ6B1hiWO+WR12ruarBizXJ/mclQnP0jbcdtIMxdY/iFY3juJfGnLh7Vy7B+IKcvzrqGD4UrfpGw6mNQWUWbI8NG2HsT5mqjmXjTtbZMHc7Vz3QmDAyITA713do12j2oOk08cfP7lfZkn3OQY3gF6yf0oyMdk+2fOPDzpOE07o1NdNxHAxaws3UNi4+4ntsZeO2kT2aTuxPuKxK8m41zmFgos6BiJj1ro9S/vB8aWN3FE21xQDCtYYCDJgDvFukChVZ9TvYa6O1tPbZCDDow9DqNvOhTEJ8U/YZkm3cTovL3AL3aG8r5AxMCJzKT9oSNDV/exF9T2b5Vn7SyZ9J2q74Q6MqldQQCp8ulReOKGuLEyNT5bRNeef3d9/I4ciLwq+uHGW6wUE90sYB3MSetaG3j0uJlBDKfDUR61zrnbC4i4qsI7G3JbWMpOmdiemwo+RsM1u2zC4xLMdzmTw7qnYadKJjeyNw5T4onsX/NXDtQtvMAfiyQTHvoP51im5Ewp1ZMSp8in5mugYnl5L/fuavGjSdB4QDEVinbDi49l7QLpOYBbkQP3ttfzrT6kHatfT/Y9punJV7lTieTcLb1L4pR4kIR901EHKFm5+rOMfzFoAf4mAFaG1gsAxBOGGYQZ7S4uvTRdJ++rB1DCLVu1H75u3dPINcAitdeS/7P8AEdVNU0Zj+znsKM4gLA/SPbzkfwq2tPYTFddBBHr6KPHer7+zr/2blq0P+3hAfzJpi/y41wgviL0jqmHy/iIoW6Mnyzo4tW4RqSHMDxIqTqNhBEREHb50XM+AxuMsC1bUIjRma4coyjXKBvBNSMHwdbcRbxN0jYubNkfNNalth75Hds4W2Z+K674lo9WI1+dVGozUr7As+ZZFUYnPm+jhlE3MZhk9W/nU3B8oQITEi8enZ2bj/wCYafOtRf5buXrq3L+LZgplbdqxCKPAZRHvWhZWUQqXn8MzpYT5J3vaKYlqZS43X/PoKYksT3R4ZicJyfipl8tsRoXYA+XcEmpuK5Tw8KmIv32LbJYtwX20zMu3noK0Vy/fHw3MNhh9oIvaP/5Hj8Kj4bgVgXTibj371zTvtceOkQE2HltWFlV3f6B8mpyzVSfBCwf0e4HT/hiD/wB669y5/wCK00ffVt/8K4ZYGd8NaQD7V5oHskkn0ipn9qqoyq3ZgmMtoQSdd3MnoddNjVcvF8KrF4l9T2hts7kAxpcYSdYG9H6z97Yhs8CuF8aN66beEsm1ZWQHTDZS8ad0vog66j5Vd3sXbtn9K2a4PsScRdB/+tO6nrtVbZ4otwRN0T0KlRvlM5Y66ak7Hwqm4lxy9ZOWzbtsPQod42J1J1gTPdMxWFNt9vz7GmkX3EMbiL1tltILSnTPiIZoPVbSHJPhJqTw3C2rCBUDXG6iOytA+wzH2mazmD4zfcgkECGOQIGLQQACVOmpjQmekmYXzBxU9i0oVJGhD6kD7WUMdCDplzfEPbS3vl0ZbVUi/wASc36zEdmnW1ay2rZ/ibVz/iA8qY4dYw6T9VTDq8znAV28zod/Mn51gMGe0YaIVIZYm22Vft6uA2pCgnxeJMRV8VW3nZEVWgd4wJclTljuhgOzYfFEiNgCCNSly2YtLgf47jbKvF8XsTc3i84SyANzkXuaD90mjTmFQkolu2ABCBkMaScxSY3QabFhWdzXCf0ko0SUQXSqqFZtbZWMogGNC51MAVdQyIzalgp1ua94wJZQANXVjqB0MAQRpQvuRyrsVfHOaHYMlmLNxe87iCwAAMnOpynUDUyJq25F5bvYi4L+LuXrtoAMgd2VHedDkESqwdxrIqPy9wAu3Zm2gBOrA3HGmaXIcgfre1+zui7d2uqWbYUKo2UAD0GlHx40BnkfYyf0n8qrjcOboYresJcZTBIdAMzW2A810PQ+M0K2W4g7HQjy6iiphxT7mYZpQVI55wvDXQuVXYQoEiBqBEgAQPancDiIOVzD9Z1J86t+GZQZ8qqeIIGvtpqAB+J/OvNSVY4zT5bFubLW9etdmwbYzM7QdPvmo/BsEgXKAAI+fr41H4phFezCiCIPuNZpfBcSQonfrWpTcciU+V8i0r7DnEuINg7ZZlZtYULAEmYzMxAUedc1XEdoblxlvSzO0iBbDb7s6jSZ0GYyu0COj8y41LtlrZ1zCPMDxrmt/AtbJAJgzllyJO6iY3nWNJMa6U9j4Xlew5gx+mwYrCkHMujHcljm0ld0UZVEZYJnu+FT8Klwwc5JjcsWJ00A3C6SZJJ66aCkWeGDTMDcaO8SzO47wUAQDI7q6BQN/ETHtgox+JRJ+MEGIEk690Q06x0Gu1XLl2hmPah17N0EFUvPIMs1wIq/agLmOkQNROo0ohiLimM7aGJLv0O51+HTrM7TU4g3UgMsTFtdNNkJJMyQNY01aoeLwkS0m4CskjtGUtJJJY6GM2kQB51mSTXYuMndMl2MV2gJyqwMBS1z4TvJAWTEEkaDZR1pL3rkAm4Vy/sMUWNySVJJ6LuNVb1pnD27ZHjmEFZU5Q0CAoYdNNpMwFqzuOsFYCDLKgsqkJJJmOvdA1A+LqN6UY1wiOTvkasYm85aLrPAmO0gQOvdkA7bmB1JO0qzgDbQZnd85fM7OxaAnwqAJg946bd2etUeHxWQwwYAQIg5dBEs2o3PWPUVprF4sAAyAuFGjAjLAQrKiCCCYgR8Rgga3jj8iZGzP8UwKC5IUKsHKpyDRiJUzoPOfDWTpU3AYg2w5JbXqd9Y1BAEZUHUmJHWovHcP31b4m0IOqgfvA6wSGTbQQ2tSOEKozZUGVmVZUMcxLbanxBIJ21YydKuueSr4J3EL7FCFOw0ESrEGNY+JQTlMmJt+dV2CzaSwzakkjx0LSqDbYEGSTCwKsceXGhKyVmJElgAWYL8IAzLv1QDoKp8PaykME77scz5WTL1DgHNrlDHQnTUk7VqVWYj2NThWjvayTIAUwqKVzE7QAVyx1CvAJOudx6i5dBEAgFYzQwOgyrBBBCjeempXrbYi7bRGe4WUBmYB2yT+ryZ0ERoFgHbXTTTIcLvlpiFE5ipnM25ksdNJJJM+8RWpLgkfJreG2MoYAwJDmFJaBmILDTXKrmO9ACxvNVXF8erXAp1C5QToxDD7JXQlogd07KCQZ1mYrGm2rdoy9BlGZ1kZISOsN96uNZNUNrF5iWQ6g6QGkIYzDKjGCRpJXrE9auuKKS9zQcKWO8jKwEQc9xRCk90IQZHaZF6AmTAyyU8VukZFQ5nIEEIH07mZsrtLMSmw6yelPtk7NywYKFYOBlBaAFIaB3RNs7bCB1M0dvEG7dWV7jzktZtwSITL2ZmTlExEAyNK0uEZ7uy74fbBEQSWgSA6KykNJOZoA7txjJJJW2TpACsWz3LuVQylGyjKsICzC2XBzDMFLLBIksswAtKOZLcBVNx4VNSAyzGfYwZYtqNmI0irPl3BAMqQAo7ygHMAqM2SRAgsD4DRGnaiLwYfk0nL/DxatjTKzAEg7qDrlJ6nWremFNPA0zFUgLHVNCkpR1oGzJ4CzA8fColnBd52BgzJ9anWxl2JqOUidTrXF+zy2pSj/PJrpSsSLrZY/rSo19p129NKkGmropuOOMUkMxhFFZiKqcZZketX1y1TD4WazJBoujLWwyypZipEETOmup+fSDqfGaftcOYqpywQNG2ykxlIkwSSehBJJ8atsTww7iJ/rcU3g7AXuugVTu3ePnHd3E9CKWcnF9uA1KStMrMBfVWuI2XPqNCCcuuY7dACBHVidd6kYy4AD2jLlCmGZgBmAJygE/tMOv2NBVlhcPZzHRlAO+VwCI0gLlgyToRVi1y0BABPov/AOqzvknwiOMWzEYPFJPcZXAgk6ySIJI3IiFHv1q/w2GBGqqk/sKCQQDoDHffvZSZJ7z+UScQ07I4PmLJHuCs/I0+mLXKAUur07kDT1UggVFOV8ItwTXcznEMK1l9QFVh3jmyOzCJbLqWEg6mZnx1NjgLrfFEK0jRdQB4R3R8QE5ju0mdptwJHdNxfVHb5/pamDE2gIgmBuEYj5Mfzqb5XdEaVGN5kazmRe0BfPLZHAOoG6dCTm3/AGqd4LbLXZV9vhth1jLqoDZRCT3pMgwNNTWqw+LXXNG5graZRHmD196VCTIa2D0/RMTO4Ojeda6zvsZ2cUU3FVRVHwHugGCslRDKBb3I1GhnUExFI4XgrgAe3aOUbBgyjKSCZ01MmekldYAq8wd5lJzMrKf+laa0R7kmaeItxo+LH/iaP8Smr6jk+xlxpUZji2GcIAR2rEiFRTcVIWIbIDJkAEzrBMiYpHDcLcVSTZOm4CsC0HpmDGdSdYG0A7jWWMo0Zr1weLLbVv8AJA+6k3LaawcSvjla1HyZSKvfNvsSklRkeL5yhGU+gtOzCCYXQQdwdP2RvS+DYRzDG1dKjqAynWFaZhhIMawT1hZnV4dQo73a3NyCwtq0eBKED7qK49ttAuJQfudif/cE1e+V9iOCqih5muMUW0qK41+D9IAQQAJVSEBMsSddehpfLXDnV1LJkUKSz6x0XUQZOrQCZMsfKrj6tby/Ffb+NLR/9YqK7MAEHbBRJGXs9D1MOrVfVnfKK6capDVoPdxKhrtu3bUaAPJhR3syKGW33c4BLCAx8o23CbltlL2xuWRmO7G2Sh9FBBge/WstgBcIhnukdVuC0ZH9xR8orV8OthFgRqSdABqfSjYJSk+UCyxSXBPtmnQahq2tSLR0p5MWaJCGjpCUK0DMs70h2pNE1KDQRpq5TlR71UzS7iSaMrRDp7UZrBoJhUW4Nalmop3ocjURaoKQ1Oimj1rLNpgApar1NIXrTpqqNNgC0SCDApYpK/EKuirFZfKlKu1AbGlDYeoqUVYEGtORSE3pZq0im+RappSwtBNqUOla2mbFpa6eVNssNUld6j3viqOKIm7Cikss+1LagtSiWPYayKsEMCoeHqWNqPBUBkx9DUi2d6jJ09KkJ1o8QUiQpoUVvahRAZ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0" name="Picture 8" descr="http://hanoilive.com/wp-content/uploads/2010/12/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33069"/>
            <a:ext cx="3810000" cy="3591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075133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1676400" y="1295400"/>
            <a:ext cx="6781800" cy="3276600"/>
          </a:xfrm>
          <a:prstGeom prst="cloudCallout">
            <a:avLst>
              <a:gd name="adj1" fmla="val -48106"/>
              <a:gd name="adj2" fmla="val 75152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dirty="0">
              <a:solidFill>
                <a:srgbClr val="000099"/>
              </a:solidFill>
            </a:endParaRPr>
          </a:p>
          <a:p>
            <a:pPr algn="ctr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125" name="Oval Callout 4"/>
          <p:cNvSpPr>
            <a:spLocks noChangeArrowheads="1"/>
          </p:cNvSpPr>
          <p:nvPr/>
        </p:nvSpPr>
        <p:spPr bwMode="auto">
          <a:xfrm>
            <a:off x="1828800" y="5562600"/>
            <a:ext cx="4648200" cy="9906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5126" name="Oval Callout 5"/>
          <p:cNvSpPr>
            <a:spLocks noChangeArrowheads="1"/>
          </p:cNvSpPr>
          <p:nvPr/>
        </p:nvSpPr>
        <p:spPr bwMode="auto">
          <a:xfrm>
            <a:off x="838200" y="5486400"/>
            <a:ext cx="2286000" cy="5334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1828800" y="5181600"/>
            <a:ext cx="2362200" cy="1295400"/>
          </a:xfrm>
          <a:prstGeom prst="clou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>
              <a:latin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 bwMode="auto">
          <a:xfrm>
            <a:off x="1600200" y="5257800"/>
            <a:ext cx="4419600" cy="762000"/>
          </a:xfrm>
          <a:prstGeom prst="clou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>
              <a:latin typeface="Times New Roman" pitchFamily="18" charset="0"/>
            </a:endParaRPr>
          </a:p>
        </p:txBody>
      </p:sp>
      <p:pic>
        <p:nvPicPr>
          <p:cNvPr id="6156" name="Picture 12" descr="http://d.violet.vn/uploads/thumbnails/508/thumbnails2/712.jpg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52400" y="5198109"/>
            <a:ext cx="2743200" cy="1659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8600"/>
            <a:ext cx="8763000" cy="5105400"/>
            <a:chOff x="5738" y="720"/>
            <a:chExt cx="4102" cy="3168"/>
          </a:xfrm>
        </p:grpSpPr>
        <p:sp>
          <p:nvSpPr>
            <p:cNvPr id="16393" name="Rectangle 3"/>
            <p:cNvSpPr>
              <a:spLocks noChangeArrowheads="1"/>
            </p:cNvSpPr>
            <p:nvPr/>
          </p:nvSpPr>
          <p:spPr bwMode="auto">
            <a:xfrm>
              <a:off x="5738" y="2587"/>
              <a:ext cx="4102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  <p:pic>
          <p:nvPicPr>
            <p:cNvPr id="16394" name="Picture 4" descr="TWEETY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7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16389" name="Picture 1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8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0" descr="Pictur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752600" y="4114800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Sự đa dạng về màu sắc, hình dạng, mùi vị, kích thước của quả.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0" y="3152001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Hoạt động 1:</a:t>
            </a:r>
          </a:p>
          <a:p>
            <a:pPr algn="ctr"/>
            <a:r>
              <a:rPr lang="en-US" b="1" i="1" dirty="0"/>
              <a:t> 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813</Words>
  <Application>Microsoft Office PowerPoint</Application>
  <PresentationFormat>On-screen Show (4:3)</PresentationFormat>
  <Paragraphs>135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.VnBahamasB</vt:lpstr>
      <vt:lpstr>.VnTime</vt:lpstr>
      <vt:lpstr>Arial</vt:lpstr>
      <vt:lpstr>Calibri</vt:lpstr>
      <vt:lpstr>Times New Roman</vt:lpstr>
      <vt:lpstr>VNI-Times</vt:lpstr>
      <vt:lpstr>Office Theme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SoftTinHoc.com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BaCuong</dc:creator>
  <cp:lastModifiedBy>Thao Phuong</cp:lastModifiedBy>
  <cp:revision>85</cp:revision>
  <dcterms:created xsi:type="dcterms:W3CDTF">2018-01-09T13:40:03Z</dcterms:created>
  <dcterms:modified xsi:type="dcterms:W3CDTF">2022-02-27T11:28:58Z</dcterms:modified>
</cp:coreProperties>
</file>