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22"/>
  </p:notesMasterIdLst>
  <p:sldIdLst>
    <p:sldId id="275" r:id="rId6"/>
    <p:sldId id="259" r:id="rId7"/>
    <p:sldId id="274" r:id="rId8"/>
    <p:sldId id="260" r:id="rId9"/>
    <p:sldId id="261" r:id="rId10"/>
    <p:sldId id="273" r:id="rId11"/>
    <p:sldId id="263" r:id="rId12"/>
    <p:sldId id="264" r:id="rId13"/>
    <p:sldId id="265" r:id="rId14"/>
    <p:sldId id="266" r:id="rId15"/>
    <p:sldId id="267" r:id="rId16"/>
    <p:sldId id="272" r:id="rId17"/>
    <p:sldId id="268" r:id="rId18"/>
    <p:sldId id="270" r:id="rId19"/>
    <p:sldId id="269" r:id="rId20"/>
    <p:sldId id="271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924" autoAdjust="0"/>
  </p:normalViewPr>
  <p:slideViewPr>
    <p:cSldViewPr snapToGrid="0">
      <p:cViewPr varScale="1">
        <p:scale>
          <a:sx n="71" d="100"/>
          <a:sy n="71" d="100"/>
        </p:scale>
        <p:origin x="37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5E6B6-A17A-4CAF-AB57-79B14E031B3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0AC34-C248-4A88-87FB-3247B726D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2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648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5F271-7322-4446-AA37-68A06A5D7B7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07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5F271-7322-4446-AA37-68A06A5D7B7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560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5F271-7322-4446-AA37-68A06A5D7B7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122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5F271-7322-4446-AA37-68A06A5D7B7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464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Video </a:t>
            </a:r>
            <a:r>
              <a:rPr lang="en-US" altLang="zh-CN" dirty="0" err="1"/>
              <a:t>không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 </a:t>
            </a:r>
            <a:r>
              <a:rPr lang="en-US" altLang="zh-CN" dirty="0" err="1"/>
              <a:t>nên</a:t>
            </a:r>
            <a:r>
              <a:rPr lang="en-US" altLang="zh-CN" dirty="0"/>
              <a:t> GV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xem</a:t>
            </a:r>
            <a:r>
              <a:rPr lang="en-US" altLang="zh-CN" dirty="0"/>
              <a:t> video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đọc</a:t>
            </a:r>
            <a:r>
              <a:rPr lang="en-US" altLang="zh-CN" dirty="0"/>
              <a:t> </a:t>
            </a:r>
            <a:r>
              <a:rPr lang="en-US" altLang="zh-CN" dirty="0" err="1"/>
              <a:t>trước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xem</a:t>
            </a:r>
            <a:r>
              <a:rPr lang="en-US" altLang="zh-CN" dirty="0"/>
              <a:t> HS </a:t>
            </a:r>
            <a:r>
              <a:rPr lang="en-US" altLang="zh-CN" dirty="0" err="1"/>
              <a:t>có</a:t>
            </a:r>
            <a:r>
              <a:rPr lang="en-US" altLang="zh-CN" dirty="0"/>
              <a:t> </a:t>
            </a:r>
            <a:r>
              <a:rPr lang="en-US" altLang="zh-CN" dirty="0" err="1"/>
              <a:t>biết</a:t>
            </a:r>
            <a:r>
              <a:rPr lang="en-US" altLang="zh-CN" dirty="0"/>
              <a:t> </a:t>
            </a:r>
            <a:r>
              <a:rPr lang="en-US" altLang="zh-CN" dirty="0" err="1"/>
              <a:t>được</a:t>
            </a:r>
            <a:r>
              <a:rPr lang="en-US" altLang="zh-CN" dirty="0"/>
              <a:t> </a:t>
            </a:r>
            <a:r>
              <a:rPr lang="en-US" altLang="zh-CN" dirty="0" err="1"/>
              <a:t>nội</a:t>
            </a:r>
            <a:r>
              <a:rPr lang="en-US" altLang="zh-CN" dirty="0"/>
              <a:t> dung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chuyện</a:t>
            </a:r>
            <a:r>
              <a:rPr lang="en-US" altLang="zh-CN" dirty="0"/>
              <a:t> hay </a:t>
            </a:r>
            <a:r>
              <a:rPr lang="en-US" altLang="zh-CN" dirty="0" err="1"/>
              <a:t>không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5F271-7322-4446-AA37-68A06A5D7B7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99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5F271-7322-4446-AA37-68A06A5D7B7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122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5F271-7322-4446-AA37-68A06A5D7B7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450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5F271-7322-4446-AA37-68A06A5D7B7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56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5F271-7322-4446-AA37-68A06A5D7B7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794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5F271-7322-4446-AA37-68A06A5D7B7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800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5F271-7322-4446-AA37-68A06A5D7B7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75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1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77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97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99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0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80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38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49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844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1A10B7-A280-4E14-9C52-CC3ADE82D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E3A46839-CE81-4338-A815-46E6142357F4}"/>
              </a:ext>
            </a:extLst>
          </p:cNvPr>
          <p:cNvGrpSpPr/>
          <p:nvPr userDrawn="1"/>
        </p:nvGrpSpPr>
        <p:grpSpPr>
          <a:xfrm>
            <a:off x="-535586" y="3263605"/>
            <a:ext cx="12727586" cy="3818810"/>
            <a:chOff x="-535586" y="2758476"/>
            <a:chExt cx="14255750" cy="4277323"/>
          </a:xfrm>
        </p:grpSpPr>
        <p:grpSp>
          <p:nvGrpSpPr>
            <p:cNvPr id="16" name="组合 15">
              <a:extLst>
                <a:ext uri="{FF2B5EF4-FFF2-40B4-BE49-F238E27FC236}">
                  <a16:creationId xmlns="" xmlns:a16="http://schemas.microsoft.com/office/drawing/2014/main" id="{F2C9647D-7C13-4B86-B49D-8107BE06D170}"/>
                </a:ext>
              </a:extLst>
            </p:cNvPr>
            <p:cNvGrpSpPr/>
            <p:nvPr/>
          </p:nvGrpSpPr>
          <p:grpSpPr>
            <a:xfrm>
              <a:off x="-535586" y="3496914"/>
              <a:ext cx="14255750" cy="3538885"/>
              <a:chOff x="-535586" y="3496914"/>
              <a:chExt cx="14255750" cy="3538885"/>
            </a:xfrm>
          </p:grpSpPr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62828CCB-9E7B-40EF-812B-3B32A9629B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38600" y="3596628"/>
                <a:ext cx="5116122" cy="343917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062A9CBF-BFC9-4D2F-ACB7-DC56504343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" t="442" r="-12464" b="4432"/>
              <a:stretch/>
            </p:blipFill>
            <p:spPr>
              <a:xfrm flipH="1">
                <a:off x="-535586" y="4078340"/>
                <a:ext cx="4572000" cy="2762497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820C5BE5-BB7A-43CC-9B7A-570E5EDA4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433"/>
              <a:stretch/>
            </p:blipFill>
            <p:spPr>
              <a:xfrm>
                <a:off x="9148164" y="3959834"/>
                <a:ext cx="4572000" cy="2919251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="" xmlns:a16="http://schemas.microsoft.com/office/drawing/2014/main" id="{D517CAC9-92F4-4CD7-95A9-6FB177328A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8426091" y="3496914"/>
                <a:ext cx="1702637" cy="2378286"/>
              </a:xfrm>
              <a:prstGeom prst="rect">
                <a:avLst/>
              </a:prstGeom>
            </p:spPr>
          </p:pic>
        </p:grpSp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E556C560-04AA-499B-917D-ACD8D0B26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01782" y="2758476"/>
              <a:ext cx="1936606" cy="2705100"/>
            </a:xfrm>
            <a:prstGeom prst="rect">
              <a:avLst/>
            </a:prstGeom>
          </p:spPr>
        </p:pic>
      </p:grp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6F1AA199-4481-4715-BBBE-54C67A3108D5}"/>
              </a:ext>
            </a:extLst>
          </p:cNvPr>
          <p:cNvSpPr/>
          <p:nvPr userDrawn="1"/>
        </p:nvSpPr>
        <p:spPr>
          <a:xfrm>
            <a:off x="719482" y="784990"/>
            <a:ext cx="10753036" cy="5288021"/>
          </a:xfrm>
          <a:prstGeom prst="rect">
            <a:avLst/>
          </a:prstGeom>
          <a:solidFill>
            <a:srgbClr val="EAF7F0">
              <a:alpha val="86000"/>
            </a:srgbClr>
          </a:solidFill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3000">
                  <a:srgbClr val="D8ECE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21619BC9-8B15-461C-8118-CFD68BA209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4" t="15556" b="58519"/>
          <a:stretch/>
        </p:blipFill>
        <p:spPr>
          <a:xfrm>
            <a:off x="9144000" y="-224415"/>
            <a:ext cx="3048000" cy="246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3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D054857-ACE1-4E5B-A99C-26B3D38581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C83B3033-E0C3-4227-A96C-80F6701B8096}"/>
              </a:ext>
            </a:extLst>
          </p:cNvPr>
          <p:cNvGrpSpPr/>
          <p:nvPr userDrawn="1"/>
        </p:nvGrpSpPr>
        <p:grpSpPr>
          <a:xfrm>
            <a:off x="-535586" y="3263605"/>
            <a:ext cx="12727586" cy="3818810"/>
            <a:chOff x="-535586" y="2758476"/>
            <a:chExt cx="14255750" cy="4277323"/>
          </a:xfrm>
        </p:grpSpPr>
        <p:grpSp>
          <p:nvGrpSpPr>
            <p:cNvPr id="18" name="组合 17">
              <a:extLst>
                <a:ext uri="{FF2B5EF4-FFF2-40B4-BE49-F238E27FC236}">
                  <a16:creationId xmlns="" xmlns:a16="http://schemas.microsoft.com/office/drawing/2014/main" id="{F2ED355B-35CC-4088-8383-3FEA4604D7B3}"/>
                </a:ext>
              </a:extLst>
            </p:cNvPr>
            <p:cNvGrpSpPr/>
            <p:nvPr/>
          </p:nvGrpSpPr>
          <p:grpSpPr>
            <a:xfrm>
              <a:off x="-535586" y="3496914"/>
              <a:ext cx="14255750" cy="3538885"/>
              <a:chOff x="-535586" y="3496914"/>
              <a:chExt cx="14255750" cy="3538885"/>
            </a:xfrm>
          </p:grpSpPr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D975C723-50D9-4428-812B-45DB8DAC8B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38600" y="3596628"/>
                <a:ext cx="5116122" cy="3439171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="" xmlns:a16="http://schemas.microsoft.com/office/drawing/2014/main" id="{68D8D063-3BEE-4B01-8F7A-7EBAD03D9E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" t="442" r="-12464" b="4432"/>
              <a:stretch/>
            </p:blipFill>
            <p:spPr>
              <a:xfrm flipH="1">
                <a:off x="-535586" y="4078340"/>
                <a:ext cx="4572000" cy="2762497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="" xmlns:a16="http://schemas.microsoft.com/office/drawing/2014/main" id="{691D9F37-915D-4D77-88CF-DAD2C1AC3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433"/>
              <a:stretch/>
            </p:blipFill>
            <p:spPr>
              <a:xfrm>
                <a:off x="9148164" y="3959834"/>
                <a:ext cx="4572000" cy="2919251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="" xmlns:a16="http://schemas.microsoft.com/office/drawing/2014/main" id="{A9758B0F-419C-4CA7-9BDC-E17A3E74E5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8426091" y="3496914"/>
                <a:ext cx="1702637" cy="2378286"/>
              </a:xfrm>
              <a:prstGeom prst="rect">
                <a:avLst/>
              </a:prstGeom>
            </p:spPr>
          </p:pic>
        </p:grpSp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EC6B0861-9369-4483-BA2F-C53C114C97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01782" y="2758476"/>
              <a:ext cx="1936606" cy="2705100"/>
            </a:xfrm>
            <a:prstGeom prst="rect">
              <a:avLst/>
            </a:prstGeom>
          </p:spPr>
        </p:pic>
      </p:grp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50763380-AA07-4689-A4B1-5A86A67A3290}"/>
              </a:ext>
            </a:extLst>
          </p:cNvPr>
          <p:cNvSpPr/>
          <p:nvPr userDrawn="1"/>
        </p:nvSpPr>
        <p:spPr>
          <a:xfrm>
            <a:off x="719482" y="784990"/>
            <a:ext cx="10753036" cy="5288021"/>
          </a:xfrm>
          <a:prstGeom prst="rect">
            <a:avLst/>
          </a:prstGeom>
          <a:solidFill>
            <a:srgbClr val="EAF7F0">
              <a:alpha val="86000"/>
            </a:srgbClr>
          </a:solidFill>
          <a:ln w="22225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53000">
                  <a:srgbClr val="D8ECE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96C7D097-A7A9-46FB-BF54-C9EFE51EF3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4" t="15556" b="58519"/>
          <a:stretch/>
        </p:blipFill>
        <p:spPr>
          <a:xfrm>
            <a:off x="9144000" y="-224415"/>
            <a:ext cx="3048000" cy="24665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B2FD1497-5CCE-45ED-9DD7-D0E6B6BA4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0007" y="4756618"/>
            <a:ext cx="1064355" cy="127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5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44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7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21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44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93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10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8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815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73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6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7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65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079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55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5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0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3EBE6-8D4E-4FAB-8AA5-70254E2CB33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1E305-0C87-45C3-AD99-8EAD30C87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5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1" r:id="rId8"/>
    <p:sldLayoutId id="2147483680" r:id="rId9"/>
    <p:sldLayoutId id="2147483679" r:id="rId10"/>
    <p:sldLayoutId id="2147483678" r:id="rId11"/>
    <p:sldLayoutId id="2147483677" r:id="rId12"/>
    <p:sldLayoutId id="2147483676" r:id="rId13"/>
    <p:sldLayoutId id="2147483675" r:id="rId14"/>
    <p:sldLayoutId id="2147483656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43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4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5.jp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1023"/>
            <a:ext cx="12308541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8" y="134470"/>
            <a:ext cx="1295276" cy="138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34262" y="1522413"/>
            <a:ext cx="7464798" cy="237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kể: Người bán quạt may mắn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58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63EB6D7-D022-4284-B9B8-4082D19F4E16}"/>
              </a:ext>
            </a:extLst>
          </p:cNvPr>
          <p:cNvSpPr txBox="1"/>
          <p:nvPr/>
        </p:nvSpPr>
        <p:spPr>
          <a:xfrm>
            <a:off x="245497" y="578476"/>
            <a:ext cx="11835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 up of a womans face&#10;&#10;Description automatically generated">
            <a:extLst>
              <a:ext uri="{FF2B5EF4-FFF2-40B4-BE49-F238E27FC236}">
                <a16:creationId xmlns="" xmlns:a16="http://schemas.microsoft.com/office/drawing/2014/main" id="{80A2D8D4-9735-4272-AF75-8AE6BC8FA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4" b="12886"/>
          <a:stretch/>
        </p:blipFill>
        <p:spPr>
          <a:xfrm>
            <a:off x="7585125" y="4414982"/>
            <a:ext cx="4425401" cy="233963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E246928-C60A-434F-9012-0674D6F721D6}"/>
              </a:ext>
            </a:extLst>
          </p:cNvPr>
          <p:cNvSpPr/>
          <p:nvPr/>
        </p:nvSpPr>
        <p:spPr>
          <a:xfrm>
            <a:off x="164311" y="1951277"/>
            <a:ext cx="11916853" cy="23114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Chi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6000" l="2417" r="96917">
                        <a14:foregroundMark x1="52667" y1="11852" x2="52667" y2="11852"/>
                        <a14:foregroundMark x1="39250" y1="8296" x2="39250" y2="8296"/>
                        <a14:foregroundMark x1="31833" y1="16000" x2="31833" y2="16000"/>
                        <a14:foregroundMark x1="27500" y1="18222" x2="27500" y2="18222"/>
                        <a14:foregroundMark x1="25417" y1="21778" x2="25417" y2="21778"/>
                        <a14:foregroundMark x1="8000" y1="58370" x2="8000" y2="58370"/>
                        <a14:foregroundMark x1="9000" y1="54815" x2="9000" y2="54815"/>
                        <a14:foregroundMark x1="6417" y1="63259" x2="6417" y2="63259"/>
                        <a14:foregroundMark x1="6750" y1="68741" x2="6750" y2="68741"/>
                        <a14:foregroundMark x1="5000" y1="68593" x2="5000" y2="68593"/>
                        <a14:foregroundMark x1="14500" y1="76148" x2="14500" y2="76148"/>
                        <a14:foregroundMark x1="49167" y1="88296" x2="49167" y2="88296"/>
                        <a14:foregroundMark x1="51500" y1="85926" x2="51500" y2="85926"/>
                        <a14:foregroundMark x1="50000" y1="78370" x2="50000" y2="78370"/>
                        <a14:foregroundMark x1="47000" y1="69481" x2="47000" y2="69481"/>
                        <a14:foregroundMark x1="48333" y1="77481" x2="48333" y2="77481"/>
                        <a14:foregroundMark x1="47750" y1="75259" x2="47750" y2="75259"/>
                        <a14:foregroundMark x1="47333" y1="72296" x2="47333" y2="72296"/>
                        <a14:foregroundMark x1="53333" y1="74963" x2="53333" y2="74963"/>
                        <a14:foregroundMark x1="53333" y1="72593" x2="53333" y2="72593"/>
                        <a14:foregroundMark x1="63333" y1="87259" x2="63333" y2="87259"/>
                        <a14:foregroundMark x1="60833" y1="87407" x2="60833" y2="87407"/>
                        <a14:foregroundMark x1="51417" y1="96148" x2="51417" y2="96148"/>
                        <a14:foregroundMark x1="89417" y1="75852" x2="89417" y2="75852"/>
                        <a14:foregroundMark x1="92083" y1="73630" x2="92083" y2="73630"/>
                        <a14:foregroundMark x1="93167" y1="64148" x2="93167" y2="64148"/>
                        <a14:foregroundMark x1="96917" y1="72000" x2="96917" y2="72000"/>
                        <a14:foregroundMark x1="8000" y1="51556" x2="8000" y2="51556"/>
                        <a14:foregroundMark x1="9083" y1="46815" x2="9083" y2="46815"/>
                        <a14:foregroundMark x1="8000" y1="48889" x2="8000" y2="48889"/>
                        <a14:foregroundMark x1="7500" y1="50519" x2="7500" y2="50519"/>
                        <a14:foregroundMark x1="2667" y1="72889" x2="2417" y2="7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7832">
            <a:off x="10094" y="5172718"/>
            <a:ext cx="2586090" cy="14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Vương Hi Chi ">
            <a:extLst>
              <a:ext uri="{FF2B5EF4-FFF2-40B4-BE49-F238E27FC236}">
                <a16:creationId xmlns="" xmlns:a16="http://schemas.microsoft.com/office/drawing/2014/main" id="{D4EBBCE2-9490-4067-AE63-4C589B00BD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1" r="20731"/>
          <a:stretch/>
        </p:blipFill>
        <p:spPr>
          <a:xfrm>
            <a:off x="0" y="352880"/>
            <a:ext cx="5185295" cy="6152240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21C9C0B-4BF5-4D2C-B5AD-F062638AA4D5}"/>
              </a:ext>
            </a:extLst>
          </p:cNvPr>
          <p:cNvSpPr txBox="1"/>
          <p:nvPr/>
        </p:nvSpPr>
        <p:spPr>
          <a:xfrm>
            <a:off x="5532120" y="1664956"/>
            <a:ext cx="6263640" cy="2431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V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ơng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Hi Chi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ng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ời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hậu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đỡ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ng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ời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nghèo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khổ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353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43" y="367999"/>
            <a:ext cx="4907395" cy="28316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89862" l="1538" r="93846">
                        <a14:foregroundMark x1="26462" y1="60061" x2="26462" y2="60061"/>
                        <a14:foregroundMark x1="19077" y1="53610" x2="19077" y2="53610"/>
                        <a14:foregroundMark x1="20615" y1="52227" x2="20615" y2="52227"/>
                        <a14:foregroundMark x1="22154" y1="56989" x2="22154" y2="56989"/>
                        <a14:foregroundMark x1="20923" y1="59754" x2="20923" y2="59754"/>
                        <a14:foregroundMark x1="15692" y1="57604" x2="22000" y2="67896"/>
                        <a14:foregroundMark x1="14000" y1="52995" x2="12308" y2="63441"/>
                        <a14:foregroundMark x1="6769" y1="59754" x2="6154" y2="64670"/>
                        <a14:foregroundMark x1="1846" y1="65438" x2="1846" y2="65438"/>
                        <a14:foregroundMark x1="92769" y1="60829" x2="92769" y2="60829"/>
                        <a14:foregroundMark x1="93846" y1="67127" x2="93846" y2="67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10" y="4045527"/>
            <a:ext cx="2756634" cy="21613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9" y="4045527"/>
            <a:ext cx="2770908" cy="21613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019" y="367999"/>
            <a:ext cx="4243689" cy="50014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文本框 7">
            <a:extLst>
              <a:ext uri="{FF2B5EF4-FFF2-40B4-BE49-F238E27FC236}">
                <a16:creationId xmlns="" xmlns:a16="http://schemas.microsoft.com/office/drawing/2014/main" id="{E8EF0CB3-B930-441B-9A9A-8A0D07F29A75}"/>
              </a:ext>
            </a:extLst>
          </p:cNvPr>
          <p:cNvSpPr txBox="1"/>
          <p:nvPr/>
        </p:nvSpPr>
        <p:spPr>
          <a:xfrm>
            <a:off x="8081817" y="5791336"/>
            <a:ext cx="3016091" cy="830997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effectLst>
                  <a:outerShdw blurRad="50800" dist="38100" dir="2700000" algn="tl" rotWithShape="0">
                    <a:srgbClr val="E9F8EF"/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Quạt</a:t>
            </a:r>
            <a:r>
              <a:rPr lang="en-US" altLang="zh-CN" sz="4800" b="1" dirty="0">
                <a:effectLst>
                  <a:outerShdw blurRad="50800" dist="38100" dir="2700000" algn="tl" rotWithShape="0">
                    <a:srgbClr val="E9F8EF"/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effectLst>
                  <a:outerShdw blurRad="50800" dist="38100" dir="2700000" algn="tl" rotWithShape="0">
                    <a:srgbClr val="E9F8EF"/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giấy</a:t>
            </a:r>
            <a:endParaRPr lang="zh-CN" altLang="en-US" sz="4800" b="1" dirty="0">
              <a:effectLst>
                <a:outerShdw blurRad="50800" dist="38100" dir="2700000" algn="tl" rotWithShape="0">
                  <a:srgbClr val="E9F8EF"/>
                </a:outerShdw>
              </a:effectLst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46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71307" cy="685800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E8EF0CB3-B930-441B-9A9A-8A0D07F29A75}"/>
              </a:ext>
            </a:extLst>
          </p:cNvPr>
          <p:cNvSpPr txBox="1"/>
          <p:nvPr/>
        </p:nvSpPr>
        <p:spPr>
          <a:xfrm>
            <a:off x="771063" y="4526279"/>
            <a:ext cx="7897091" cy="1200329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effectLst>
                  <a:outerShdw blurRad="50800" dist="38100" dir="2700000" algn="tl" rotWithShape="0">
                    <a:srgbClr val="E9F8EF"/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Ai </a:t>
            </a:r>
            <a:r>
              <a:rPr lang="en-US" altLang="zh-CN" sz="7200" b="1" dirty="0" err="1">
                <a:effectLst>
                  <a:outerShdw blurRad="50800" dist="38100" dir="2700000" algn="tl" rotWithShape="0">
                    <a:srgbClr val="E9F8EF"/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nhanh</a:t>
            </a:r>
            <a:r>
              <a:rPr lang="en-US" altLang="zh-CN" sz="7200" b="1" dirty="0">
                <a:effectLst>
                  <a:outerShdw blurRad="50800" dist="38100" dir="2700000" algn="tl" rotWithShape="0">
                    <a:srgbClr val="E9F8EF"/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effectLst>
                  <a:outerShdw blurRad="50800" dist="38100" dir="2700000" algn="tl" rotWithShape="0">
                    <a:srgbClr val="E9F8EF"/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ai</a:t>
            </a:r>
            <a:r>
              <a:rPr lang="en-US" altLang="zh-CN" sz="7200" b="1" dirty="0">
                <a:effectLst>
                  <a:outerShdw blurRad="50800" dist="38100" dir="2700000" algn="tl" rotWithShape="0">
                    <a:srgbClr val="E9F8EF"/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effectLst>
                  <a:outerShdw blurRad="50800" dist="38100" dir="2700000" algn="tl" rotWithShape="0">
                    <a:srgbClr val="E9F8EF"/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đúng</a:t>
            </a:r>
            <a:r>
              <a:rPr lang="en-US" altLang="zh-CN" sz="7200" b="1" dirty="0">
                <a:effectLst>
                  <a:outerShdw blurRad="50800" dist="38100" dir="2700000" algn="tl" rotWithShape="0">
                    <a:srgbClr val="E9F8EF"/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?</a:t>
            </a:r>
            <a:endParaRPr lang="zh-CN" altLang="en-US" sz="7200" b="1" dirty="0">
              <a:effectLst>
                <a:outerShdw blurRad="50800" dist="38100" dir="2700000" algn="tl" rotWithShape="0">
                  <a:srgbClr val="E9F8EF"/>
                </a:outerShdw>
              </a:effectLst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>
            <a:extLst>
              <a:ext uri="{FF2B5EF4-FFF2-40B4-BE49-F238E27FC236}">
                <a16:creationId xmlns="" xmlns:a16="http://schemas.microsoft.com/office/drawing/2014/main" id="{22B9C571-98F0-45C1-B4F5-EB3A9A683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83" y="311872"/>
            <a:ext cx="11933382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i="1" dirty="0" err="1">
                <a:cs typeface="Times New Roman" panose="02020603050405020304" pitchFamily="18" charset="0"/>
              </a:rPr>
              <a:t>Câu</a:t>
            </a:r>
            <a:r>
              <a:rPr lang="en-US" altLang="en-US" sz="4400" b="1" i="1" dirty="0">
                <a:cs typeface="Times New Roman" panose="02020603050405020304" pitchFamily="18" charset="0"/>
              </a:rPr>
              <a:t> 1: Qua </a:t>
            </a:r>
            <a:r>
              <a:rPr lang="en-US" altLang="en-US" sz="4400" b="1" i="1" dirty="0" err="1">
                <a:cs typeface="Times New Roman" panose="02020603050405020304" pitchFamily="18" charset="0"/>
              </a:rPr>
              <a:t>câu</a:t>
            </a:r>
            <a:r>
              <a:rPr lang="en-US" altLang="en-US" sz="4400" b="1" i="1" dirty="0"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cs typeface="Times New Roman" panose="02020603050405020304" pitchFamily="18" charset="0"/>
              </a:rPr>
              <a:t>chuyện</a:t>
            </a:r>
            <a:r>
              <a:rPr lang="en-US" altLang="en-US" sz="4400" b="1" i="1" dirty="0"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cs typeface="Times New Roman" panose="02020603050405020304" pitchFamily="18" charset="0"/>
              </a:rPr>
              <a:t>này</a:t>
            </a:r>
            <a:r>
              <a:rPr lang="en-US" altLang="en-US" sz="4400" b="1" i="1" dirty="0"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cs typeface="Times New Roman" panose="02020603050405020304" pitchFamily="18" charset="0"/>
              </a:rPr>
              <a:t>em</a:t>
            </a:r>
            <a:r>
              <a:rPr lang="en-US" altLang="en-US" sz="4400" b="1" i="1" dirty="0"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cs typeface="Times New Roman" panose="02020603050405020304" pitchFamily="18" charset="0"/>
              </a:rPr>
              <a:t>thấy</a:t>
            </a:r>
            <a:r>
              <a:rPr lang="en-US" altLang="en-US" sz="4400" b="1" i="1" dirty="0"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cs typeface="Times New Roman" panose="02020603050405020304" pitchFamily="18" charset="0"/>
              </a:rPr>
              <a:t>ông</a:t>
            </a:r>
            <a:r>
              <a:rPr lang="en-US" altLang="en-US" sz="4400" b="1" i="1" dirty="0">
                <a:cs typeface="Times New Roman" panose="02020603050405020304" pitchFamily="18" charset="0"/>
              </a:rPr>
              <a:t> V</a:t>
            </a:r>
            <a:r>
              <a:rPr lang="vi-VN" altLang="en-US" sz="4400" b="1" i="1" dirty="0">
                <a:cs typeface="Times New Roman" panose="02020603050405020304" pitchFamily="18" charset="0"/>
              </a:rPr>
              <a:t>ư</a:t>
            </a:r>
            <a:r>
              <a:rPr lang="en-US" altLang="en-US" sz="4400" b="1" i="1" dirty="0" err="1">
                <a:cs typeface="Times New Roman" panose="02020603050405020304" pitchFamily="18" charset="0"/>
              </a:rPr>
              <a:t>ơng</a:t>
            </a:r>
            <a:r>
              <a:rPr lang="en-US" altLang="en-US" sz="4400" b="1" i="1" dirty="0">
                <a:cs typeface="Times New Roman" panose="02020603050405020304" pitchFamily="18" charset="0"/>
              </a:rPr>
              <a:t> Hi Chi </a:t>
            </a:r>
            <a:r>
              <a:rPr lang="en-US" altLang="en-US" sz="4400" b="1" i="1" dirty="0" err="1">
                <a:cs typeface="Times New Roman" panose="02020603050405020304" pitchFamily="18" charset="0"/>
              </a:rPr>
              <a:t>là</a:t>
            </a:r>
            <a:r>
              <a:rPr lang="en-US" altLang="en-US" sz="4400" b="1" i="1" dirty="0">
                <a:cs typeface="Times New Roman" panose="02020603050405020304" pitchFamily="18" charset="0"/>
              </a:rPr>
              <a:t> ng</a:t>
            </a:r>
            <a:r>
              <a:rPr lang="vi-VN" altLang="en-US" sz="4400" b="1" i="1" dirty="0">
                <a:cs typeface="Times New Roman" panose="02020603050405020304" pitchFamily="18" charset="0"/>
              </a:rPr>
              <a:t>ư</a:t>
            </a:r>
            <a:r>
              <a:rPr lang="en-US" altLang="en-US" sz="4400" b="1" i="1" dirty="0" err="1">
                <a:cs typeface="Times New Roman" panose="02020603050405020304" pitchFamily="18" charset="0"/>
              </a:rPr>
              <a:t>ời</a:t>
            </a:r>
            <a:r>
              <a:rPr lang="en-US" altLang="en-US" sz="4400" b="1" i="1" dirty="0"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cs typeface="Times New Roman" panose="02020603050405020304" pitchFamily="18" charset="0"/>
              </a:rPr>
              <a:t>như</a:t>
            </a:r>
            <a:r>
              <a:rPr lang="en-US" altLang="en-US" sz="4400" b="1" i="1" dirty="0"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cs typeface="Times New Roman" panose="02020603050405020304" pitchFamily="18" charset="0"/>
              </a:rPr>
              <a:t>thế</a:t>
            </a:r>
            <a:r>
              <a:rPr lang="en-US" altLang="en-US" sz="4400" b="1" i="1" dirty="0"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cs typeface="Times New Roman" panose="02020603050405020304" pitchFamily="18" charset="0"/>
              </a:rPr>
              <a:t>nào</a:t>
            </a:r>
            <a:r>
              <a:rPr lang="en-US" altLang="en-US" sz="4400" b="1" i="1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="" xmlns:a16="http://schemas.microsoft.com/office/drawing/2014/main" id="{C9C306BB-0C72-4CF6-ADD8-F2D0AA37F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28" y="2207591"/>
            <a:ext cx="60638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A. 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 ng</a:t>
            </a:r>
            <a:r>
              <a:rPr lang="vi-VN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ư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ời</a:t>
            </a: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tài</a:t>
            </a:r>
            <a:endParaRPr lang="en-US" altLang="en-US" sz="4400" dirty="0">
              <a:solidFill>
                <a:srgbClr val="66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E7044188-E32E-4C33-8266-B03AE589D5B5}"/>
              </a:ext>
            </a:extLst>
          </p:cNvPr>
          <p:cNvSpPr/>
          <p:nvPr/>
        </p:nvSpPr>
        <p:spPr>
          <a:xfrm>
            <a:off x="545844" y="5449967"/>
            <a:ext cx="1028815" cy="698899"/>
          </a:xfrm>
          <a:prstGeom prst="ellipse">
            <a:avLst/>
          </a:prstGeom>
          <a:noFill/>
          <a:ln w="28575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8">
            <a:extLst>
              <a:ext uri="{FF2B5EF4-FFF2-40B4-BE49-F238E27FC236}">
                <a16:creationId xmlns="" xmlns:a16="http://schemas.microsoft.com/office/drawing/2014/main" id="{B07A0E5B-A02F-4405-B6BC-9AF727F6F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28" y="3175594"/>
            <a:ext cx="606384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B. 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 ng</a:t>
            </a:r>
            <a:r>
              <a:rPr lang="vi-VN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ư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ời</a:t>
            </a: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hậu</a:t>
            </a:r>
            <a:endParaRPr lang="en-US" altLang="en-US" sz="4400" dirty="0">
              <a:solidFill>
                <a:srgbClr val="66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="" xmlns:a16="http://schemas.microsoft.com/office/drawing/2014/main" id="{C0DAD8AE-E153-4362-A94C-6A44CE86D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28" y="4305500"/>
            <a:ext cx="109139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C. 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 ng</a:t>
            </a:r>
            <a:r>
              <a:rPr lang="vi-VN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ư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ời</a:t>
            </a: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cách</a:t>
            </a: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giúp</a:t>
            </a: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đỡ</a:t>
            </a: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 ng</a:t>
            </a:r>
            <a:r>
              <a:rPr lang="vi-VN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ư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ời</a:t>
            </a: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nghèo</a:t>
            </a: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khổ</a:t>
            </a:r>
            <a:endParaRPr lang="en-US" altLang="en-US" sz="4400" dirty="0">
              <a:solidFill>
                <a:srgbClr val="66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Text Box 8">
            <a:extLst>
              <a:ext uri="{FF2B5EF4-FFF2-40B4-BE49-F238E27FC236}">
                <a16:creationId xmlns="" xmlns:a16="http://schemas.microsoft.com/office/drawing/2014/main" id="{2C3B4955-FFA8-4446-8EA1-528DC442D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380" y="5435406"/>
            <a:ext cx="109139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D. 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4400" dirty="0">
                <a:solidFill>
                  <a:srgbClr val="6600FF"/>
                </a:solidFill>
                <a:cs typeface="Times New Roman" panose="02020603050405020304" pitchFamily="18" charset="0"/>
              </a:rPr>
              <a:t> 3 ý </a:t>
            </a:r>
            <a:r>
              <a:rPr lang="en-US" altLang="en-US" sz="44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trên</a:t>
            </a:r>
            <a:endParaRPr lang="en-US" altLang="en-US" sz="4400" dirty="0">
              <a:solidFill>
                <a:srgbClr val="66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89862" l="1538" r="93846">
                        <a14:foregroundMark x1="26462" y1="60061" x2="26462" y2="60061"/>
                        <a14:foregroundMark x1="19077" y1="53610" x2="19077" y2="53610"/>
                        <a14:foregroundMark x1="20615" y1="52227" x2="20615" y2="52227"/>
                        <a14:foregroundMark x1="22154" y1="56989" x2="22154" y2="56989"/>
                        <a14:foregroundMark x1="20923" y1="59754" x2="20923" y2="59754"/>
                        <a14:foregroundMark x1="15692" y1="57604" x2="22000" y2="67896"/>
                        <a14:foregroundMark x1="14000" y1="52995" x2="12308" y2="63441"/>
                        <a14:foregroundMark x1="6769" y1="59754" x2="6154" y2="64670"/>
                        <a14:foregroundMark x1="1846" y1="65438" x2="1846" y2="65438"/>
                        <a14:foregroundMark x1="92769" y1="60829" x2="92769" y2="60829"/>
                        <a14:foregroundMark x1="93846" y1="67127" x2="93846" y2="6712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8107">
            <a:off x="9789587" y="4918781"/>
            <a:ext cx="2414985" cy="1893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61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>
            <a:extLst>
              <a:ext uri="{FF2B5EF4-FFF2-40B4-BE49-F238E27FC236}">
                <a16:creationId xmlns="" xmlns:a16="http://schemas.microsoft.com/office/drawing/2014/main" id="{22B9C571-98F0-45C1-B4F5-EB3A9A683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23" y="99723"/>
            <a:ext cx="11872632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i="1" dirty="0" err="1">
                <a:cs typeface="Times New Roman" panose="02020603050405020304" pitchFamily="18" charset="0"/>
              </a:rPr>
              <a:t>Câu</a:t>
            </a:r>
            <a:r>
              <a:rPr lang="en-US" altLang="en-US" sz="4800" b="1" i="1" dirty="0">
                <a:cs typeface="Times New Roman" panose="02020603050405020304" pitchFamily="18" charset="0"/>
              </a:rPr>
              <a:t> 2: </a:t>
            </a:r>
            <a:r>
              <a:rPr lang="en-US" altLang="en-US" sz="4800" b="1" i="1" dirty="0" err="1">
                <a:cs typeface="Times New Roman" panose="02020603050405020304" pitchFamily="18" charset="0"/>
              </a:rPr>
              <a:t>Em</a:t>
            </a:r>
            <a:r>
              <a:rPr lang="en-US" altLang="en-US" sz="4800" b="1" i="1" dirty="0"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cs typeface="Times New Roman" panose="02020603050405020304" pitchFamily="18" charset="0"/>
              </a:rPr>
              <a:t>biết</a:t>
            </a:r>
            <a:r>
              <a:rPr lang="en-US" altLang="en-US" sz="4800" b="1" i="1" dirty="0"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cs typeface="Times New Roman" panose="02020603050405020304" pitchFamily="18" charset="0"/>
              </a:rPr>
              <a:t>thêm</a:t>
            </a:r>
            <a:r>
              <a:rPr lang="en-US" altLang="en-US" sz="4800" b="1" i="1" dirty="0"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cs typeface="Times New Roman" panose="02020603050405020304" pitchFamily="18" charset="0"/>
              </a:rPr>
              <a:t>nghệ</a:t>
            </a:r>
            <a:r>
              <a:rPr lang="en-US" altLang="en-US" sz="4800" b="1" i="1" dirty="0"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cs typeface="Times New Roman" panose="02020603050405020304" pitchFamily="18" charset="0"/>
              </a:rPr>
              <a:t>thuật</a:t>
            </a:r>
            <a:r>
              <a:rPr lang="en-US" altLang="en-US" sz="4800" b="1" i="1" dirty="0"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cs typeface="Times New Roman" panose="02020603050405020304" pitchFamily="18" charset="0"/>
              </a:rPr>
              <a:t>gì</a:t>
            </a:r>
            <a:r>
              <a:rPr lang="en-US" altLang="en-US" sz="4800" b="1" i="1" dirty="0">
                <a:cs typeface="Times New Roman" panose="02020603050405020304" pitchFamily="18" charset="0"/>
              </a:rPr>
              <a:t> qua </a:t>
            </a:r>
            <a:r>
              <a:rPr lang="en-US" altLang="en-US" sz="4800" b="1" i="1" dirty="0" err="1">
                <a:cs typeface="Times New Roman" panose="02020603050405020304" pitchFamily="18" charset="0"/>
              </a:rPr>
              <a:t>câu</a:t>
            </a:r>
            <a:r>
              <a:rPr lang="en-US" altLang="en-US" sz="4800" b="1" i="1" dirty="0"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cs typeface="Times New Roman" panose="02020603050405020304" pitchFamily="18" charset="0"/>
              </a:rPr>
              <a:t>chuyện</a:t>
            </a:r>
            <a:r>
              <a:rPr lang="en-US" altLang="en-US" sz="4800" b="1" i="1" dirty="0"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cs typeface="Times New Roman" panose="02020603050405020304" pitchFamily="18" charset="0"/>
              </a:rPr>
              <a:t>này</a:t>
            </a:r>
            <a:r>
              <a:rPr lang="en-US" altLang="en-US" sz="4800" b="1" i="1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="" xmlns:a16="http://schemas.microsoft.com/office/drawing/2014/main" id="{C9C306BB-0C72-4CF6-ADD8-F2D0AA37F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979" y="1886200"/>
            <a:ext cx="8895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6600FF"/>
                </a:solidFill>
                <a:cs typeface="Times New Roman" panose="02020603050405020304" pitchFamily="18" charset="0"/>
              </a:rPr>
              <a:t>A. </a:t>
            </a:r>
            <a:r>
              <a:rPr lang="en-US" altLang="en-US" sz="48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Nghệ</a:t>
            </a:r>
            <a:r>
              <a:rPr lang="en-US" altLang="en-US" sz="48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thuật</a:t>
            </a:r>
            <a:r>
              <a:rPr lang="en-US" altLang="en-US" sz="48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en-US" sz="48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th</a:t>
            </a:r>
            <a:r>
              <a:rPr lang="vi-VN" altLang="en-US" sz="4800" dirty="0">
                <a:solidFill>
                  <a:srgbClr val="6600FF"/>
                </a:solidFill>
                <a:cs typeface="Times New Roman" panose="02020603050405020304" pitchFamily="18" charset="0"/>
              </a:rPr>
              <a:t>ư</a:t>
            </a:r>
            <a:r>
              <a:rPr lang="en-US" altLang="en-US" sz="48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pháp</a:t>
            </a:r>
            <a:endParaRPr lang="en-US" altLang="en-US" sz="4800" dirty="0">
              <a:solidFill>
                <a:srgbClr val="66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E7044188-E32E-4C33-8266-B03AE589D5B5}"/>
              </a:ext>
            </a:extLst>
          </p:cNvPr>
          <p:cNvSpPr/>
          <p:nvPr/>
        </p:nvSpPr>
        <p:spPr>
          <a:xfrm>
            <a:off x="870120" y="1978707"/>
            <a:ext cx="800104" cy="698899"/>
          </a:xfrm>
          <a:prstGeom prst="ellipse">
            <a:avLst/>
          </a:prstGeom>
          <a:noFill/>
          <a:ln w="28575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8">
            <a:extLst>
              <a:ext uri="{FF2B5EF4-FFF2-40B4-BE49-F238E27FC236}">
                <a16:creationId xmlns="" xmlns:a16="http://schemas.microsoft.com/office/drawing/2014/main" id="{B07A0E5B-A02F-4405-B6BC-9AF727F6F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20" y="2964991"/>
            <a:ext cx="47158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6600FF"/>
                </a:solidFill>
                <a:cs typeface="Times New Roman" panose="02020603050405020304" pitchFamily="18" charset="0"/>
              </a:rPr>
              <a:t>B. </a:t>
            </a:r>
            <a:r>
              <a:rPr lang="en-US" altLang="en-US" sz="48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Ảo</a:t>
            </a:r>
            <a:r>
              <a:rPr lang="en-US" altLang="en-US" sz="48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thuật</a:t>
            </a:r>
            <a:endParaRPr lang="en-US" altLang="en-US" sz="4800" dirty="0">
              <a:solidFill>
                <a:srgbClr val="66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="" xmlns:a16="http://schemas.microsoft.com/office/drawing/2014/main" id="{C0DAD8AE-E153-4362-A94C-6A44CE86D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979" y="5011565"/>
            <a:ext cx="84877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6600FF"/>
                </a:solidFill>
                <a:cs typeface="Times New Roman" panose="02020603050405020304" pitchFamily="18" charset="0"/>
              </a:rPr>
              <a:t>D. </a:t>
            </a:r>
            <a:r>
              <a:rPr lang="en-US" altLang="en-US" sz="48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Võ</a:t>
            </a:r>
            <a:r>
              <a:rPr lang="en-US" altLang="en-US" sz="48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thuật</a:t>
            </a:r>
            <a:endParaRPr lang="en-US" altLang="en-US" sz="4800" dirty="0">
              <a:solidFill>
                <a:srgbClr val="66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="" xmlns:a16="http://schemas.microsoft.com/office/drawing/2014/main" id="{B44AF8D5-5CFD-4ED8-B623-17E6FE828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20" y="3932774"/>
            <a:ext cx="84877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6600FF"/>
                </a:solidFill>
                <a:cs typeface="Times New Roman" panose="02020603050405020304" pitchFamily="18" charset="0"/>
              </a:rPr>
              <a:t>C. </a:t>
            </a:r>
            <a:r>
              <a:rPr lang="en-US" altLang="en-US" sz="48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Nghệ</a:t>
            </a:r>
            <a:r>
              <a:rPr lang="en-US" altLang="en-US" sz="48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thuật</a:t>
            </a:r>
            <a:r>
              <a:rPr lang="en-US" altLang="en-US" sz="48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múa</a:t>
            </a:r>
            <a:r>
              <a:rPr lang="en-US" altLang="en-US" sz="4800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6600FF"/>
                </a:solidFill>
                <a:cs typeface="Times New Roman" panose="02020603050405020304" pitchFamily="18" charset="0"/>
              </a:rPr>
              <a:t>quạt</a:t>
            </a:r>
            <a:endParaRPr lang="en-US" altLang="en-US" sz="4800" dirty="0">
              <a:solidFill>
                <a:srgbClr val="66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5" b="89767" l="8667" r="92444">
                        <a14:foregroundMark x1="8667" y1="66192" x2="8667" y2="66192"/>
                        <a14:foregroundMark x1="92444" y1="57254" x2="92444" y2="57254"/>
                        <a14:backgroundMark x1="76111" y1="69560" x2="76111" y2="69560"/>
                        <a14:backgroundMark x1="46000" y1="73057" x2="46000" y2="73057"/>
                        <a14:backgroundMark x1="43444" y1="75000" x2="43444" y2="75000"/>
                        <a14:backgroundMark x1="43222" y1="73446" x2="43222" y2="73446"/>
                        <a14:backgroundMark x1="41333" y1="74611" x2="41000" y2="75000"/>
                        <a14:backgroundMark x1="39111" y1="74611" x2="39111" y2="74611"/>
                        <a14:backgroundMark x1="37556" y1="74611" x2="37556" y2="74611"/>
                        <a14:backgroundMark x1="33111" y1="74352" x2="33111" y2="74352"/>
                        <a14:backgroundMark x1="30333" y1="74741" x2="30333" y2="74741"/>
                        <a14:backgroundMark x1="27333" y1="74870" x2="27333" y2="74870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86" y="4598077"/>
            <a:ext cx="2518369" cy="216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59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" t="-539" r="27803" b="16095"/>
          <a:stretch/>
        </p:blipFill>
        <p:spPr>
          <a:xfrm>
            <a:off x="0" y="0"/>
            <a:ext cx="12192000" cy="684580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E8EF0CB3-B930-441B-9A9A-8A0D07F29A75}"/>
              </a:ext>
            </a:extLst>
          </p:cNvPr>
          <p:cNvSpPr txBox="1"/>
          <p:nvPr/>
        </p:nvSpPr>
        <p:spPr>
          <a:xfrm>
            <a:off x="6751320" y="12192"/>
            <a:ext cx="544068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Thank you!</a:t>
            </a:r>
            <a:endParaRPr lang="zh-CN" altLang="en-US" sz="9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1"/>
          <p:cNvSpPr>
            <a:spLocks noChangeArrowheads="1"/>
          </p:cNvSpPr>
          <p:nvPr/>
        </p:nvSpPr>
        <p:spPr bwMode="auto">
          <a:xfrm>
            <a:off x="1715543" y="203200"/>
            <a:ext cx="90653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Nghe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–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bán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quạt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may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mắn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 descr="A close up of a womans face&#10;&#10;Description automatically generated">
            <a:extLst>
              <a:ext uri="{FF2B5EF4-FFF2-40B4-BE49-F238E27FC236}">
                <a16:creationId xmlns="" xmlns:a16="http://schemas.microsoft.com/office/drawing/2014/main" id="{F4C5E47A-E21C-46F2-84AA-1AB60B360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57" b="13461"/>
          <a:stretch/>
        </p:blipFill>
        <p:spPr>
          <a:xfrm>
            <a:off x="1563348" y="1192695"/>
            <a:ext cx="9369695" cy="53295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074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>
            <a:off x="7168974" y="3048453"/>
            <a:ext cx="6271033" cy="4798531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10525509" y="-143933"/>
            <a:ext cx="2635425" cy="1584692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89585" y="5138853"/>
            <a:ext cx="2481133" cy="1210641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5377578" y="4937176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702970" y="5695347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58675" y="235374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7EA020-7075-4661-B87E-E6FC5A779780}"/>
              </a:ext>
            </a:extLst>
          </p:cNvPr>
          <p:cNvSpPr txBox="1"/>
          <p:nvPr/>
        </p:nvSpPr>
        <p:spPr>
          <a:xfrm>
            <a:off x="134471" y="289553"/>
            <a:ext cx="11517396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0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sz="40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000" b="1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sáu</a:t>
            </a:r>
            <a:r>
              <a:rPr lang="en-US" sz="4000" b="1" dirty="0" smtClean="0"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40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sz="40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4000" b="1" dirty="0" smtClean="0">
                <a:latin typeface="HP001 5H" panose="020B0603050302020204" pitchFamily="34" charset="0"/>
                <a:cs typeface="HP001 5H" panose="020B0603050302020204" pitchFamily="34" charset="0"/>
              </a:rPr>
              <a:t>4</a:t>
            </a:r>
            <a:r>
              <a:rPr lang="en-US" sz="4000" b="1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0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sz="4000" b="1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4000" b="1" dirty="0" smtClean="0">
                <a:latin typeface="HP001 5H" panose="020B0603050302020204" pitchFamily="34" charset="0"/>
                <a:cs typeface="HP001 5H" panose="020B0603050302020204" pitchFamily="34" charset="0"/>
              </a:rPr>
              <a:t>3</a:t>
            </a:r>
            <a:r>
              <a:rPr lang="en-US" sz="4000" b="1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000" b="1" dirty="0" err="1"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sz="4000" b="1" dirty="0">
                <a:latin typeface="HP001 5H" panose="020B0603050302020204" pitchFamily="34" charset="0"/>
                <a:cs typeface="HP001 5H" panose="020B0603050302020204" pitchFamily="34" charset="0"/>
              </a:rPr>
              <a:t>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B1D2FDD-A125-4F48-A4E8-0BF633219DC9}"/>
              </a:ext>
            </a:extLst>
          </p:cNvPr>
          <p:cNvSpPr txBox="1"/>
          <p:nvPr/>
        </p:nvSpPr>
        <p:spPr>
          <a:xfrm>
            <a:off x="2886974" y="1128546"/>
            <a:ext cx="7226527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u="sng" dirty="0" err="1">
                <a:latin typeface="HP001 5H" panose="020B0603050302020204" pitchFamily="34" charset="0"/>
                <a:cs typeface="HP001 5H" panose="020B0603050302020204" pitchFamily="34" charset="0"/>
              </a:rPr>
              <a:t>Tập</a:t>
            </a:r>
            <a:r>
              <a:rPr lang="en-US" sz="4800" b="1" u="sng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b="1" u="sng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làm</a:t>
            </a:r>
            <a:r>
              <a:rPr lang="en-US" sz="4800" b="1" u="sng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800" b="1" u="sng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văn</a:t>
            </a:r>
            <a:r>
              <a:rPr lang="en-US" sz="4800" b="1" u="sng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endParaRPr lang="en-US" sz="4800" b="1" u="sng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3F652F-13AF-4999-90F8-C557D76C388C}"/>
              </a:ext>
            </a:extLst>
          </p:cNvPr>
          <p:cNvSpPr txBox="1"/>
          <p:nvPr/>
        </p:nvSpPr>
        <p:spPr>
          <a:xfrm>
            <a:off x="479685" y="1994976"/>
            <a:ext cx="11172182" cy="17851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kể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quạt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may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mắn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5400" b="1" dirty="0">
              <a:solidFill>
                <a:schemeClr val="accent1">
                  <a:lumMod val="50000"/>
                </a:schemeClr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9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="" xmlns:a16="http://schemas.microsoft.com/office/drawing/2014/main" id="{1D25AE70-1FF0-4D17-BFCD-5027E12E099B}"/>
              </a:ext>
            </a:extLst>
          </p:cNvPr>
          <p:cNvGrpSpPr/>
          <p:nvPr/>
        </p:nvGrpSpPr>
        <p:grpSpPr>
          <a:xfrm>
            <a:off x="-433986" y="4402668"/>
            <a:ext cx="12727586" cy="3818810"/>
            <a:chOff x="-535586" y="2758476"/>
            <a:chExt cx="14255750" cy="4277323"/>
          </a:xfrm>
        </p:grpSpPr>
        <p:grpSp>
          <p:nvGrpSpPr>
            <p:cNvPr id="32" name="组合 31">
              <a:extLst>
                <a:ext uri="{FF2B5EF4-FFF2-40B4-BE49-F238E27FC236}">
                  <a16:creationId xmlns="" xmlns:a16="http://schemas.microsoft.com/office/drawing/2014/main" id="{6BC12A28-769F-4BE1-A9C4-FC8DF1E60BFA}"/>
                </a:ext>
              </a:extLst>
            </p:cNvPr>
            <p:cNvGrpSpPr/>
            <p:nvPr/>
          </p:nvGrpSpPr>
          <p:grpSpPr>
            <a:xfrm>
              <a:off x="-535586" y="3496914"/>
              <a:ext cx="14255750" cy="3538885"/>
              <a:chOff x="-535586" y="3496914"/>
              <a:chExt cx="14255750" cy="3538885"/>
            </a:xfrm>
          </p:grpSpPr>
          <p:pic>
            <p:nvPicPr>
              <p:cNvPr id="36" name="图片 35">
                <a:extLst>
                  <a:ext uri="{FF2B5EF4-FFF2-40B4-BE49-F238E27FC236}">
                    <a16:creationId xmlns="" xmlns:a16="http://schemas.microsoft.com/office/drawing/2014/main" id="{7C595131-B6EA-456B-8D45-4F0BB1C753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38600" y="3596628"/>
                <a:ext cx="5116122" cy="3439171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="" xmlns:a16="http://schemas.microsoft.com/office/drawing/2014/main" id="{A96AB19C-C5DD-41E0-B92E-D309FA7D0E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" t="442" r="-12464" b="4432"/>
              <a:stretch/>
            </p:blipFill>
            <p:spPr>
              <a:xfrm flipH="1">
                <a:off x="-535586" y="4078340"/>
                <a:ext cx="4572000" cy="2762497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="" xmlns:a16="http://schemas.microsoft.com/office/drawing/2014/main" id="{843B4E30-F6FD-4248-A40F-784C586B5B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433"/>
              <a:stretch/>
            </p:blipFill>
            <p:spPr>
              <a:xfrm>
                <a:off x="9148164" y="3959834"/>
                <a:ext cx="4572000" cy="2919251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="" xmlns:a16="http://schemas.microsoft.com/office/drawing/2014/main" id="{4F4FF9D8-3C47-4731-8E38-31B2CF71FD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8426091" y="3496914"/>
                <a:ext cx="1702637" cy="2378286"/>
              </a:xfrm>
              <a:prstGeom prst="rect">
                <a:avLst/>
              </a:prstGeom>
            </p:spPr>
          </p:pic>
        </p:grpSp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843AA627-AAA3-4C96-89A6-B34D1CFF4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01782" y="2758476"/>
              <a:ext cx="1936606" cy="270510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C796C1E-705C-4152-AF5D-171510BBFA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4" t="15556" b="58519"/>
          <a:stretch/>
        </p:blipFill>
        <p:spPr>
          <a:xfrm>
            <a:off x="9637486" y="-224415"/>
            <a:ext cx="2554514" cy="20672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9420FC2-F899-4756-9DC1-2CFD44E305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77801" y="3918895"/>
            <a:ext cx="1936606" cy="27051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03D6095F-D3C4-4D74-B89B-ED080B69901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54391" y="4584513"/>
            <a:ext cx="1702637" cy="237828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E8EF0CB3-B930-441B-9A9A-8A0D07F29A75}"/>
              </a:ext>
            </a:extLst>
          </p:cNvPr>
          <p:cNvSpPr txBox="1"/>
          <p:nvPr/>
        </p:nvSpPr>
        <p:spPr>
          <a:xfrm>
            <a:off x="5530266" y="1848080"/>
            <a:ext cx="5956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Nghe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đ</a:t>
            </a:r>
            <a:r>
              <a:rPr lang="vi-VN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ợc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“Ng</a:t>
            </a:r>
            <a:r>
              <a:rPr lang="vi-VN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ư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ời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bán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quạt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may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mắn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”.</a:t>
            </a:r>
            <a:endParaRPr lang="zh-CN" altLang="en-US" sz="3200" b="1" dirty="0"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5AD52454-B513-4F95-8727-B0293D75449A}"/>
              </a:ext>
            </a:extLst>
          </p:cNvPr>
          <p:cNvSpPr txBox="1"/>
          <p:nvPr/>
        </p:nvSpPr>
        <p:spPr>
          <a:xfrm>
            <a:off x="5530265" y="3426878"/>
            <a:ext cx="5956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dục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yêu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nghệ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thuật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trân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trọng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nghệ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thuật</a:t>
            </a:r>
            <a:r>
              <a:rPr lang="en-US" altLang="zh-CN" sz="3200" b="1" dirty="0"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0C007B0E-FFB4-4E12-8F97-C93DDB3E9BF9}"/>
              </a:ext>
            </a:extLst>
          </p:cNvPr>
          <p:cNvSpPr txBox="1"/>
          <p:nvPr/>
        </p:nvSpPr>
        <p:spPr>
          <a:xfrm rot="16200000">
            <a:off x="2209141" y="-1695807"/>
            <a:ext cx="1015663" cy="484363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Yêu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cầu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cần</a:t>
            </a:r>
            <a:r>
              <a:rPr lang="en-US" altLang="zh-CN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67号-勾玉行书" panose="00000500000000000000" pitchFamily="2" charset="-122"/>
                <a:cs typeface="Times New Roman" panose="02020603050405020304" pitchFamily="18" charset="0"/>
              </a:rPr>
              <a:t>đạt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字魂67号-勾玉行书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Picture 20" descr="A close up of a womans face&#10;&#10;Description automatically generated">
            <a:extLst>
              <a:ext uri="{FF2B5EF4-FFF2-40B4-BE49-F238E27FC236}">
                <a16:creationId xmlns="" xmlns:a16="http://schemas.microsoft.com/office/drawing/2014/main" id="{F4C5E47A-E21C-46F2-84AA-1AB60B3607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7" b="13461"/>
          <a:stretch/>
        </p:blipFill>
        <p:spPr>
          <a:xfrm>
            <a:off x="221673" y="1917629"/>
            <a:ext cx="4797617" cy="281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ười bán quạt may mắn_ lớp 3">
            <a:hlinkClick r:id="" action="ppaction://media"/>
            <a:extLst>
              <a:ext uri="{FF2B5EF4-FFF2-40B4-BE49-F238E27FC236}">
                <a16:creationId xmlns="" xmlns:a16="http://schemas.microsoft.com/office/drawing/2014/main" id="{A6836E26-BE20-4CE0-A797-7A22B6E99B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1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38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40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="" xmlns:a16="http://schemas.microsoft.com/office/drawing/2014/main" id="{27A44225-EEA0-4EB5-8BF6-DB8E5C11C949}"/>
              </a:ext>
            </a:extLst>
          </p:cNvPr>
          <p:cNvSpPr/>
          <p:nvPr/>
        </p:nvSpPr>
        <p:spPr>
          <a:xfrm>
            <a:off x="0" y="6673103"/>
            <a:ext cx="6096000" cy="195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184D8DB-C1A3-440B-8948-E126303E23EC}"/>
              </a:ext>
            </a:extLst>
          </p:cNvPr>
          <p:cNvSpPr/>
          <p:nvPr/>
        </p:nvSpPr>
        <p:spPr>
          <a:xfrm>
            <a:off x="6096000" y="0"/>
            <a:ext cx="6096000" cy="1958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B106F70-765F-4B60-AC06-301AA3DE4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574"/>
            <a:ext cx="1554480" cy="1554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379A187-0DCE-4652-BF44-F2C41BA39FB1}"/>
              </a:ext>
            </a:extLst>
          </p:cNvPr>
          <p:cNvSpPr txBox="1"/>
          <p:nvPr/>
        </p:nvSpPr>
        <p:spPr>
          <a:xfrm>
            <a:off x="4456358" y="764813"/>
            <a:ext cx="2281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5B8ACEB-DF05-4138-9229-44DFB8D10859}"/>
              </a:ext>
            </a:extLst>
          </p:cNvPr>
          <p:cNvSpPr txBox="1"/>
          <p:nvPr/>
        </p:nvSpPr>
        <p:spPr>
          <a:xfrm>
            <a:off x="444330" y="1799971"/>
            <a:ext cx="112437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phàn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FC777E0-2B22-4F14-B63E-A38B43214F31}"/>
              </a:ext>
            </a:extLst>
          </p:cNvPr>
          <p:cNvSpPr txBox="1"/>
          <p:nvPr/>
        </p:nvSpPr>
        <p:spPr>
          <a:xfrm>
            <a:off x="444330" y="4525844"/>
            <a:ext cx="103054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D068E66-A25E-4131-9E1E-A9E28D74ED07}"/>
              </a:ext>
            </a:extLst>
          </p:cNvPr>
          <p:cNvSpPr txBox="1"/>
          <p:nvPr/>
        </p:nvSpPr>
        <p:spPr>
          <a:xfrm>
            <a:off x="444330" y="2867613"/>
            <a:ext cx="112437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Chi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56CC741-3CF6-449E-AAA1-9D763736D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2063" l="4400" r="95800">
                        <a14:foregroundMark x1="60600" y1="7407" x2="60600" y2="7407"/>
                        <a14:foregroundMark x1="91800" y1="25132" x2="91800" y2="25132"/>
                        <a14:foregroundMark x1="95800" y1="24074" x2="95800" y2="24074"/>
                        <a14:foregroundMark x1="12800" y1="92328" x2="12800" y2="92328"/>
                        <a14:foregroundMark x1="4400" y1="84127" x2="4400" y2="84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6657">
            <a:off x="9776522" y="4994781"/>
            <a:ext cx="2353179" cy="17790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E99BDB6-5B04-4FCF-9C96-82FC852216F5}"/>
              </a:ext>
            </a:extLst>
          </p:cNvPr>
          <p:cNvSpPr txBox="1"/>
          <p:nvPr/>
        </p:nvSpPr>
        <p:spPr>
          <a:xfrm>
            <a:off x="3872703" y="148471"/>
            <a:ext cx="4668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B293CE7-8409-4226-8323-890879AB16BE}"/>
              </a:ext>
            </a:extLst>
          </p:cNvPr>
          <p:cNvSpPr/>
          <p:nvPr/>
        </p:nvSpPr>
        <p:spPr>
          <a:xfrm>
            <a:off x="609600" y="733246"/>
            <a:ext cx="1092708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Chi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phàn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ế,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lẳng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luốc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lúc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ngẩn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72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E99BDB6-5B04-4FCF-9C96-82FC852216F5}"/>
              </a:ext>
            </a:extLst>
          </p:cNvPr>
          <p:cNvSpPr txBox="1"/>
          <p:nvPr/>
        </p:nvSpPr>
        <p:spPr>
          <a:xfrm>
            <a:off x="365570" y="217110"/>
            <a:ext cx="11684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“Ng</a:t>
            </a:r>
            <a:r>
              <a:rPr lang="vi-VN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C604D59-47B7-4C41-AFFE-0DD426A2431B}"/>
              </a:ext>
            </a:extLst>
          </p:cNvPr>
          <p:cNvSpPr txBox="1"/>
          <p:nvPr/>
        </p:nvSpPr>
        <p:spPr>
          <a:xfrm>
            <a:off x="3479386" y="971942"/>
            <a:ext cx="6036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63EB6D7-D022-4284-B9B8-4082D19F4E16}"/>
              </a:ext>
            </a:extLst>
          </p:cNvPr>
          <p:cNvSpPr txBox="1"/>
          <p:nvPr/>
        </p:nvSpPr>
        <p:spPr>
          <a:xfrm>
            <a:off x="157018" y="2328108"/>
            <a:ext cx="7655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 up of a womans face&#10;&#10;Description automatically generated">
            <a:extLst>
              <a:ext uri="{FF2B5EF4-FFF2-40B4-BE49-F238E27FC236}">
                <a16:creationId xmlns="" xmlns:a16="http://schemas.microsoft.com/office/drawing/2014/main" id="{80A2D8D4-9735-4272-AF75-8AE6BC8FA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4" b="12886"/>
          <a:stretch/>
        </p:blipFill>
        <p:spPr>
          <a:xfrm>
            <a:off x="7812870" y="1823190"/>
            <a:ext cx="4006477" cy="201217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E246928-C60A-434F-9012-0674D6F721D6}"/>
              </a:ext>
            </a:extLst>
          </p:cNvPr>
          <p:cNvSpPr/>
          <p:nvPr/>
        </p:nvSpPr>
        <p:spPr>
          <a:xfrm>
            <a:off x="89683" y="4085482"/>
            <a:ext cx="11936062" cy="23114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Chi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phàn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ế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72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63EB6D7-D022-4284-B9B8-4082D19F4E16}"/>
              </a:ext>
            </a:extLst>
          </p:cNvPr>
          <p:cNvSpPr txBox="1"/>
          <p:nvPr/>
        </p:nvSpPr>
        <p:spPr>
          <a:xfrm>
            <a:off x="205876" y="503922"/>
            <a:ext cx="11780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Chi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 up of a womans face&#10;&#10;Description automatically generated">
            <a:extLst>
              <a:ext uri="{FF2B5EF4-FFF2-40B4-BE49-F238E27FC236}">
                <a16:creationId xmlns="" xmlns:a16="http://schemas.microsoft.com/office/drawing/2014/main" id="{80A2D8D4-9735-4272-AF75-8AE6BC8FA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4" b="12886"/>
          <a:stretch/>
        </p:blipFill>
        <p:spPr>
          <a:xfrm>
            <a:off x="7398327" y="2641601"/>
            <a:ext cx="4488873" cy="34067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E246928-C60A-434F-9012-0674D6F721D6}"/>
              </a:ext>
            </a:extLst>
          </p:cNvPr>
          <p:cNvSpPr/>
          <p:nvPr/>
        </p:nvSpPr>
        <p:spPr>
          <a:xfrm>
            <a:off x="160798" y="2468507"/>
            <a:ext cx="7108220" cy="375743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995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516021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9C24CD-D0CD-4251-BE36-1CD460209E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A9EFD0-1A06-4171-9D41-F5767EBDD4C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4C325F7-75DE-4A5B-9D64-D703521516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527</Words>
  <Application>Microsoft Office PowerPoint</Application>
  <PresentationFormat>Widescreen</PresentationFormat>
  <Paragraphs>51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HP001 5H</vt:lpstr>
      <vt:lpstr>Times New Roman</vt:lpstr>
      <vt:lpstr>字魂67号-勾玉行书</vt:lpstr>
      <vt:lpstr>等线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THU PHUONG</cp:lastModifiedBy>
  <cp:revision>35</cp:revision>
  <dcterms:created xsi:type="dcterms:W3CDTF">2022-01-10T15:49:00Z</dcterms:created>
  <dcterms:modified xsi:type="dcterms:W3CDTF">2022-02-27T14:13:48Z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