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85" r:id="rId3"/>
    <p:sldId id="258" r:id="rId4"/>
    <p:sldId id="259" r:id="rId5"/>
    <p:sldId id="273" r:id="rId6"/>
    <p:sldId id="260" r:id="rId7"/>
    <p:sldId id="280" r:id="rId8"/>
    <p:sldId id="264" r:id="rId9"/>
    <p:sldId id="281" r:id="rId10"/>
    <p:sldId id="263" r:id="rId11"/>
    <p:sldId id="267" r:id="rId12"/>
    <p:sldId id="268" r:id="rId13"/>
    <p:sldId id="269" r:id="rId14"/>
    <p:sldId id="282" r:id="rId15"/>
    <p:sldId id="284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 Unicode MS" pitchFamily="34" charset="-128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 Unicode MS" pitchFamily="34" charset="-128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 Unicode MS" pitchFamily="34" charset="-128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 Unicode MS" pitchFamily="34" charset="-128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 Unicode MS" pitchFamily="34" charset="-128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 Unicode MS" pitchFamily="34" charset="-128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 Unicode MS" pitchFamily="34" charset="-128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 Unicode MS" pitchFamily="34" charset="-128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 Unicode MS" pitchFamily="34" charset="-128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FF00"/>
    <a:srgbClr val="DA10AF"/>
    <a:srgbClr val="3366CC"/>
    <a:srgbClr val="0000CC"/>
    <a:srgbClr val="0000FF"/>
    <a:srgbClr val="FF00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46" autoAdjust="0"/>
  </p:normalViewPr>
  <p:slideViewPr>
    <p:cSldViewPr>
      <p:cViewPr varScale="1">
        <p:scale>
          <a:sx n="85" d="100"/>
          <a:sy n="8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85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fld id="{1FAA1F4D-4192-4F66-824F-2E4478771DD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45FD5AC-75AB-440F-AA63-0CBE3D344D52}" type="slidenum">
              <a:rPr lang="en-US"/>
              <a:pPr/>
              <a:t>3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938D56E-4D66-445A-A73B-6822BCCF0DBA}" type="slidenum">
              <a:rPr lang="en-US"/>
              <a:pPr/>
              <a:t>4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43FBEE2-52D3-4637-974D-1ECAADCBC4C2}" type="slidenum">
              <a:rPr lang="en-US"/>
              <a:pPr/>
              <a:t>5</a:t>
            </a:fld>
            <a:endParaRPr 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5BFBE06-6635-4BB6-AF56-5790FD5F15BE}" type="slidenum">
              <a:rPr lang="en-US"/>
              <a:pPr/>
              <a:t>6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A0351D2-B46E-4D80-9F40-F5BCAE83816A}" type="slidenum">
              <a:rPr lang="en-US"/>
              <a:pPr/>
              <a:t>7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1A495D2-72CD-4D67-883C-638E6F6B61C0}" type="slidenum">
              <a:rPr lang="en-US"/>
              <a:pPr/>
              <a:t>8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C22F92-B78A-4FE2-88BC-07E4C3050F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0A2C90-2E1C-4BBC-9BF4-FA789BCD5E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D3D79-E6DD-4840-80FD-017E9D5708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02B2D9-DDD4-4797-AE5E-32AE6075AB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303DC7-FDF5-4AC4-A43B-1FD2C1EE06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98E539-911D-40BB-A898-5C8B5E72B5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B916E6-E087-4958-9191-E7C846BAD9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6CB45C-A52A-4C37-BA18-E7CD349C9F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23515B-DC1B-4A26-A6B7-BF10A659B5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12AFE9-9C67-4B42-96A3-1FC712B2B0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274E0-0692-4551-A2BA-9083A0A262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Arial" charset="0"/>
              </a:defRPr>
            </a:lvl1pPr>
          </a:lstStyle>
          <a:p>
            <a:fld id="{66C935AB-DBCA-4EFB-A294-01DFDB166DE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altLang="vi-VN">
              <a:latin typeface="Calibri" panose="020F0502020204030204" pitchFamily="34" charset="0"/>
            </a:endParaRPr>
          </a:p>
        </p:txBody>
      </p:sp>
      <p:pic>
        <p:nvPicPr>
          <p:cNvPr id="30723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7" name="TextBox 6"/>
          <p:cNvSpPr txBox="1"/>
          <p:nvPr/>
        </p:nvSpPr>
        <p:spPr>
          <a:xfrm>
            <a:off x="304800" y="1552495"/>
            <a:ext cx="872756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</a:t>
            </a:r>
          </a:p>
          <a:p>
            <a:pPr algn="ctr"/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78" y="8467"/>
            <a:ext cx="1143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654040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Oval 7"/>
          <p:cNvSpPr>
            <a:spLocks noChangeArrowheads="1"/>
          </p:cNvSpPr>
          <p:nvPr/>
        </p:nvSpPr>
        <p:spPr bwMode="auto">
          <a:xfrm>
            <a:off x="0" y="1752600"/>
            <a:ext cx="533400" cy="533400"/>
          </a:xfrm>
          <a:prstGeom prst="ellipse">
            <a:avLst/>
          </a:prstGeom>
          <a:gradFill rotWithShape="1">
            <a:gsLst>
              <a:gs pos="0">
                <a:srgbClr val="72D143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chemeClr val="tx2"/>
                </a:solidFill>
                <a:latin typeface="Arial" charset="0"/>
              </a:rPr>
              <a:t>3</a:t>
            </a:r>
          </a:p>
        </p:txBody>
      </p:sp>
      <p:sp>
        <p:nvSpPr>
          <p:cNvPr id="22531" name="Text Box 8"/>
          <p:cNvSpPr txBox="1">
            <a:spLocks noChangeArrowheads="1"/>
          </p:cNvSpPr>
          <p:nvPr/>
        </p:nvSpPr>
        <p:spPr bwMode="auto">
          <a:xfrm>
            <a:off x="609600" y="1727200"/>
            <a:ext cx="8382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Xây một bức tường hết 1015 viên gạch. Hỏi xây 4 bức tường như thế hết bao nhiêu viên gạch ?</a:t>
            </a:r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1435100" y="2151063"/>
            <a:ext cx="25908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4826000" y="2159000"/>
            <a:ext cx="24384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668338" y="2600325"/>
            <a:ext cx="35814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>
            <a:off x="5062538" y="2590800"/>
            <a:ext cx="32766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 animBg="1"/>
      <p:bldP spid="10250" grpId="0" animBg="1"/>
      <p:bldP spid="10251" grpId="0" animBg="1"/>
      <p:bldP spid="1025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609600" y="1933575"/>
            <a:ext cx="815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Arial" charset="0"/>
              </a:rPr>
              <a:t>Số</a:t>
            </a:r>
            <a:r>
              <a:rPr lang="en-US" sz="2800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Arial" charset="0"/>
              </a:rPr>
              <a:t>viên</a:t>
            </a:r>
            <a:r>
              <a:rPr lang="en-US" sz="2800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Arial" charset="0"/>
              </a:rPr>
              <a:t>gạch</a:t>
            </a:r>
            <a:r>
              <a:rPr lang="en-US" sz="2800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Arial" charset="0"/>
              </a:rPr>
              <a:t>cần</a:t>
            </a:r>
            <a:r>
              <a:rPr lang="en-US" sz="2800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Arial" charset="0"/>
              </a:rPr>
              <a:t>để</a:t>
            </a:r>
            <a:r>
              <a:rPr lang="en-US" sz="2800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Arial" charset="0"/>
              </a:rPr>
              <a:t>xây</a:t>
            </a:r>
            <a:r>
              <a:rPr lang="en-US" sz="2800" dirty="0">
                <a:solidFill>
                  <a:srgbClr val="0000CC"/>
                </a:solidFill>
                <a:latin typeface="Arial" charset="0"/>
              </a:rPr>
              <a:t>  4 </a:t>
            </a:r>
            <a:r>
              <a:rPr lang="en-US" sz="2800" dirty="0" err="1">
                <a:solidFill>
                  <a:srgbClr val="0000CC"/>
                </a:solidFill>
                <a:latin typeface="Arial" charset="0"/>
              </a:rPr>
              <a:t>bức</a:t>
            </a:r>
            <a:r>
              <a:rPr lang="en-US" sz="2800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Arial" charset="0"/>
              </a:rPr>
              <a:t>tường</a:t>
            </a:r>
            <a:r>
              <a:rPr lang="en-US" sz="2800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Arial" charset="0"/>
              </a:rPr>
              <a:t>là</a:t>
            </a:r>
            <a:endParaRPr lang="en-US" sz="2800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23555" name="Text Box 5"/>
          <p:cNvSpPr txBox="1">
            <a:spLocks noChangeArrowheads="1"/>
          </p:cNvSpPr>
          <p:nvPr/>
        </p:nvSpPr>
        <p:spPr bwMode="auto">
          <a:xfrm>
            <a:off x="1981200" y="2671763"/>
            <a:ext cx="5791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1015 x 4 = 4060 (viên )</a:t>
            </a:r>
          </a:p>
        </p:txBody>
      </p:sp>
      <p:sp>
        <p:nvSpPr>
          <p:cNvPr id="23556" name="Text Box 6"/>
          <p:cNvSpPr txBox="1">
            <a:spLocks noChangeArrowheads="1"/>
          </p:cNvSpPr>
          <p:nvPr/>
        </p:nvSpPr>
        <p:spPr bwMode="auto">
          <a:xfrm>
            <a:off x="3214688" y="3443288"/>
            <a:ext cx="4724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Đáp số: 4060 viên gạch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B197F0CB-B79B-4017-A2DE-241F61458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354137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Bài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giải</a:t>
            </a:r>
            <a:endParaRPr lang="en-US" sz="2800" dirty="0">
              <a:latin typeface="Arial" charset="0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val 4"/>
          <p:cNvSpPr>
            <a:spLocks noChangeArrowheads="1"/>
          </p:cNvSpPr>
          <p:nvPr/>
        </p:nvSpPr>
        <p:spPr bwMode="auto">
          <a:xfrm>
            <a:off x="1600200" y="1295400"/>
            <a:ext cx="533400" cy="533400"/>
          </a:xfrm>
          <a:prstGeom prst="ellipse">
            <a:avLst/>
          </a:prstGeom>
          <a:gradFill rotWithShape="1">
            <a:gsLst>
              <a:gs pos="0">
                <a:srgbClr val="72D143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chemeClr val="tx2"/>
                </a:solidFill>
                <a:latin typeface="Arial" charset="0"/>
              </a:rPr>
              <a:t>4</a:t>
            </a:r>
          </a:p>
        </p:txBody>
      </p:sp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2895600" y="12954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  <a:latin typeface="Arial" charset="0"/>
              </a:rPr>
              <a:t>Tính nhẩm: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3581400" y="2057400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2000 x 3 = </a:t>
            </a:r>
            <a:r>
              <a:rPr lang="en-US" sz="2800">
                <a:solidFill>
                  <a:srgbClr val="FF0000"/>
                </a:solidFill>
                <a:latin typeface="Arial" charset="0"/>
              </a:rPr>
              <a:t>?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1752600" y="2819400"/>
            <a:ext cx="6019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>
                <a:solidFill>
                  <a:srgbClr val="009900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0000CC"/>
                </a:solidFill>
                <a:latin typeface="Arial" charset="0"/>
              </a:rPr>
              <a:t>Nhẩm: 2 nghìn x 3 = 6 nghìn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2138363" y="3581400"/>
            <a:ext cx="5181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0000CC"/>
                </a:solidFill>
                <a:latin typeface="Arial" charset="0"/>
              </a:rPr>
              <a:t>Vậy: 2000 x 3 = 6000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  <p:bldP spid="15367" grpId="0"/>
      <p:bldP spid="1536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838200" y="68580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" charset="0"/>
              </a:rPr>
              <a:t>a)</a:t>
            </a: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1752600" y="6858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2000 x 2 =</a:t>
            </a:r>
          </a:p>
        </p:txBody>
      </p:sp>
      <p:sp>
        <p:nvSpPr>
          <p:cNvPr id="25604" name="Text Box 6"/>
          <p:cNvSpPr txBox="1">
            <a:spLocks noChangeArrowheads="1"/>
          </p:cNvSpPr>
          <p:nvPr/>
        </p:nvSpPr>
        <p:spPr bwMode="auto">
          <a:xfrm>
            <a:off x="1828800" y="153035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4000 x 2 =</a:t>
            </a:r>
          </a:p>
        </p:txBody>
      </p:sp>
      <p:sp>
        <p:nvSpPr>
          <p:cNvPr id="25605" name="Text Box 7"/>
          <p:cNvSpPr txBox="1">
            <a:spLocks noChangeArrowheads="1"/>
          </p:cNvSpPr>
          <p:nvPr/>
        </p:nvSpPr>
        <p:spPr bwMode="auto">
          <a:xfrm>
            <a:off x="1828800" y="22987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3000 x 2 =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3584575" y="65405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4000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3632200" y="1527175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8000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3606800" y="2308225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6000</a:t>
            </a:r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A84F2F8D-E209-4CD2-9BE0-DD17440DC9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0775" y="34290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" charset="0"/>
              </a:rPr>
              <a:t>b)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78AAA906-0651-47C3-BB97-FB53062FB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8350" y="34290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20 x 5 =</a:t>
            </a:r>
          </a:p>
        </p:txBody>
      </p:sp>
      <p:sp>
        <p:nvSpPr>
          <p:cNvPr id="11" name="Text Box 6">
            <a:extLst>
              <a:ext uri="{FF2B5EF4-FFF2-40B4-BE49-F238E27FC236}">
                <a16:creationId xmlns:a16="http://schemas.microsoft.com/office/drawing/2014/main" id="{71230E88-E591-4ED8-8331-7E0BD6BD1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6575" y="43561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200 x 5 =</a:t>
            </a:r>
          </a:p>
        </p:txBody>
      </p:sp>
      <p:sp>
        <p:nvSpPr>
          <p:cNvPr id="12" name="Text Box 7">
            <a:extLst>
              <a:ext uri="{FF2B5EF4-FFF2-40B4-BE49-F238E27FC236}">
                <a16:creationId xmlns:a16="http://schemas.microsoft.com/office/drawing/2014/main" id="{B75DAFA1-8125-4439-AD2F-770B77DCA1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7975" y="52324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2000 x 5 =</a:t>
            </a:r>
          </a:p>
        </p:txBody>
      </p:sp>
      <p:sp>
        <p:nvSpPr>
          <p:cNvPr id="13" name="Text Box 8">
            <a:extLst>
              <a:ext uri="{FF2B5EF4-FFF2-40B4-BE49-F238E27FC236}">
                <a16:creationId xmlns:a16="http://schemas.microsoft.com/office/drawing/2014/main" id="{93DDDA6D-F9FD-4371-9220-8F5848961F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2175" y="3429000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100</a:t>
            </a:r>
          </a:p>
        </p:txBody>
      </p:sp>
      <p:sp>
        <p:nvSpPr>
          <p:cNvPr id="14" name="Text Box 9">
            <a:extLst>
              <a:ext uri="{FF2B5EF4-FFF2-40B4-BE49-F238E27FC236}">
                <a16:creationId xmlns:a16="http://schemas.microsoft.com/office/drawing/2014/main" id="{1A8C9CC3-8B02-43E2-A4D1-CD778B67F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6775" y="4362450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1000</a:t>
            </a:r>
          </a:p>
        </p:txBody>
      </p:sp>
      <p:sp>
        <p:nvSpPr>
          <p:cNvPr id="15" name="Text Box 10">
            <a:extLst>
              <a:ext uri="{FF2B5EF4-FFF2-40B4-BE49-F238E27FC236}">
                <a16:creationId xmlns:a16="http://schemas.microsoft.com/office/drawing/2014/main" id="{B6D2746C-C03B-4E59-B012-9A989F1CE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6775" y="5226050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10000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10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/>
      <p:bldP spid="16393" grpId="0"/>
      <p:bldP spid="16394" grpId="0"/>
      <p:bldP spid="13" grpId="0"/>
      <p:bldP spid="14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3014663" y="457200"/>
            <a:ext cx="335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3254 x 2 = ?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381000" y="1143000"/>
            <a:ext cx="259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Bạn An làm:</a:t>
            </a: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3505200" y="1143000"/>
            <a:ext cx="259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Bạn Hà làm:</a:t>
            </a:r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6248400" y="1143000"/>
            <a:ext cx="259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Bạn Hải làm:</a:t>
            </a:r>
          </a:p>
        </p:txBody>
      </p:sp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3576638" y="1743075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3254</a:t>
            </a:r>
          </a:p>
        </p:txBody>
      </p:sp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3119438" y="2124075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x</a:t>
            </a:r>
          </a:p>
        </p:txBody>
      </p:sp>
      <p:sp>
        <p:nvSpPr>
          <p:cNvPr id="39951" name="Text Box 15"/>
          <p:cNvSpPr txBox="1">
            <a:spLocks noChangeArrowheads="1"/>
          </p:cNvSpPr>
          <p:nvPr/>
        </p:nvSpPr>
        <p:spPr bwMode="auto">
          <a:xfrm>
            <a:off x="4138613" y="2352675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2</a:t>
            </a:r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>
            <a:off x="3424238" y="2886075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3" name="Text Box 17"/>
          <p:cNvSpPr txBox="1">
            <a:spLocks noChangeArrowheads="1"/>
          </p:cNvSpPr>
          <p:nvPr/>
        </p:nvSpPr>
        <p:spPr bwMode="auto">
          <a:xfrm>
            <a:off x="3505200" y="2971800"/>
            <a:ext cx="335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6508</a:t>
            </a:r>
          </a:p>
        </p:txBody>
      </p:sp>
      <p:sp>
        <p:nvSpPr>
          <p:cNvPr id="39954" name="Text Box 18"/>
          <p:cNvSpPr txBox="1">
            <a:spLocks noChangeArrowheads="1"/>
          </p:cNvSpPr>
          <p:nvPr/>
        </p:nvSpPr>
        <p:spPr bwMode="auto">
          <a:xfrm>
            <a:off x="6548438" y="1743075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3254</a:t>
            </a:r>
          </a:p>
        </p:txBody>
      </p:sp>
      <p:sp>
        <p:nvSpPr>
          <p:cNvPr id="39955" name="Text Box 19"/>
          <p:cNvSpPr txBox="1">
            <a:spLocks noChangeArrowheads="1"/>
          </p:cNvSpPr>
          <p:nvPr/>
        </p:nvSpPr>
        <p:spPr bwMode="auto">
          <a:xfrm>
            <a:off x="6091238" y="2124075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x</a:t>
            </a:r>
          </a:p>
        </p:txBody>
      </p:sp>
      <p:sp>
        <p:nvSpPr>
          <p:cNvPr id="39956" name="Text Box 20"/>
          <p:cNvSpPr txBox="1">
            <a:spLocks noChangeArrowheads="1"/>
          </p:cNvSpPr>
          <p:nvPr/>
        </p:nvSpPr>
        <p:spPr bwMode="auto">
          <a:xfrm>
            <a:off x="7124700" y="2352675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2</a:t>
            </a:r>
          </a:p>
        </p:txBody>
      </p:sp>
      <p:sp>
        <p:nvSpPr>
          <p:cNvPr id="39957" name="Line 21"/>
          <p:cNvSpPr>
            <a:spLocks noChangeShapeType="1"/>
          </p:cNvSpPr>
          <p:nvPr/>
        </p:nvSpPr>
        <p:spPr bwMode="auto">
          <a:xfrm>
            <a:off x="6396038" y="2886075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8" name="Text Box 22"/>
          <p:cNvSpPr txBox="1">
            <a:spLocks noChangeArrowheads="1"/>
          </p:cNvSpPr>
          <p:nvPr/>
        </p:nvSpPr>
        <p:spPr bwMode="auto">
          <a:xfrm>
            <a:off x="6477000" y="2971800"/>
            <a:ext cx="335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6408</a:t>
            </a:r>
          </a:p>
        </p:txBody>
      </p:sp>
      <p:sp>
        <p:nvSpPr>
          <p:cNvPr id="39960" name="Rectangle 24"/>
          <p:cNvSpPr>
            <a:spLocks noChangeArrowheads="1"/>
          </p:cNvSpPr>
          <p:nvPr/>
        </p:nvSpPr>
        <p:spPr bwMode="auto">
          <a:xfrm>
            <a:off x="4572000" y="2971800"/>
            <a:ext cx="6096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9961" name="Rectangle 25"/>
          <p:cNvSpPr>
            <a:spLocks noChangeArrowheads="1"/>
          </p:cNvSpPr>
          <p:nvPr/>
        </p:nvSpPr>
        <p:spPr bwMode="auto">
          <a:xfrm>
            <a:off x="7620000" y="2971800"/>
            <a:ext cx="6096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9962" name="Text Box 26"/>
          <p:cNvSpPr txBox="1">
            <a:spLocks noChangeArrowheads="1"/>
          </p:cNvSpPr>
          <p:nvPr/>
        </p:nvSpPr>
        <p:spPr bwMode="auto">
          <a:xfrm>
            <a:off x="4672013" y="2971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Đ</a:t>
            </a:r>
          </a:p>
        </p:txBody>
      </p:sp>
      <p:sp>
        <p:nvSpPr>
          <p:cNvPr id="39963" name="Text Box 27"/>
          <p:cNvSpPr txBox="1">
            <a:spLocks noChangeArrowheads="1"/>
          </p:cNvSpPr>
          <p:nvPr/>
        </p:nvSpPr>
        <p:spPr bwMode="auto">
          <a:xfrm>
            <a:off x="7715250" y="2986088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S</a:t>
            </a:r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1143000" y="1747838"/>
            <a:ext cx="1676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3254</a:t>
            </a:r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685800" y="212883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x</a:t>
            </a: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1676400" y="2357438"/>
            <a:ext cx="838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2</a:t>
            </a:r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>
            <a:off x="990600" y="2890838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8" name="Text Box 12"/>
          <p:cNvSpPr txBox="1">
            <a:spLocks noChangeArrowheads="1"/>
          </p:cNvSpPr>
          <p:nvPr/>
        </p:nvSpPr>
        <p:spPr bwMode="auto">
          <a:xfrm>
            <a:off x="842963" y="2976563"/>
            <a:ext cx="3352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64108</a:t>
            </a:r>
          </a:p>
        </p:txBody>
      </p:sp>
      <p:sp>
        <p:nvSpPr>
          <p:cNvPr id="39959" name="Rectangle 23"/>
          <p:cNvSpPr>
            <a:spLocks noChangeArrowheads="1"/>
          </p:cNvSpPr>
          <p:nvPr/>
        </p:nvSpPr>
        <p:spPr bwMode="auto">
          <a:xfrm>
            <a:off x="2057400" y="2967038"/>
            <a:ext cx="6096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9964" name="Text Box 28"/>
          <p:cNvSpPr txBox="1">
            <a:spLocks noChangeArrowheads="1"/>
          </p:cNvSpPr>
          <p:nvPr/>
        </p:nvSpPr>
        <p:spPr bwMode="auto">
          <a:xfrm>
            <a:off x="2114550" y="2981325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9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9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9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3" dur="2000"/>
                                        <p:tgtEl>
                                          <p:spTgt spid="39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6" dur="2000"/>
                                        <p:tgtEl>
                                          <p:spTgt spid="39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9" dur="2000"/>
                                        <p:tgtEl>
                                          <p:spTgt spid="39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/>
      <p:bldP spid="39942" grpId="0"/>
      <p:bldP spid="39943" grpId="0"/>
      <p:bldP spid="39949" grpId="0"/>
      <p:bldP spid="39950" grpId="0"/>
      <p:bldP spid="39951" grpId="0"/>
      <p:bldP spid="39952" grpId="0" animBg="1"/>
      <p:bldP spid="39953" grpId="0"/>
      <p:bldP spid="39954" grpId="0"/>
      <p:bldP spid="39955" grpId="0"/>
      <p:bldP spid="39956" grpId="0"/>
      <p:bldP spid="39957" grpId="0" animBg="1"/>
      <p:bldP spid="39958" grpId="0"/>
      <p:bldP spid="39960" grpId="0" animBg="1"/>
      <p:bldP spid="39961" grpId="0" animBg="1"/>
      <p:bldP spid="39962" grpId="0"/>
      <p:bldP spid="39963" grpId="0"/>
      <p:bldP spid="39944" grpId="0"/>
      <p:bldP spid="39945" grpId="0"/>
      <p:bldP spid="39946" grpId="0"/>
      <p:bldP spid="39947" grpId="0" animBg="1"/>
      <p:bldP spid="39948" grpId="0"/>
      <p:bldP spid="39959" grpId="0" animBg="1"/>
      <p:bldP spid="3996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527540" y="1131094"/>
            <a:ext cx="7222265" cy="994172"/>
          </a:xfrm>
        </p:spPr>
        <p:txBody>
          <a:bodyPr/>
          <a:lstStyle/>
          <a:p>
            <a:endParaRPr lang="vi-VN" altLang="vi-VN">
              <a:latin typeface="Calibri" panose="020F0502020204030204" pitchFamily="34" charset="0"/>
            </a:endParaRPr>
          </a:p>
        </p:txBody>
      </p:sp>
      <p:pic>
        <p:nvPicPr>
          <p:cNvPr id="30723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220200" cy="6858000"/>
          </a:xfrm>
        </p:spPr>
      </p:pic>
      <p:sp>
        <p:nvSpPr>
          <p:cNvPr id="7" name="TextBox 6"/>
          <p:cNvSpPr txBox="1"/>
          <p:nvPr/>
        </p:nvSpPr>
        <p:spPr>
          <a:xfrm>
            <a:off x="1094081" y="1858723"/>
            <a:ext cx="626139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7" y="-2822"/>
            <a:ext cx="1107764" cy="120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53585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00DF3-4D0C-4CC8-8168-D88DDF917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3EE7C26-552F-4361-8CB6-B8CD5FC94C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8763000" cy="6572250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7A97099-CE6E-4057-B067-4729079915BA}"/>
              </a:ext>
            </a:extLst>
          </p:cNvPr>
          <p:cNvSpPr/>
          <p:nvPr/>
        </p:nvSpPr>
        <p:spPr>
          <a:xfrm>
            <a:off x="2057400" y="1032917"/>
            <a:ext cx="541847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YÊU CẦU CẦN ĐẠT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595604-E862-4D70-B02F-2490DF1421EE}"/>
              </a:ext>
            </a:extLst>
          </p:cNvPr>
          <p:cNvSpPr txBox="1"/>
          <p:nvPr/>
        </p:nvSpPr>
        <p:spPr>
          <a:xfrm>
            <a:off x="457200" y="2361307"/>
            <a:ext cx="7924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buFontTx/>
              <a:buChar char="-"/>
            </a:pP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10 000)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endParaRPr lang="en-SG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47697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5" name="Text Box 65"/>
          <p:cNvSpPr txBox="1">
            <a:spLocks noChangeArrowheads="1"/>
          </p:cNvSpPr>
          <p:nvPr/>
        </p:nvSpPr>
        <p:spPr bwMode="auto">
          <a:xfrm>
            <a:off x="6202363" y="2982912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5186" name="Text Box 66"/>
          <p:cNvSpPr txBox="1">
            <a:spLocks noChangeArrowheads="1"/>
          </p:cNvSpPr>
          <p:nvPr/>
        </p:nvSpPr>
        <p:spPr bwMode="auto">
          <a:xfrm>
            <a:off x="6189663" y="2517775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0</a:t>
            </a:r>
          </a:p>
        </p:txBody>
      </p:sp>
      <p:sp>
        <p:nvSpPr>
          <p:cNvPr id="5187" name="Text Box 67"/>
          <p:cNvSpPr txBox="1">
            <a:spLocks noChangeArrowheads="1"/>
          </p:cNvSpPr>
          <p:nvPr/>
        </p:nvSpPr>
        <p:spPr bwMode="auto">
          <a:xfrm>
            <a:off x="6188075" y="2071687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6</a:t>
            </a:r>
          </a:p>
        </p:txBody>
      </p:sp>
      <p:sp>
        <p:nvSpPr>
          <p:cNvPr id="5169" name="Text Box 49"/>
          <p:cNvSpPr txBox="1">
            <a:spLocks noChangeArrowheads="1"/>
          </p:cNvSpPr>
          <p:nvPr/>
        </p:nvSpPr>
        <p:spPr bwMode="auto">
          <a:xfrm>
            <a:off x="6188075" y="1538287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8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844550" y="809625"/>
            <a:ext cx="2895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6600"/>
                </a:solidFill>
                <a:latin typeface="Arial" charset="0"/>
              </a:rPr>
              <a:t>1034 x 2  </a:t>
            </a:r>
            <a:r>
              <a:rPr lang="en-US" sz="2400">
                <a:solidFill>
                  <a:srgbClr val="006600"/>
                </a:solidFill>
                <a:latin typeface="Arial" charset="0"/>
              </a:rPr>
              <a:t>=</a:t>
            </a:r>
            <a:r>
              <a:rPr lang="en-US" sz="2800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FF0000"/>
                </a:solidFill>
                <a:latin typeface="Arial" charset="0"/>
              </a:rPr>
              <a:t>?</a:t>
            </a:r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1477963" y="1614487"/>
            <a:ext cx="3651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1</a:t>
            </a:r>
          </a:p>
        </p:txBody>
      </p:sp>
      <p:sp>
        <p:nvSpPr>
          <p:cNvPr id="5144" name="Line 24"/>
          <p:cNvSpPr>
            <a:spLocks noChangeShapeType="1"/>
          </p:cNvSpPr>
          <p:nvPr/>
        </p:nvSpPr>
        <p:spPr bwMode="auto">
          <a:xfrm flipV="1">
            <a:off x="1454150" y="2681287"/>
            <a:ext cx="1066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615950" y="3748087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6600"/>
                </a:solidFill>
                <a:latin typeface="Arial" charset="0"/>
              </a:rPr>
              <a:t>1034 x 2</a:t>
            </a:r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2330450" y="3795712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00"/>
                </a:solidFill>
                <a:latin typeface="Arial" charset="0"/>
              </a:rPr>
              <a:t>=</a:t>
            </a:r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2844800" y="3748087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2068</a:t>
            </a: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539750" y="885825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a)</a:t>
            </a:r>
          </a:p>
        </p:txBody>
      </p:sp>
      <p:sp>
        <p:nvSpPr>
          <p:cNvPr id="5157" name="Text Box 37"/>
          <p:cNvSpPr txBox="1">
            <a:spLocks noChangeArrowheads="1"/>
          </p:cNvSpPr>
          <p:nvPr/>
        </p:nvSpPr>
        <p:spPr bwMode="auto">
          <a:xfrm>
            <a:off x="3429000" y="1538287"/>
            <a:ext cx="510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>
                <a:solidFill>
                  <a:srgbClr val="000066"/>
                </a:solidFill>
                <a:latin typeface="Arial" charset="0"/>
              </a:rPr>
              <a:t>*</a:t>
            </a:r>
            <a:r>
              <a:rPr lang="en-US" sz="2800">
                <a:solidFill>
                  <a:srgbClr val="000066"/>
                </a:solidFill>
                <a:latin typeface="Arial" charset="0"/>
              </a:rPr>
              <a:t> 2 nhân 4 bằng 8,</a:t>
            </a:r>
            <a:r>
              <a:rPr lang="en-US" sz="2800" b="0">
                <a:solidFill>
                  <a:srgbClr val="000066"/>
                </a:solidFill>
                <a:latin typeface="Arial" charset="0"/>
              </a:rPr>
              <a:t>          </a:t>
            </a:r>
          </a:p>
        </p:txBody>
      </p:sp>
      <p:sp>
        <p:nvSpPr>
          <p:cNvPr id="5175" name="Text Box 55"/>
          <p:cNvSpPr txBox="1">
            <a:spLocks noChangeArrowheads="1"/>
          </p:cNvSpPr>
          <p:nvPr/>
        </p:nvSpPr>
        <p:spPr bwMode="auto">
          <a:xfrm>
            <a:off x="1287463" y="1957387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x</a:t>
            </a:r>
          </a:p>
        </p:txBody>
      </p:sp>
      <p:sp>
        <p:nvSpPr>
          <p:cNvPr id="5176" name="Text Box 56"/>
          <p:cNvSpPr txBox="1">
            <a:spLocks noChangeArrowheads="1"/>
          </p:cNvSpPr>
          <p:nvPr/>
        </p:nvSpPr>
        <p:spPr bwMode="auto">
          <a:xfrm>
            <a:off x="1735138" y="1614487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0</a:t>
            </a:r>
          </a:p>
        </p:txBody>
      </p:sp>
      <p:sp>
        <p:nvSpPr>
          <p:cNvPr id="5177" name="Text Box 57"/>
          <p:cNvSpPr txBox="1">
            <a:spLocks noChangeArrowheads="1"/>
          </p:cNvSpPr>
          <p:nvPr/>
        </p:nvSpPr>
        <p:spPr bwMode="auto">
          <a:xfrm>
            <a:off x="1968500" y="1614487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3</a:t>
            </a:r>
          </a:p>
        </p:txBody>
      </p:sp>
      <p:sp>
        <p:nvSpPr>
          <p:cNvPr id="5180" name="Text Box 60"/>
          <p:cNvSpPr txBox="1">
            <a:spLocks noChangeArrowheads="1"/>
          </p:cNvSpPr>
          <p:nvPr/>
        </p:nvSpPr>
        <p:spPr bwMode="auto">
          <a:xfrm>
            <a:off x="2216150" y="1614487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4</a:t>
            </a:r>
          </a:p>
        </p:txBody>
      </p:sp>
      <p:sp>
        <p:nvSpPr>
          <p:cNvPr id="5181" name="Text Box 61"/>
          <p:cNvSpPr txBox="1">
            <a:spLocks noChangeArrowheads="1"/>
          </p:cNvSpPr>
          <p:nvPr/>
        </p:nvSpPr>
        <p:spPr bwMode="auto">
          <a:xfrm>
            <a:off x="2216150" y="2147887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5182" name="Text Box 62"/>
          <p:cNvSpPr txBox="1">
            <a:spLocks noChangeArrowheads="1"/>
          </p:cNvSpPr>
          <p:nvPr/>
        </p:nvSpPr>
        <p:spPr bwMode="auto">
          <a:xfrm>
            <a:off x="3435350" y="2071687"/>
            <a:ext cx="365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>
                <a:solidFill>
                  <a:srgbClr val="000066"/>
                </a:solidFill>
                <a:latin typeface="Arial" charset="0"/>
              </a:rPr>
              <a:t>*</a:t>
            </a:r>
            <a:r>
              <a:rPr lang="en-US" sz="2800">
                <a:solidFill>
                  <a:srgbClr val="000066"/>
                </a:solidFill>
                <a:latin typeface="Arial" charset="0"/>
              </a:rPr>
              <a:t> 2 nhân 3 bằng 6, </a:t>
            </a:r>
            <a:r>
              <a:rPr lang="en-US" sz="2800" b="0">
                <a:solidFill>
                  <a:srgbClr val="000066"/>
                </a:solidFill>
                <a:latin typeface="Arial" charset="0"/>
              </a:rPr>
              <a:t>         </a:t>
            </a:r>
          </a:p>
        </p:txBody>
      </p:sp>
      <p:sp>
        <p:nvSpPr>
          <p:cNvPr id="5183" name="Text Box 63"/>
          <p:cNvSpPr txBox="1">
            <a:spLocks noChangeArrowheads="1"/>
          </p:cNvSpPr>
          <p:nvPr/>
        </p:nvSpPr>
        <p:spPr bwMode="auto">
          <a:xfrm>
            <a:off x="3448050" y="2528887"/>
            <a:ext cx="37973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>
                <a:solidFill>
                  <a:srgbClr val="000066"/>
                </a:solidFill>
                <a:latin typeface="Arial" charset="0"/>
              </a:rPr>
              <a:t>*</a:t>
            </a:r>
            <a:r>
              <a:rPr lang="en-US" sz="2800">
                <a:solidFill>
                  <a:srgbClr val="000066"/>
                </a:solidFill>
                <a:latin typeface="Arial" charset="0"/>
              </a:rPr>
              <a:t> 2 nhân 0 bằng 0,</a:t>
            </a:r>
            <a:r>
              <a:rPr lang="en-US" sz="2800" b="0">
                <a:solidFill>
                  <a:srgbClr val="000066"/>
                </a:solidFill>
                <a:latin typeface="Arial" charset="0"/>
              </a:rPr>
              <a:t>          </a:t>
            </a:r>
          </a:p>
        </p:txBody>
      </p:sp>
      <p:sp>
        <p:nvSpPr>
          <p:cNvPr id="5184" name="Text Box 64"/>
          <p:cNvSpPr txBox="1">
            <a:spLocks noChangeArrowheads="1"/>
          </p:cNvSpPr>
          <p:nvPr/>
        </p:nvSpPr>
        <p:spPr bwMode="auto">
          <a:xfrm>
            <a:off x="3449638" y="2986087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>
                <a:solidFill>
                  <a:srgbClr val="000066"/>
                </a:solidFill>
                <a:latin typeface="Arial" charset="0"/>
              </a:rPr>
              <a:t>*</a:t>
            </a:r>
            <a:r>
              <a:rPr lang="en-US" sz="2800">
                <a:solidFill>
                  <a:srgbClr val="000066"/>
                </a:solidFill>
                <a:latin typeface="Arial" charset="0"/>
              </a:rPr>
              <a:t> 2 nhân 1 bằng 2,</a:t>
            </a:r>
            <a:r>
              <a:rPr lang="en-US" sz="2800" b="0">
                <a:solidFill>
                  <a:srgbClr val="000066"/>
                </a:solidFill>
                <a:latin typeface="Arial" charset="0"/>
              </a:rPr>
              <a:t>          </a:t>
            </a:r>
          </a:p>
        </p:txBody>
      </p:sp>
      <p:sp>
        <p:nvSpPr>
          <p:cNvPr id="5188" name="Text Box 68"/>
          <p:cNvSpPr txBox="1">
            <a:spLocks noChangeArrowheads="1"/>
          </p:cNvSpPr>
          <p:nvPr/>
        </p:nvSpPr>
        <p:spPr bwMode="auto">
          <a:xfrm>
            <a:off x="6526213" y="1538287"/>
            <a:ext cx="15525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  <a:latin typeface="Arial" charset="0"/>
              </a:rPr>
              <a:t>viết  8.          </a:t>
            </a:r>
          </a:p>
        </p:txBody>
      </p:sp>
      <p:sp>
        <p:nvSpPr>
          <p:cNvPr id="5189" name="Text Box 69"/>
          <p:cNvSpPr txBox="1">
            <a:spLocks noChangeArrowheads="1"/>
          </p:cNvSpPr>
          <p:nvPr/>
        </p:nvSpPr>
        <p:spPr bwMode="auto">
          <a:xfrm>
            <a:off x="6483350" y="2028825"/>
            <a:ext cx="1828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  <a:latin typeface="Arial" charset="0"/>
              </a:rPr>
              <a:t>viết  6.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          </a:t>
            </a:r>
          </a:p>
        </p:txBody>
      </p:sp>
      <p:sp>
        <p:nvSpPr>
          <p:cNvPr id="5190" name="Text Box 70"/>
          <p:cNvSpPr txBox="1">
            <a:spLocks noChangeArrowheads="1"/>
          </p:cNvSpPr>
          <p:nvPr/>
        </p:nvSpPr>
        <p:spPr bwMode="auto">
          <a:xfrm>
            <a:off x="6457950" y="2528887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  <a:latin typeface="Arial" charset="0"/>
              </a:rPr>
              <a:t>viết  0.          </a:t>
            </a:r>
          </a:p>
        </p:txBody>
      </p:sp>
      <p:sp>
        <p:nvSpPr>
          <p:cNvPr id="5191" name="Text Box 71"/>
          <p:cNvSpPr txBox="1">
            <a:spLocks noChangeArrowheads="1"/>
          </p:cNvSpPr>
          <p:nvPr/>
        </p:nvSpPr>
        <p:spPr bwMode="auto">
          <a:xfrm>
            <a:off x="6469063" y="2987675"/>
            <a:ext cx="1600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  <a:latin typeface="Arial" charset="0"/>
              </a:rPr>
              <a:t>viết  2.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 tmFilter="0, 0; .2, .5; .8, .5; 1, 0"/>
                                        <p:tgtEl>
                                          <p:spTgt spid="51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1000" autoRev="1" fill="hold"/>
                                        <p:tgtEl>
                                          <p:spTgt spid="51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 tmFilter="0, 0; .2, .5; .8, .5; 1, 0"/>
                                        <p:tgtEl>
                                          <p:spTgt spid="5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1000" autoRev="1" fill="hold"/>
                                        <p:tgtEl>
                                          <p:spTgt spid="5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62 -0.0125 L -0.43125 0.1669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344" y="8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 tmFilter="0, 0; .2, .5; .8, .5; 1, 0"/>
                                        <p:tgtEl>
                                          <p:spTgt spid="51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1000" autoRev="1" fill="hold"/>
                                        <p:tgtEl>
                                          <p:spTgt spid="517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 tmFilter="0, 0; .2, .5; .8, .5; 1, 0"/>
                                        <p:tgtEl>
                                          <p:spTgt spid="51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1000" autoRev="1" fill="hold"/>
                                        <p:tgtEl>
                                          <p:spTgt spid="51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5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0.00417 L -0.45573 0.08866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51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177" y="4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 tmFilter="0, 0; .2, .5; .8, .5; 1, 0"/>
                                        <p:tgtEl>
                                          <p:spTgt spid="51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3" dur="1000" autoRev="1" fill="hold"/>
                                        <p:tgtEl>
                                          <p:spTgt spid="51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4" presetID="2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 tmFilter="0, 0; .2, .5; .8, .5; 1, 0"/>
                                        <p:tgtEl>
                                          <p:spTgt spid="51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6" dur="1000" autoRev="1" fill="hold"/>
                                        <p:tgtEl>
                                          <p:spTgt spid="51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5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5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5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5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0.00533 L -0.48038 0.02477 " pathEditMode="relative" rAng="0" ptsTypes="AA">
                                      <p:cBhvr>
                                        <p:cTn id="123" dur="2000" fill="hold"/>
                                        <p:tgtEl>
                                          <p:spTgt spid="51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28" y="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 tmFilter="0, 0; .2, .5; .8, .5; 1, 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8" dur="1000" autoRev="1" fill="hold"/>
                                        <p:tgtEl>
                                          <p:spTgt spid="51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26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 tmFilter="0, 0; .2, .5; .8, .5; 1, 0"/>
                                        <p:tgtEl>
                                          <p:spTgt spid="51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1" dur="1000" autoRev="1" fill="hold"/>
                                        <p:tgtEl>
                                          <p:spTgt spid="51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5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5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5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5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5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5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0578 L -0.50677 -0.0426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51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347" y="-2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85" grpId="0"/>
      <p:bldP spid="5185" grpId="1"/>
      <p:bldP spid="5186" grpId="0"/>
      <p:bldP spid="5186" grpId="1"/>
      <p:bldP spid="5187" grpId="0"/>
      <p:bldP spid="5187" grpId="1"/>
      <p:bldP spid="5137" grpId="0"/>
      <p:bldP spid="5141" grpId="0"/>
      <p:bldP spid="5141" grpId="1"/>
      <p:bldP spid="5144" grpId="0" animBg="1"/>
      <p:bldP spid="5153" grpId="0"/>
      <p:bldP spid="5154" grpId="0"/>
      <p:bldP spid="5155" grpId="0"/>
      <p:bldP spid="5156" grpId="0"/>
      <p:bldP spid="5157" grpId="0"/>
      <p:bldP spid="5175" grpId="0"/>
      <p:bldP spid="5176" grpId="0"/>
      <p:bldP spid="5176" grpId="1"/>
      <p:bldP spid="5177" grpId="0"/>
      <p:bldP spid="5177" grpId="1"/>
      <p:bldP spid="5180" grpId="0"/>
      <p:bldP spid="5180" grpId="1"/>
      <p:bldP spid="5181" grpId="0"/>
      <p:bldP spid="5181" grpId="1"/>
      <p:bldP spid="5181" grpId="2"/>
      <p:bldP spid="5181" grpId="3"/>
      <p:bldP spid="5181" grpId="4"/>
      <p:bldP spid="5182" grpId="0"/>
      <p:bldP spid="5183" grpId="0"/>
      <p:bldP spid="5184" grpId="0"/>
      <p:bldP spid="5188" grpId="0"/>
      <p:bldP spid="5189" grpId="0"/>
      <p:bldP spid="5190" grpId="0"/>
      <p:bldP spid="519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5" name="Text Box 41"/>
          <p:cNvSpPr txBox="1">
            <a:spLocks noChangeArrowheads="1"/>
          </p:cNvSpPr>
          <p:nvPr/>
        </p:nvSpPr>
        <p:spPr bwMode="auto">
          <a:xfrm>
            <a:off x="5403850" y="2246313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5</a:t>
            </a:r>
          </a:p>
        </p:txBody>
      </p:sp>
      <p:sp>
        <p:nvSpPr>
          <p:cNvPr id="6207" name="Text Box 63"/>
          <p:cNvSpPr txBox="1">
            <a:spLocks noChangeArrowheads="1"/>
          </p:cNvSpPr>
          <p:nvPr/>
        </p:nvSpPr>
        <p:spPr bwMode="auto">
          <a:xfrm>
            <a:off x="5219700" y="22669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1</a:t>
            </a:r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2476500" y="2216150"/>
            <a:ext cx="36052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66"/>
                </a:solidFill>
                <a:latin typeface="Arial" charset="0"/>
              </a:rPr>
              <a:t>* </a:t>
            </a:r>
            <a:r>
              <a:rPr lang="en-US" sz="2800">
                <a:solidFill>
                  <a:srgbClr val="000066"/>
                </a:solidFill>
                <a:latin typeface="Arial" charset="0"/>
              </a:rPr>
              <a:t>3 nhân 5 bằng 15,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     </a:t>
            </a:r>
            <a:r>
              <a:rPr lang="en-US" sz="2800" b="0">
                <a:solidFill>
                  <a:srgbClr val="0000FF"/>
                </a:solidFill>
                <a:latin typeface="Arial" charset="0"/>
              </a:rPr>
              <a:t>       </a:t>
            </a:r>
          </a:p>
        </p:txBody>
      </p:sp>
      <p:sp>
        <p:nvSpPr>
          <p:cNvPr id="6206" name="Text Box 62"/>
          <p:cNvSpPr txBox="1">
            <a:spLocks noChangeArrowheads="1"/>
          </p:cNvSpPr>
          <p:nvPr/>
        </p:nvSpPr>
        <p:spPr bwMode="auto">
          <a:xfrm>
            <a:off x="7658100" y="22479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1</a:t>
            </a:r>
          </a:p>
        </p:txBody>
      </p:sp>
      <p:sp>
        <p:nvSpPr>
          <p:cNvPr id="6199" name="Text Box 55"/>
          <p:cNvSpPr txBox="1">
            <a:spLocks noChangeArrowheads="1"/>
          </p:cNvSpPr>
          <p:nvPr/>
        </p:nvSpPr>
        <p:spPr bwMode="auto">
          <a:xfrm>
            <a:off x="5753100" y="226695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  <a:latin typeface="Arial" charset="0"/>
              </a:rPr>
              <a:t>viết  5  nhớ  .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        </a:t>
            </a:r>
          </a:p>
        </p:txBody>
      </p:sp>
      <p:sp>
        <p:nvSpPr>
          <p:cNvPr id="6205" name="Text Box 61"/>
          <p:cNvSpPr txBox="1">
            <a:spLocks noChangeArrowheads="1"/>
          </p:cNvSpPr>
          <p:nvPr/>
        </p:nvSpPr>
        <p:spPr bwMode="auto">
          <a:xfrm>
            <a:off x="7658100" y="2247900"/>
            <a:ext cx="438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  <a:latin typeface="Arial" charset="0"/>
              </a:rPr>
              <a:t>1</a:t>
            </a:r>
          </a:p>
        </p:txBody>
      </p:sp>
      <p:sp>
        <p:nvSpPr>
          <p:cNvPr id="6196" name="Text Box 52"/>
          <p:cNvSpPr txBox="1">
            <a:spLocks noChangeArrowheads="1"/>
          </p:cNvSpPr>
          <p:nvPr/>
        </p:nvSpPr>
        <p:spPr bwMode="auto">
          <a:xfrm>
            <a:off x="5233988" y="38100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6</a:t>
            </a:r>
          </a:p>
        </p:txBody>
      </p:sp>
      <p:sp>
        <p:nvSpPr>
          <p:cNvPr id="6193" name="Text Box 49"/>
          <p:cNvSpPr txBox="1">
            <a:spLocks noChangeArrowheads="1"/>
          </p:cNvSpPr>
          <p:nvPr/>
        </p:nvSpPr>
        <p:spPr bwMode="auto">
          <a:xfrm>
            <a:off x="2493963" y="3754438"/>
            <a:ext cx="3276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66"/>
                </a:solidFill>
                <a:latin typeface="Arial" charset="0"/>
              </a:rPr>
              <a:t>* </a:t>
            </a:r>
            <a:r>
              <a:rPr lang="en-US" sz="2800">
                <a:solidFill>
                  <a:srgbClr val="000066"/>
                </a:solidFill>
                <a:latin typeface="Arial" charset="0"/>
              </a:rPr>
              <a:t>3 nhân 2 bằng 6,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  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   </a:t>
            </a:r>
            <a:r>
              <a:rPr lang="en-US" sz="3200" b="0">
                <a:solidFill>
                  <a:srgbClr val="009900"/>
                </a:solidFill>
                <a:latin typeface="Arial" charset="0"/>
              </a:rPr>
              <a:t>   </a:t>
            </a:r>
          </a:p>
        </p:txBody>
      </p:sp>
      <p:sp>
        <p:nvSpPr>
          <p:cNvPr id="6197" name="Text Box 53"/>
          <p:cNvSpPr txBox="1">
            <a:spLocks noChangeArrowheads="1"/>
          </p:cNvSpPr>
          <p:nvPr/>
        </p:nvSpPr>
        <p:spPr bwMode="auto">
          <a:xfrm>
            <a:off x="5238750" y="3352800"/>
            <a:ext cx="4000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3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2466975" y="3300413"/>
            <a:ext cx="34861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66"/>
                </a:solidFill>
                <a:latin typeface="Arial" charset="0"/>
              </a:rPr>
              <a:t>* </a:t>
            </a:r>
            <a:r>
              <a:rPr lang="en-US" sz="2800">
                <a:solidFill>
                  <a:srgbClr val="000066"/>
                </a:solidFill>
                <a:latin typeface="Arial" charset="0"/>
              </a:rPr>
              <a:t>3 nhân 1 bằng 3,  </a:t>
            </a:r>
            <a:r>
              <a:rPr lang="en-US" sz="3200">
                <a:solidFill>
                  <a:srgbClr val="000066"/>
                </a:solidFill>
                <a:latin typeface="Arial" charset="0"/>
              </a:rPr>
              <a:t>   </a:t>
            </a:r>
            <a:r>
              <a:rPr lang="en-US" sz="3200" b="0">
                <a:solidFill>
                  <a:srgbClr val="000066"/>
                </a:solidFill>
                <a:latin typeface="Arial" charset="0"/>
              </a:rPr>
              <a:t>   </a:t>
            </a:r>
          </a:p>
        </p:txBody>
      </p:sp>
      <p:sp>
        <p:nvSpPr>
          <p:cNvPr id="6194" name="Text Box 50"/>
          <p:cNvSpPr txBox="1">
            <a:spLocks noChangeArrowheads="1"/>
          </p:cNvSpPr>
          <p:nvPr/>
        </p:nvSpPr>
        <p:spPr bwMode="auto">
          <a:xfrm>
            <a:off x="7718425" y="27844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7</a:t>
            </a:r>
          </a:p>
        </p:txBody>
      </p:sp>
      <p:sp>
        <p:nvSpPr>
          <p:cNvPr id="6202" name="Text Box 58"/>
          <p:cNvSpPr txBox="1">
            <a:spLocks noChangeArrowheads="1"/>
          </p:cNvSpPr>
          <p:nvPr/>
        </p:nvSpPr>
        <p:spPr bwMode="auto">
          <a:xfrm>
            <a:off x="5522913" y="2786063"/>
            <a:ext cx="26812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  <a:latin typeface="Arial" charset="0"/>
              </a:rPr>
              <a:t>thêm 1 bằng 7,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609600" y="1524000"/>
            <a:ext cx="2819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6600"/>
                </a:solidFill>
                <a:latin typeface="Arial" charset="0"/>
              </a:rPr>
              <a:t>2125 x 3  =</a:t>
            </a:r>
            <a:r>
              <a:rPr lang="en-US" sz="3200">
                <a:solidFill>
                  <a:srgbClr val="009900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FF0000"/>
                </a:solidFill>
                <a:latin typeface="Arial" charset="0"/>
              </a:rPr>
              <a:t>?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885825" y="220980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558800" y="25908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x</a:t>
            </a:r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762000" y="3429000"/>
            <a:ext cx="1143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2343150" y="2743200"/>
            <a:ext cx="342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66"/>
                </a:solidFill>
                <a:latin typeface="Arial" charset="0"/>
              </a:rPr>
              <a:t> * </a:t>
            </a:r>
            <a:r>
              <a:rPr lang="en-US" sz="2800">
                <a:solidFill>
                  <a:srgbClr val="000066"/>
                </a:solidFill>
                <a:latin typeface="Arial" charset="0"/>
              </a:rPr>
              <a:t>3 nhân 2 bằng 6, </a:t>
            </a:r>
            <a:endParaRPr lang="en-US" sz="3200" b="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228600" y="4648200"/>
            <a:ext cx="327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6600"/>
                </a:solidFill>
                <a:latin typeface="Arial" charset="0"/>
              </a:rPr>
              <a:t>2125 x 3 =</a:t>
            </a:r>
            <a:r>
              <a:rPr lang="en-US" sz="2800" b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FF0000"/>
                </a:solidFill>
                <a:latin typeface="Arial" charset="0"/>
              </a:rPr>
              <a:t>6375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304800" y="1660525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3300"/>
                </a:solidFill>
                <a:latin typeface="Arial" charset="0"/>
              </a:rPr>
              <a:t>b)</a:t>
            </a:r>
          </a:p>
        </p:txBody>
      </p: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1092200" y="220980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1</a:t>
            </a:r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1330325" y="22098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1581150" y="2219325"/>
            <a:ext cx="4000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5</a:t>
            </a: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1600200" y="28194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3</a:t>
            </a:r>
          </a:p>
        </p:txBody>
      </p:sp>
      <p:sp>
        <p:nvSpPr>
          <p:cNvPr id="6200" name="Text Box 56"/>
          <p:cNvSpPr txBox="1">
            <a:spLocks noChangeArrowheads="1"/>
          </p:cNvSpPr>
          <p:nvPr/>
        </p:nvSpPr>
        <p:spPr bwMode="auto">
          <a:xfrm>
            <a:off x="8020050" y="2743200"/>
            <a:ext cx="1600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  <a:latin typeface="Arial" charset="0"/>
              </a:rPr>
              <a:t>viết 7.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    </a:t>
            </a:r>
            <a:r>
              <a:rPr lang="en-US" sz="3200" b="0">
                <a:solidFill>
                  <a:srgbClr val="0000FF"/>
                </a:solidFill>
                <a:latin typeface="Arial" charset="0"/>
              </a:rPr>
              <a:t>   </a:t>
            </a:r>
            <a:r>
              <a:rPr lang="en-US" sz="3200" b="0">
                <a:solidFill>
                  <a:srgbClr val="009900"/>
                </a:solidFill>
                <a:latin typeface="Arial" charset="0"/>
              </a:rPr>
              <a:t>    </a:t>
            </a:r>
          </a:p>
        </p:txBody>
      </p:sp>
      <p:sp>
        <p:nvSpPr>
          <p:cNvPr id="6201" name="Text Box 57"/>
          <p:cNvSpPr txBox="1">
            <a:spLocks noChangeArrowheads="1"/>
          </p:cNvSpPr>
          <p:nvPr/>
        </p:nvSpPr>
        <p:spPr bwMode="auto">
          <a:xfrm>
            <a:off x="5657850" y="3341688"/>
            <a:ext cx="152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  <a:latin typeface="Arial" charset="0"/>
              </a:rPr>
              <a:t>viết   3.</a:t>
            </a:r>
            <a:endParaRPr lang="en-US" sz="3200" b="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6204" name="Text Box 60"/>
          <p:cNvSpPr txBox="1">
            <a:spLocks noChangeArrowheads="1"/>
          </p:cNvSpPr>
          <p:nvPr/>
        </p:nvSpPr>
        <p:spPr bwMode="auto">
          <a:xfrm>
            <a:off x="5619750" y="38354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  <a:latin typeface="Arial" charset="0"/>
              </a:rPr>
              <a:t>viết   6.</a:t>
            </a:r>
            <a:endParaRPr lang="en-US" sz="3200" b="0">
              <a:solidFill>
                <a:srgbClr val="000066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 tmFilter="0, 0; .2, .5; .8, .5; 1, 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1000" autoRev="1" fill="hold"/>
                                        <p:tgtEl>
                                          <p:spTgt spid="618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 tmFilter="0, 0; .2, .5; .8, .5; 1, 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1000" autoRev="1" fill="hold"/>
                                        <p:tgtEl>
                                          <p:spTgt spid="618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3" presetClass="entr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3" dur="1000"/>
                                        <p:tgtEl>
                                          <p:spTgt spid="6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3" dur="1000"/>
                                        <p:tgtEl>
                                          <p:spTgt spid="6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6" dur="1000"/>
                                        <p:tgtEl>
                                          <p:spTgt spid="6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25 -0.00116 L 0.275 -0.00555 " pathEditMode="relative" rAng="0" ptsTypes="AA">
                                      <p:cBhvr>
                                        <p:cTn id="78" dur="3000" fill="hold"/>
                                        <p:tgtEl>
                                          <p:spTgt spid="62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00" y="-200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6 0.01111 L -0.41181 0.17731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00" y="8300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13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86" dur="3000"/>
                                        <p:tgtEl>
                                          <p:spTgt spid="6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 tmFilter="0, 0; .2, .5; .8, .5; 1, 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1000" autoRev="1" fill="hold"/>
                                        <p:tgtEl>
                                          <p:spTgt spid="618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2000" tmFilter="0, 0; .2, .5; .8, .5; 1, 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5" dur="1000" autoRev="1" fill="hold"/>
                                        <p:tgtEl>
                                          <p:spTgt spid="618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6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1000" fill="hold"/>
                                        <p:tgtEl>
                                          <p:spTgt spid="6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25 2.96296E-6 C -0.02569 0.00787 -0.00208 0.00301 -0.06736 0.00463 C -0.08819 0.00995 -0.06597 0.00486 -0.11771 0.00787 C -0.13316 0.00879 -0.14826 0.01435 -0.16372 0.01574 C -0.19167 0.01828 -0.21823 0.02083 -0.24566 0.02361 C -0.26302 0.02801 -0.25451 0.025 -0.27083 0.0331 C -0.27292 0.03426 -0.27708 0.03634 -0.27708 0.03657 C -0.28108 0.04537 -0.28542 0.05347 -0.28542 0.06319 C -0.27569 0.0743 -0.28125 0.075 -0.27083 0.06967 C -0.26389 0.07014 -0.25677 0.07152 -0.24983 0.07129 C -0.2441 0.07083 -0.23299 0.06805 -0.23299 0.06828 C -0.22153 0.07014 -0.21111 0.07291 -0.19948 0.0743 C -0.19531 0.07384 -0.19097 0.07384 -0.18681 0.07268 C -0.18247 0.07176 -0.17865 0.06898 -0.17431 0.06805 C -0.11233 0.06898 -0.10556 0.06666 -0.0651 0.0743 C -0.05417 0.06875 -0.05226 0.06967 -0.03785 0.07129 C -0.0283 0.07361 -0.01632 0.07037 -0.00642 0.06967 C -0.00434 0.06898 -0.00017 0.06805 -0.00017 0.06828 " pathEditMode="relative" rAng="0" ptsTypes="fffffffffffffffffA">
                                      <p:cBhvr>
                                        <p:cTn id="107" dur="2000" fill="hold"/>
                                        <p:tgtEl>
                                          <p:spTgt spid="62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00" y="3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13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10" dur="500"/>
                                        <p:tgtEl>
                                          <p:spTgt spid="6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6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2000" fill="hold"/>
                                        <p:tgtEl>
                                          <p:spTgt spid="6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2000" fill="hold"/>
                                        <p:tgtEl>
                                          <p:spTgt spid="6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55 0.0088 L -0.69132 0.09838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6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300" y="4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 tmFilter="0, 0; .2, .5; .8, .5; 1, 0"/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1000" autoRev="1" fill="hold"/>
                                        <p:tgtEl>
                                          <p:spTgt spid="61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0" presetID="2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2000" tmFilter="0, 0; .2, .5; .8, .5; 1, 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2" dur="1000" autoRev="1" fill="hold"/>
                                        <p:tgtEl>
                                          <p:spTgt spid="618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6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6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6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6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6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875 0.00463 L -0.45139 0.01597 " pathEditMode="relative" rAng="0" ptsTypes="AA">
                                      <p:cBhvr>
                                        <p:cTn id="149" dur="2000" fill="hold"/>
                                        <p:tgtEl>
                                          <p:spTgt spid="6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600" y="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2000" tmFilter="0, 0; .2, .5; .8, .5; 1, 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4" dur="1000" autoRev="1" fill="hold"/>
                                        <p:tgtEl>
                                          <p:spTgt spid="61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2000" tmFilter="0, 0; .2, .5; .8, .5; 1, 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7" dur="1000" autoRev="1" fill="hold"/>
                                        <p:tgtEl>
                                          <p:spTgt spid="618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6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6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188 -0.00556 L -0.47587 -0.05162 " pathEditMode="relative" rAng="0" ptsTypes="AA">
                                      <p:cBhvr>
                                        <p:cTn id="169" dur="2000" fill="hold"/>
                                        <p:tgtEl>
                                          <p:spTgt spid="61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700" y="-2300"/>
                                    </p:animMotion>
                                  </p:childTnLst>
                                </p:cTn>
                              </p:par>
                              <p:par>
                                <p:cTn id="17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6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6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1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1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6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6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6" dur="2000"/>
                                        <p:tgtEl>
                                          <p:spTgt spid="6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5 0.01667 L 0.26459 0.00116 " pathEditMode="relative" rAng="0" ptsTypes="AA">
                                      <p:cBhvr>
                                        <p:cTn id="188" dur="5000" fill="hold"/>
                                        <p:tgtEl>
                                          <p:spTgt spid="62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00" y="-800"/>
                                    </p:animMotion>
                                  </p:childTnLst>
                                </p:cTn>
                              </p:par>
                              <p:par>
                                <p:cTn id="189" presetID="13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90" dur="500"/>
                                        <p:tgtEl>
                                          <p:spTgt spid="6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07" grpId="0"/>
      <p:bldP spid="6207" grpId="1"/>
      <p:bldP spid="6207" grpId="2"/>
      <p:bldP spid="6207" grpId="3"/>
      <p:bldP spid="6170" grpId="0"/>
      <p:bldP spid="6206" grpId="0"/>
      <p:bldP spid="6206" grpId="1"/>
      <p:bldP spid="6206" grpId="2"/>
      <p:bldP spid="6199" grpId="0"/>
      <p:bldP spid="6196" grpId="0"/>
      <p:bldP spid="6196" grpId="1"/>
      <p:bldP spid="6193" grpId="0"/>
      <p:bldP spid="6197" grpId="0"/>
      <p:bldP spid="6197" grpId="1"/>
      <p:bldP spid="6158" grpId="0"/>
      <p:bldP spid="6194" grpId="0"/>
      <p:bldP spid="6194" grpId="1"/>
      <p:bldP spid="6202" grpId="0"/>
      <p:bldP spid="6148" grpId="0"/>
      <p:bldP spid="6152" grpId="0"/>
      <p:bldP spid="6152" grpId="1"/>
      <p:bldP spid="6154" grpId="0"/>
      <p:bldP spid="6155" grpId="0" animBg="1"/>
      <p:bldP spid="6157" grpId="0"/>
      <p:bldP spid="6160" grpId="0"/>
      <p:bldP spid="6163" grpId="0"/>
      <p:bldP spid="6181" grpId="0"/>
      <p:bldP spid="6181" grpId="1"/>
      <p:bldP spid="6182" grpId="0"/>
      <p:bldP spid="6182" grpId="1"/>
      <p:bldP spid="6183" grpId="0"/>
      <p:bldP spid="6183" grpId="1"/>
      <p:bldP spid="6184" grpId="0"/>
      <p:bldP spid="6184" grpId="1"/>
      <p:bldP spid="6184" grpId="2"/>
      <p:bldP spid="6184" grpId="3"/>
      <p:bldP spid="6184" grpId="4"/>
      <p:bldP spid="6200" grpId="0"/>
      <p:bldP spid="6201" grpId="0"/>
      <p:bldP spid="620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533400" y="4413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a)</a:t>
            </a: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914400" y="3810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6600"/>
                </a:solidFill>
                <a:latin typeface="Arial" charset="0"/>
              </a:rPr>
              <a:t>1034 x 2 =</a:t>
            </a:r>
            <a:r>
              <a:rPr lang="en-US" sz="2000">
                <a:solidFill>
                  <a:srgbClr val="009900"/>
                </a:solidFill>
                <a:latin typeface="Arial" charset="0"/>
              </a:rPr>
              <a:t>  </a:t>
            </a:r>
            <a:r>
              <a:rPr lang="en-US" sz="2800">
                <a:solidFill>
                  <a:srgbClr val="FF0000"/>
                </a:solidFill>
                <a:latin typeface="Arial" charset="0"/>
              </a:rPr>
              <a:t>?</a:t>
            </a:r>
          </a:p>
        </p:txBody>
      </p:sp>
      <p:sp>
        <p:nvSpPr>
          <p:cNvPr id="17412" name="Text Box 7"/>
          <p:cNvSpPr txBox="1">
            <a:spLocks noChangeArrowheads="1"/>
          </p:cNvSpPr>
          <p:nvPr/>
        </p:nvSpPr>
        <p:spPr bwMode="auto">
          <a:xfrm>
            <a:off x="1733550" y="99060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Arial" charset="0"/>
              </a:rPr>
              <a:t>1034</a:t>
            </a:r>
          </a:p>
        </p:txBody>
      </p:sp>
      <p:sp>
        <p:nvSpPr>
          <p:cNvPr id="17413" name="Text Box 8"/>
          <p:cNvSpPr txBox="1">
            <a:spLocks noChangeArrowheads="1"/>
          </p:cNvSpPr>
          <p:nvPr/>
        </p:nvSpPr>
        <p:spPr bwMode="auto">
          <a:xfrm>
            <a:off x="2190750" y="1447800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17414" name="Text Box 9"/>
          <p:cNvSpPr txBox="1">
            <a:spLocks noChangeArrowheads="1"/>
          </p:cNvSpPr>
          <p:nvPr/>
        </p:nvSpPr>
        <p:spPr bwMode="auto">
          <a:xfrm>
            <a:off x="1428750" y="129540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Arial" charset="0"/>
              </a:rPr>
              <a:t>x</a:t>
            </a:r>
          </a:p>
        </p:txBody>
      </p:sp>
      <p:sp>
        <p:nvSpPr>
          <p:cNvPr id="17415" name="Line 10"/>
          <p:cNvSpPr>
            <a:spLocks noChangeShapeType="1"/>
          </p:cNvSpPr>
          <p:nvPr/>
        </p:nvSpPr>
        <p:spPr bwMode="auto">
          <a:xfrm>
            <a:off x="1581150" y="1828800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7416" name="Group 30"/>
          <p:cNvGrpSpPr>
            <a:grpSpLocks/>
          </p:cNvGrpSpPr>
          <p:nvPr/>
        </p:nvGrpSpPr>
        <p:grpSpPr bwMode="auto">
          <a:xfrm>
            <a:off x="4171950" y="914400"/>
            <a:ext cx="5276850" cy="1539875"/>
            <a:chOff x="1728" y="576"/>
            <a:chExt cx="3324" cy="970"/>
          </a:xfrm>
        </p:grpSpPr>
        <p:sp>
          <p:nvSpPr>
            <p:cNvPr id="17432" name="Text Box 11"/>
            <p:cNvSpPr txBox="1">
              <a:spLocks noChangeArrowheads="1"/>
            </p:cNvSpPr>
            <p:nvPr/>
          </p:nvSpPr>
          <p:spPr bwMode="auto">
            <a:xfrm>
              <a:off x="1740" y="576"/>
              <a:ext cx="33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66"/>
                  </a:solidFill>
                  <a:latin typeface="Arial" charset="0"/>
                </a:rPr>
                <a:t>* 2 nhân 4 bằng 8, viết 8.</a:t>
              </a:r>
            </a:p>
          </p:txBody>
        </p:sp>
        <p:sp>
          <p:nvSpPr>
            <p:cNvPr id="17433" name="Text Box 12"/>
            <p:cNvSpPr txBox="1">
              <a:spLocks noChangeArrowheads="1"/>
            </p:cNvSpPr>
            <p:nvPr/>
          </p:nvSpPr>
          <p:spPr bwMode="auto">
            <a:xfrm>
              <a:off x="1728" y="816"/>
              <a:ext cx="33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66"/>
                  </a:solidFill>
                  <a:latin typeface="Arial" charset="0"/>
                </a:rPr>
                <a:t>* 2 nhân 3 bằng 6, viết 6.</a:t>
              </a:r>
            </a:p>
          </p:txBody>
        </p:sp>
        <p:sp>
          <p:nvSpPr>
            <p:cNvPr id="17434" name="Text Box 13"/>
            <p:cNvSpPr txBox="1">
              <a:spLocks noChangeArrowheads="1"/>
            </p:cNvSpPr>
            <p:nvPr/>
          </p:nvSpPr>
          <p:spPr bwMode="auto">
            <a:xfrm>
              <a:off x="1728" y="1056"/>
              <a:ext cx="33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66"/>
                  </a:solidFill>
                  <a:latin typeface="Arial" charset="0"/>
                </a:rPr>
                <a:t>* 2 nhân 0 bằng 0, viết 0.</a:t>
              </a:r>
            </a:p>
          </p:txBody>
        </p:sp>
        <p:sp>
          <p:nvSpPr>
            <p:cNvPr id="17435" name="Text Box 14"/>
            <p:cNvSpPr txBox="1">
              <a:spLocks noChangeArrowheads="1"/>
            </p:cNvSpPr>
            <p:nvPr/>
          </p:nvSpPr>
          <p:spPr bwMode="auto">
            <a:xfrm>
              <a:off x="1728" y="1296"/>
              <a:ext cx="33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66"/>
                  </a:solidFill>
                  <a:latin typeface="Arial" charset="0"/>
                </a:rPr>
                <a:t>* 2 nhân 1 bằng 2, viết 2.</a:t>
              </a:r>
            </a:p>
          </p:txBody>
        </p:sp>
      </p:grpSp>
      <p:sp>
        <p:nvSpPr>
          <p:cNvPr id="17417" name="Text Box 15"/>
          <p:cNvSpPr txBox="1">
            <a:spLocks noChangeArrowheads="1"/>
          </p:cNvSpPr>
          <p:nvPr/>
        </p:nvSpPr>
        <p:spPr bwMode="auto">
          <a:xfrm>
            <a:off x="1733550" y="198120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Arial" charset="0"/>
              </a:rPr>
              <a:t>2068</a:t>
            </a:r>
          </a:p>
        </p:txBody>
      </p:sp>
      <p:sp>
        <p:nvSpPr>
          <p:cNvPr id="17418" name="Text Box 16"/>
          <p:cNvSpPr txBox="1">
            <a:spLocks noChangeArrowheads="1"/>
          </p:cNvSpPr>
          <p:nvPr/>
        </p:nvSpPr>
        <p:spPr bwMode="auto">
          <a:xfrm>
            <a:off x="771525" y="2543175"/>
            <a:ext cx="335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6600"/>
                </a:solidFill>
                <a:latin typeface="Arial" charset="0"/>
              </a:rPr>
              <a:t>1034 x 2 =</a:t>
            </a:r>
            <a:r>
              <a:rPr lang="en-US" sz="2800">
                <a:solidFill>
                  <a:srgbClr val="009900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FF0000"/>
                </a:solidFill>
                <a:latin typeface="Arial" charset="0"/>
              </a:rPr>
              <a:t>2068</a:t>
            </a:r>
          </a:p>
        </p:txBody>
      </p:sp>
      <p:sp>
        <p:nvSpPr>
          <p:cNvPr id="17419" name="Text Box 17"/>
          <p:cNvSpPr txBox="1">
            <a:spLocks noChangeArrowheads="1"/>
          </p:cNvSpPr>
          <p:nvPr/>
        </p:nvSpPr>
        <p:spPr bwMode="auto">
          <a:xfrm>
            <a:off x="685800" y="342900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6600"/>
                </a:solidFill>
                <a:latin typeface="Arial" charset="0"/>
              </a:rPr>
              <a:t>     </a:t>
            </a:r>
            <a:r>
              <a:rPr lang="en-US" sz="2800">
                <a:solidFill>
                  <a:srgbClr val="006600"/>
                </a:solidFill>
                <a:latin typeface="Arial" charset="0"/>
              </a:rPr>
              <a:t>2125 x 3 =</a:t>
            </a:r>
            <a:r>
              <a:rPr lang="en-US" sz="2800">
                <a:solidFill>
                  <a:srgbClr val="009900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FF0000"/>
                </a:solidFill>
                <a:latin typeface="Arial" charset="0"/>
              </a:rPr>
              <a:t>?</a:t>
            </a:r>
          </a:p>
        </p:txBody>
      </p:sp>
      <p:sp>
        <p:nvSpPr>
          <p:cNvPr id="17420" name="Text Box 18"/>
          <p:cNvSpPr txBox="1">
            <a:spLocks noChangeArrowheads="1"/>
          </p:cNvSpPr>
          <p:nvPr/>
        </p:nvSpPr>
        <p:spPr bwMode="auto">
          <a:xfrm>
            <a:off x="609600" y="34893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b)</a:t>
            </a:r>
          </a:p>
        </p:txBody>
      </p:sp>
      <p:sp>
        <p:nvSpPr>
          <p:cNvPr id="17421" name="Text Box 19"/>
          <p:cNvSpPr txBox="1">
            <a:spLocks noChangeArrowheads="1"/>
          </p:cNvSpPr>
          <p:nvPr/>
        </p:nvSpPr>
        <p:spPr bwMode="auto">
          <a:xfrm>
            <a:off x="1843088" y="396240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Arial" charset="0"/>
              </a:rPr>
              <a:t>2125</a:t>
            </a:r>
          </a:p>
        </p:txBody>
      </p:sp>
      <p:sp>
        <p:nvSpPr>
          <p:cNvPr id="17422" name="Text Box 20"/>
          <p:cNvSpPr txBox="1">
            <a:spLocks noChangeArrowheads="1"/>
          </p:cNvSpPr>
          <p:nvPr/>
        </p:nvSpPr>
        <p:spPr bwMode="auto">
          <a:xfrm>
            <a:off x="2300288" y="4419600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Arial" charset="0"/>
              </a:rPr>
              <a:t>3</a:t>
            </a:r>
          </a:p>
        </p:txBody>
      </p:sp>
      <p:sp>
        <p:nvSpPr>
          <p:cNvPr id="17423" name="Text Box 21"/>
          <p:cNvSpPr txBox="1">
            <a:spLocks noChangeArrowheads="1"/>
          </p:cNvSpPr>
          <p:nvPr/>
        </p:nvSpPr>
        <p:spPr bwMode="auto">
          <a:xfrm>
            <a:off x="1538288" y="426720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Arial" charset="0"/>
              </a:rPr>
              <a:t>x</a:t>
            </a:r>
          </a:p>
        </p:txBody>
      </p:sp>
      <p:sp>
        <p:nvSpPr>
          <p:cNvPr id="17424" name="Line 22"/>
          <p:cNvSpPr>
            <a:spLocks noChangeShapeType="1"/>
          </p:cNvSpPr>
          <p:nvPr/>
        </p:nvSpPr>
        <p:spPr bwMode="auto">
          <a:xfrm flipV="1">
            <a:off x="1766888" y="4800600"/>
            <a:ext cx="838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5" name="Text Box 23"/>
          <p:cNvSpPr txBox="1">
            <a:spLocks noChangeArrowheads="1"/>
          </p:cNvSpPr>
          <p:nvPr/>
        </p:nvSpPr>
        <p:spPr bwMode="auto">
          <a:xfrm>
            <a:off x="1843088" y="495300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Arial" charset="0"/>
              </a:rPr>
              <a:t>6375</a:t>
            </a:r>
          </a:p>
        </p:txBody>
      </p:sp>
      <p:sp>
        <p:nvSpPr>
          <p:cNvPr id="17426" name="Text Box 24"/>
          <p:cNvSpPr txBox="1">
            <a:spLocks noChangeArrowheads="1"/>
          </p:cNvSpPr>
          <p:nvPr/>
        </p:nvSpPr>
        <p:spPr bwMode="auto">
          <a:xfrm>
            <a:off x="762000" y="5653088"/>
            <a:ext cx="3581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6600"/>
                </a:solidFill>
                <a:latin typeface="Arial" charset="0"/>
              </a:rPr>
              <a:t>2125 x 3 =</a:t>
            </a:r>
            <a:r>
              <a:rPr lang="en-US" sz="2800">
                <a:solidFill>
                  <a:srgbClr val="009900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FF0000"/>
                </a:solidFill>
                <a:latin typeface="Arial" charset="0"/>
              </a:rPr>
              <a:t>6375</a:t>
            </a:r>
          </a:p>
        </p:txBody>
      </p:sp>
      <p:grpSp>
        <p:nvGrpSpPr>
          <p:cNvPr id="17427" name="Group 31"/>
          <p:cNvGrpSpPr>
            <a:grpSpLocks/>
          </p:cNvGrpSpPr>
          <p:nvPr/>
        </p:nvGrpSpPr>
        <p:grpSpPr bwMode="auto">
          <a:xfrm>
            <a:off x="3981450" y="3971925"/>
            <a:ext cx="5291138" cy="1539875"/>
            <a:chOff x="1788" y="2502"/>
            <a:chExt cx="3333" cy="970"/>
          </a:xfrm>
        </p:grpSpPr>
        <p:sp>
          <p:nvSpPr>
            <p:cNvPr id="17428" name="Text Box 25"/>
            <p:cNvSpPr txBox="1">
              <a:spLocks noChangeArrowheads="1"/>
            </p:cNvSpPr>
            <p:nvPr/>
          </p:nvSpPr>
          <p:spPr bwMode="auto">
            <a:xfrm>
              <a:off x="1809" y="2502"/>
              <a:ext cx="33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66"/>
                  </a:solidFill>
                  <a:latin typeface="Arial" charset="0"/>
                </a:rPr>
                <a:t>* 3 nhân 5 bằng 15, viết 5 nhớ 1.</a:t>
              </a:r>
            </a:p>
          </p:txBody>
        </p:sp>
        <p:sp>
          <p:nvSpPr>
            <p:cNvPr id="17429" name="Text Box 26"/>
            <p:cNvSpPr txBox="1">
              <a:spLocks noChangeArrowheads="1"/>
            </p:cNvSpPr>
            <p:nvPr/>
          </p:nvSpPr>
          <p:spPr bwMode="auto">
            <a:xfrm>
              <a:off x="1788" y="2742"/>
              <a:ext cx="33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66"/>
                  </a:solidFill>
                  <a:latin typeface="Arial" charset="0"/>
                </a:rPr>
                <a:t>* 3 nhân 2 bằng 6, thêm 1 bằng 7,</a:t>
              </a:r>
              <a:r>
                <a:rPr lang="en-US" sz="1800">
                  <a:solidFill>
                    <a:srgbClr val="000066"/>
                  </a:solidFill>
                  <a:latin typeface="Arial" charset="0"/>
                </a:rPr>
                <a:t> </a:t>
              </a:r>
              <a:r>
                <a:rPr lang="en-US" sz="2000">
                  <a:solidFill>
                    <a:srgbClr val="000066"/>
                  </a:solidFill>
                  <a:latin typeface="Arial" charset="0"/>
                </a:rPr>
                <a:t>viết 7.</a:t>
              </a:r>
            </a:p>
          </p:txBody>
        </p:sp>
        <p:sp>
          <p:nvSpPr>
            <p:cNvPr id="17430" name="Text Box 27"/>
            <p:cNvSpPr txBox="1">
              <a:spLocks noChangeArrowheads="1"/>
            </p:cNvSpPr>
            <p:nvPr/>
          </p:nvSpPr>
          <p:spPr bwMode="auto">
            <a:xfrm>
              <a:off x="1788" y="2982"/>
              <a:ext cx="33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66"/>
                  </a:solidFill>
                  <a:latin typeface="Arial" charset="0"/>
                </a:rPr>
                <a:t>* 3 nhân 1 bằng 3, viết 3.</a:t>
              </a:r>
            </a:p>
          </p:txBody>
        </p:sp>
        <p:sp>
          <p:nvSpPr>
            <p:cNvPr id="17431" name="Text Box 28"/>
            <p:cNvSpPr txBox="1">
              <a:spLocks noChangeArrowheads="1"/>
            </p:cNvSpPr>
            <p:nvPr/>
          </p:nvSpPr>
          <p:spPr bwMode="auto">
            <a:xfrm>
              <a:off x="1788" y="3222"/>
              <a:ext cx="33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66"/>
                  </a:solidFill>
                  <a:latin typeface="Arial" charset="0"/>
                </a:rPr>
                <a:t>* 3 nhân 2 bằng 6, viết 6.</a:t>
              </a:r>
            </a:p>
          </p:txBody>
        </p:sp>
      </p:grp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6"/>
          <p:cNvSpPr txBox="1">
            <a:spLocks noChangeArrowheads="1"/>
          </p:cNvSpPr>
          <p:nvPr/>
        </p:nvSpPr>
        <p:spPr bwMode="auto">
          <a:xfrm>
            <a:off x="815975" y="18478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1</a:t>
            </a:r>
          </a:p>
        </p:txBody>
      </p:sp>
      <p:sp>
        <p:nvSpPr>
          <p:cNvPr id="18435" name="Text Box 17"/>
          <p:cNvSpPr txBox="1">
            <a:spLocks noChangeArrowheads="1"/>
          </p:cNvSpPr>
          <p:nvPr/>
        </p:nvSpPr>
        <p:spPr bwMode="auto">
          <a:xfrm>
            <a:off x="625475" y="22606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Arial" charset="0"/>
              </a:rPr>
              <a:t>x</a:t>
            </a:r>
          </a:p>
        </p:txBody>
      </p:sp>
      <p:sp>
        <p:nvSpPr>
          <p:cNvPr id="18436" name="Line 18"/>
          <p:cNvSpPr>
            <a:spLocks noChangeShapeType="1"/>
          </p:cNvSpPr>
          <p:nvPr/>
        </p:nvSpPr>
        <p:spPr bwMode="auto">
          <a:xfrm flipV="1">
            <a:off x="838200" y="3200400"/>
            <a:ext cx="9906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7" name="Text Box 19"/>
          <p:cNvSpPr txBox="1">
            <a:spLocks noChangeArrowheads="1"/>
          </p:cNvSpPr>
          <p:nvPr/>
        </p:nvSpPr>
        <p:spPr bwMode="auto">
          <a:xfrm>
            <a:off x="1076325" y="1841500"/>
            <a:ext cx="387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18438" name="Text Box 20"/>
          <p:cNvSpPr txBox="1">
            <a:spLocks noChangeArrowheads="1"/>
          </p:cNvSpPr>
          <p:nvPr/>
        </p:nvSpPr>
        <p:spPr bwMode="auto">
          <a:xfrm>
            <a:off x="1323975" y="18478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3</a:t>
            </a:r>
          </a:p>
        </p:txBody>
      </p:sp>
      <p:sp>
        <p:nvSpPr>
          <p:cNvPr id="18439" name="Text Box 21"/>
          <p:cNvSpPr txBox="1">
            <a:spLocks noChangeArrowheads="1"/>
          </p:cNvSpPr>
          <p:nvPr/>
        </p:nvSpPr>
        <p:spPr bwMode="auto">
          <a:xfrm>
            <a:off x="1539875" y="18478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4</a:t>
            </a:r>
          </a:p>
        </p:txBody>
      </p:sp>
      <p:sp>
        <p:nvSpPr>
          <p:cNvPr id="18440" name="Text Box 22"/>
          <p:cNvSpPr txBox="1">
            <a:spLocks noChangeArrowheads="1"/>
          </p:cNvSpPr>
          <p:nvPr/>
        </p:nvSpPr>
        <p:spPr bwMode="auto">
          <a:xfrm>
            <a:off x="1524000" y="25908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18441" name="Text Box 28"/>
          <p:cNvSpPr txBox="1">
            <a:spLocks noChangeArrowheads="1"/>
          </p:cNvSpPr>
          <p:nvPr/>
        </p:nvSpPr>
        <p:spPr bwMode="auto">
          <a:xfrm>
            <a:off x="3136900" y="18478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4</a:t>
            </a:r>
          </a:p>
        </p:txBody>
      </p:sp>
      <p:sp>
        <p:nvSpPr>
          <p:cNvPr id="18442" name="Text Box 29"/>
          <p:cNvSpPr txBox="1">
            <a:spLocks noChangeArrowheads="1"/>
          </p:cNvSpPr>
          <p:nvPr/>
        </p:nvSpPr>
        <p:spPr bwMode="auto">
          <a:xfrm>
            <a:off x="2895600" y="22606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x</a:t>
            </a:r>
          </a:p>
        </p:txBody>
      </p:sp>
      <p:sp>
        <p:nvSpPr>
          <p:cNvPr id="18443" name="Line 30"/>
          <p:cNvSpPr>
            <a:spLocks noChangeShapeType="1"/>
          </p:cNvSpPr>
          <p:nvPr/>
        </p:nvSpPr>
        <p:spPr bwMode="auto">
          <a:xfrm>
            <a:off x="3124200" y="3200400"/>
            <a:ext cx="1082675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4" name="Text Box 31"/>
          <p:cNvSpPr txBox="1">
            <a:spLocks noChangeArrowheads="1"/>
          </p:cNvSpPr>
          <p:nvPr/>
        </p:nvSpPr>
        <p:spPr bwMode="auto">
          <a:xfrm>
            <a:off x="3384550" y="1854200"/>
            <a:ext cx="387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0</a:t>
            </a:r>
          </a:p>
        </p:txBody>
      </p:sp>
      <p:sp>
        <p:nvSpPr>
          <p:cNvPr id="18445" name="Text Box 32"/>
          <p:cNvSpPr txBox="1">
            <a:spLocks noChangeArrowheads="1"/>
          </p:cNvSpPr>
          <p:nvPr/>
        </p:nvSpPr>
        <p:spPr bwMode="auto">
          <a:xfrm>
            <a:off x="3606800" y="18478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1</a:t>
            </a:r>
          </a:p>
        </p:txBody>
      </p:sp>
      <p:sp>
        <p:nvSpPr>
          <p:cNvPr id="18446" name="Text Box 33"/>
          <p:cNvSpPr txBox="1">
            <a:spLocks noChangeArrowheads="1"/>
          </p:cNvSpPr>
          <p:nvPr/>
        </p:nvSpPr>
        <p:spPr bwMode="auto">
          <a:xfrm>
            <a:off x="3835400" y="18478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3</a:t>
            </a:r>
          </a:p>
        </p:txBody>
      </p:sp>
      <p:sp>
        <p:nvSpPr>
          <p:cNvPr id="18447" name="Text Box 34"/>
          <p:cNvSpPr txBox="1">
            <a:spLocks noChangeArrowheads="1"/>
          </p:cNvSpPr>
          <p:nvPr/>
        </p:nvSpPr>
        <p:spPr bwMode="auto">
          <a:xfrm>
            <a:off x="3784600" y="25939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18448" name="Text Box 40"/>
          <p:cNvSpPr txBox="1">
            <a:spLocks noChangeArrowheads="1"/>
          </p:cNvSpPr>
          <p:nvPr/>
        </p:nvSpPr>
        <p:spPr bwMode="auto">
          <a:xfrm>
            <a:off x="5540375" y="18478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18449" name="Text Box 41"/>
          <p:cNvSpPr txBox="1">
            <a:spLocks noChangeArrowheads="1"/>
          </p:cNvSpPr>
          <p:nvPr/>
        </p:nvSpPr>
        <p:spPr bwMode="auto">
          <a:xfrm>
            <a:off x="5311775" y="22606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x</a:t>
            </a:r>
          </a:p>
        </p:txBody>
      </p:sp>
      <p:sp>
        <p:nvSpPr>
          <p:cNvPr id="18450" name="Line 42"/>
          <p:cNvSpPr>
            <a:spLocks noChangeShapeType="1"/>
          </p:cNvSpPr>
          <p:nvPr/>
        </p:nvSpPr>
        <p:spPr bwMode="auto">
          <a:xfrm flipV="1">
            <a:off x="5486400" y="3200400"/>
            <a:ext cx="10668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1" name="Text Box 43"/>
          <p:cNvSpPr txBox="1">
            <a:spLocks noChangeArrowheads="1"/>
          </p:cNvSpPr>
          <p:nvPr/>
        </p:nvSpPr>
        <p:spPr bwMode="auto">
          <a:xfrm>
            <a:off x="5788025" y="1841500"/>
            <a:ext cx="387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1</a:t>
            </a:r>
          </a:p>
        </p:txBody>
      </p:sp>
      <p:sp>
        <p:nvSpPr>
          <p:cNvPr id="18452" name="Text Box 44"/>
          <p:cNvSpPr txBox="1">
            <a:spLocks noChangeArrowheads="1"/>
          </p:cNvSpPr>
          <p:nvPr/>
        </p:nvSpPr>
        <p:spPr bwMode="auto">
          <a:xfrm>
            <a:off x="6010275" y="18351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1</a:t>
            </a:r>
          </a:p>
        </p:txBody>
      </p:sp>
      <p:sp>
        <p:nvSpPr>
          <p:cNvPr id="18453" name="Text Box 45"/>
          <p:cNvSpPr txBox="1">
            <a:spLocks noChangeArrowheads="1"/>
          </p:cNvSpPr>
          <p:nvPr/>
        </p:nvSpPr>
        <p:spPr bwMode="auto">
          <a:xfrm>
            <a:off x="6223000" y="18288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6</a:t>
            </a:r>
          </a:p>
        </p:txBody>
      </p:sp>
      <p:sp>
        <p:nvSpPr>
          <p:cNvPr id="18454" name="Text Box 46"/>
          <p:cNvSpPr txBox="1">
            <a:spLocks noChangeArrowheads="1"/>
          </p:cNvSpPr>
          <p:nvPr/>
        </p:nvSpPr>
        <p:spPr bwMode="auto">
          <a:xfrm>
            <a:off x="6188075" y="25939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3</a:t>
            </a:r>
          </a:p>
        </p:txBody>
      </p:sp>
      <p:sp>
        <p:nvSpPr>
          <p:cNvPr id="18455" name="Text Box 52"/>
          <p:cNvSpPr txBox="1">
            <a:spLocks noChangeArrowheads="1"/>
          </p:cNvSpPr>
          <p:nvPr/>
        </p:nvSpPr>
        <p:spPr bwMode="auto">
          <a:xfrm>
            <a:off x="7826375" y="18478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1</a:t>
            </a:r>
          </a:p>
        </p:txBody>
      </p:sp>
      <p:sp>
        <p:nvSpPr>
          <p:cNvPr id="18456" name="Text Box 53"/>
          <p:cNvSpPr txBox="1">
            <a:spLocks noChangeArrowheads="1"/>
          </p:cNvSpPr>
          <p:nvPr/>
        </p:nvSpPr>
        <p:spPr bwMode="auto">
          <a:xfrm>
            <a:off x="7635875" y="22606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Arial" charset="0"/>
              </a:rPr>
              <a:t>x</a:t>
            </a:r>
          </a:p>
        </p:txBody>
      </p:sp>
      <p:sp>
        <p:nvSpPr>
          <p:cNvPr id="18457" name="Line 54"/>
          <p:cNvSpPr>
            <a:spLocks noChangeShapeType="1"/>
          </p:cNvSpPr>
          <p:nvPr/>
        </p:nvSpPr>
        <p:spPr bwMode="auto">
          <a:xfrm flipV="1">
            <a:off x="7772400" y="3200400"/>
            <a:ext cx="9906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8" name="Text Box 55"/>
          <p:cNvSpPr txBox="1">
            <a:spLocks noChangeArrowheads="1"/>
          </p:cNvSpPr>
          <p:nvPr/>
        </p:nvSpPr>
        <p:spPr bwMode="auto">
          <a:xfrm>
            <a:off x="8061325" y="1854200"/>
            <a:ext cx="387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0</a:t>
            </a:r>
          </a:p>
        </p:txBody>
      </p:sp>
      <p:sp>
        <p:nvSpPr>
          <p:cNvPr id="18459" name="Text Box 56"/>
          <p:cNvSpPr txBox="1">
            <a:spLocks noChangeArrowheads="1"/>
          </p:cNvSpPr>
          <p:nvPr/>
        </p:nvSpPr>
        <p:spPr bwMode="auto">
          <a:xfrm>
            <a:off x="8293100" y="18478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7</a:t>
            </a:r>
          </a:p>
        </p:txBody>
      </p:sp>
      <p:sp>
        <p:nvSpPr>
          <p:cNvPr id="18460" name="Text Box 57"/>
          <p:cNvSpPr txBox="1">
            <a:spLocks noChangeArrowheads="1"/>
          </p:cNvSpPr>
          <p:nvPr/>
        </p:nvSpPr>
        <p:spPr bwMode="auto">
          <a:xfrm>
            <a:off x="8524875" y="18478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18461" name="Text Box 58"/>
          <p:cNvSpPr txBox="1">
            <a:spLocks noChangeArrowheads="1"/>
          </p:cNvSpPr>
          <p:nvPr/>
        </p:nvSpPr>
        <p:spPr bwMode="auto">
          <a:xfrm>
            <a:off x="8474075" y="25939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4</a:t>
            </a:r>
          </a:p>
        </p:txBody>
      </p:sp>
      <p:sp>
        <p:nvSpPr>
          <p:cNvPr id="18462" name="Text Box 65"/>
          <p:cNvSpPr txBox="1">
            <a:spLocks noChangeArrowheads="1"/>
          </p:cNvSpPr>
          <p:nvPr/>
        </p:nvSpPr>
        <p:spPr bwMode="auto">
          <a:xfrm>
            <a:off x="1524000" y="990600"/>
            <a:ext cx="327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  <a:latin typeface="Arial" charset="0"/>
              </a:rPr>
              <a:t>Tính :</a:t>
            </a:r>
          </a:p>
        </p:txBody>
      </p:sp>
      <p:sp>
        <p:nvSpPr>
          <p:cNvPr id="18463" name="Oval 66"/>
          <p:cNvSpPr>
            <a:spLocks noChangeArrowheads="1"/>
          </p:cNvSpPr>
          <p:nvPr/>
        </p:nvSpPr>
        <p:spPr bwMode="auto">
          <a:xfrm>
            <a:off x="685800" y="990600"/>
            <a:ext cx="533400" cy="53340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FFFF00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Arial" charset="0"/>
              </a:rPr>
              <a:t>1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889000" y="18415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1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650875" y="22606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Arial" charset="0"/>
              </a:rPr>
              <a:t>x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V="1">
            <a:off x="838200" y="3200400"/>
            <a:ext cx="11430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1076325" y="1841500"/>
            <a:ext cx="387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1320800" y="18415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3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1539875" y="18478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4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1524000" y="25717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854075" y="3328988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1063625" y="3327400"/>
            <a:ext cx="387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4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1524000" y="33178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8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1298575" y="33274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6</a:t>
            </a:r>
          </a:p>
        </p:txBody>
      </p:sp>
      <p:sp>
        <p:nvSpPr>
          <p:cNvPr id="19469" name="Text Box 14"/>
          <p:cNvSpPr txBox="1">
            <a:spLocks noChangeArrowheads="1"/>
          </p:cNvSpPr>
          <p:nvPr/>
        </p:nvSpPr>
        <p:spPr bwMode="auto">
          <a:xfrm>
            <a:off x="2968625" y="22606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Arial" charset="0"/>
              </a:rPr>
              <a:t>x</a:t>
            </a:r>
          </a:p>
        </p:txBody>
      </p:sp>
      <p:sp>
        <p:nvSpPr>
          <p:cNvPr id="19470" name="Line 15"/>
          <p:cNvSpPr>
            <a:spLocks noChangeShapeType="1"/>
          </p:cNvSpPr>
          <p:nvPr/>
        </p:nvSpPr>
        <p:spPr bwMode="auto">
          <a:xfrm flipV="1">
            <a:off x="3124200" y="3200400"/>
            <a:ext cx="10668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1" name="Text Box 19"/>
          <p:cNvSpPr txBox="1">
            <a:spLocks noChangeArrowheads="1"/>
          </p:cNvSpPr>
          <p:nvPr/>
        </p:nvSpPr>
        <p:spPr bwMode="auto">
          <a:xfrm>
            <a:off x="3800475" y="25939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19472" name="Text Box 20"/>
          <p:cNvSpPr txBox="1">
            <a:spLocks noChangeArrowheads="1"/>
          </p:cNvSpPr>
          <p:nvPr/>
        </p:nvSpPr>
        <p:spPr bwMode="auto">
          <a:xfrm>
            <a:off x="3146425" y="33401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8</a:t>
            </a:r>
          </a:p>
        </p:txBody>
      </p:sp>
      <p:sp>
        <p:nvSpPr>
          <p:cNvPr id="19473" name="Text Box 21"/>
          <p:cNvSpPr txBox="1">
            <a:spLocks noChangeArrowheads="1"/>
          </p:cNvSpPr>
          <p:nvPr/>
        </p:nvSpPr>
        <p:spPr bwMode="auto">
          <a:xfrm>
            <a:off x="3368675" y="3340100"/>
            <a:ext cx="387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0</a:t>
            </a:r>
          </a:p>
        </p:txBody>
      </p:sp>
      <p:sp>
        <p:nvSpPr>
          <p:cNvPr id="19474" name="Text Box 22"/>
          <p:cNvSpPr txBox="1">
            <a:spLocks noChangeArrowheads="1"/>
          </p:cNvSpPr>
          <p:nvPr/>
        </p:nvSpPr>
        <p:spPr bwMode="auto">
          <a:xfrm>
            <a:off x="3822700" y="33210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6</a:t>
            </a:r>
          </a:p>
        </p:txBody>
      </p:sp>
      <p:sp>
        <p:nvSpPr>
          <p:cNvPr id="19475" name="Text Box 23"/>
          <p:cNvSpPr txBox="1">
            <a:spLocks noChangeArrowheads="1"/>
          </p:cNvSpPr>
          <p:nvPr/>
        </p:nvSpPr>
        <p:spPr bwMode="auto">
          <a:xfrm>
            <a:off x="3594100" y="33178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27672" name="Text Box 24"/>
          <p:cNvSpPr txBox="1">
            <a:spLocks noChangeArrowheads="1"/>
          </p:cNvSpPr>
          <p:nvPr/>
        </p:nvSpPr>
        <p:spPr bwMode="auto">
          <a:xfrm>
            <a:off x="5616575" y="18478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19477" name="Text Box 25"/>
          <p:cNvSpPr txBox="1">
            <a:spLocks noChangeArrowheads="1"/>
          </p:cNvSpPr>
          <p:nvPr/>
        </p:nvSpPr>
        <p:spPr bwMode="auto">
          <a:xfrm>
            <a:off x="5464175" y="22606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Arial" charset="0"/>
              </a:rPr>
              <a:t>x</a:t>
            </a:r>
          </a:p>
        </p:txBody>
      </p:sp>
      <p:sp>
        <p:nvSpPr>
          <p:cNvPr id="19478" name="Line 26"/>
          <p:cNvSpPr>
            <a:spLocks noChangeShapeType="1"/>
          </p:cNvSpPr>
          <p:nvPr/>
        </p:nvSpPr>
        <p:spPr bwMode="auto">
          <a:xfrm>
            <a:off x="5549900" y="3200400"/>
            <a:ext cx="9906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5" name="Text Box 27"/>
          <p:cNvSpPr txBox="1">
            <a:spLocks noChangeArrowheads="1"/>
          </p:cNvSpPr>
          <p:nvPr/>
        </p:nvSpPr>
        <p:spPr bwMode="auto">
          <a:xfrm>
            <a:off x="5854700" y="1841500"/>
            <a:ext cx="387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1</a:t>
            </a:r>
          </a:p>
        </p:txBody>
      </p:sp>
      <p:sp>
        <p:nvSpPr>
          <p:cNvPr id="27676" name="Text Box 28"/>
          <p:cNvSpPr txBox="1">
            <a:spLocks noChangeArrowheads="1"/>
          </p:cNvSpPr>
          <p:nvPr/>
        </p:nvSpPr>
        <p:spPr bwMode="auto">
          <a:xfrm>
            <a:off x="6048375" y="18351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1</a:t>
            </a:r>
          </a:p>
        </p:txBody>
      </p:sp>
      <p:sp>
        <p:nvSpPr>
          <p:cNvPr id="27677" name="Text Box 29"/>
          <p:cNvSpPr txBox="1">
            <a:spLocks noChangeArrowheads="1"/>
          </p:cNvSpPr>
          <p:nvPr/>
        </p:nvSpPr>
        <p:spPr bwMode="auto">
          <a:xfrm>
            <a:off x="6248400" y="18288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6</a:t>
            </a:r>
          </a:p>
        </p:txBody>
      </p:sp>
      <p:sp>
        <p:nvSpPr>
          <p:cNvPr id="27678" name="Text Box 30"/>
          <p:cNvSpPr txBox="1">
            <a:spLocks noChangeArrowheads="1"/>
          </p:cNvSpPr>
          <p:nvPr/>
        </p:nvSpPr>
        <p:spPr bwMode="auto">
          <a:xfrm>
            <a:off x="6203950" y="25939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3</a:t>
            </a:r>
          </a:p>
        </p:txBody>
      </p:sp>
      <p:sp>
        <p:nvSpPr>
          <p:cNvPr id="27679" name="Text Box 31"/>
          <p:cNvSpPr txBox="1">
            <a:spLocks noChangeArrowheads="1"/>
          </p:cNvSpPr>
          <p:nvPr/>
        </p:nvSpPr>
        <p:spPr bwMode="auto">
          <a:xfrm>
            <a:off x="5578475" y="33147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6</a:t>
            </a:r>
          </a:p>
        </p:txBody>
      </p:sp>
      <p:sp>
        <p:nvSpPr>
          <p:cNvPr id="27680" name="Text Box 32"/>
          <p:cNvSpPr txBox="1">
            <a:spLocks noChangeArrowheads="1"/>
          </p:cNvSpPr>
          <p:nvPr/>
        </p:nvSpPr>
        <p:spPr bwMode="auto">
          <a:xfrm>
            <a:off x="5813425" y="3314700"/>
            <a:ext cx="387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3</a:t>
            </a:r>
          </a:p>
        </p:txBody>
      </p:sp>
      <p:sp>
        <p:nvSpPr>
          <p:cNvPr id="27681" name="Text Box 33"/>
          <p:cNvSpPr txBox="1">
            <a:spLocks noChangeArrowheads="1"/>
          </p:cNvSpPr>
          <p:nvPr/>
        </p:nvSpPr>
        <p:spPr bwMode="auto">
          <a:xfrm>
            <a:off x="6223000" y="33178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8</a:t>
            </a:r>
          </a:p>
        </p:txBody>
      </p:sp>
      <p:sp>
        <p:nvSpPr>
          <p:cNvPr id="27682" name="Text Box 34"/>
          <p:cNvSpPr txBox="1">
            <a:spLocks noChangeArrowheads="1"/>
          </p:cNvSpPr>
          <p:nvPr/>
        </p:nvSpPr>
        <p:spPr bwMode="auto">
          <a:xfrm>
            <a:off x="6010275" y="33147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4</a:t>
            </a:r>
          </a:p>
        </p:txBody>
      </p:sp>
      <p:sp>
        <p:nvSpPr>
          <p:cNvPr id="19487" name="Text Box 35"/>
          <p:cNvSpPr txBox="1">
            <a:spLocks noChangeArrowheads="1"/>
          </p:cNvSpPr>
          <p:nvPr/>
        </p:nvSpPr>
        <p:spPr bwMode="auto">
          <a:xfrm>
            <a:off x="7915275" y="18478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1</a:t>
            </a:r>
          </a:p>
        </p:txBody>
      </p:sp>
      <p:sp>
        <p:nvSpPr>
          <p:cNvPr id="19488" name="Text Box 36"/>
          <p:cNvSpPr txBox="1">
            <a:spLocks noChangeArrowheads="1"/>
          </p:cNvSpPr>
          <p:nvPr/>
        </p:nvSpPr>
        <p:spPr bwMode="auto">
          <a:xfrm>
            <a:off x="7762875" y="22606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Arial" charset="0"/>
              </a:rPr>
              <a:t>x</a:t>
            </a:r>
          </a:p>
        </p:txBody>
      </p:sp>
      <p:sp>
        <p:nvSpPr>
          <p:cNvPr id="19489" name="Line 37"/>
          <p:cNvSpPr>
            <a:spLocks noChangeShapeType="1"/>
          </p:cNvSpPr>
          <p:nvPr/>
        </p:nvSpPr>
        <p:spPr bwMode="auto">
          <a:xfrm flipV="1">
            <a:off x="7886700" y="3200400"/>
            <a:ext cx="9144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90" name="Text Box 38"/>
          <p:cNvSpPr txBox="1">
            <a:spLocks noChangeArrowheads="1"/>
          </p:cNvSpPr>
          <p:nvPr/>
        </p:nvSpPr>
        <p:spPr bwMode="auto">
          <a:xfrm>
            <a:off x="8137525" y="1854200"/>
            <a:ext cx="387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0</a:t>
            </a:r>
          </a:p>
        </p:txBody>
      </p:sp>
      <p:sp>
        <p:nvSpPr>
          <p:cNvPr id="19491" name="Text Box 39"/>
          <p:cNvSpPr txBox="1">
            <a:spLocks noChangeArrowheads="1"/>
          </p:cNvSpPr>
          <p:nvPr/>
        </p:nvSpPr>
        <p:spPr bwMode="auto">
          <a:xfrm>
            <a:off x="8347075" y="18478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7</a:t>
            </a:r>
          </a:p>
        </p:txBody>
      </p:sp>
      <p:sp>
        <p:nvSpPr>
          <p:cNvPr id="19492" name="Text Box 40"/>
          <p:cNvSpPr txBox="1">
            <a:spLocks noChangeArrowheads="1"/>
          </p:cNvSpPr>
          <p:nvPr/>
        </p:nvSpPr>
        <p:spPr bwMode="auto">
          <a:xfrm>
            <a:off x="8524875" y="18478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19493" name="Text Box 41"/>
          <p:cNvSpPr txBox="1">
            <a:spLocks noChangeArrowheads="1"/>
          </p:cNvSpPr>
          <p:nvPr/>
        </p:nvSpPr>
        <p:spPr bwMode="auto">
          <a:xfrm>
            <a:off x="8474075" y="25939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4</a:t>
            </a:r>
          </a:p>
        </p:txBody>
      </p:sp>
      <p:sp>
        <p:nvSpPr>
          <p:cNvPr id="19494" name="Text Box 42"/>
          <p:cNvSpPr txBox="1">
            <a:spLocks noChangeArrowheads="1"/>
          </p:cNvSpPr>
          <p:nvPr/>
        </p:nvSpPr>
        <p:spPr bwMode="auto">
          <a:xfrm>
            <a:off x="7864475" y="33274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4</a:t>
            </a:r>
          </a:p>
        </p:txBody>
      </p:sp>
      <p:sp>
        <p:nvSpPr>
          <p:cNvPr id="19495" name="Text Box 43"/>
          <p:cNvSpPr txBox="1">
            <a:spLocks noChangeArrowheads="1"/>
          </p:cNvSpPr>
          <p:nvPr/>
        </p:nvSpPr>
        <p:spPr bwMode="auto">
          <a:xfrm>
            <a:off x="8077200" y="3317875"/>
            <a:ext cx="387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19496" name="Text Box 44"/>
          <p:cNvSpPr txBox="1">
            <a:spLocks noChangeArrowheads="1"/>
          </p:cNvSpPr>
          <p:nvPr/>
        </p:nvSpPr>
        <p:spPr bwMode="auto">
          <a:xfrm>
            <a:off x="8524875" y="33178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8</a:t>
            </a:r>
          </a:p>
        </p:txBody>
      </p:sp>
      <p:sp>
        <p:nvSpPr>
          <p:cNvPr id="19497" name="Text Box 45"/>
          <p:cNvSpPr txBox="1">
            <a:spLocks noChangeArrowheads="1"/>
          </p:cNvSpPr>
          <p:nvPr/>
        </p:nvSpPr>
        <p:spPr bwMode="auto">
          <a:xfrm>
            <a:off x="8296275" y="33274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8</a:t>
            </a:r>
          </a:p>
        </p:txBody>
      </p:sp>
      <p:sp>
        <p:nvSpPr>
          <p:cNvPr id="19498" name="Text Box 46"/>
          <p:cNvSpPr txBox="1">
            <a:spLocks noChangeArrowheads="1"/>
          </p:cNvSpPr>
          <p:nvPr/>
        </p:nvSpPr>
        <p:spPr bwMode="auto">
          <a:xfrm>
            <a:off x="1524000" y="990600"/>
            <a:ext cx="327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6600"/>
                </a:solidFill>
                <a:latin typeface="Arial" charset="0"/>
              </a:rPr>
              <a:t>Tính :</a:t>
            </a:r>
          </a:p>
        </p:txBody>
      </p:sp>
      <p:sp>
        <p:nvSpPr>
          <p:cNvPr id="19499" name="Oval 47"/>
          <p:cNvSpPr>
            <a:spLocks noChangeArrowheads="1"/>
          </p:cNvSpPr>
          <p:nvPr/>
        </p:nvSpPr>
        <p:spPr bwMode="auto">
          <a:xfrm>
            <a:off x="685800" y="990600"/>
            <a:ext cx="533400" cy="53340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FFFF00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Arial" charset="0"/>
              </a:rPr>
              <a:t>1</a:t>
            </a:r>
          </a:p>
        </p:txBody>
      </p:sp>
      <p:sp>
        <p:nvSpPr>
          <p:cNvPr id="19500" name="Text Box 48"/>
          <p:cNvSpPr txBox="1">
            <a:spLocks noChangeArrowheads="1"/>
          </p:cNvSpPr>
          <p:nvPr/>
        </p:nvSpPr>
        <p:spPr bwMode="auto">
          <a:xfrm>
            <a:off x="3155950" y="18288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4</a:t>
            </a:r>
          </a:p>
        </p:txBody>
      </p:sp>
      <p:sp>
        <p:nvSpPr>
          <p:cNvPr id="19501" name="Text Box 49"/>
          <p:cNvSpPr txBox="1">
            <a:spLocks noChangeArrowheads="1"/>
          </p:cNvSpPr>
          <p:nvPr/>
        </p:nvSpPr>
        <p:spPr bwMode="auto">
          <a:xfrm>
            <a:off x="3416300" y="1838325"/>
            <a:ext cx="387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0</a:t>
            </a:r>
          </a:p>
        </p:txBody>
      </p:sp>
      <p:sp>
        <p:nvSpPr>
          <p:cNvPr id="19502" name="Text Box 50"/>
          <p:cNvSpPr txBox="1">
            <a:spLocks noChangeArrowheads="1"/>
          </p:cNvSpPr>
          <p:nvPr/>
        </p:nvSpPr>
        <p:spPr bwMode="auto">
          <a:xfrm>
            <a:off x="3632200" y="18288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1</a:t>
            </a:r>
          </a:p>
        </p:txBody>
      </p:sp>
      <p:sp>
        <p:nvSpPr>
          <p:cNvPr id="19503" name="Text Box 51"/>
          <p:cNvSpPr txBox="1">
            <a:spLocks noChangeArrowheads="1"/>
          </p:cNvSpPr>
          <p:nvPr/>
        </p:nvSpPr>
        <p:spPr bwMode="auto">
          <a:xfrm>
            <a:off x="3829050" y="18288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3</a:t>
            </a:r>
          </a:p>
        </p:txBody>
      </p:sp>
      <p:sp>
        <p:nvSpPr>
          <p:cNvPr id="27700" name="Text Box 52"/>
          <p:cNvSpPr txBox="1">
            <a:spLocks noChangeArrowheads="1"/>
          </p:cNvSpPr>
          <p:nvPr/>
        </p:nvSpPr>
        <p:spPr bwMode="auto">
          <a:xfrm>
            <a:off x="6083300" y="16637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276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276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276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 tmFilter="0, 0; .2, .5; .8, .5; 1, 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500" autoRev="1" fill="hold"/>
                                        <p:tgtEl>
                                          <p:spTgt spid="276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276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 tmFilter="0, 0; .2, .5; .8, .5; 1, 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500" autoRev="1" fill="hold"/>
                                        <p:tgtEl>
                                          <p:spTgt spid="276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" dur="2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276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276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 tmFilter="0, 0; .2, .5; .8, .5; 1, 0"/>
                                        <p:tgtEl>
                                          <p:spTgt spid="276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500" autoRev="1" fill="hold"/>
                                        <p:tgtEl>
                                          <p:spTgt spid="2767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 tmFilter="0, 0; .2, .5; .8, .5; 1, 0"/>
                                        <p:tgtEl>
                                          <p:spTgt spid="276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500" autoRev="1" fill="hold"/>
                                        <p:tgtEl>
                                          <p:spTgt spid="276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000" tmFilter="0, 0; .2, .5; .8, .5; 1, 0"/>
                                        <p:tgtEl>
                                          <p:spTgt spid="276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500" autoRev="1" fill="hold"/>
                                        <p:tgtEl>
                                          <p:spTgt spid="276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 tmFilter="0, 0; .2, .5; .8, .5; 1, 0"/>
                                        <p:tgtEl>
                                          <p:spTgt spid="276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500" autoRev="1" fill="hold"/>
                                        <p:tgtEl>
                                          <p:spTgt spid="276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 tmFilter="0, 0; .2, .5; .8, .5; 1, 0"/>
                                        <p:tgtEl>
                                          <p:spTgt spid="276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500" autoRev="1" fill="hold"/>
                                        <p:tgtEl>
                                          <p:spTgt spid="276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4" dur="1000"/>
                                        <p:tgtEl>
                                          <p:spTgt spid="2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81481E-6 L -0.00417 0.22894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277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11400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13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68" dur="2000"/>
                                        <p:tgtEl>
                                          <p:spTgt spid="277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000" tmFilter="0, 0; .2, .5; .8, .5; 1, 0"/>
                                        <p:tgtEl>
                                          <p:spTgt spid="276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500" autoRev="1" fill="hold"/>
                                        <p:tgtEl>
                                          <p:spTgt spid="2768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 tmFilter="0, 0; .2, .5; .8, .5; 1, 0"/>
                                        <p:tgtEl>
                                          <p:spTgt spid="276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1000" autoRev="1" fill="hold"/>
                                        <p:tgtEl>
                                          <p:spTgt spid="276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2000" tmFilter="0, 0; .2, .5; .8, .5; 1, 0"/>
                                        <p:tgtEl>
                                          <p:spTgt spid="276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1000" autoRev="1" fill="hold"/>
                                        <p:tgtEl>
                                          <p:spTgt spid="276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 tmFilter="0, 0; .2, .5; .8, .5; 1, 0"/>
                                        <p:tgtEl>
                                          <p:spTgt spid="276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3" dur="1000" autoRev="1" fill="hold"/>
                                        <p:tgtEl>
                                          <p:spTgt spid="276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 tmFilter="0, 0; .2, .5; .8, .5; 1, 0"/>
                                        <p:tgtEl>
                                          <p:spTgt spid="276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8" dur="1000" autoRev="1" fill="hold"/>
                                        <p:tgtEl>
                                          <p:spTgt spid="276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 tmFilter="0, 0; .2, .5; .8, .5; 1, 0"/>
                                        <p:tgtEl>
                                          <p:spTgt spid="276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1000" autoRev="1" fill="hold"/>
                                        <p:tgtEl>
                                          <p:spTgt spid="276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 tmFilter="0, 0; .2, .5; .8, .5; 1, 0"/>
                                        <p:tgtEl>
                                          <p:spTgt spid="276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1000" autoRev="1" fill="hold"/>
                                        <p:tgtEl>
                                          <p:spTgt spid="2767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3" grpId="0"/>
      <p:bldP spid="27654" grpId="0"/>
      <p:bldP spid="27655" grpId="0"/>
      <p:bldP spid="27656" grpId="0"/>
      <p:bldP spid="27656" grpId="1"/>
      <p:bldP spid="27656" grpId="2"/>
      <p:bldP spid="27656" grpId="3"/>
      <p:bldP spid="27657" grpId="0"/>
      <p:bldP spid="27658" grpId="0"/>
      <p:bldP spid="27659" grpId="0"/>
      <p:bldP spid="27660" grpId="0"/>
      <p:bldP spid="27672" grpId="0"/>
      <p:bldP spid="27675" grpId="0"/>
      <p:bldP spid="27676" grpId="0"/>
      <p:bldP spid="27677" grpId="0"/>
      <p:bldP spid="27678" grpId="0"/>
      <p:bldP spid="27678" grpId="1"/>
      <p:bldP spid="27678" grpId="2"/>
      <p:bldP spid="27678" grpId="3"/>
      <p:bldP spid="27679" grpId="0"/>
      <p:bldP spid="27680" grpId="0"/>
      <p:bldP spid="27681" grpId="0"/>
      <p:bldP spid="27682" grpId="0"/>
      <p:bldP spid="27700" grpId="0"/>
      <p:bldP spid="27700" grpId="1"/>
      <p:bldP spid="27700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val 2"/>
          <p:cNvSpPr>
            <a:spLocks noChangeArrowheads="1"/>
          </p:cNvSpPr>
          <p:nvPr/>
        </p:nvSpPr>
        <p:spPr bwMode="auto">
          <a:xfrm>
            <a:off x="838200" y="914400"/>
            <a:ext cx="533400" cy="533400"/>
          </a:xfrm>
          <a:prstGeom prst="ellipse">
            <a:avLst/>
          </a:prstGeom>
          <a:gradFill rotWithShape="1">
            <a:gsLst>
              <a:gs pos="0">
                <a:srgbClr val="72D143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000066"/>
                </a:solidFill>
                <a:latin typeface="Arial" charset="0"/>
              </a:rPr>
              <a:t>2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524000" y="990600"/>
            <a:ext cx="3733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>
                <a:solidFill>
                  <a:srgbClr val="009900"/>
                </a:solidFill>
                <a:latin typeface="Arial" charset="0"/>
              </a:rPr>
              <a:t> </a:t>
            </a:r>
            <a:r>
              <a:rPr lang="en-US" sz="2800">
                <a:solidFill>
                  <a:schemeClr val="tx2"/>
                </a:solidFill>
                <a:latin typeface="Arial" charset="0"/>
              </a:rPr>
              <a:t>Đặt tính rồi  tính :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1828800" y="1828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a)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2286000" y="18288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339933"/>
                </a:solidFill>
                <a:latin typeface="Arial" charset="0"/>
              </a:rPr>
              <a:t>1023 x 3</a:t>
            </a: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2286000" y="25908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339933"/>
                </a:solidFill>
                <a:latin typeface="Arial" charset="0"/>
              </a:rPr>
              <a:t>1810 x 5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5257800" y="1828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b)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5867400" y="18288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339933"/>
                </a:solidFill>
                <a:latin typeface="Arial" charset="0"/>
              </a:rPr>
              <a:t>1212 x 4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5867400" y="25908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339933"/>
                </a:solidFill>
                <a:latin typeface="Arial" charset="0"/>
              </a:rPr>
              <a:t>2005 x 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4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3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6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  <p:bldP spid="11268" grpId="0"/>
      <p:bldP spid="11278" grpId="0"/>
      <p:bldP spid="11279" grpId="0"/>
      <p:bldP spid="11280" grpId="0"/>
      <p:bldP spid="11281" grpId="0"/>
      <p:bldP spid="11282" grpId="0"/>
      <p:bldP spid="1128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1879600" y="18415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1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743075" y="22606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Arial" charset="0"/>
              </a:rPr>
              <a:t>x</a:t>
            </a: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 flipV="1">
            <a:off x="1854200" y="3200400"/>
            <a:ext cx="10287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2105025" y="1841500"/>
            <a:ext cx="387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0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2336800" y="18415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2555875" y="18478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3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2552700" y="25717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3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1870075" y="33274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3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2105025" y="3327400"/>
            <a:ext cx="387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0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2540000" y="33178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9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2327275" y="33274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6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6346825" y="236855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Arial" charset="0"/>
              </a:rPr>
              <a:t>x</a:t>
            </a:r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>
            <a:off x="6553200" y="3276600"/>
            <a:ext cx="9906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7162800" y="26574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5</a:t>
            </a:r>
          </a:p>
        </p:txBody>
      </p:sp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6515100" y="341312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9</a:t>
            </a:r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6735763" y="3422650"/>
            <a:ext cx="387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0</a:t>
            </a:r>
          </a:p>
        </p:txBody>
      </p:sp>
      <p:sp>
        <p:nvSpPr>
          <p:cNvPr id="28690" name="Text Box 18"/>
          <p:cNvSpPr txBox="1">
            <a:spLocks noChangeArrowheads="1"/>
          </p:cNvSpPr>
          <p:nvPr/>
        </p:nvSpPr>
        <p:spPr bwMode="auto">
          <a:xfrm>
            <a:off x="7162800" y="34290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0</a:t>
            </a:r>
          </a:p>
        </p:txBody>
      </p:sp>
      <p:sp>
        <p:nvSpPr>
          <p:cNvPr id="28691" name="Text Box 19"/>
          <p:cNvSpPr txBox="1">
            <a:spLocks noChangeArrowheads="1"/>
          </p:cNvSpPr>
          <p:nvPr/>
        </p:nvSpPr>
        <p:spPr bwMode="auto">
          <a:xfrm>
            <a:off x="6959600" y="3427413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5</a:t>
            </a:r>
          </a:p>
        </p:txBody>
      </p:sp>
      <p:sp>
        <p:nvSpPr>
          <p:cNvPr id="21524" name="Text Box 42"/>
          <p:cNvSpPr txBox="1">
            <a:spLocks noChangeArrowheads="1"/>
          </p:cNvSpPr>
          <p:nvPr/>
        </p:nvSpPr>
        <p:spPr bwMode="auto">
          <a:xfrm>
            <a:off x="1524000" y="990600"/>
            <a:ext cx="441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Đặt tính rồi </a:t>
            </a:r>
            <a:r>
              <a:rPr lang="en-US" sz="2800">
                <a:solidFill>
                  <a:schemeClr val="tx2"/>
                </a:solidFill>
                <a:latin typeface="Arial" charset="0"/>
              </a:rPr>
              <a:t>tính :</a:t>
            </a:r>
          </a:p>
        </p:txBody>
      </p:sp>
      <p:sp>
        <p:nvSpPr>
          <p:cNvPr id="21525" name="Oval 43"/>
          <p:cNvSpPr>
            <a:spLocks noChangeArrowheads="1"/>
          </p:cNvSpPr>
          <p:nvPr/>
        </p:nvSpPr>
        <p:spPr bwMode="auto">
          <a:xfrm>
            <a:off x="685800" y="990600"/>
            <a:ext cx="533400" cy="53340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FFFF00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Arial" charset="0"/>
              </a:rPr>
              <a:t>2</a:t>
            </a:r>
          </a:p>
        </p:txBody>
      </p:sp>
      <p:sp>
        <p:nvSpPr>
          <p:cNvPr id="28716" name="Text Box 44"/>
          <p:cNvSpPr txBox="1">
            <a:spLocks noChangeArrowheads="1"/>
          </p:cNvSpPr>
          <p:nvPr/>
        </p:nvSpPr>
        <p:spPr bwMode="auto">
          <a:xfrm>
            <a:off x="6508750" y="195262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1</a:t>
            </a:r>
          </a:p>
        </p:txBody>
      </p:sp>
      <p:sp>
        <p:nvSpPr>
          <p:cNvPr id="28717" name="Text Box 45"/>
          <p:cNvSpPr txBox="1">
            <a:spLocks noChangeArrowheads="1"/>
          </p:cNvSpPr>
          <p:nvPr/>
        </p:nvSpPr>
        <p:spPr bwMode="auto">
          <a:xfrm>
            <a:off x="6743700" y="1958975"/>
            <a:ext cx="387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8</a:t>
            </a:r>
          </a:p>
        </p:txBody>
      </p:sp>
      <p:sp>
        <p:nvSpPr>
          <p:cNvPr id="28718" name="Text Box 46"/>
          <p:cNvSpPr txBox="1">
            <a:spLocks noChangeArrowheads="1"/>
          </p:cNvSpPr>
          <p:nvPr/>
        </p:nvSpPr>
        <p:spPr bwMode="auto">
          <a:xfrm>
            <a:off x="6972300" y="19494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1</a:t>
            </a:r>
          </a:p>
        </p:txBody>
      </p:sp>
      <p:sp>
        <p:nvSpPr>
          <p:cNvPr id="28719" name="Text Box 47"/>
          <p:cNvSpPr txBox="1">
            <a:spLocks noChangeArrowheads="1"/>
          </p:cNvSpPr>
          <p:nvPr/>
        </p:nvSpPr>
        <p:spPr bwMode="auto">
          <a:xfrm>
            <a:off x="7162800" y="1947863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0</a:t>
            </a:r>
          </a:p>
        </p:txBody>
      </p:sp>
      <p:sp>
        <p:nvSpPr>
          <p:cNvPr id="28721" name="Text Box 49"/>
          <p:cNvSpPr txBox="1">
            <a:spLocks noChangeArrowheads="1"/>
          </p:cNvSpPr>
          <p:nvPr/>
        </p:nvSpPr>
        <p:spPr bwMode="auto">
          <a:xfrm>
            <a:off x="6565900" y="1833563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Arial" charset="0"/>
              </a:rPr>
              <a:t>4</a:t>
            </a:r>
          </a:p>
        </p:txBody>
      </p:sp>
      <p:sp>
        <p:nvSpPr>
          <p:cNvPr id="21531" name="Text Box 50"/>
          <p:cNvSpPr txBox="1">
            <a:spLocks noChangeArrowheads="1"/>
          </p:cNvSpPr>
          <p:nvPr/>
        </p:nvSpPr>
        <p:spPr bwMode="auto">
          <a:xfrm>
            <a:off x="638175" y="1905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Arial" charset="0"/>
              </a:rPr>
              <a:t>a)</a:t>
            </a:r>
          </a:p>
        </p:txBody>
      </p:sp>
      <p:sp>
        <p:nvSpPr>
          <p:cNvPr id="28" name="Text Box 2">
            <a:extLst>
              <a:ext uri="{FF2B5EF4-FFF2-40B4-BE49-F238E27FC236}">
                <a16:creationId xmlns:a16="http://schemas.microsoft.com/office/drawing/2014/main" id="{BFDC7EBE-BDAF-45A1-9D8B-517D589F6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7225" y="4275137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1</a:t>
            </a:r>
          </a:p>
        </p:txBody>
      </p:sp>
      <p:sp>
        <p:nvSpPr>
          <p:cNvPr id="29" name="Text Box 3">
            <a:extLst>
              <a:ext uri="{FF2B5EF4-FFF2-40B4-BE49-F238E27FC236}">
                <a16:creationId xmlns:a16="http://schemas.microsoft.com/office/drawing/2014/main" id="{F3B00221-CCD3-4307-9974-267F506A2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0700" y="4694237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Arial" charset="0"/>
              </a:rPr>
              <a:t>x</a:t>
            </a:r>
          </a:p>
        </p:txBody>
      </p:sp>
      <p:sp>
        <p:nvSpPr>
          <p:cNvPr id="30" name="Line 4">
            <a:extLst>
              <a:ext uri="{FF2B5EF4-FFF2-40B4-BE49-F238E27FC236}">
                <a16:creationId xmlns:a16="http://schemas.microsoft.com/office/drawing/2014/main" id="{FCBE77F3-D54F-4447-9E6F-B6F36FA3407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01825" y="5634037"/>
            <a:ext cx="10287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Box 5">
            <a:extLst>
              <a:ext uri="{FF2B5EF4-FFF2-40B4-BE49-F238E27FC236}">
                <a16:creationId xmlns:a16="http://schemas.microsoft.com/office/drawing/2014/main" id="{5DDEDB50-5D94-4DDD-B244-3CB6A7E139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2650" y="4275137"/>
            <a:ext cx="387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32" name="Text Box 6">
            <a:extLst>
              <a:ext uri="{FF2B5EF4-FFF2-40B4-BE49-F238E27FC236}">
                <a16:creationId xmlns:a16="http://schemas.microsoft.com/office/drawing/2014/main" id="{46E89CFF-3CE1-4B94-9F7F-02C7F3D704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4425" y="4275137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CC"/>
                </a:solidFill>
                <a:latin typeface="Arial" charset="0"/>
              </a:rPr>
              <a:t>1</a:t>
            </a:r>
          </a:p>
        </p:txBody>
      </p:sp>
      <p:sp>
        <p:nvSpPr>
          <p:cNvPr id="33" name="Text Box 7">
            <a:extLst>
              <a:ext uri="{FF2B5EF4-FFF2-40B4-BE49-F238E27FC236}">
                <a16:creationId xmlns:a16="http://schemas.microsoft.com/office/drawing/2014/main" id="{BD55C38D-926C-467C-A12F-4F072A2E3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3500" y="4281487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34" name="Text Box 8">
            <a:extLst>
              <a:ext uri="{FF2B5EF4-FFF2-40B4-BE49-F238E27FC236}">
                <a16:creationId xmlns:a16="http://schemas.microsoft.com/office/drawing/2014/main" id="{64FACFCA-D6F3-438D-BFE7-CA7DF513F4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0325" y="5005387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CC"/>
                </a:solidFill>
                <a:latin typeface="Arial" charset="0"/>
              </a:rPr>
              <a:t>4</a:t>
            </a:r>
          </a:p>
        </p:txBody>
      </p:sp>
      <p:sp>
        <p:nvSpPr>
          <p:cNvPr id="35" name="Text Box 9">
            <a:extLst>
              <a:ext uri="{FF2B5EF4-FFF2-40B4-BE49-F238E27FC236}">
                <a16:creationId xmlns:a16="http://schemas.microsoft.com/office/drawing/2014/main" id="{4578AAF4-E71B-45C7-9D6F-0253A89A4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7700" y="5761037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CC"/>
                </a:solidFill>
                <a:latin typeface="Arial" charset="0"/>
              </a:rPr>
              <a:t>4</a:t>
            </a:r>
          </a:p>
        </p:txBody>
      </p:sp>
      <p:sp>
        <p:nvSpPr>
          <p:cNvPr id="36" name="Text Box 10">
            <a:extLst>
              <a:ext uri="{FF2B5EF4-FFF2-40B4-BE49-F238E27FC236}">
                <a16:creationId xmlns:a16="http://schemas.microsoft.com/office/drawing/2014/main" id="{C24AA36C-7F38-4CAC-8F39-9C5D8ADDBD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2650" y="5761037"/>
            <a:ext cx="387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CC"/>
                </a:solidFill>
                <a:latin typeface="Arial" charset="0"/>
              </a:rPr>
              <a:t>8</a:t>
            </a:r>
          </a:p>
        </p:txBody>
      </p:sp>
      <p:sp>
        <p:nvSpPr>
          <p:cNvPr id="37" name="Text Box 11">
            <a:extLst>
              <a:ext uri="{FF2B5EF4-FFF2-40B4-BE49-F238E27FC236}">
                <a16:creationId xmlns:a16="http://schemas.microsoft.com/office/drawing/2014/main" id="{E42A5918-0117-4E61-B085-705D2891D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7625" y="5751512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CC"/>
                </a:solidFill>
                <a:latin typeface="Arial" charset="0"/>
              </a:rPr>
              <a:t>8</a:t>
            </a:r>
          </a:p>
        </p:txBody>
      </p:sp>
      <p:sp>
        <p:nvSpPr>
          <p:cNvPr id="38" name="Text Box 12">
            <a:extLst>
              <a:ext uri="{FF2B5EF4-FFF2-40B4-BE49-F238E27FC236}">
                <a16:creationId xmlns:a16="http://schemas.microsoft.com/office/drawing/2014/main" id="{E01A148E-B15A-4E50-8FE3-3DBF43EC7A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4900" y="5761037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CC"/>
                </a:solidFill>
                <a:latin typeface="Arial" charset="0"/>
              </a:rPr>
              <a:t>4</a:t>
            </a:r>
          </a:p>
        </p:txBody>
      </p:sp>
      <p:sp>
        <p:nvSpPr>
          <p:cNvPr id="39" name="Text Box 13">
            <a:extLst>
              <a:ext uri="{FF2B5EF4-FFF2-40B4-BE49-F238E27FC236}">
                <a16:creationId xmlns:a16="http://schemas.microsoft.com/office/drawing/2014/main" id="{E84F9C9D-1C72-44A2-B317-C7E3F5E9D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4450" y="4802187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Arial" charset="0"/>
              </a:rPr>
              <a:t>x</a:t>
            </a:r>
          </a:p>
        </p:txBody>
      </p:sp>
      <p:sp>
        <p:nvSpPr>
          <p:cNvPr id="40" name="Line 14">
            <a:extLst>
              <a:ext uri="{FF2B5EF4-FFF2-40B4-BE49-F238E27FC236}">
                <a16:creationId xmlns:a16="http://schemas.microsoft.com/office/drawing/2014/main" id="{43CAF403-51C0-4F1F-8166-BCE6FC0B5B7C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0825" y="5710237"/>
            <a:ext cx="9906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Box 15">
            <a:extLst>
              <a:ext uri="{FF2B5EF4-FFF2-40B4-BE49-F238E27FC236}">
                <a16:creationId xmlns:a16="http://schemas.microsoft.com/office/drawing/2014/main" id="{E2B01045-D148-4C41-928B-D7915608A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0425" y="5091112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CC"/>
                </a:solidFill>
                <a:latin typeface="Arial" charset="0"/>
              </a:rPr>
              <a:t>4</a:t>
            </a:r>
          </a:p>
        </p:txBody>
      </p:sp>
      <p:sp>
        <p:nvSpPr>
          <p:cNvPr id="42" name="Text Box 16">
            <a:extLst>
              <a:ext uri="{FF2B5EF4-FFF2-40B4-BE49-F238E27FC236}">
                <a16:creationId xmlns:a16="http://schemas.microsoft.com/office/drawing/2014/main" id="{D6ABC478-BDD8-43B0-9316-EFC30FE63F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2725" y="5846762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CC"/>
                </a:solidFill>
                <a:latin typeface="Arial" charset="0"/>
              </a:rPr>
              <a:t>8</a:t>
            </a:r>
          </a:p>
        </p:txBody>
      </p:sp>
      <p:sp>
        <p:nvSpPr>
          <p:cNvPr id="43" name="Text Box 17">
            <a:extLst>
              <a:ext uri="{FF2B5EF4-FFF2-40B4-BE49-F238E27FC236}">
                <a16:creationId xmlns:a16="http://schemas.microsoft.com/office/drawing/2014/main" id="{979EF00B-DB40-461A-A1FA-5CE2B87742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3388" y="5856287"/>
            <a:ext cx="387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0</a:t>
            </a:r>
          </a:p>
        </p:txBody>
      </p:sp>
      <p:sp>
        <p:nvSpPr>
          <p:cNvPr id="44" name="Text Box 18">
            <a:extLst>
              <a:ext uri="{FF2B5EF4-FFF2-40B4-BE49-F238E27FC236}">
                <a16:creationId xmlns:a16="http://schemas.microsoft.com/office/drawing/2014/main" id="{6FEBD6C6-E20F-406D-934D-464D408C2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0425" y="5862637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0</a:t>
            </a:r>
          </a:p>
        </p:txBody>
      </p:sp>
      <p:sp>
        <p:nvSpPr>
          <p:cNvPr id="45" name="Text Box 19">
            <a:extLst>
              <a:ext uri="{FF2B5EF4-FFF2-40B4-BE49-F238E27FC236}">
                <a16:creationId xmlns:a16="http://schemas.microsoft.com/office/drawing/2014/main" id="{298ABF31-E16B-4783-821C-8AA2824348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7225" y="5861050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46" name="Text Box 44">
            <a:extLst>
              <a:ext uri="{FF2B5EF4-FFF2-40B4-BE49-F238E27FC236}">
                <a16:creationId xmlns:a16="http://schemas.microsoft.com/office/drawing/2014/main" id="{79477AB9-E91B-483B-8973-24ADCC01E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6375" y="4386262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47" name="Text Box 45">
            <a:extLst>
              <a:ext uri="{FF2B5EF4-FFF2-40B4-BE49-F238E27FC236}">
                <a16:creationId xmlns:a16="http://schemas.microsoft.com/office/drawing/2014/main" id="{6266DE38-AFD7-4355-B5E1-7D1B6CC90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1325" y="4392612"/>
            <a:ext cx="387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CC"/>
                </a:solidFill>
                <a:latin typeface="Arial" charset="0"/>
              </a:rPr>
              <a:t>0</a:t>
            </a:r>
          </a:p>
        </p:txBody>
      </p:sp>
      <p:sp>
        <p:nvSpPr>
          <p:cNvPr id="48" name="Text Box 46">
            <a:extLst>
              <a:ext uri="{FF2B5EF4-FFF2-40B4-BE49-F238E27FC236}">
                <a16:creationId xmlns:a16="http://schemas.microsoft.com/office/drawing/2014/main" id="{E4ABC3EA-B19E-438C-AE40-5EBAC6ED41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9925" y="4383087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CC"/>
                </a:solidFill>
                <a:latin typeface="Arial" charset="0"/>
              </a:rPr>
              <a:t>0</a:t>
            </a:r>
          </a:p>
        </p:txBody>
      </p:sp>
      <p:sp>
        <p:nvSpPr>
          <p:cNvPr id="49" name="Text Box 47">
            <a:extLst>
              <a:ext uri="{FF2B5EF4-FFF2-40B4-BE49-F238E27FC236}">
                <a16:creationId xmlns:a16="http://schemas.microsoft.com/office/drawing/2014/main" id="{AA486D0C-0D55-4AE3-8920-08EAD23A7B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0425" y="4381500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CC"/>
                </a:solidFill>
                <a:latin typeface="Arial" charset="0"/>
              </a:rPr>
              <a:t>5</a:t>
            </a:r>
          </a:p>
        </p:txBody>
      </p:sp>
      <p:sp>
        <p:nvSpPr>
          <p:cNvPr id="51" name="Text Box 50">
            <a:extLst>
              <a:ext uri="{FF2B5EF4-FFF2-40B4-BE49-F238E27FC236}">
                <a16:creationId xmlns:a16="http://schemas.microsoft.com/office/drawing/2014/main" id="{0578315D-F897-4FE2-8EE3-F7E9B39FC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38637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Arial" charset="0"/>
              </a:rPr>
              <a:t>b)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287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287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 tmFilter="0, 0; .2, .5; .8, .5; 1, 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1000" autoRev="1" fill="hold"/>
                                        <p:tgtEl>
                                          <p:spTgt spid="2868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 tmFilter="0, 0; .2, .5; .8, .5; 1, 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1000" autoRev="1" fill="hold"/>
                                        <p:tgtEl>
                                          <p:spTgt spid="2869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 tmFilter="0, 0; .2, .5; .8, .5; 1, 0"/>
                                        <p:tgtEl>
                                          <p:spTgt spid="287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1000" autoRev="1" fill="hold"/>
                                        <p:tgtEl>
                                          <p:spTgt spid="287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 tmFilter="0, 0; .2, .5; .8, .5; 1, 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1000" autoRev="1" fill="hold"/>
                                        <p:tgtEl>
                                          <p:spTgt spid="2868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 tmFilter="0, 0; .2, .5; .8, .5; 1, 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1000" autoRev="1" fill="hold"/>
                                        <p:tgtEl>
                                          <p:spTgt spid="2869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 tmFilter="0, 0; .2, .5; .8, .5; 1, 0"/>
                                        <p:tgtEl>
                                          <p:spTgt spid="287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1000" autoRev="1" fill="hold"/>
                                        <p:tgtEl>
                                          <p:spTgt spid="287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 tmFilter="0, 0; .2, .5; .8, .5; 1, 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1000" autoRev="1" fill="hold"/>
                                        <p:tgtEl>
                                          <p:spTgt spid="2868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 tmFilter="0, 0; .2, .5; .8, .5; 1, 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1000" autoRev="1" fill="hold"/>
                                        <p:tgtEl>
                                          <p:spTgt spid="2868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 tmFilter="0, 0; .2, .5; .8, .5; 1, 0"/>
                                        <p:tgtEl>
                                          <p:spTgt spid="287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1000" autoRev="1" fill="hold"/>
                                        <p:tgtEl>
                                          <p:spTgt spid="287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 tmFilter="0, 0; .2, .5; .8, .5; 1, 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1000" autoRev="1" fill="hold"/>
                                        <p:tgtEl>
                                          <p:spTgt spid="2868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 tmFilter="0, 0; .2, .5; .8, .5; 1, 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1000" autoRev="1" fill="hold"/>
                                        <p:tgtEl>
                                          <p:spTgt spid="2868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9" dur="1000"/>
                                        <p:tgtEl>
                                          <p:spTgt spid="28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5607E-6 L -3.33333E-6 0.23792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87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9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3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53" dur="2000"/>
                                        <p:tgtEl>
                                          <p:spTgt spid="287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100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100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100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100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100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100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1000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100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100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100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2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20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5" dur="100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100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7" grpId="0"/>
      <p:bldP spid="28687" grpId="1"/>
      <p:bldP spid="28687" grpId="2"/>
      <p:bldP spid="28687" grpId="3"/>
      <p:bldP spid="28688" grpId="0"/>
      <p:bldP spid="28689" grpId="0"/>
      <p:bldP spid="28690" grpId="0"/>
      <p:bldP spid="28691" grpId="0"/>
      <p:bldP spid="28716" grpId="0"/>
      <p:bldP spid="28717" grpId="0"/>
      <p:bldP spid="28718" grpId="0"/>
      <p:bldP spid="28719" grpId="0"/>
      <p:bldP spid="28721" grpId="0"/>
      <p:bldP spid="28721" grpId="1"/>
      <p:bldP spid="28721" grpId="2"/>
      <p:bldP spid="41" grpId="0"/>
      <p:bldP spid="41" grpId="1"/>
      <p:bldP spid="41" grpId="2"/>
      <p:bldP spid="41" grpId="3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1701</TotalTime>
  <Words>638</Words>
  <Application>Microsoft Office PowerPoint</Application>
  <PresentationFormat>On-screen Show (4:3)</PresentationFormat>
  <Paragraphs>253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Arial Unicode MS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Lê Thị Khánh Ly (420000327)</cp:lastModifiedBy>
  <cp:revision>58</cp:revision>
  <dcterms:created xsi:type="dcterms:W3CDTF">2007-01-24T00:56:44Z</dcterms:created>
  <dcterms:modified xsi:type="dcterms:W3CDTF">2022-02-13T04:22:21Z</dcterms:modified>
</cp:coreProperties>
</file>