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3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D54B27-1A48-4EE1-96C9-0C6E9A90C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7ef13e6488ebda4182295e359de7186">
            <a:extLst>
              <a:ext uri="{FF2B5EF4-FFF2-40B4-BE49-F238E27FC236}">
                <a16:creationId xmlns:a16="http://schemas.microsoft.com/office/drawing/2014/main" id="{A86AA1F1-13E2-4766-8C08-B7172157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1801"/>
          </a:xfrm>
          <a:prstGeom prst="rect">
            <a:avLst/>
          </a:prstGeo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496BA-EBDC-4298-80BA-7AA5745995B8}"/>
              </a:ext>
            </a:extLst>
          </p:cNvPr>
          <p:cNvSpPr txBox="1"/>
          <p:nvPr/>
        </p:nvSpPr>
        <p:spPr>
          <a:xfrm>
            <a:off x="-138223" y="155448"/>
            <a:ext cx="127059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0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76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34271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479040" y="1143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2174240" y="188017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2444404" y="3276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2021840" y="4114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76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23476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sp>
        <p:nvSpPr>
          <p:cNvPr id="2" name="Title 3"/>
          <p:cNvSpPr txBox="1">
            <a:spLocks noGrp="1"/>
          </p:cNvSpPr>
          <p:nvPr/>
        </p:nvSpPr>
        <p:spPr>
          <a:xfrm>
            <a:off x="2296160" y="228600"/>
            <a:ext cx="7848600" cy="107721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3"/>
          <p:cNvSpPr txBox="1"/>
          <p:nvPr/>
        </p:nvSpPr>
        <p:spPr>
          <a:xfrm>
            <a:off x="2372360" y="1983027"/>
            <a:ext cx="7848600" cy="107721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anose="02040502050405020303" pitchFamily="18" charset="0"/>
              <a:buNone/>
            </a:pP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0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05759" y="3876040"/>
          <a:ext cx="647700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23476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438400" y="-356235"/>
          <a:ext cx="8456295" cy="652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4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NGÀY LỄ LỚN TRONG NĂM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ĐCS VN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TNCS HCM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29" t="14522" r="8438" b="14913"/>
          <a:stretch>
            <a:fillRect/>
          </a:stretch>
        </p:blipFill>
        <p:spPr>
          <a:xfrm>
            <a:off x="0" y="-5715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/>
          <a:stretch>
            <a:fillRect/>
          </a:stretch>
        </p:blipFill>
        <p:spPr>
          <a:xfrm>
            <a:off x="1911329" y="2531293"/>
            <a:ext cx="8369342" cy="26831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64812" flipH="1">
            <a:off x="-590270" y="60206"/>
            <a:ext cx="2771823" cy="1033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9158" flipH="1">
            <a:off x="10453677" y="47838"/>
            <a:ext cx="2774592" cy="1034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64971" y="2044870"/>
            <a:ext cx="1034188" cy="999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2782" y="5348286"/>
            <a:ext cx="3426437" cy="6424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40273" y="3443044"/>
            <a:ext cx="7511455" cy="72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5160"/>
              </a:lnSpc>
            </a:pP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Tạm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 </a:t>
            </a: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biệt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 </a:t>
            </a: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các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 </a:t>
            </a: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em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704" y="2336303"/>
            <a:ext cx="1522593" cy="389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03213">
            <a:off x="11880914" y="3044155"/>
            <a:ext cx="560389" cy="514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1102" y="663739"/>
            <a:ext cx="236649" cy="219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476" y="2585408"/>
            <a:ext cx="236649" cy="219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7576" y="5771734"/>
            <a:ext cx="236649" cy="219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0754" y="6449328"/>
            <a:ext cx="7605845" cy="4278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615" y="6474942"/>
            <a:ext cx="7605845" cy="4278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2779403">
            <a:off x="10216072" y="4721646"/>
            <a:ext cx="1876410" cy="18259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56154" y="5771734"/>
            <a:ext cx="661281" cy="9043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35592" y="3997543"/>
            <a:ext cx="1517386" cy="1537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29" t="14522" r="8438" b="149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494"/>
          <a:stretch>
            <a:fillRect/>
          </a:stretch>
        </p:blipFill>
        <p:spPr>
          <a:xfrm>
            <a:off x="1999754" y="2122936"/>
            <a:ext cx="8369342" cy="43520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4812" flipH="1">
            <a:off x="-590270" y="60206"/>
            <a:ext cx="2771823" cy="1033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9158" flipH="1">
            <a:off x="10453677" y="47838"/>
            <a:ext cx="2774592" cy="1034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64971" y="2044870"/>
            <a:ext cx="1034188" cy="999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62269" y="742788"/>
            <a:ext cx="6668253" cy="9555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34704" y="2336303"/>
            <a:ext cx="1522593" cy="389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03213">
            <a:off x="11880914" y="3044155"/>
            <a:ext cx="560389" cy="514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81102" y="663739"/>
            <a:ext cx="236649" cy="219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67476" y="2585408"/>
            <a:ext cx="236649" cy="219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107576" y="5771734"/>
            <a:ext cx="236649" cy="219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30754" y="6449328"/>
            <a:ext cx="7605845" cy="4278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044615" y="6474942"/>
            <a:ext cx="7605845" cy="4278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 rot="2779403">
            <a:off x="10241472" y="4681006"/>
            <a:ext cx="1876410" cy="18259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-156154" y="5771734"/>
            <a:ext cx="661281" cy="9043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064211" y="3668930"/>
            <a:ext cx="1517386" cy="15375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CFA00E-7CBF-4D46-8EEF-8B9E4C543967}"/>
              </a:ext>
            </a:extLst>
          </p:cNvPr>
          <p:cNvSpPr txBox="1"/>
          <p:nvPr/>
        </p:nvSpPr>
        <p:spPr>
          <a:xfrm>
            <a:off x="2318252" y="2680937"/>
            <a:ext cx="8529285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quen với các đơn vị đo thời gian: tháng, năm; Biết 1 năm có 12 t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0"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245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</a:t>
            </a:r>
            <a:endParaRPr lang="en-SG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43D0D-0A76-41F4-8CDD-98681FEB627C}"/>
              </a:ext>
            </a:extLst>
          </p:cNvPr>
          <p:cNvSpPr txBox="1"/>
          <p:nvPr/>
        </p:nvSpPr>
        <p:spPr>
          <a:xfrm>
            <a:off x="4073530" y="882747"/>
            <a:ext cx="4044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en-SG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ần 28 năm 2005 | Lịch">
            <a:extLst>
              <a:ext uri="{FF2B5EF4-FFF2-40B4-BE49-F238E27FC236}">
                <a16:creationId xmlns:a16="http://schemas.microsoft.com/office/drawing/2014/main" id="{66527FEE-E1B6-4430-AE93-FF7106F9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3" y="74424"/>
            <a:ext cx="11238614" cy="77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365912" y="3224388"/>
            <a:ext cx="5490112" cy="228261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2674" y="3818026"/>
            <a:ext cx="4214115" cy="175209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7443" y="4372441"/>
            <a:ext cx="2864471" cy="11909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6716170" y="-1511248"/>
            <a:ext cx="1768839" cy="1520096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8909" y="4289096"/>
            <a:ext cx="956812" cy="2000938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55737" y="4289096"/>
            <a:ext cx="956812" cy="200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4095" y="484273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2634095" y="5797033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428355" y="4843780"/>
            <a:ext cx="69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50" name="Picture 2" descr="Tuần 28 năm 2005 | Lịch">
            <a:extLst>
              <a:ext uri="{FF2B5EF4-FFF2-40B4-BE49-F238E27FC236}">
                <a16:creationId xmlns:a16="http://schemas.microsoft.com/office/drawing/2014/main" id="{3EBAC9CF-476F-43E1-9812-A07A15A4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" b="17048"/>
          <a:stretch/>
        </p:blipFill>
        <p:spPr bwMode="auto">
          <a:xfrm>
            <a:off x="2014522" y="43682"/>
            <a:ext cx="8040864" cy="4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65912" y="3224388"/>
            <a:ext cx="5490112" cy="228261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2674" y="3818026"/>
            <a:ext cx="4214115" cy="175209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7443" y="4372441"/>
            <a:ext cx="2864471" cy="11909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6579554" y="-1426497"/>
            <a:ext cx="1768839" cy="1520096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8909" y="4289096"/>
            <a:ext cx="956812" cy="2000938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055737" y="4289096"/>
            <a:ext cx="956812" cy="2000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6501" y="5013129"/>
            <a:ext cx="646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177077" y="4979830"/>
            <a:ext cx="69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96583-DB17-4037-8E16-9EBD9C774F4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804" t="17458" r="39603" b="22860"/>
          <a:stretch/>
        </p:blipFill>
        <p:spPr>
          <a:xfrm>
            <a:off x="3198126" y="196069"/>
            <a:ext cx="4827249" cy="4093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65912" y="3224388"/>
            <a:ext cx="5490112" cy="228261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2674" y="3818026"/>
            <a:ext cx="4214115" cy="175209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7443" y="4372441"/>
            <a:ext cx="2864471" cy="11909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6806975" y="-1403298"/>
            <a:ext cx="1768839" cy="1520096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8909" y="4289096"/>
            <a:ext cx="956812" cy="2000938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055737" y="4289096"/>
            <a:ext cx="956812" cy="2000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8205" y="5797550"/>
            <a:ext cx="646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557895" y="5706745"/>
            <a:ext cx="69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ECD38-FC85-4CB5-B95D-2559D60AAE5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803" t="22539" r="39415" b="25678"/>
          <a:stretch/>
        </p:blipFill>
        <p:spPr>
          <a:xfrm>
            <a:off x="3418205" y="266735"/>
            <a:ext cx="4850197" cy="355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>
            <a:off x="0" y="5331608"/>
            <a:ext cx="2793659" cy="152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041"/>
          <a:stretch>
            <a:fillRect/>
          </a:stretch>
        </p:blipFill>
        <p:spPr>
          <a:xfrm>
            <a:off x="829920" y="-78003"/>
            <a:ext cx="7679755" cy="6841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9095"/>
          <a:stretch>
            <a:fillRect/>
          </a:stretch>
        </p:blipFill>
        <p:spPr>
          <a:xfrm>
            <a:off x="7006669" y="2620102"/>
            <a:ext cx="5185331" cy="4100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22777" y="6050354"/>
            <a:ext cx="1769719" cy="5791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9398341" y="0"/>
            <a:ext cx="2793659" cy="1526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1077161" y="2077043"/>
            <a:ext cx="604079" cy="1019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60510" y="-115473"/>
            <a:ext cx="1757339" cy="1757339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14"/>
          <a:stretch>
            <a:fillRect/>
          </a:stretch>
        </p:blipFill>
        <p:spPr>
          <a:xfrm>
            <a:off x="829945" y="1283335"/>
            <a:ext cx="7680325" cy="5437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759143" y="-1534271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-145774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10927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028596" y="2358887"/>
            <a:ext cx="2228174" cy="449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920" y="0"/>
            <a:ext cx="38100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" name="TextBox 3"/>
          <p:cNvSpPr txBox="1"/>
          <p:nvPr/>
        </p:nvSpPr>
        <p:spPr>
          <a:xfrm>
            <a:off x="2230120" y="819136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1849120" y="1676952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1849120" y="275417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1849120" y="336665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1849120" y="395142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849120" y="453620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1849120" y="51209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1849120" y="570575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7411720" y="1723725"/>
            <a:ext cx="225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7411720" y="2812471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11720" y="3400130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7411720" y="395142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7411720" y="4536203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7439429" y="5130225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7439429" y="5739825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76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34271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sp>
        <p:nvSpPr>
          <p:cNvPr id="31" name="TextBox 4"/>
          <p:cNvSpPr txBox="1"/>
          <p:nvPr/>
        </p:nvSpPr>
        <p:spPr>
          <a:xfrm>
            <a:off x="3169920" y="416554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6"/>
          <p:cNvSpPr txBox="1"/>
          <p:nvPr/>
        </p:nvSpPr>
        <p:spPr>
          <a:xfrm>
            <a:off x="3072765" y="475932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8"/>
          <p:cNvSpPr txBox="1"/>
          <p:nvPr/>
        </p:nvSpPr>
        <p:spPr>
          <a:xfrm>
            <a:off x="3169920" y="550532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2056130" y="613429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11"/>
          <p:cNvSpPr txBox="1"/>
          <p:nvPr/>
        </p:nvSpPr>
        <p:spPr>
          <a:xfrm>
            <a:off x="8359486" y="4160715"/>
            <a:ext cx="2840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9849196" y="4809685"/>
            <a:ext cx="2840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tư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8774776" y="5505645"/>
            <a:ext cx="2840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8" name="TextBox 11"/>
          <p:cNvSpPr txBox="1"/>
          <p:nvPr/>
        </p:nvSpPr>
        <p:spPr>
          <a:xfrm>
            <a:off x="9520569" y="6123724"/>
            <a:ext cx="284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E3A4F-3087-470C-95EF-A709E3FC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CDC72-2DB0-432E-B9C1-DA5FF09DF8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51" t="18594" r="39078" b="28380"/>
          <a:stretch/>
        </p:blipFill>
        <p:spPr>
          <a:xfrm>
            <a:off x="3244442" y="-72678"/>
            <a:ext cx="5530334" cy="412679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445</Words>
  <Application>Microsoft Office PowerPoint</Application>
  <PresentationFormat>Widescreen</PresentationFormat>
  <Paragraphs>88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Georgia</vt:lpstr>
      <vt:lpstr>Times New Roman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Lê Thị Khánh Ly (420000327)</cp:lastModifiedBy>
  <cp:revision>2</cp:revision>
  <dcterms:created xsi:type="dcterms:W3CDTF">2022-01-26T09:07:21Z</dcterms:created>
  <dcterms:modified xsi:type="dcterms:W3CDTF">2022-01-28T03:33:38Z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E5CC443AA6E3477C89C80310C42C0979</vt:lpwstr>
  </property>
  <property fmtid="{D5CDD505-2E9C-101B-9397-08002B2CF9AE}" pid="3" name="KSOProductBuildVer">
    <vt:lpwstr>1033-11.2.0.10463</vt:lpwstr>
  </property>
</Properties>
</file>