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  <p:sldId id="266" r:id="rId3"/>
    <p:sldId id="267" r:id="rId4"/>
    <p:sldId id="291" r:id="rId5"/>
    <p:sldId id="276" r:id="rId6"/>
    <p:sldId id="292" r:id="rId7"/>
    <p:sldId id="278" r:id="rId8"/>
    <p:sldId id="279" r:id="rId9"/>
    <p:sldId id="293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0" autoAdjust="0"/>
    <p:restoredTop sz="94249" autoAdjust="0"/>
  </p:normalViewPr>
  <p:slideViewPr>
    <p:cSldViewPr snapToGrid="0">
      <p:cViewPr varScale="1">
        <p:scale>
          <a:sx n="85" d="100"/>
          <a:sy n="85" d="100"/>
        </p:scale>
        <p:origin x="77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AA1E4-AC1F-4E52-BD93-03DD3D073E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0FFAF9-02F0-4288-B08C-F41C71FE0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9A1DE-1218-4707-991F-7FD0B1D72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5F30E-F7CA-4A49-A63E-A5897F32C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F8612-10BC-4E1D-A7F6-B394E600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1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034D9-E263-4AF1-8A7F-0DC842B96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C1F3C6-7395-4032-811B-DEE5E6E22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07EB9-3ACC-45AA-8A44-8F1333E9D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C9D5C-DE16-415B-BADE-871F37041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F3212-59DC-4D15-9B95-1B3F8EB2A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9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AD73C4-B080-4937-B023-EA2095FAC6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735963-F668-460E-84D6-072863331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4C54F-AA2D-4755-81B3-D7BE1B21F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D47D0-F882-4759-AB4B-2C3682B8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04CF8-8B9D-463A-9944-5F7FF83F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22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51CAD-6CD8-4CDD-8CBA-5C3A43BB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0BEBB-3F14-4579-AF1A-9ED9AB430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AEB4D-02AE-4088-98E3-E4E068D1B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07BEC-BB8C-41DF-A100-6E9C8557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8CBCA-5BC7-4049-92E9-E6DC2B266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12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B15F-4717-4B68-B3A4-27A068BAC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4C2BED-FFAC-4BB7-A152-CEA607115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166C4-4C69-47CF-86F7-C85DF56C7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A913FF-8DCF-4146-A65E-8ADBDD4D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87D98-BDC6-4147-9E5C-634B8830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0CBCB-7BDE-4DE6-BC8E-A3D5D2A1A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A4517-5EF2-499C-B71C-896CCDF90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C8A99E-8B67-40E9-AAD5-183DE20EB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3172D-0885-45D3-8AB5-5C5B30596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F320EF-66A7-4D82-8F52-D3E846A53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6CFEC-9BC3-4416-9F5E-553E5F65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5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4D7B0-3BB8-4503-B404-7F89ABADD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506668-32E3-463B-862D-1041F6BF0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6354C5-6841-4E97-8DB9-002F29556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706F32-ECBA-41B5-8DAC-38E4716F1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E90126-B35F-42CF-A5BA-F1E798F4FB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25C6CF-2DD8-4CE0-8695-3386DAA4A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556153-8CB9-4FEF-87F2-41089413D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9F7F52-A96B-4426-B63A-107608895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0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02E67-3C6F-4F0E-816F-646BB9228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8B344E-13B2-4588-83EC-89B4F4919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0E0FF4-CE1F-476B-A5F3-E50E562A7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60824-5B6A-45E5-96CA-49E5FDEF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7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5DF59C-44F6-4E68-82D4-0C78F21FC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2FD3F-0366-4908-A69D-44990EE7C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BA70F0-6BFA-4BF6-8F2C-D2DF32788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1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7993-A852-4369-87BB-AE30AF985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A9247-D64D-485E-B052-8AE695E76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F1C444-2017-4930-8678-B54D74250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CB78D-E284-4C46-8DD1-BED7BC863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71F60-766E-4950-A996-0A00A006D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4CB44-5409-42CD-93E3-171CBB422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7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64CD4-E666-4A05-B74D-7BD0CC3C5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E8123F-28A5-4247-975D-5552021372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8CC2CE-13E0-4D3F-94DF-F76E30D6D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356E73-FECE-484A-AA1A-79EF3A3A1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BF182-2063-4D89-ACEA-363320AA6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E9C8C-70AC-4265-8EEE-B1F1C75A6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14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1FB604-3A85-4877-80C2-089B52D95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98823-6EFF-4ACD-909A-1A62F213E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8EEE2-E75F-4E93-BCD7-DBA01D3B9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C8DB1-AD7C-40B0-9354-9DA531F406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028E1-FD07-45C3-96CF-5B8211040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76396-E652-4A52-8F5F-BEFBB7FF6C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32BF9-C351-4DF0-B63B-FB2D458E1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9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634" y="-398467"/>
            <a:ext cx="12328634" cy="82453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6634" y="-128016"/>
            <a:ext cx="1490472" cy="149047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76524" y="1737847"/>
            <a:ext cx="911656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</a:t>
            </a:r>
          </a:p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)tr 118</a:t>
            </a:r>
            <a:endParaRPr lang="vi-VN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784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6478" y="-700219"/>
            <a:ext cx="12555158" cy="82453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56478" y="-164318"/>
            <a:ext cx="1435608" cy="14356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45051" y="1441411"/>
            <a:ext cx="911656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tt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657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9338A4B-F38A-4AD4-A15F-105DDD2EB21C}"/>
              </a:ext>
            </a:extLst>
          </p:cNvPr>
          <p:cNvSpPr txBox="1">
            <a:spLocks noChangeArrowheads="1"/>
          </p:cNvSpPr>
          <p:nvPr/>
        </p:nvSpPr>
        <p:spPr>
          <a:xfrm>
            <a:off x="1484243" y="227013"/>
            <a:ext cx="8893107" cy="590549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32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tư</a:t>
            </a:r>
            <a:r>
              <a:rPr lang="en-US" sz="3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23 </a:t>
            </a:r>
            <a:r>
              <a:rPr lang="en-US" sz="32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2022</a:t>
            </a:r>
          </a:p>
          <a:p>
            <a:pPr algn="ctr">
              <a:defRPr/>
            </a:pPr>
            <a:r>
              <a:rPr lang="en-US" sz="320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Toán</a:t>
            </a:r>
            <a:endParaRPr lang="en-US" sz="32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A446A7-E999-4ED8-9767-82BD00BA3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0662" y="1525587"/>
            <a:ext cx="7972839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Chia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số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có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bốn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chữ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số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cho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số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defRPr/>
            </a:pP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có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một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chữ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số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en-US" sz="3600" i="1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tiếp</a:t>
            </a:r>
            <a:r>
              <a:rPr lang="en-US" sz="3600" i="1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i="1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theo</a:t>
            </a:r>
            <a:r>
              <a:rPr lang="en-US" sz="3600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en-US" sz="2800" i="1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en-US" sz="2800" i="1" kern="0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trang</a:t>
            </a:r>
            <a:r>
              <a:rPr lang="en-US" sz="2800" i="1" kern="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118)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99CE6739-FCD4-42C7-AF3F-D39ABEFD2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3433" y="3074987"/>
            <a:ext cx="33448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9365 : 3 = ? </a:t>
            </a:r>
          </a:p>
        </p:txBody>
      </p:sp>
      <p:sp>
        <p:nvSpPr>
          <p:cNvPr id="10" name="Text Box 32">
            <a:extLst>
              <a:ext uri="{FF2B5EF4-FFF2-40B4-BE49-F238E27FC236}">
                <a16:creationId xmlns:a16="http://schemas.microsoft.com/office/drawing/2014/main" id="{5FAE09D1-D36E-4DEC-85BC-8A380314E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795" y="4084637"/>
            <a:ext cx="1219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9365 </a:t>
            </a:r>
          </a:p>
        </p:txBody>
      </p:sp>
      <p:sp>
        <p:nvSpPr>
          <p:cNvPr id="12" name="Text Box 27">
            <a:extLst>
              <a:ext uri="{FF2B5EF4-FFF2-40B4-BE49-F238E27FC236}">
                <a16:creationId xmlns:a16="http://schemas.microsoft.com/office/drawing/2014/main" id="{B48F6AB1-C150-4590-BC9B-8AEFB26559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4358" y="4071937"/>
            <a:ext cx="60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4" name="Text Box 11">
            <a:extLst>
              <a:ext uri="{FF2B5EF4-FFF2-40B4-BE49-F238E27FC236}">
                <a16:creationId xmlns:a16="http://schemas.microsoft.com/office/drawing/2014/main" id="{EA8319CB-45AF-4E47-AB3C-851026F92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495" y="3054349"/>
            <a:ext cx="60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37BC781-2860-42C4-B7C1-87F05DE6311F}"/>
              </a:ext>
            </a:extLst>
          </p:cNvPr>
          <p:cNvGrpSpPr>
            <a:grpSpLocks/>
          </p:cNvGrpSpPr>
          <p:nvPr/>
        </p:nvGrpSpPr>
        <p:grpSpPr bwMode="auto">
          <a:xfrm>
            <a:off x="6507645" y="4029074"/>
            <a:ext cx="1341438" cy="1643063"/>
            <a:chOff x="3733006" y="3277394"/>
            <a:chExt cx="762794" cy="114300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D11EF92-FD7E-48CF-8F4B-288AD04D43ED}"/>
                </a:ext>
              </a:extLst>
            </p:cNvPr>
            <p:cNvCxnSpPr/>
            <p:nvPr/>
          </p:nvCxnSpPr>
          <p:spPr>
            <a:xfrm rot="5400000">
              <a:off x="3162409" y="3847991"/>
              <a:ext cx="1143000" cy="1805"/>
            </a:xfrm>
            <a:prstGeom prst="line">
              <a:avLst/>
            </a:prstGeom>
            <a:ln w="25400">
              <a:solidFill>
                <a:srgbClr val="3760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4E04B6F-4CEB-41BA-9FB4-95A5376618F7}"/>
                </a:ext>
              </a:extLst>
            </p:cNvPr>
            <p:cNvCxnSpPr/>
            <p:nvPr/>
          </p:nvCxnSpPr>
          <p:spPr>
            <a:xfrm>
              <a:off x="3734811" y="3799751"/>
              <a:ext cx="760989" cy="1104"/>
            </a:xfrm>
            <a:prstGeom prst="line">
              <a:avLst/>
            </a:prstGeom>
            <a:ln w="25400">
              <a:solidFill>
                <a:srgbClr val="3760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2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4">
            <a:extLst>
              <a:ext uri="{FF2B5EF4-FFF2-40B4-BE49-F238E27FC236}">
                <a16:creationId xmlns:a16="http://schemas.microsoft.com/office/drawing/2014/main" id="{0F9679A5-6D08-4756-A7AC-91469C3C8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339" y="349251"/>
            <a:ext cx="38449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9365 : 3 = ?</a:t>
            </a:r>
          </a:p>
        </p:txBody>
      </p:sp>
      <p:sp>
        <p:nvSpPr>
          <p:cNvPr id="15363" name="Text Box 11">
            <a:extLst>
              <a:ext uri="{FF2B5EF4-FFF2-40B4-BE49-F238E27FC236}">
                <a16:creationId xmlns:a16="http://schemas.microsoft.com/office/drawing/2014/main" id="{129033DA-943C-4BB1-B0DB-60A3EB410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1163" y="346076"/>
            <a:ext cx="609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5237ADE8-485C-4045-876E-EED1A08E2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219201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Wingdings" pitchFamily="2" charset="2"/>
              </a:rPr>
              <a:t>9365    3</a:t>
            </a:r>
          </a:p>
        </p:txBody>
      </p:sp>
      <p:sp>
        <p:nvSpPr>
          <p:cNvPr id="16" name="Text Box 31">
            <a:extLst>
              <a:ext uri="{FF2B5EF4-FFF2-40B4-BE49-F238E27FC236}">
                <a16:creationId xmlns:a16="http://schemas.microsoft.com/office/drawing/2014/main" id="{827A0E49-5B3D-4D2D-96C6-38DB16B7E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9050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i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7" name="Text Box 32">
            <a:extLst>
              <a:ext uri="{FF2B5EF4-FFF2-40B4-BE49-F238E27FC236}">
                <a16:creationId xmlns:a16="http://schemas.microsoft.com/office/drawing/2014/main" id="{36E5AD18-2ACC-461F-AF25-931874303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889126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8" name="Text Box 33">
            <a:extLst>
              <a:ext uri="{FF2B5EF4-FFF2-40B4-BE49-F238E27FC236}">
                <a16:creationId xmlns:a16="http://schemas.microsoft.com/office/drawing/2014/main" id="{8C3E8E70-59F0-4326-838D-7C949DE23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9050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9" name="Text Box 34">
            <a:extLst>
              <a:ext uri="{FF2B5EF4-FFF2-40B4-BE49-F238E27FC236}">
                <a16:creationId xmlns:a16="http://schemas.microsoft.com/office/drawing/2014/main" id="{517E7462-0B24-4579-B6C9-41DFE8331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9050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i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0" name="Text Box 35">
            <a:extLst>
              <a:ext uri="{FF2B5EF4-FFF2-40B4-BE49-F238E27FC236}">
                <a16:creationId xmlns:a16="http://schemas.microsoft.com/office/drawing/2014/main" id="{262E68DF-522C-42B5-8099-BFEBADC12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5908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1" name="Text Box 36">
            <a:extLst>
              <a:ext uri="{FF2B5EF4-FFF2-40B4-BE49-F238E27FC236}">
                <a16:creationId xmlns:a16="http://schemas.microsoft.com/office/drawing/2014/main" id="{4ED591A8-ACCC-4821-8E2E-678FD77E6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5908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22" name="Text Box 37">
            <a:extLst>
              <a:ext uri="{FF2B5EF4-FFF2-40B4-BE49-F238E27FC236}">
                <a16:creationId xmlns:a16="http://schemas.microsoft.com/office/drawing/2014/main" id="{764C720B-9E8B-46A6-845F-22A6CA633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9050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i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3" name="Text Box 38">
            <a:extLst>
              <a:ext uri="{FF2B5EF4-FFF2-40B4-BE49-F238E27FC236}">
                <a16:creationId xmlns:a16="http://schemas.microsoft.com/office/drawing/2014/main" id="{9D92351A-A39F-4065-AAC7-274DC378F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2004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4" name="Text Box 39">
            <a:extLst>
              <a:ext uri="{FF2B5EF4-FFF2-40B4-BE49-F238E27FC236}">
                <a16:creationId xmlns:a16="http://schemas.microsoft.com/office/drawing/2014/main" id="{F6EDE1B2-A770-4B4A-B89D-0ACCEED99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004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25" name="Text Box 41">
            <a:extLst>
              <a:ext uri="{FF2B5EF4-FFF2-40B4-BE49-F238E27FC236}">
                <a16:creationId xmlns:a16="http://schemas.microsoft.com/office/drawing/2014/main" id="{F068541D-2C94-4C9A-B7A5-8F611E709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9850" y="1903414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i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6" name="Text Box 44">
            <a:extLst>
              <a:ext uri="{FF2B5EF4-FFF2-40B4-BE49-F238E27FC236}">
                <a16:creationId xmlns:a16="http://schemas.microsoft.com/office/drawing/2014/main" id="{0737C1AD-3AA7-4B4B-AF48-F612C7105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3380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2</a:t>
            </a:r>
          </a:p>
        </p:txBody>
      </p:sp>
      <p:grpSp>
        <p:nvGrpSpPr>
          <p:cNvPr id="15376" name="Group 6">
            <a:extLst>
              <a:ext uri="{FF2B5EF4-FFF2-40B4-BE49-F238E27FC236}">
                <a16:creationId xmlns:a16="http://schemas.microsoft.com/office/drawing/2014/main" id="{6AA4BC0D-B256-43FD-8380-C4C00E5A141A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1295400"/>
            <a:ext cx="1295400" cy="1219200"/>
            <a:chOff x="3886200" y="2209800"/>
            <a:chExt cx="1295400" cy="1219200"/>
          </a:xfrm>
        </p:grpSpPr>
        <p:sp>
          <p:nvSpPr>
            <p:cNvPr id="15382" name="Line 23">
              <a:extLst>
                <a:ext uri="{FF2B5EF4-FFF2-40B4-BE49-F238E27FC236}">
                  <a16:creationId xmlns:a16="http://schemas.microsoft.com/office/drawing/2014/main" id="{B1A9EF22-C5CC-4AE6-B1E6-5752475DEC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6200" y="2209800"/>
              <a:ext cx="0" cy="12192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EF44091-7EEA-496B-8D08-411EA2D0C8CD}"/>
                </a:ext>
              </a:extLst>
            </p:cNvPr>
            <p:cNvCxnSpPr>
              <a:cxnSpLocks/>
            </p:cNvCxnSpPr>
            <p:nvPr/>
          </p:nvCxnSpPr>
          <p:spPr>
            <a:xfrm>
              <a:off x="3886200" y="2803525"/>
              <a:ext cx="12954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Box 14">
            <a:extLst>
              <a:ext uri="{FF2B5EF4-FFF2-40B4-BE49-F238E27FC236}">
                <a16:creationId xmlns:a16="http://schemas.microsoft.com/office/drawing/2014/main" id="{78642D00-E731-4EFC-B6D4-4AE8465A4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5101" y="5969000"/>
            <a:ext cx="6799263" cy="706438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9365 : 3 = 3121 </a:t>
            </a:r>
            <a:r>
              <a:rPr lang="en-US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</a:t>
            </a:r>
            <a:r>
              <a:rPr lang="vi-VN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31" name="Text Box 12">
            <a:extLst>
              <a:ext uri="{FF2B5EF4-FFF2-40B4-BE49-F238E27FC236}">
                <a16:creationId xmlns:a16="http://schemas.microsoft.com/office/drawing/2014/main" id="{87081510-43B6-41AC-B56D-0889CDDBD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8302" y="1054101"/>
            <a:ext cx="6172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9 chia 3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3,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viết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3, 3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3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bằng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9; 9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trừ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9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bằng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0</a:t>
            </a:r>
          </a:p>
        </p:txBody>
      </p:sp>
      <p:sp>
        <p:nvSpPr>
          <p:cNvPr id="32" name="Text Box 18">
            <a:extLst>
              <a:ext uri="{FF2B5EF4-FFF2-40B4-BE49-F238E27FC236}">
                <a16:creationId xmlns:a16="http://schemas.microsoft.com/office/drawing/2014/main" id="{FE945C05-6E9A-4080-8B49-E723660C8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2590" y="2289176"/>
            <a:ext cx="6096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en-US" altLang="en-US">
                <a:latin typeface="Times New Roman" panose="02020603050405020304" pitchFamily="18" charset="0"/>
                <a:sym typeface="Wingdings" panose="05000000000000000000" pitchFamily="2" charset="2"/>
              </a:rPr>
              <a:t> Hạ 3 ; 3 chia 3 được 1, viết 1, 1 nhân 3 bằng 3; 3 trừ 3 bằng 0</a:t>
            </a:r>
          </a:p>
        </p:txBody>
      </p:sp>
      <p:sp>
        <p:nvSpPr>
          <p:cNvPr id="33" name="Text Box 22">
            <a:extLst>
              <a:ext uri="{FF2B5EF4-FFF2-40B4-BE49-F238E27FC236}">
                <a16:creationId xmlns:a16="http://schemas.microsoft.com/office/drawing/2014/main" id="{63A69B97-5126-48EE-A4BB-5B01D48A0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3865" y="3541713"/>
            <a:ext cx="6172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en-US" altLang="en-US">
                <a:latin typeface="Times New Roman" panose="02020603050405020304" pitchFamily="18" charset="0"/>
                <a:sym typeface="Wingdings" panose="05000000000000000000" pitchFamily="2" charset="2"/>
              </a:rPr>
              <a:t> Hạ 6 ; 6 chia 3 được 2, viết 2, 2 nhân 3 bằng 6; 6 trừ 6 bằng 0</a:t>
            </a:r>
          </a:p>
        </p:txBody>
      </p:sp>
      <p:sp>
        <p:nvSpPr>
          <p:cNvPr id="34" name="Text Box 22">
            <a:extLst>
              <a:ext uri="{FF2B5EF4-FFF2-40B4-BE49-F238E27FC236}">
                <a16:creationId xmlns:a16="http://schemas.microsoft.com/office/drawing/2014/main" id="{C95C5943-5C2A-480E-BF3E-255E1238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2" y="4762501"/>
            <a:ext cx="6172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en-US" altLang="en-US">
                <a:latin typeface="Times New Roman" panose="02020603050405020304" pitchFamily="18" charset="0"/>
                <a:sym typeface="Wingdings" panose="05000000000000000000" pitchFamily="2" charset="2"/>
              </a:rPr>
              <a:t> Hạ 5 ; 5 chia 3 được 1, viết 1, 1 nhân 3 bằng 3; 5 trừ 3 bằng 2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660E631-7B46-49A2-A718-F597878E723B}"/>
              </a:ext>
            </a:extLst>
          </p:cNvPr>
          <p:cNvGrpSpPr/>
          <p:nvPr/>
        </p:nvGrpSpPr>
        <p:grpSpPr>
          <a:xfrm>
            <a:off x="3154362" y="1376363"/>
            <a:ext cx="1138239" cy="1349374"/>
            <a:chOff x="2982913" y="1827214"/>
            <a:chExt cx="1138239" cy="1349374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5C71ECC-5FEA-4D26-AA33-1FF6CAD7A99D}"/>
                </a:ext>
              </a:extLst>
            </p:cNvPr>
            <p:cNvCxnSpPr/>
            <p:nvPr/>
          </p:nvCxnSpPr>
          <p:spPr>
            <a:xfrm>
              <a:off x="2982913" y="1827214"/>
              <a:ext cx="9525" cy="134937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A3A438A-E50A-4ED9-8C98-9C8434E50558}"/>
                </a:ext>
              </a:extLst>
            </p:cNvPr>
            <p:cNvCxnSpPr>
              <a:cxnSpLocks/>
            </p:cNvCxnSpPr>
            <p:nvPr/>
          </p:nvCxnSpPr>
          <p:spPr>
            <a:xfrm>
              <a:off x="2992438" y="2311136"/>
              <a:ext cx="1128714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30" grpId="0" animBg="1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4">
            <a:extLst>
              <a:ext uri="{FF2B5EF4-FFF2-40B4-BE49-F238E27FC236}">
                <a16:creationId xmlns:a16="http://schemas.microsoft.com/office/drawing/2014/main" id="{6C8EA84B-97E9-4C96-BEEA-89125CEB2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8088" y="312739"/>
            <a:ext cx="38465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2249 : 4 = ?</a:t>
            </a:r>
          </a:p>
        </p:txBody>
      </p:sp>
      <p:sp>
        <p:nvSpPr>
          <p:cNvPr id="16387" name="Text Box 11">
            <a:extLst>
              <a:ext uri="{FF2B5EF4-FFF2-40B4-BE49-F238E27FC236}">
                <a16:creationId xmlns:a16="http://schemas.microsoft.com/office/drawing/2014/main" id="{444C9D16-E7C6-4825-AC7C-AE6F28F11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914" y="311151"/>
            <a:ext cx="7762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12" name="Text Box 22">
            <a:extLst>
              <a:ext uri="{FF2B5EF4-FFF2-40B4-BE49-F238E27FC236}">
                <a16:creationId xmlns:a16="http://schemas.microsoft.com/office/drawing/2014/main" id="{2E7E516D-F6C4-4FB5-B1D6-3406A4641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311276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sym typeface="Wingdings" pitchFamily="2" charset="2"/>
              </a:rPr>
              <a:t>2249    4</a:t>
            </a:r>
          </a:p>
        </p:txBody>
      </p:sp>
      <p:sp>
        <p:nvSpPr>
          <p:cNvPr id="16" name="Text Box 31">
            <a:extLst>
              <a:ext uri="{FF2B5EF4-FFF2-40B4-BE49-F238E27FC236}">
                <a16:creationId xmlns:a16="http://schemas.microsoft.com/office/drawing/2014/main" id="{0B55A6F9-0EDA-4DAE-B77D-DEAC4461D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997076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i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8" name="Text Box 33">
            <a:extLst>
              <a:ext uri="{FF2B5EF4-FFF2-40B4-BE49-F238E27FC236}">
                <a16:creationId xmlns:a16="http://schemas.microsoft.com/office/drawing/2014/main" id="{CB857CCC-9B88-46EF-B76C-B6AAB8CD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97076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9" name="Text Box 34">
            <a:extLst>
              <a:ext uri="{FF2B5EF4-FFF2-40B4-BE49-F238E27FC236}">
                <a16:creationId xmlns:a16="http://schemas.microsoft.com/office/drawing/2014/main" id="{7BDC707A-4378-443A-BF44-478C42EB5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997076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i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20" name="Text Box 35">
            <a:extLst>
              <a:ext uri="{FF2B5EF4-FFF2-40B4-BE49-F238E27FC236}">
                <a16:creationId xmlns:a16="http://schemas.microsoft.com/office/drawing/2014/main" id="{751C2A29-8077-4A8C-9938-3661FF3FC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1997076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1" name="Text Box 36">
            <a:extLst>
              <a:ext uri="{FF2B5EF4-FFF2-40B4-BE49-F238E27FC236}">
                <a16:creationId xmlns:a16="http://schemas.microsoft.com/office/drawing/2014/main" id="{4EC03274-4DD3-47B1-9035-5DB56D82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682876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2" name="Text Box 37">
            <a:extLst>
              <a:ext uri="{FF2B5EF4-FFF2-40B4-BE49-F238E27FC236}">
                <a16:creationId xmlns:a16="http://schemas.microsoft.com/office/drawing/2014/main" id="{C8D3E0DB-DBBD-4BCA-82C1-47CCFA89D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997076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i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4" name="Text Box 39">
            <a:extLst>
              <a:ext uri="{FF2B5EF4-FFF2-40B4-BE49-F238E27FC236}">
                <a16:creationId xmlns:a16="http://schemas.microsoft.com/office/drawing/2014/main" id="{110A653D-5C7B-45D5-B952-73EE7ECA8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8" y="267335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6" name="Text Box 44">
            <a:extLst>
              <a:ext uri="{FF2B5EF4-FFF2-40B4-BE49-F238E27FC236}">
                <a16:creationId xmlns:a16="http://schemas.microsoft.com/office/drawing/2014/main" id="{C80F2913-367C-44E7-A488-9CBDB2575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8" y="3206751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latin typeface="Times New Roman" panose="02020603050405020304" pitchFamily="18" charset="0"/>
              </a:rPr>
              <a:t>1</a:t>
            </a:r>
          </a:p>
        </p:txBody>
      </p:sp>
      <p:grpSp>
        <p:nvGrpSpPr>
          <p:cNvPr id="16397" name="Group 6">
            <a:extLst>
              <a:ext uri="{FF2B5EF4-FFF2-40B4-BE49-F238E27FC236}">
                <a16:creationId xmlns:a16="http://schemas.microsoft.com/office/drawing/2014/main" id="{28C1249A-225B-43C4-A6ED-20A05B8E3C50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1387475"/>
            <a:ext cx="1295400" cy="1219200"/>
            <a:chOff x="3886200" y="2209800"/>
            <a:chExt cx="1295400" cy="1219200"/>
          </a:xfrm>
        </p:grpSpPr>
        <p:sp>
          <p:nvSpPr>
            <p:cNvPr id="16402" name="Line 23">
              <a:extLst>
                <a:ext uri="{FF2B5EF4-FFF2-40B4-BE49-F238E27FC236}">
                  <a16:creationId xmlns:a16="http://schemas.microsoft.com/office/drawing/2014/main" id="{84D393A8-6097-46AC-A0F6-1F275C0C15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6200" y="2209800"/>
              <a:ext cx="0" cy="121920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C86BBBB-8D43-4E28-B4ED-E25F76491B4D}"/>
                </a:ext>
              </a:extLst>
            </p:cNvPr>
            <p:cNvCxnSpPr>
              <a:cxnSpLocks/>
            </p:cNvCxnSpPr>
            <p:nvPr/>
          </p:nvCxnSpPr>
          <p:spPr>
            <a:xfrm>
              <a:off x="3886200" y="2803525"/>
              <a:ext cx="12954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Box 14">
            <a:extLst>
              <a:ext uri="{FF2B5EF4-FFF2-40B4-BE49-F238E27FC236}">
                <a16:creationId xmlns:a16="http://schemas.microsoft.com/office/drawing/2014/main" id="{2A69802F-0854-4592-97CB-3BF21C408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76" y="5867401"/>
            <a:ext cx="6799263" cy="708025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2249 : 4 = 562 </a:t>
            </a:r>
            <a:r>
              <a:rPr lang="en-US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</a:t>
            </a:r>
            <a:r>
              <a:rPr lang="vi-VN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28" name="Text Box 12">
            <a:extLst>
              <a:ext uri="{FF2B5EF4-FFF2-40B4-BE49-F238E27FC236}">
                <a16:creationId xmlns:a16="http://schemas.microsoft.com/office/drawing/2014/main" id="{C4DCA19C-ACE1-4ED0-A740-5D3069CB8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2" y="1338263"/>
            <a:ext cx="6172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22 chia 4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5,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viết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5, 5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4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bằng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20; 22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trừ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20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bằng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2</a:t>
            </a:r>
          </a:p>
        </p:txBody>
      </p:sp>
      <p:sp>
        <p:nvSpPr>
          <p:cNvPr id="29" name="Text Box 18">
            <a:extLst>
              <a:ext uri="{FF2B5EF4-FFF2-40B4-BE49-F238E27FC236}">
                <a16:creationId xmlns:a16="http://schemas.microsoft.com/office/drawing/2014/main" id="{CEE44B25-9893-4943-934D-F1C71F8EE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2" y="2682876"/>
            <a:ext cx="6096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Hạ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4 ; 24 chia 4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6,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viết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6, 6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4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bằng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24; 24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trừ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24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bằng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0</a:t>
            </a:r>
          </a:p>
        </p:txBody>
      </p:sp>
      <p:sp>
        <p:nvSpPr>
          <p:cNvPr id="31" name="Text Box 22">
            <a:extLst>
              <a:ext uri="{FF2B5EF4-FFF2-40B4-BE49-F238E27FC236}">
                <a16:creationId xmlns:a16="http://schemas.microsoft.com/office/drawing/2014/main" id="{C0D9817C-AEFA-47D2-82B9-901BCF715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2" y="4100513"/>
            <a:ext cx="61722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"/>
            </a:pP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Hạ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9 ; 9 chia 4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được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2,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viết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2, 2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nhân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4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bằng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8; 9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trừ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8 </a:t>
            </a:r>
            <a:r>
              <a:rPr lang="en-US" altLang="en-US" dirty="0" err="1">
                <a:latin typeface="Times New Roman" panose="02020603050405020304" pitchFamily="18" charset="0"/>
                <a:sym typeface="Wingdings" panose="05000000000000000000" pitchFamily="2" charset="2"/>
              </a:rPr>
              <a:t>bằng</a:t>
            </a:r>
            <a:r>
              <a:rPr lang="en-US" altLang="en-US" dirty="0">
                <a:latin typeface="Times New Roman" panose="02020603050405020304" pitchFamily="18" charset="0"/>
                <a:sym typeface="Wingdings" panose="05000000000000000000" pitchFamily="2" charset="2"/>
              </a:rPr>
              <a:t> 1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1D4D1C4-6A87-4D99-8D37-14BC2F20F4A4}"/>
              </a:ext>
            </a:extLst>
          </p:cNvPr>
          <p:cNvGrpSpPr/>
          <p:nvPr/>
        </p:nvGrpSpPr>
        <p:grpSpPr>
          <a:xfrm>
            <a:off x="2995436" y="1420021"/>
            <a:ext cx="1138239" cy="1349374"/>
            <a:chOff x="2982913" y="1827214"/>
            <a:chExt cx="1138239" cy="134937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BEDA4D-6E99-45EA-9CAC-E487EB226254}"/>
                </a:ext>
              </a:extLst>
            </p:cNvPr>
            <p:cNvCxnSpPr/>
            <p:nvPr/>
          </p:nvCxnSpPr>
          <p:spPr>
            <a:xfrm>
              <a:off x="2982913" y="1827214"/>
              <a:ext cx="9525" cy="134937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B446883-0F8D-4574-8A7D-CFD9A667FB6F}"/>
                </a:ext>
              </a:extLst>
            </p:cNvPr>
            <p:cNvCxnSpPr>
              <a:cxnSpLocks/>
            </p:cNvCxnSpPr>
            <p:nvPr/>
          </p:nvCxnSpPr>
          <p:spPr>
            <a:xfrm>
              <a:off x="2992438" y="2311136"/>
              <a:ext cx="1128714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  <p:bldP spid="21" grpId="0"/>
      <p:bldP spid="22" grpId="0"/>
      <p:bldP spid="24" grpId="0"/>
      <p:bldP spid="26" grpId="0"/>
      <p:bldP spid="30" grpId="0" animBg="1"/>
      <p:bldP spid="28" grpId="0"/>
      <p:bldP spid="29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1">
            <a:extLst>
              <a:ext uri="{FF2B5EF4-FFF2-40B4-BE49-F238E27FC236}">
                <a16:creationId xmlns:a16="http://schemas.microsoft.com/office/drawing/2014/main" id="{B6E87DD5-3952-4060-BF79-3A6E39C47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6000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411" name="Text Box 14">
            <a:extLst>
              <a:ext uri="{FF2B5EF4-FFF2-40B4-BE49-F238E27FC236}">
                <a16:creationId xmlns:a16="http://schemas.microsoft.com/office/drawing/2014/main" id="{4A1D6FB8-7B4C-411A-AA5D-637F25C18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575" y="622300"/>
            <a:ext cx="205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9365 : 3 =</a:t>
            </a:r>
          </a:p>
        </p:txBody>
      </p:sp>
      <p:sp>
        <p:nvSpPr>
          <p:cNvPr id="17412" name="Text Box 32">
            <a:extLst>
              <a:ext uri="{FF2B5EF4-FFF2-40B4-BE49-F238E27FC236}">
                <a16:creationId xmlns:a16="http://schemas.microsoft.com/office/drawing/2014/main" id="{9F0F3C9C-7A1A-411F-B2FE-5568D5D5F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0163" y="1447800"/>
            <a:ext cx="1219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9365 </a:t>
            </a:r>
          </a:p>
        </p:txBody>
      </p:sp>
      <p:sp>
        <p:nvSpPr>
          <p:cNvPr id="17413" name="Text Box 27">
            <a:extLst>
              <a:ext uri="{FF2B5EF4-FFF2-40B4-BE49-F238E27FC236}">
                <a16:creationId xmlns:a16="http://schemas.microsoft.com/office/drawing/2014/main" id="{5BC75A12-1E32-4CBE-90EF-150972FE1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3163" y="1433513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7414" name="Text Box 11">
            <a:extLst>
              <a:ext uri="{FF2B5EF4-FFF2-40B4-BE49-F238E27FC236}">
                <a16:creationId xmlns:a16="http://schemas.microsoft.com/office/drawing/2014/main" id="{2EE355B2-EE7F-481E-BA6D-EB1F0751E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1975" y="57308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grpSp>
        <p:nvGrpSpPr>
          <p:cNvPr id="17415" name="Group 8">
            <a:extLst>
              <a:ext uri="{FF2B5EF4-FFF2-40B4-BE49-F238E27FC236}">
                <a16:creationId xmlns:a16="http://schemas.microsoft.com/office/drawing/2014/main" id="{F863AE40-D73F-41DD-B23A-BD7471B5626B}"/>
              </a:ext>
            </a:extLst>
          </p:cNvPr>
          <p:cNvGrpSpPr>
            <a:grpSpLocks/>
          </p:cNvGrpSpPr>
          <p:nvPr/>
        </p:nvGrpSpPr>
        <p:grpSpPr bwMode="auto">
          <a:xfrm>
            <a:off x="3713163" y="1433513"/>
            <a:ext cx="838200" cy="1143000"/>
            <a:chOff x="3733006" y="3277394"/>
            <a:chExt cx="762794" cy="114300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7D1D330-A03E-40C3-980D-A2B82A314EC1}"/>
                </a:ext>
              </a:extLst>
            </p:cNvPr>
            <p:cNvCxnSpPr/>
            <p:nvPr/>
          </p:nvCxnSpPr>
          <p:spPr>
            <a:xfrm rot="5400000">
              <a:off x="3162229" y="3848171"/>
              <a:ext cx="1143000" cy="1444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1E018F9-7E9D-434A-855F-49DE67F9DF08}"/>
                </a:ext>
              </a:extLst>
            </p:cNvPr>
            <p:cNvCxnSpPr/>
            <p:nvPr/>
          </p:nvCxnSpPr>
          <p:spPr>
            <a:xfrm>
              <a:off x="3734450" y="3799681"/>
              <a:ext cx="761350" cy="1588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16" name="Text Box 11">
            <a:extLst>
              <a:ext uri="{FF2B5EF4-FFF2-40B4-BE49-F238E27FC236}">
                <a16:creationId xmlns:a16="http://schemas.microsoft.com/office/drawing/2014/main" id="{A73499B4-463A-438E-8C4B-577467712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6963" y="1916113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7417" name="Text Box 11">
            <a:extLst>
              <a:ext uri="{FF2B5EF4-FFF2-40B4-BE49-F238E27FC236}">
                <a16:creationId xmlns:a16="http://schemas.microsoft.com/office/drawing/2014/main" id="{AEAC27F8-7AE3-4438-984D-A8F22DD72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2027" y="1890713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7418" name="Text Box 11">
            <a:extLst>
              <a:ext uri="{FF2B5EF4-FFF2-40B4-BE49-F238E27FC236}">
                <a16:creationId xmlns:a16="http://schemas.microsoft.com/office/drawing/2014/main" id="{89CC2518-1A70-4A3D-A0E1-F01686DF8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6778" y="1901386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7419" name="Text Box 11">
            <a:extLst>
              <a:ext uri="{FF2B5EF4-FFF2-40B4-BE49-F238E27FC236}">
                <a16:creationId xmlns:a16="http://schemas.microsoft.com/office/drawing/2014/main" id="{340B7402-C7CA-4935-8705-DCFE6DA9F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5563" y="192405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420" name="Text Box 11">
            <a:extLst>
              <a:ext uri="{FF2B5EF4-FFF2-40B4-BE49-F238E27FC236}">
                <a16:creationId xmlns:a16="http://schemas.microsoft.com/office/drawing/2014/main" id="{104AF785-57A5-4CD0-A59A-F5F8D656D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6998" y="231960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7421" name="Text Box 11">
            <a:extLst>
              <a:ext uri="{FF2B5EF4-FFF2-40B4-BE49-F238E27FC236}">
                <a16:creationId xmlns:a16="http://schemas.microsoft.com/office/drawing/2014/main" id="{82B20FFE-D0F9-4B40-8BDE-19F20FC83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4485" y="231960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7422" name="Text Box 11">
            <a:extLst>
              <a:ext uri="{FF2B5EF4-FFF2-40B4-BE49-F238E27FC236}">
                <a16:creationId xmlns:a16="http://schemas.microsoft.com/office/drawing/2014/main" id="{B941C2EE-8337-491D-9B6C-6FB8EA175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1919289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423" name="Text Box 11">
            <a:extLst>
              <a:ext uri="{FF2B5EF4-FFF2-40B4-BE49-F238E27FC236}">
                <a16:creationId xmlns:a16="http://schemas.microsoft.com/office/drawing/2014/main" id="{771928EA-217F-493C-BD08-0ACCCF8DA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378" y="277094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7424" name="Text Box 11">
            <a:extLst>
              <a:ext uri="{FF2B5EF4-FFF2-40B4-BE49-F238E27FC236}">
                <a16:creationId xmlns:a16="http://schemas.microsoft.com/office/drawing/2014/main" id="{10571088-C850-4D11-8059-E2054A65D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5842" y="2774561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7425" name="Text Box 11">
            <a:extLst>
              <a:ext uri="{FF2B5EF4-FFF2-40B4-BE49-F238E27FC236}">
                <a16:creationId xmlns:a16="http://schemas.microsoft.com/office/drawing/2014/main" id="{6A406A0B-19D7-4C19-BC92-1209DEE8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7050" y="1919289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426" name="Text Box 11">
            <a:extLst>
              <a:ext uri="{FF2B5EF4-FFF2-40B4-BE49-F238E27FC236}">
                <a16:creationId xmlns:a16="http://schemas.microsoft.com/office/drawing/2014/main" id="{01973CA5-62A7-4542-B09A-9B8C91AB0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130" y="3119051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427" name="Text Box 14">
            <a:extLst>
              <a:ext uri="{FF2B5EF4-FFF2-40B4-BE49-F238E27FC236}">
                <a16:creationId xmlns:a16="http://schemas.microsoft.com/office/drawing/2014/main" id="{C40EF46A-1E00-455F-949F-0A0A6D819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963" y="3852863"/>
            <a:ext cx="4176712" cy="5842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9365 : 3 = 3121 (dư 2)</a:t>
            </a:r>
          </a:p>
        </p:txBody>
      </p:sp>
      <p:sp>
        <p:nvSpPr>
          <p:cNvPr id="17428" name="Text Box 11">
            <a:extLst>
              <a:ext uri="{FF2B5EF4-FFF2-40B4-BE49-F238E27FC236}">
                <a16:creationId xmlns:a16="http://schemas.microsoft.com/office/drawing/2014/main" id="{F0D9AF8F-6C52-4D3B-A548-51FA840D1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3800" y="57308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429" name="Text Box 14">
            <a:extLst>
              <a:ext uri="{FF2B5EF4-FFF2-40B4-BE49-F238E27FC236}">
                <a16:creationId xmlns:a16="http://schemas.microsoft.com/office/drawing/2014/main" id="{D27B4A7A-256A-456F-B917-B932F6C47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8325" y="577850"/>
            <a:ext cx="2057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2249 : 4 =</a:t>
            </a:r>
          </a:p>
        </p:txBody>
      </p:sp>
      <p:sp>
        <p:nvSpPr>
          <p:cNvPr id="17430" name="Text Box 32">
            <a:extLst>
              <a:ext uri="{FF2B5EF4-FFF2-40B4-BE49-F238E27FC236}">
                <a16:creationId xmlns:a16="http://schemas.microsoft.com/office/drawing/2014/main" id="{1934DB59-813D-4A15-A3CE-F31910751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9256" y="1365250"/>
            <a:ext cx="121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2249 </a:t>
            </a:r>
          </a:p>
        </p:txBody>
      </p:sp>
      <p:sp>
        <p:nvSpPr>
          <p:cNvPr id="17431" name="Text Box 27">
            <a:extLst>
              <a:ext uri="{FF2B5EF4-FFF2-40B4-BE49-F238E27FC236}">
                <a16:creationId xmlns:a16="http://schemas.microsoft.com/office/drawing/2014/main" id="{EC6765BA-8C39-495D-84C3-B5DC74ABF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4388" y="136525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7432" name="Text Box 11">
            <a:extLst>
              <a:ext uri="{FF2B5EF4-FFF2-40B4-BE49-F238E27FC236}">
                <a16:creationId xmlns:a16="http://schemas.microsoft.com/office/drawing/2014/main" id="{DC54603B-59DB-4CAB-848F-D63DA51B9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2063" y="55403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grpSp>
        <p:nvGrpSpPr>
          <p:cNvPr id="17433" name="Group 34">
            <a:extLst>
              <a:ext uri="{FF2B5EF4-FFF2-40B4-BE49-F238E27FC236}">
                <a16:creationId xmlns:a16="http://schemas.microsoft.com/office/drawing/2014/main" id="{2252D604-91B8-4ABB-8780-17962D7FC2E7}"/>
              </a:ext>
            </a:extLst>
          </p:cNvPr>
          <p:cNvGrpSpPr>
            <a:grpSpLocks/>
          </p:cNvGrpSpPr>
          <p:nvPr/>
        </p:nvGrpSpPr>
        <p:grpSpPr bwMode="auto">
          <a:xfrm>
            <a:off x="8358189" y="1365250"/>
            <a:ext cx="763587" cy="1143000"/>
            <a:chOff x="3733006" y="3277394"/>
            <a:chExt cx="762794" cy="1143000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AD7A0CD-7D87-45F5-906D-116E680EA157}"/>
                </a:ext>
              </a:extLst>
            </p:cNvPr>
            <p:cNvCxnSpPr/>
            <p:nvPr/>
          </p:nvCxnSpPr>
          <p:spPr>
            <a:xfrm rot="5400000">
              <a:off x="3162299" y="3848101"/>
              <a:ext cx="1143000" cy="1585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63F22C4-E79D-41D5-8EB9-E9E4E84527B4}"/>
                </a:ext>
              </a:extLst>
            </p:cNvPr>
            <p:cNvCxnSpPr/>
            <p:nvPr/>
          </p:nvCxnSpPr>
          <p:spPr>
            <a:xfrm>
              <a:off x="3734591" y="3799682"/>
              <a:ext cx="761209" cy="1587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434" name="Text Box 11">
            <a:extLst>
              <a:ext uri="{FF2B5EF4-FFF2-40B4-BE49-F238E27FC236}">
                <a16:creationId xmlns:a16="http://schemas.microsoft.com/office/drawing/2014/main" id="{26E7B35E-1DD2-433F-8541-77D6B7A10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8188" y="184785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7435" name="Text Box 11">
            <a:extLst>
              <a:ext uri="{FF2B5EF4-FFF2-40B4-BE49-F238E27FC236}">
                <a16:creationId xmlns:a16="http://schemas.microsoft.com/office/drawing/2014/main" id="{08411426-30BD-4327-B1E3-ADB0451B6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5652" y="1817689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436" name="Text Box 11">
            <a:extLst>
              <a:ext uri="{FF2B5EF4-FFF2-40B4-BE49-F238E27FC236}">
                <a16:creationId xmlns:a16="http://schemas.microsoft.com/office/drawing/2014/main" id="{20BF2524-4008-4F13-9B42-AB6657B13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5385" y="1830388"/>
            <a:ext cx="46333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7437" name="Text Box 11">
            <a:extLst>
              <a:ext uri="{FF2B5EF4-FFF2-40B4-BE49-F238E27FC236}">
                <a16:creationId xmlns:a16="http://schemas.microsoft.com/office/drawing/2014/main" id="{28522270-9FAD-45EE-8517-CC8794408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1075" y="185102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7438" name="Text Box 11">
            <a:extLst>
              <a:ext uri="{FF2B5EF4-FFF2-40B4-BE49-F238E27FC236}">
                <a16:creationId xmlns:a16="http://schemas.microsoft.com/office/drawing/2014/main" id="{93C0A255-300D-4447-BFC9-D7F83DFA3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0623" y="2311012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7439" name="Text Box 11">
            <a:extLst>
              <a:ext uri="{FF2B5EF4-FFF2-40B4-BE49-F238E27FC236}">
                <a16:creationId xmlns:a16="http://schemas.microsoft.com/office/drawing/2014/main" id="{29F906FC-91B3-4BA2-AB70-E2FA88835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0335" y="23157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7440" name="Text Box 11">
            <a:extLst>
              <a:ext uri="{FF2B5EF4-FFF2-40B4-BE49-F238E27FC236}">
                <a16:creationId xmlns:a16="http://schemas.microsoft.com/office/drawing/2014/main" id="{4EC3D969-9696-4C90-8877-D3F652416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9675" y="184785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7441" name="Text Box 11">
            <a:extLst>
              <a:ext uri="{FF2B5EF4-FFF2-40B4-BE49-F238E27FC236}">
                <a16:creationId xmlns:a16="http://schemas.microsoft.com/office/drawing/2014/main" id="{BDD5929B-F78C-4919-B6F3-0D8E655A69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8053" y="2744890"/>
            <a:ext cx="419811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442" name="Text Box 14">
            <a:extLst>
              <a:ext uri="{FF2B5EF4-FFF2-40B4-BE49-F238E27FC236}">
                <a16:creationId xmlns:a16="http://schemas.microsoft.com/office/drawing/2014/main" id="{C9106DEB-3C63-4296-AE11-FE87546A6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0338" y="3852863"/>
            <a:ext cx="3848100" cy="5842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2249 : 4 = 562 (d</a:t>
            </a:r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3CB04DD-5267-44D6-945F-A5E22C4A3602}"/>
              </a:ext>
            </a:extLst>
          </p:cNvPr>
          <p:cNvSpPr/>
          <p:nvPr/>
        </p:nvSpPr>
        <p:spPr>
          <a:xfrm>
            <a:off x="3419475" y="4905375"/>
            <a:ext cx="6997700" cy="135255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A71F0419-7386-4C4D-858B-90E97FA4B589}"/>
              </a:ext>
            </a:extLst>
          </p:cNvPr>
          <p:cNvSpPr/>
          <p:nvPr/>
        </p:nvSpPr>
        <p:spPr>
          <a:xfrm>
            <a:off x="1758950" y="5130800"/>
            <a:ext cx="1366838" cy="99218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E7D3CAE-A861-4CF2-B4C9-53EFBFB0B819}"/>
              </a:ext>
            </a:extLst>
          </p:cNvPr>
          <p:cNvGrpSpPr/>
          <p:nvPr/>
        </p:nvGrpSpPr>
        <p:grpSpPr>
          <a:xfrm>
            <a:off x="3604307" y="1473396"/>
            <a:ext cx="1138239" cy="1349374"/>
            <a:chOff x="2982913" y="1827214"/>
            <a:chExt cx="1138239" cy="1349374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31D7135-E73B-4F79-AE34-EFFC2EA77408}"/>
                </a:ext>
              </a:extLst>
            </p:cNvPr>
            <p:cNvCxnSpPr/>
            <p:nvPr/>
          </p:nvCxnSpPr>
          <p:spPr>
            <a:xfrm>
              <a:off x="2982913" y="1827214"/>
              <a:ext cx="9525" cy="134937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A00CBF73-C454-485D-AF5D-3AA4761D7636}"/>
                </a:ext>
              </a:extLst>
            </p:cNvPr>
            <p:cNvCxnSpPr>
              <a:cxnSpLocks/>
            </p:cNvCxnSpPr>
            <p:nvPr/>
          </p:nvCxnSpPr>
          <p:spPr>
            <a:xfrm>
              <a:off x="2992438" y="2311136"/>
              <a:ext cx="1128714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7400642-9887-4F3C-B9E4-A0729876698F}"/>
              </a:ext>
            </a:extLst>
          </p:cNvPr>
          <p:cNvGrpSpPr/>
          <p:nvPr/>
        </p:nvGrpSpPr>
        <p:grpSpPr>
          <a:xfrm>
            <a:off x="8292925" y="1427793"/>
            <a:ext cx="1138239" cy="1349374"/>
            <a:chOff x="2982913" y="1827214"/>
            <a:chExt cx="1138239" cy="1349374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8ACEE747-555D-473A-9AF6-1A2D8B6FBDF5}"/>
                </a:ext>
              </a:extLst>
            </p:cNvPr>
            <p:cNvCxnSpPr/>
            <p:nvPr/>
          </p:nvCxnSpPr>
          <p:spPr>
            <a:xfrm>
              <a:off x="2982913" y="1827214"/>
              <a:ext cx="9525" cy="134937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5D910884-49AF-42C2-BDE4-1F0F51FB55A7}"/>
                </a:ext>
              </a:extLst>
            </p:cNvPr>
            <p:cNvCxnSpPr>
              <a:cxnSpLocks/>
            </p:cNvCxnSpPr>
            <p:nvPr/>
          </p:nvCxnSpPr>
          <p:spPr>
            <a:xfrm>
              <a:off x="2992438" y="2311136"/>
              <a:ext cx="1128714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>
            <a:extLst>
              <a:ext uri="{FF2B5EF4-FFF2-40B4-BE49-F238E27FC236}">
                <a16:creationId xmlns:a16="http://schemas.microsoft.com/office/drawing/2014/main" id="{6A8CC698-A1E9-4E60-B187-703C10476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09600"/>
            <a:ext cx="2046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</a:t>
            </a: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13DCC1C4-5346-47A1-97CA-E859F0B27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2700" y="23272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" name="Text Box 11">
            <a:extLst>
              <a:ext uri="{FF2B5EF4-FFF2-40B4-BE49-F238E27FC236}">
                <a16:creationId xmlns:a16="http://schemas.microsoft.com/office/drawing/2014/main" id="{BD923828-BB5B-4FC5-88E0-7FCFC3AFD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5613" y="23114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" name="Text Box 11">
            <a:extLst>
              <a:ext uri="{FF2B5EF4-FFF2-40B4-BE49-F238E27FC236}">
                <a16:creationId xmlns:a16="http://schemas.microsoft.com/office/drawing/2014/main" id="{B25F4E4D-CCD0-4905-B80B-495E5DA42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2250" y="23368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6E759567-BE2F-4E66-8203-23E866386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2463" y="231933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DE2EB05C-CAA8-4ADD-81E9-C158C39CA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1825" y="280035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1" name="Text Box 11">
            <a:extLst>
              <a:ext uri="{FF2B5EF4-FFF2-40B4-BE49-F238E27FC236}">
                <a16:creationId xmlns:a16="http://schemas.microsoft.com/office/drawing/2014/main" id="{0F7B4DD2-39AA-4627-BA71-28CF7E16B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75" y="2789239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A67FD87E-96AB-48CB-B61E-8D0B7394D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2438" y="23272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15B341C5-5678-452A-838E-C6715A3A9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488" y="32258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grpSp>
        <p:nvGrpSpPr>
          <p:cNvPr id="14" name="Group 8">
            <a:extLst>
              <a:ext uri="{FF2B5EF4-FFF2-40B4-BE49-F238E27FC236}">
                <a16:creationId xmlns:a16="http://schemas.microsoft.com/office/drawing/2014/main" id="{E86A04E3-B606-4CD0-84B9-2AA9E8112A58}"/>
              </a:ext>
            </a:extLst>
          </p:cNvPr>
          <p:cNvGrpSpPr>
            <a:grpSpLocks/>
          </p:cNvGrpSpPr>
          <p:nvPr/>
        </p:nvGrpSpPr>
        <p:grpSpPr bwMode="auto">
          <a:xfrm>
            <a:off x="8913813" y="1828800"/>
            <a:ext cx="838200" cy="1143000"/>
            <a:chOff x="3733006" y="3277394"/>
            <a:chExt cx="762794" cy="114300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D90118D-CAA8-47FE-B70D-6A0DA097A1DA}"/>
                </a:ext>
              </a:extLst>
            </p:cNvPr>
            <p:cNvCxnSpPr/>
            <p:nvPr/>
          </p:nvCxnSpPr>
          <p:spPr>
            <a:xfrm rot="5400000">
              <a:off x="3162229" y="3848171"/>
              <a:ext cx="1143000" cy="1444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339DDE7-1D44-48F1-9512-5953E1CE7E14}"/>
                </a:ext>
              </a:extLst>
            </p:cNvPr>
            <p:cNvCxnSpPr/>
            <p:nvPr/>
          </p:nvCxnSpPr>
          <p:spPr>
            <a:xfrm>
              <a:off x="3734450" y="3799682"/>
              <a:ext cx="761350" cy="1587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 Box 32">
            <a:extLst>
              <a:ext uri="{FF2B5EF4-FFF2-40B4-BE49-F238E27FC236}">
                <a16:creationId xmlns:a16="http://schemas.microsoft.com/office/drawing/2014/main" id="{88752570-843C-4263-9985-2F3CAE281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7013" y="1827214"/>
            <a:ext cx="1219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4159 </a:t>
            </a:r>
          </a:p>
        </p:txBody>
      </p:sp>
      <p:sp>
        <p:nvSpPr>
          <p:cNvPr id="18" name="Text Box 27">
            <a:extLst>
              <a:ext uri="{FF2B5EF4-FFF2-40B4-BE49-F238E27FC236}">
                <a16:creationId xmlns:a16="http://schemas.microsoft.com/office/drawing/2014/main" id="{A37ACEBF-4EDA-4391-B4FA-764065A19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5275" y="179863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9" name="Text Box 11">
            <a:extLst>
              <a:ext uri="{FF2B5EF4-FFF2-40B4-BE49-F238E27FC236}">
                <a16:creationId xmlns:a16="http://schemas.microsoft.com/office/drawing/2014/main" id="{620F4F39-9823-4AC3-80C1-C6564ED6E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913" y="231298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0" name="Text Box 11">
            <a:extLst>
              <a:ext uri="{FF2B5EF4-FFF2-40B4-BE49-F238E27FC236}">
                <a16:creationId xmlns:a16="http://schemas.microsoft.com/office/drawing/2014/main" id="{A160E5EA-BDCB-4AFC-8268-C2D45D520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4525" y="2284413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2265E490-65AB-4A56-BFAB-2C68B2A93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413" y="22987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2" name="Text Box 11">
            <a:extLst>
              <a:ext uri="{FF2B5EF4-FFF2-40B4-BE49-F238E27FC236}">
                <a16:creationId xmlns:a16="http://schemas.microsoft.com/office/drawing/2014/main" id="{F81266A4-FD74-4CD6-A896-D77FC98E2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9763" y="231933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3" name="Text Box 11">
            <a:extLst>
              <a:ext uri="{FF2B5EF4-FFF2-40B4-BE49-F238E27FC236}">
                <a16:creationId xmlns:a16="http://schemas.microsoft.com/office/drawing/2014/main" id="{8842ED3B-C3B7-4594-BE85-EC96633E6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8525" y="271303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4" name="Text Box 11">
            <a:extLst>
              <a:ext uri="{FF2B5EF4-FFF2-40B4-BE49-F238E27FC236}">
                <a16:creationId xmlns:a16="http://schemas.microsoft.com/office/drawing/2014/main" id="{DF5350C3-60F2-4F55-A1AA-4173FB307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9188" y="27019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C6787AF3-1D8B-4599-98CA-0C0B0D7F6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4238" y="2312989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6" name="Text Box 11">
            <a:extLst>
              <a:ext uri="{FF2B5EF4-FFF2-40B4-BE49-F238E27FC236}">
                <a16:creationId xmlns:a16="http://schemas.microsoft.com/office/drawing/2014/main" id="{E6A2D862-49A7-4843-B62C-E03B7F17A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316388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7" name="Text Box 11">
            <a:extLst>
              <a:ext uri="{FF2B5EF4-FFF2-40B4-BE49-F238E27FC236}">
                <a16:creationId xmlns:a16="http://schemas.microsoft.com/office/drawing/2014/main" id="{B39BF406-DD64-43D7-8965-FDC6CD7FE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325" y="3182939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28" name="Text Box 11">
            <a:extLst>
              <a:ext uri="{FF2B5EF4-FFF2-40B4-BE49-F238E27FC236}">
                <a16:creationId xmlns:a16="http://schemas.microsoft.com/office/drawing/2014/main" id="{4AEE0CDF-F161-4DA8-97F4-7A1F4DA4C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25" y="2312989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9" name="Text Box 11">
            <a:extLst>
              <a:ext uri="{FF2B5EF4-FFF2-40B4-BE49-F238E27FC236}">
                <a16:creationId xmlns:a16="http://schemas.microsoft.com/office/drawing/2014/main" id="{2F6E16B7-5426-46B5-BECA-6999C060B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325" y="3624264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pSp>
        <p:nvGrpSpPr>
          <p:cNvPr id="30" name="Group 8">
            <a:extLst>
              <a:ext uri="{FF2B5EF4-FFF2-40B4-BE49-F238E27FC236}">
                <a16:creationId xmlns:a16="http://schemas.microsoft.com/office/drawing/2014/main" id="{E91E738F-176F-4340-8409-AE8E9517C5F3}"/>
              </a:ext>
            </a:extLst>
          </p:cNvPr>
          <p:cNvGrpSpPr>
            <a:grpSpLocks/>
          </p:cNvGrpSpPr>
          <p:nvPr/>
        </p:nvGrpSpPr>
        <p:grpSpPr bwMode="auto">
          <a:xfrm>
            <a:off x="2995613" y="1816100"/>
            <a:ext cx="838200" cy="1143000"/>
            <a:chOff x="3733006" y="3277394"/>
            <a:chExt cx="762794" cy="114300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2A472E0-3B2E-4538-A46B-A7A014711383}"/>
                </a:ext>
              </a:extLst>
            </p:cNvPr>
            <p:cNvCxnSpPr/>
            <p:nvPr/>
          </p:nvCxnSpPr>
          <p:spPr>
            <a:xfrm rot="5400000">
              <a:off x="3162229" y="3848171"/>
              <a:ext cx="1143000" cy="1444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1E54B69-81DF-4531-91BC-72EFFBDD9D0B}"/>
                </a:ext>
              </a:extLst>
            </p:cNvPr>
            <p:cNvCxnSpPr/>
            <p:nvPr/>
          </p:nvCxnSpPr>
          <p:spPr>
            <a:xfrm>
              <a:off x="3734450" y="3799682"/>
              <a:ext cx="761350" cy="1587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Text Box 32">
            <a:extLst>
              <a:ext uri="{FF2B5EF4-FFF2-40B4-BE49-F238E27FC236}">
                <a16:creationId xmlns:a16="http://schemas.microsoft.com/office/drawing/2014/main" id="{0F74C688-96A2-4E15-8598-8750D2437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1814514"/>
            <a:ext cx="1219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2469 </a:t>
            </a:r>
          </a:p>
        </p:txBody>
      </p:sp>
      <p:sp>
        <p:nvSpPr>
          <p:cNvPr id="34" name="Text Box 27">
            <a:extLst>
              <a:ext uri="{FF2B5EF4-FFF2-40B4-BE49-F238E27FC236}">
                <a16:creationId xmlns:a16="http://schemas.microsoft.com/office/drawing/2014/main" id="{222672BD-A0A8-4A31-B165-1578E5F75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5488" y="178435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5" name="Text Box 11">
            <a:extLst>
              <a:ext uri="{FF2B5EF4-FFF2-40B4-BE49-F238E27FC236}">
                <a16:creationId xmlns:a16="http://schemas.microsoft.com/office/drawing/2014/main" id="{15CE3908-F662-4354-AF33-F80E8B59B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9325" y="23272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6" name="Text Box 11">
            <a:extLst>
              <a:ext uri="{FF2B5EF4-FFF2-40B4-BE49-F238E27FC236}">
                <a16:creationId xmlns:a16="http://schemas.microsoft.com/office/drawing/2014/main" id="{52A7A1BF-C6DB-4D0A-88D9-EEE555E50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9350" y="22987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37" name="Text Box 11">
            <a:extLst>
              <a:ext uri="{FF2B5EF4-FFF2-40B4-BE49-F238E27FC236}">
                <a16:creationId xmlns:a16="http://schemas.microsoft.com/office/drawing/2014/main" id="{A1C82779-8A0F-4C00-880F-04FD63A82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2238" y="2311400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8" name="Text Box 11">
            <a:extLst>
              <a:ext uri="{FF2B5EF4-FFF2-40B4-BE49-F238E27FC236}">
                <a16:creationId xmlns:a16="http://schemas.microsoft.com/office/drawing/2014/main" id="{37D7E075-948A-4C55-BDA2-58E7DEEDB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4588" y="233203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9" name="Text Box 11">
            <a:extLst>
              <a:ext uri="{FF2B5EF4-FFF2-40B4-BE49-F238E27FC236}">
                <a16:creationId xmlns:a16="http://schemas.microsoft.com/office/drawing/2014/main" id="{774B8B24-CF19-4D91-A302-99C79D4DC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3350" y="272573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0" name="Text Box 11">
            <a:extLst>
              <a:ext uri="{FF2B5EF4-FFF2-40B4-BE49-F238E27FC236}">
                <a16:creationId xmlns:a16="http://schemas.microsoft.com/office/drawing/2014/main" id="{07E9B74B-009D-4CFE-92D3-E6A3C5035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139" y="2730500"/>
            <a:ext cx="547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1" name="Text Box 11">
            <a:extLst>
              <a:ext uri="{FF2B5EF4-FFF2-40B4-BE49-F238E27FC236}">
                <a16:creationId xmlns:a16="http://schemas.microsoft.com/office/drawing/2014/main" id="{21590D27-E34D-4EFE-A326-16FA84DD8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9063" y="23272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2" name="Text Box 11">
            <a:extLst>
              <a:ext uri="{FF2B5EF4-FFF2-40B4-BE49-F238E27FC236}">
                <a16:creationId xmlns:a16="http://schemas.microsoft.com/office/drawing/2014/main" id="{F1872059-B587-4EAC-AE08-5CE3FF04B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7663" y="317658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3" name="Text Box 11">
            <a:extLst>
              <a:ext uri="{FF2B5EF4-FFF2-40B4-BE49-F238E27FC236}">
                <a16:creationId xmlns:a16="http://schemas.microsoft.com/office/drawing/2014/main" id="{9B780566-BA64-4649-A919-DB4107C28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5150" y="319722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4" name="Text Box 11">
            <a:extLst>
              <a:ext uri="{FF2B5EF4-FFF2-40B4-BE49-F238E27FC236}">
                <a16:creationId xmlns:a16="http://schemas.microsoft.com/office/drawing/2014/main" id="{C3740F6C-918D-4481-A1C8-7E6BE75EA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1950" y="23272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5" name="Text Box 11">
            <a:extLst>
              <a:ext uri="{FF2B5EF4-FFF2-40B4-BE49-F238E27FC236}">
                <a16:creationId xmlns:a16="http://schemas.microsoft.com/office/drawing/2014/main" id="{9014618A-DC4F-4310-8DBE-46C002C81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5150" y="3636964"/>
            <a:ext cx="609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grpSp>
        <p:nvGrpSpPr>
          <p:cNvPr id="46" name="Group 8">
            <a:extLst>
              <a:ext uri="{FF2B5EF4-FFF2-40B4-BE49-F238E27FC236}">
                <a16:creationId xmlns:a16="http://schemas.microsoft.com/office/drawing/2014/main" id="{E3AD2C02-FCC8-46A6-B1BF-C0BB218EF52C}"/>
              </a:ext>
            </a:extLst>
          </p:cNvPr>
          <p:cNvGrpSpPr>
            <a:grpSpLocks/>
          </p:cNvGrpSpPr>
          <p:nvPr/>
        </p:nvGrpSpPr>
        <p:grpSpPr bwMode="auto">
          <a:xfrm>
            <a:off x="6040438" y="1828800"/>
            <a:ext cx="838200" cy="1143000"/>
            <a:chOff x="3733006" y="3277394"/>
            <a:chExt cx="762794" cy="1143000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EB012EF0-E8A5-46E3-A40B-787810DBBF7A}"/>
                </a:ext>
              </a:extLst>
            </p:cNvPr>
            <p:cNvCxnSpPr/>
            <p:nvPr/>
          </p:nvCxnSpPr>
          <p:spPr>
            <a:xfrm rot="5400000">
              <a:off x="3162229" y="3848171"/>
              <a:ext cx="1143000" cy="1444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6E2864F7-7532-4A8F-9CB6-9B07547CE85E}"/>
                </a:ext>
              </a:extLst>
            </p:cNvPr>
            <p:cNvCxnSpPr/>
            <p:nvPr/>
          </p:nvCxnSpPr>
          <p:spPr>
            <a:xfrm>
              <a:off x="3734450" y="3799682"/>
              <a:ext cx="761350" cy="1587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 Box 32">
            <a:extLst>
              <a:ext uri="{FF2B5EF4-FFF2-40B4-BE49-F238E27FC236}">
                <a16:creationId xmlns:a16="http://schemas.microsoft.com/office/drawing/2014/main" id="{7E1B8915-51E2-42A8-9CED-FA5B9BD9D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638" y="1827214"/>
            <a:ext cx="12192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6487</a:t>
            </a:r>
          </a:p>
        </p:txBody>
      </p:sp>
      <p:sp>
        <p:nvSpPr>
          <p:cNvPr id="50" name="Text Box 27">
            <a:extLst>
              <a:ext uri="{FF2B5EF4-FFF2-40B4-BE49-F238E27FC236}">
                <a16:creationId xmlns:a16="http://schemas.microsoft.com/office/drawing/2014/main" id="{E90B8497-D033-4241-A99D-6D4DD991C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0313" y="1798638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302E356-417F-41F2-A611-A3FCB108D84C}"/>
              </a:ext>
            </a:extLst>
          </p:cNvPr>
          <p:cNvGrpSpPr/>
          <p:nvPr/>
        </p:nvGrpSpPr>
        <p:grpSpPr>
          <a:xfrm>
            <a:off x="2982913" y="1827214"/>
            <a:ext cx="1138239" cy="1349374"/>
            <a:chOff x="2982913" y="1827214"/>
            <a:chExt cx="1138239" cy="1349374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E298B90-2582-4847-AC9F-7D5B618B2B2B}"/>
                </a:ext>
              </a:extLst>
            </p:cNvPr>
            <p:cNvCxnSpPr/>
            <p:nvPr/>
          </p:nvCxnSpPr>
          <p:spPr>
            <a:xfrm>
              <a:off x="2982913" y="1827214"/>
              <a:ext cx="9525" cy="134937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D4AB9A5C-113E-43CE-BBF1-45948EEA4A54}"/>
                </a:ext>
              </a:extLst>
            </p:cNvPr>
            <p:cNvCxnSpPr>
              <a:cxnSpLocks/>
            </p:cNvCxnSpPr>
            <p:nvPr/>
          </p:nvCxnSpPr>
          <p:spPr>
            <a:xfrm>
              <a:off x="2992438" y="2311136"/>
              <a:ext cx="1128714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E5E48C88-5151-451C-8B9C-FF78964EC170}"/>
              </a:ext>
            </a:extLst>
          </p:cNvPr>
          <p:cNvGrpSpPr/>
          <p:nvPr/>
        </p:nvGrpSpPr>
        <p:grpSpPr>
          <a:xfrm>
            <a:off x="6021386" y="1928813"/>
            <a:ext cx="1138239" cy="1349374"/>
            <a:chOff x="2982913" y="1827214"/>
            <a:chExt cx="1138239" cy="1349374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5AD4348A-F053-407E-AE89-DE591DA4A583}"/>
                </a:ext>
              </a:extLst>
            </p:cNvPr>
            <p:cNvCxnSpPr/>
            <p:nvPr/>
          </p:nvCxnSpPr>
          <p:spPr>
            <a:xfrm>
              <a:off x="2982913" y="1827214"/>
              <a:ext cx="9525" cy="134937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9AEF96E2-B70D-44D5-8F2F-E7944EFC6E99}"/>
                </a:ext>
              </a:extLst>
            </p:cNvPr>
            <p:cNvCxnSpPr>
              <a:cxnSpLocks/>
            </p:cNvCxnSpPr>
            <p:nvPr/>
          </p:nvCxnSpPr>
          <p:spPr>
            <a:xfrm>
              <a:off x="2992438" y="2311136"/>
              <a:ext cx="1128714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DCCC1875-86EE-43D7-BE5F-30373321E244}"/>
              </a:ext>
            </a:extLst>
          </p:cNvPr>
          <p:cNvGrpSpPr/>
          <p:nvPr/>
        </p:nvGrpSpPr>
        <p:grpSpPr>
          <a:xfrm>
            <a:off x="8912932" y="1916997"/>
            <a:ext cx="1138239" cy="1349374"/>
            <a:chOff x="2982913" y="1827214"/>
            <a:chExt cx="1138239" cy="1349374"/>
          </a:xfrm>
        </p:grpSpPr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1AC1536-5D27-4D68-9A81-03B0C26058AC}"/>
                </a:ext>
              </a:extLst>
            </p:cNvPr>
            <p:cNvCxnSpPr/>
            <p:nvPr/>
          </p:nvCxnSpPr>
          <p:spPr>
            <a:xfrm>
              <a:off x="2982913" y="1827214"/>
              <a:ext cx="9525" cy="134937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2DE0DD35-0230-46A7-B2D7-FC180A2257C1}"/>
                </a:ext>
              </a:extLst>
            </p:cNvPr>
            <p:cNvCxnSpPr>
              <a:cxnSpLocks/>
            </p:cNvCxnSpPr>
            <p:nvPr/>
          </p:nvCxnSpPr>
          <p:spPr>
            <a:xfrm>
              <a:off x="2992438" y="2311136"/>
              <a:ext cx="1128714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9" grpId="0"/>
      <p:bldP spid="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1">
            <a:extLst>
              <a:ext uri="{FF2B5EF4-FFF2-40B4-BE49-F238E27FC236}">
                <a16:creationId xmlns:a16="http://schemas.microsoft.com/office/drawing/2014/main" id="{11AF5E35-379D-465D-B8CF-1796A3BDB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251" y="342331"/>
            <a:ext cx="10551994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Người ta lắp bánh xe ô tô, mỗi ô tô cần phải lắp 4 bánh xe. Hỏi có 1250 bánh xe thì lắp được nhiều nhất bao nhiêu ô tô như thế và còn thừa mấy bánh xe ? </a:t>
            </a: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6725F605-6B13-4F1A-81BB-361A7AE15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623" y="2103154"/>
            <a:ext cx="1676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18CF6700-6D0D-43AD-AD50-0F447B99E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052" y="2768120"/>
            <a:ext cx="454242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1250 : 4 = 312 (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6" name="Text Box 11">
            <a:extLst>
              <a:ext uri="{FF2B5EF4-FFF2-40B4-BE49-F238E27FC236}">
                <a16:creationId xmlns:a16="http://schemas.microsoft.com/office/drawing/2014/main" id="{27CFC319-D4AD-40EB-9C0A-14A952AEC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1151" y="3429000"/>
            <a:ext cx="557308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312 ô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8577C7B8-E039-42AE-AE14-EE17A9850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6543" y="4654316"/>
            <a:ext cx="414323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312 ô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   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665AEC8B-F528-44F6-BD7C-5FFE1035D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043" y="2121322"/>
            <a:ext cx="528395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1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1250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8AC7AB3-171E-4E80-883C-3C9B2D08F2C7}"/>
              </a:ext>
            </a:extLst>
          </p:cNvPr>
          <p:cNvCxnSpPr/>
          <p:nvPr/>
        </p:nvCxnSpPr>
        <p:spPr>
          <a:xfrm>
            <a:off x="5868537" y="1965278"/>
            <a:ext cx="0" cy="412019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">
            <a:extLst>
              <a:ext uri="{FF2B5EF4-FFF2-40B4-BE49-F238E27FC236}">
                <a16:creationId xmlns:a16="http://schemas.microsoft.com/office/drawing/2014/main" id="{631D463F-8D7E-418B-B980-461D08238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33400"/>
            <a:ext cx="7893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3. Cho 8 hình tam giác, mỗi hình như sau: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5563415-231B-46E7-806F-FFCAD89D260D}"/>
              </a:ext>
            </a:extLst>
          </p:cNvPr>
          <p:cNvCxnSpPr/>
          <p:nvPr/>
        </p:nvCxnSpPr>
        <p:spPr>
          <a:xfrm rot="5400000">
            <a:off x="4838701" y="2973388"/>
            <a:ext cx="2362200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2EEA2CE4-2FDC-4D68-B6F5-63E27E7F6EE7}"/>
              </a:ext>
            </a:extLst>
          </p:cNvPr>
          <p:cNvSpPr/>
          <p:nvPr/>
        </p:nvSpPr>
        <p:spPr>
          <a:xfrm>
            <a:off x="2743200" y="1976438"/>
            <a:ext cx="914400" cy="914400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1324188-27DA-4987-8FE5-1C8CB209571F}"/>
              </a:ext>
            </a:extLst>
          </p:cNvPr>
          <p:cNvGrpSpPr/>
          <p:nvPr/>
        </p:nvGrpSpPr>
        <p:grpSpPr>
          <a:xfrm>
            <a:off x="7031724" y="1742092"/>
            <a:ext cx="2716813" cy="1832438"/>
            <a:chOff x="5507723" y="1742092"/>
            <a:chExt cx="2716813" cy="1832438"/>
          </a:xfrm>
          <a:solidFill>
            <a:schemeClr val="bg1"/>
          </a:solidFill>
        </p:grpSpPr>
        <p:sp>
          <p:nvSpPr>
            <p:cNvPr id="37" name="Right Triangle 36">
              <a:extLst>
                <a:ext uri="{FF2B5EF4-FFF2-40B4-BE49-F238E27FC236}">
                  <a16:creationId xmlns:a16="http://schemas.microsoft.com/office/drawing/2014/main" id="{CE4C6D62-9B51-458A-B99A-7117E93D5FE3}"/>
                </a:ext>
              </a:extLst>
            </p:cNvPr>
            <p:cNvSpPr/>
            <p:nvPr/>
          </p:nvSpPr>
          <p:spPr>
            <a:xfrm rot="16200000">
              <a:off x="6400142" y="1749125"/>
              <a:ext cx="914400" cy="9144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Right Triangle 37">
              <a:extLst>
                <a:ext uri="{FF2B5EF4-FFF2-40B4-BE49-F238E27FC236}">
                  <a16:creationId xmlns:a16="http://schemas.microsoft.com/office/drawing/2014/main" id="{5BF0F102-F1B6-4A9F-A89E-A33C190F7E21}"/>
                </a:ext>
              </a:extLst>
            </p:cNvPr>
            <p:cNvSpPr/>
            <p:nvPr/>
          </p:nvSpPr>
          <p:spPr>
            <a:xfrm rot="16200000">
              <a:off x="5507723" y="1749125"/>
              <a:ext cx="914400" cy="9144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9" name="Right Triangle 38">
              <a:extLst>
                <a:ext uri="{FF2B5EF4-FFF2-40B4-BE49-F238E27FC236}">
                  <a16:creationId xmlns:a16="http://schemas.microsoft.com/office/drawing/2014/main" id="{9B32BD5B-9F74-4070-A360-3A783EE3DECE}"/>
                </a:ext>
              </a:extLst>
            </p:cNvPr>
            <p:cNvSpPr/>
            <p:nvPr/>
          </p:nvSpPr>
          <p:spPr>
            <a:xfrm>
              <a:off x="7310136" y="1742092"/>
              <a:ext cx="914400" cy="9144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Right Triangle 39">
              <a:extLst>
                <a:ext uri="{FF2B5EF4-FFF2-40B4-BE49-F238E27FC236}">
                  <a16:creationId xmlns:a16="http://schemas.microsoft.com/office/drawing/2014/main" id="{D22402C6-F806-40A1-9BBB-49CC9EBE49D5}"/>
                </a:ext>
              </a:extLst>
            </p:cNvPr>
            <p:cNvSpPr/>
            <p:nvPr/>
          </p:nvSpPr>
          <p:spPr>
            <a:xfrm rot="5400000">
              <a:off x="6418606" y="1749125"/>
              <a:ext cx="914400" cy="9144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ight Triangle 40">
              <a:extLst>
                <a:ext uri="{FF2B5EF4-FFF2-40B4-BE49-F238E27FC236}">
                  <a16:creationId xmlns:a16="http://schemas.microsoft.com/office/drawing/2014/main" id="{3A37040A-8D6F-4878-AE39-0EE3597DCC25}"/>
                </a:ext>
              </a:extLst>
            </p:cNvPr>
            <p:cNvSpPr/>
            <p:nvPr/>
          </p:nvSpPr>
          <p:spPr>
            <a:xfrm rot="5400000" flipV="1">
              <a:off x="5521120" y="2660130"/>
              <a:ext cx="914400" cy="9144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Right Triangle 41">
              <a:extLst>
                <a:ext uri="{FF2B5EF4-FFF2-40B4-BE49-F238E27FC236}">
                  <a16:creationId xmlns:a16="http://schemas.microsoft.com/office/drawing/2014/main" id="{0E9845A4-A7DD-4774-ACAA-30F2DF919EE4}"/>
                </a:ext>
              </a:extLst>
            </p:cNvPr>
            <p:cNvSpPr/>
            <p:nvPr/>
          </p:nvSpPr>
          <p:spPr>
            <a:xfrm rot="16200000">
              <a:off x="6388702" y="2638907"/>
              <a:ext cx="914400" cy="9144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Right Triangle 42">
              <a:extLst>
                <a:ext uri="{FF2B5EF4-FFF2-40B4-BE49-F238E27FC236}">
                  <a16:creationId xmlns:a16="http://schemas.microsoft.com/office/drawing/2014/main" id="{1A95FE4C-7EDF-4840-B928-42A299783842}"/>
                </a:ext>
              </a:extLst>
            </p:cNvPr>
            <p:cNvSpPr/>
            <p:nvPr/>
          </p:nvSpPr>
          <p:spPr>
            <a:xfrm rot="5400000">
              <a:off x="6425640" y="2621321"/>
              <a:ext cx="914400" cy="9144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ight Triangle 43">
              <a:extLst>
                <a:ext uri="{FF2B5EF4-FFF2-40B4-BE49-F238E27FC236}">
                  <a16:creationId xmlns:a16="http://schemas.microsoft.com/office/drawing/2014/main" id="{B8A38218-A3D4-47EA-A09A-7A2E11B3B850}"/>
                </a:ext>
              </a:extLst>
            </p:cNvPr>
            <p:cNvSpPr/>
            <p:nvPr/>
          </p:nvSpPr>
          <p:spPr>
            <a:xfrm flipV="1">
              <a:off x="7286846" y="2656492"/>
              <a:ext cx="914400" cy="9144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5" name="Right Triangle 44">
            <a:extLst>
              <a:ext uri="{FF2B5EF4-FFF2-40B4-BE49-F238E27FC236}">
                <a16:creationId xmlns:a16="http://schemas.microsoft.com/office/drawing/2014/main" id="{6DF613C1-427F-4BFF-BB62-1E24C81F5C59}"/>
              </a:ext>
            </a:extLst>
          </p:cNvPr>
          <p:cNvSpPr/>
          <p:nvPr/>
        </p:nvSpPr>
        <p:spPr>
          <a:xfrm rot="16200000">
            <a:off x="7927975" y="1736725"/>
            <a:ext cx="914400" cy="91440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Right Triangle 45">
            <a:extLst>
              <a:ext uri="{FF2B5EF4-FFF2-40B4-BE49-F238E27FC236}">
                <a16:creationId xmlns:a16="http://schemas.microsoft.com/office/drawing/2014/main" id="{DBC6E3F1-76C7-4391-8645-EE0545C438B6}"/>
              </a:ext>
            </a:extLst>
          </p:cNvPr>
          <p:cNvSpPr/>
          <p:nvPr/>
        </p:nvSpPr>
        <p:spPr>
          <a:xfrm rot="16200000">
            <a:off x="7013575" y="1736725"/>
            <a:ext cx="914400" cy="9144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Right Triangle 46">
            <a:extLst>
              <a:ext uri="{FF2B5EF4-FFF2-40B4-BE49-F238E27FC236}">
                <a16:creationId xmlns:a16="http://schemas.microsoft.com/office/drawing/2014/main" id="{C285E1EE-0C84-468A-B63B-6866A3104CE8}"/>
              </a:ext>
            </a:extLst>
          </p:cNvPr>
          <p:cNvSpPr/>
          <p:nvPr/>
        </p:nvSpPr>
        <p:spPr>
          <a:xfrm>
            <a:off x="8856663" y="1736725"/>
            <a:ext cx="914400" cy="914400"/>
          </a:xfrm>
          <a:prstGeom prst="rtTriangle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Right Triangle 47">
            <a:extLst>
              <a:ext uri="{FF2B5EF4-FFF2-40B4-BE49-F238E27FC236}">
                <a16:creationId xmlns:a16="http://schemas.microsoft.com/office/drawing/2014/main" id="{FB9C7351-0BC3-4EE6-87CF-9B13168C5AB1}"/>
              </a:ext>
            </a:extLst>
          </p:cNvPr>
          <p:cNvSpPr/>
          <p:nvPr/>
        </p:nvSpPr>
        <p:spPr>
          <a:xfrm rot="5400000">
            <a:off x="7950200" y="1736725"/>
            <a:ext cx="914400" cy="914400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03C17CFA-F043-4194-857E-8D15EE8B7DE0}"/>
              </a:ext>
            </a:extLst>
          </p:cNvPr>
          <p:cNvSpPr/>
          <p:nvPr/>
        </p:nvSpPr>
        <p:spPr>
          <a:xfrm rot="5400000" flipV="1">
            <a:off x="7013575" y="2651125"/>
            <a:ext cx="914400" cy="914400"/>
          </a:xfrm>
          <a:prstGeom prst="rtTriangle">
            <a:avLst/>
          </a:prstGeom>
          <a:solidFill>
            <a:srgbClr val="0099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Right Triangle 49">
            <a:extLst>
              <a:ext uri="{FF2B5EF4-FFF2-40B4-BE49-F238E27FC236}">
                <a16:creationId xmlns:a16="http://schemas.microsoft.com/office/drawing/2014/main" id="{103D9D00-6DD5-4D7D-90AB-081EA85CE487}"/>
              </a:ext>
            </a:extLst>
          </p:cNvPr>
          <p:cNvSpPr/>
          <p:nvPr/>
        </p:nvSpPr>
        <p:spPr>
          <a:xfrm rot="16200000">
            <a:off x="7931150" y="2660650"/>
            <a:ext cx="914400" cy="914400"/>
          </a:xfrm>
          <a:prstGeom prst="rtTriangl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Right Triangle 50">
            <a:extLst>
              <a:ext uri="{FF2B5EF4-FFF2-40B4-BE49-F238E27FC236}">
                <a16:creationId xmlns:a16="http://schemas.microsoft.com/office/drawing/2014/main" id="{3004DE04-B12A-4EF1-98FB-73BA9243B5CF}"/>
              </a:ext>
            </a:extLst>
          </p:cNvPr>
          <p:cNvSpPr/>
          <p:nvPr/>
        </p:nvSpPr>
        <p:spPr>
          <a:xfrm rot="5400000">
            <a:off x="7950200" y="2651125"/>
            <a:ext cx="914400" cy="914400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Right Triangle 51">
            <a:extLst>
              <a:ext uri="{FF2B5EF4-FFF2-40B4-BE49-F238E27FC236}">
                <a16:creationId xmlns:a16="http://schemas.microsoft.com/office/drawing/2014/main" id="{CDF1FF9D-F717-4459-8CBC-7A4D54BD4F7E}"/>
              </a:ext>
            </a:extLst>
          </p:cNvPr>
          <p:cNvSpPr/>
          <p:nvPr/>
        </p:nvSpPr>
        <p:spPr>
          <a:xfrm flipV="1">
            <a:off x="8856663" y="2651125"/>
            <a:ext cx="914400" cy="914400"/>
          </a:xfrm>
          <a:prstGeom prst="rtTriangle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DD0119-4559-459B-8A31-9A396D089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705" y="5468421"/>
            <a:ext cx="505458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EC5D1A38-4743-422D-BE60-6C9CC64A77BC}"/>
              </a:ext>
            </a:extLst>
          </p:cNvPr>
          <p:cNvSpPr/>
          <p:nvPr/>
        </p:nvSpPr>
        <p:spPr>
          <a:xfrm>
            <a:off x="1752601" y="304800"/>
            <a:ext cx="2087563" cy="496888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 1: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7CE7CC-93C4-40CC-AF7A-1407D3432C21}"/>
              </a:ext>
            </a:extLst>
          </p:cNvPr>
          <p:cNvSpPr/>
          <p:nvPr/>
        </p:nvSpPr>
        <p:spPr>
          <a:xfrm>
            <a:off x="4114800" y="152400"/>
            <a:ext cx="7353300" cy="64928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3BE51A4B-8A30-453C-9A81-3F76D52D97BD}"/>
              </a:ext>
            </a:extLst>
          </p:cNvPr>
          <p:cNvSpPr/>
          <p:nvPr/>
        </p:nvSpPr>
        <p:spPr>
          <a:xfrm>
            <a:off x="1752601" y="1504950"/>
            <a:ext cx="2087563" cy="495300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 2: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F5C1E56-631E-49E4-9EBC-C6401ED33733}"/>
              </a:ext>
            </a:extLst>
          </p:cNvPr>
          <p:cNvSpPr/>
          <p:nvPr/>
        </p:nvSpPr>
        <p:spPr>
          <a:xfrm>
            <a:off x="4114800" y="1066800"/>
            <a:ext cx="7353300" cy="1371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b</a:t>
            </a:r>
            <a:r>
              <a:rPr lang="vi-VN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(chia,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6D0448-D163-4DD5-A059-231E552D9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1" y="2828835"/>
            <a:ext cx="1156334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ý: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629</Words>
  <Application>Microsoft Office PowerPoint</Application>
  <PresentationFormat>Widescreen</PresentationFormat>
  <Paragraphs>134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CHIA SỐ CÓ BỐN CHỮ SỐ CHO SỐ CÓ MỘT CHỮ SỐ (tiếp theo) (trang 118 + 119)</dc:title>
  <dc:creator>TUTHU HIEN</dc:creator>
  <cp:lastModifiedBy>Lê Thị Khánh Ly (420000327)</cp:lastModifiedBy>
  <cp:revision>13</cp:revision>
  <dcterms:created xsi:type="dcterms:W3CDTF">2020-04-27T02:24:31Z</dcterms:created>
  <dcterms:modified xsi:type="dcterms:W3CDTF">2022-02-21T10:37:09Z</dcterms:modified>
</cp:coreProperties>
</file>