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3"/>
  </p:notesMasterIdLst>
  <p:sldIdLst>
    <p:sldId id="359" r:id="rId3"/>
    <p:sldId id="282" r:id="rId4"/>
    <p:sldId id="354" r:id="rId5"/>
    <p:sldId id="361" r:id="rId6"/>
    <p:sldId id="353" r:id="rId7"/>
    <p:sldId id="313" r:id="rId8"/>
    <p:sldId id="355" r:id="rId9"/>
    <p:sldId id="334" r:id="rId10"/>
    <p:sldId id="300" r:id="rId11"/>
    <p:sldId id="3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C4"/>
    <a:srgbClr val="0000FF"/>
    <a:srgbClr val="003399"/>
    <a:srgbClr val="672C94"/>
    <a:srgbClr val="15A723"/>
    <a:srgbClr val="14ED09"/>
    <a:srgbClr val="FFEAA7"/>
    <a:srgbClr val="C80000"/>
    <a:srgbClr val="452E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1" autoAdjust="0"/>
    <p:restoredTop sz="93369" autoAdjust="0"/>
  </p:normalViewPr>
  <p:slideViewPr>
    <p:cSldViewPr>
      <p:cViewPr varScale="1">
        <p:scale>
          <a:sx n="65" d="100"/>
          <a:sy n="65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00B5C-7AC2-4ABE-A30F-9BB3EE1AFA32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F9E08-D478-4C80-9B14-414B46031D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83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vi-VN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4</a:t>
            </a:fld>
            <a:endParaRPr kumimoji="0" lang="vi-VN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109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F9E08-D478-4C80-9B14-414B46031D1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22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F9E08-D478-4C80-9B14-414B46031D1B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522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9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DF1B0-688E-4012-B25C-E595CE99C75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17592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BF3F6-03C6-4EC1-AC3D-D1646BE9F6C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55649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8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189" indent="0">
              <a:buNone/>
              <a:defRPr sz="2000"/>
            </a:lvl2pPr>
            <a:lvl3pPr marL="914377" indent="0">
              <a:buNone/>
              <a:defRPr sz="19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83560-E0BF-4C29-A25F-651EB5B57B2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08878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C133A-5844-4E70-81AD-8C1D7C52694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60859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D5543-FE60-4B3A-B637-A9C95031275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75346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C0CF-0ECD-487C-9C6E-878DCBF0450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715152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C450E-1AC8-42E1-8054-0D06D775607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698270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2057401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500"/>
            </a:lvl2pPr>
            <a:lvl3pPr marL="914377" indent="0">
              <a:buNone/>
              <a:defRPr sz="12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  <a:lvl6pPr marL="2285943" indent="0">
              <a:buNone/>
              <a:defRPr sz="1100"/>
            </a:lvl6pPr>
            <a:lvl7pPr marL="2743131" indent="0">
              <a:buNone/>
              <a:defRPr sz="1100"/>
            </a:lvl7pPr>
            <a:lvl8pPr marL="3200320" indent="0">
              <a:buNone/>
              <a:defRPr sz="1100"/>
            </a:lvl8pPr>
            <a:lvl9pPr marL="3657509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E16D6-8BE1-46B3-B087-10DF24286CA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9967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0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0" y="2057401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500"/>
            </a:lvl2pPr>
            <a:lvl3pPr marL="914377" indent="0">
              <a:buNone/>
              <a:defRPr sz="12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  <a:lvl6pPr marL="2285943" indent="0">
              <a:buNone/>
              <a:defRPr sz="1100"/>
            </a:lvl6pPr>
            <a:lvl7pPr marL="2743131" indent="0">
              <a:buNone/>
              <a:defRPr sz="1100"/>
            </a:lvl7pPr>
            <a:lvl8pPr marL="3200320" indent="0">
              <a:buNone/>
              <a:defRPr sz="1100"/>
            </a:lvl8pPr>
            <a:lvl9pPr marL="3657509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342BC-4ED2-42B3-AC0A-4E2B2F5350C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244165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54F2E-8EAB-4D24-B2C1-FDD568B2F18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01688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BE08B-B083-45F5-801A-CAC58E8E73F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1677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01AC3-7DA1-4CB8-B23C-375C37D63FC3}" type="datetimeFigureOut">
              <a:rPr lang="en-US" smtClean="0"/>
              <a:pPr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81826-5B5E-4BFE-B9F2-1D4BEEEE7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5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072B19-9D2D-4353-A859-E991BB6F7CD3}" type="slidenum">
              <a:rPr lang="en-US" altLang="vi-VN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917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476" y="558400"/>
            <a:ext cx="9246476" cy="6184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2476" y="761238"/>
            <a:ext cx="1117854" cy="111785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71625" y="1522681"/>
            <a:ext cx="6837426" cy="2931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4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4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5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lang="en-US" sz="4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</a:t>
            </a: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69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2359" y="332086"/>
            <a:ext cx="9416369" cy="6184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2359" y="734012"/>
            <a:ext cx="1076706" cy="10767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24737" y="1810717"/>
            <a:ext cx="6837426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endParaRPr lang="en-US" sz="4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116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51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714348" y="3129977"/>
            <a:ext cx="2300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2107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34038" y="3129977"/>
            <a:ext cx="2224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1160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5</a:t>
            </a:r>
          </a:p>
        </p:txBody>
      </p:sp>
      <p:sp>
        <p:nvSpPr>
          <p:cNvPr id="18" name="WordArt 7" descr="Cork"/>
          <p:cNvSpPr>
            <a:spLocks noChangeArrowheads="1" noChangeShapeType="1" noTextEdit="1"/>
          </p:cNvSpPr>
          <p:nvPr/>
        </p:nvSpPr>
        <p:spPr bwMode="auto">
          <a:xfrm>
            <a:off x="2071670" y="1571612"/>
            <a:ext cx="4495800" cy="571504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137372" dir="3378596" algn="ctr" rotWithShape="0">
                    <a:srgbClr val="00FFCC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KHỞI ĐỘNG</a:t>
            </a:r>
            <a:endParaRPr lang="en-US" sz="40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137372" dir="3378596" algn="ctr" rotWithShape="0">
                  <a:srgbClr val="00FFCC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4229" y="3717667"/>
            <a:ext cx="1948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2107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562" y="3987233"/>
            <a:ext cx="484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594068" y="4201547"/>
            <a:ext cx="176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000100" y="4714884"/>
            <a:ext cx="1004870" cy="486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90600" y="4701613"/>
            <a:ext cx="1795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6321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6000" y="371766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1160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24648" y="4201547"/>
            <a:ext cx="5619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29384" y="4701613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5800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6210336" y="4710015"/>
            <a:ext cx="1004870" cy="486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802098" y="4000504"/>
            <a:ext cx="484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3" grpId="0"/>
      <p:bldP spid="5" grpId="0"/>
      <p:bldP spid="6" grpId="0"/>
      <p:bldP spid="9" grpId="0"/>
      <p:bldP spid="20" grpId="0"/>
      <p:bldP spid="13" grpId="0"/>
      <p:bldP spid="24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1" descr="Star-01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12" descr="Star-01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225" y="48006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13" descr="Star-01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9530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15" descr="Star-01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16" descr="Star-01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36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17" descr="Star-01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1524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0" name="WordArt 29"/>
          <p:cNvSpPr>
            <a:spLocks noChangeArrowheads="1" noChangeShapeType="1" noTextEdit="1"/>
          </p:cNvSpPr>
          <p:nvPr/>
        </p:nvSpPr>
        <p:spPr bwMode="auto">
          <a:xfrm>
            <a:off x="1524001" y="0"/>
            <a:ext cx="67532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b="1" kern="1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41" name="WordArt 31"/>
          <p:cNvSpPr>
            <a:spLocks noChangeArrowheads="1" noChangeShapeType="1" noTextEdit="1"/>
          </p:cNvSpPr>
          <p:nvPr/>
        </p:nvSpPr>
        <p:spPr bwMode="auto">
          <a:xfrm>
            <a:off x="828675" y="351559"/>
            <a:ext cx="7972425" cy="128500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hứ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ngày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21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tháng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năm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2022</a:t>
            </a:r>
            <a:endParaRPr lang="vi-VN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31"/>
          <p:cNvSpPr>
            <a:spLocks noChangeArrowheads="1" noChangeShapeType="1" noTextEdit="1"/>
          </p:cNvSpPr>
          <p:nvPr/>
        </p:nvSpPr>
        <p:spPr bwMode="auto">
          <a:xfrm>
            <a:off x="642245" y="1447800"/>
            <a:ext cx="832078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u="sng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</a:t>
            </a:r>
            <a:r>
              <a:rPr lang="en-US" sz="3600" b="1" u="sng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OÁN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Nhân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bốn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một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theo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 </a:t>
            </a:r>
            <a:endParaRPr lang="vi-VN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2022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43">
            <a:extLst>
              <a:ext uri="{FF2B5EF4-FFF2-40B4-BE49-F238E27FC236}">
                <a16:creationId xmlns="" xmlns:a16="http://schemas.microsoft.com/office/drawing/2014/main" id="{82043A03-4BC5-4A67-8939-DC5B83E4430D}"/>
              </a:ext>
            </a:extLst>
          </p:cNvPr>
          <p:cNvSpPr/>
          <p:nvPr/>
        </p:nvSpPr>
        <p:spPr>
          <a:xfrm>
            <a:off x="1443342" y="1512702"/>
            <a:ext cx="7179449" cy="1202838"/>
          </a:xfrm>
          <a:custGeom>
            <a:avLst/>
            <a:gdLst>
              <a:gd name="connsiteX0" fmla="*/ 0 w 8834599"/>
              <a:gd name="connsiteY0" fmla="*/ 126535 h 759195"/>
              <a:gd name="connsiteX1" fmla="*/ 126535 w 8834599"/>
              <a:gd name="connsiteY1" fmla="*/ 0 h 759195"/>
              <a:gd name="connsiteX2" fmla="*/ 441191 w 8834599"/>
              <a:gd name="connsiteY2" fmla="*/ 0 h 759195"/>
              <a:gd name="connsiteX3" fmla="*/ 755847 w 8834599"/>
              <a:gd name="connsiteY3" fmla="*/ 0 h 759195"/>
              <a:gd name="connsiteX4" fmla="*/ 1070503 w 8834599"/>
              <a:gd name="connsiteY4" fmla="*/ 0 h 759195"/>
              <a:gd name="connsiteX5" fmla="*/ 1814236 w 8834599"/>
              <a:gd name="connsiteY5" fmla="*/ 0 h 759195"/>
              <a:gd name="connsiteX6" fmla="*/ 2214707 w 8834599"/>
              <a:gd name="connsiteY6" fmla="*/ 0 h 759195"/>
              <a:gd name="connsiteX7" fmla="*/ 2958440 w 8834599"/>
              <a:gd name="connsiteY7" fmla="*/ 0 h 759195"/>
              <a:gd name="connsiteX8" fmla="*/ 3444726 w 8834599"/>
              <a:gd name="connsiteY8" fmla="*/ 0 h 759195"/>
              <a:gd name="connsiteX9" fmla="*/ 3931013 w 8834599"/>
              <a:gd name="connsiteY9" fmla="*/ 0 h 759195"/>
              <a:gd name="connsiteX10" fmla="*/ 4503115 w 8834599"/>
              <a:gd name="connsiteY10" fmla="*/ 0 h 759195"/>
              <a:gd name="connsiteX11" fmla="*/ 5075217 w 8834599"/>
              <a:gd name="connsiteY11" fmla="*/ 0 h 759195"/>
              <a:gd name="connsiteX12" fmla="*/ 5561503 w 8834599"/>
              <a:gd name="connsiteY12" fmla="*/ 0 h 759195"/>
              <a:gd name="connsiteX13" fmla="*/ 6305236 w 8834599"/>
              <a:gd name="connsiteY13" fmla="*/ 0 h 759195"/>
              <a:gd name="connsiteX14" fmla="*/ 6877338 w 8834599"/>
              <a:gd name="connsiteY14" fmla="*/ 0 h 759195"/>
              <a:gd name="connsiteX15" fmla="*/ 7449440 w 8834599"/>
              <a:gd name="connsiteY15" fmla="*/ 0 h 759195"/>
              <a:gd name="connsiteX16" fmla="*/ 8021542 w 8834599"/>
              <a:gd name="connsiteY16" fmla="*/ 0 h 759195"/>
              <a:gd name="connsiteX17" fmla="*/ 8708064 w 8834599"/>
              <a:gd name="connsiteY17" fmla="*/ 0 h 759195"/>
              <a:gd name="connsiteX18" fmla="*/ 8834599 w 8834599"/>
              <a:gd name="connsiteY18" fmla="*/ 126535 h 759195"/>
              <a:gd name="connsiteX19" fmla="*/ 8834599 w 8834599"/>
              <a:gd name="connsiteY19" fmla="*/ 632660 h 759195"/>
              <a:gd name="connsiteX20" fmla="*/ 8708064 w 8834599"/>
              <a:gd name="connsiteY20" fmla="*/ 759195 h 759195"/>
              <a:gd name="connsiteX21" fmla="*/ 8135962 w 8834599"/>
              <a:gd name="connsiteY21" fmla="*/ 759195 h 759195"/>
              <a:gd name="connsiteX22" fmla="*/ 7563860 w 8834599"/>
              <a:gd name="connsiteY22" fmla="*/ 759195 h 759195"/>
              <a:gd name="connsiteX23" fmla="*/ 6991758 w 8834599"/>
              <a:gd name="connsiteY23" fmla="*/ 759195 h 759195"/>
              <a:gd name="connsiteX24" fmla="*/ 6591287 w 8834599"/>
              <a:gd name="connsiteY24" fmla="*/ 759195 h 759195"/>
              <a:gd name="connsiteX25" fmla="*/ 6276631 w 8834599"/>
              <a:gd name="connsiteY25" fmla="*/ 759195 h 759195"/>
              <a:gd name="connsiteX26" fmla="*/ 5704529 w 8834599"/>
              <a:gd name="connsiteY26" fmla="*/ 759195 h 759195"/>
              <a:gd name="connsiteX27" fmla="*/ 5389873 w 8834599"/>
              <a:gd name="connsiteY27" fmla="*/ 759195 h 759195"/>
              <a:gd name="connsiteX28" fmla="*/ 5075217 w 8834599"/>
              <a:gd name="connsiteY28" fmla="*/ 759195 h 759195"/>
              <a:gd name="connsiteX29" fmla="*/ 4588930 w 8834599"/>
              <a:gd name="connsiteY29" fmla="*/ 759195 h 759195"/>
              <a:gd name="connsiteX30" fmla="*/ 3845198 w 8834599"/>
              <a:gd name="connsiteY30" fmla="*/ 759195 h 759195"/>
              <a:gd name="connsiteX31" fmla="*/ 3358911 w 8834599"/>
              <a:gd name="connsiteY31" fmla="*/ 759195 h 759195"/>
              <a:gd name="connsiteX32" fmla="*/ 3044255 w 8834599"/>
              <a:gd name="connsiteY32" fmla="*/ 759195 h 759195"/>
              <a:gd name="connsiteX33" fmla="*/ 2386338 w 8834599"/>
              <a:gd name="connsiteY33" fmla="*/ 759195 h 759195"/>
              <a:gd name="connsiteX34" fmla="*/ 2071682 w 8834599"/>
              <a:gd name="connsiteY34" fmla="*/ 759195 h 759195"/>
              <a:gd name="connsiteX35" fmla="*/ 1327949 w 8834599"/>
              <a:gd name="connsiteY35" fmla="*/ 759195 h 759195"/>
              <a:gd name="connsiteX36" fmla="*/ 841662 w 8834599"/>
              <a:gd name="connsiteY36" fmla="*/ 759195 h 759195"/>
              <a:gd name="connsiteX37" fmla="*/ 126535 w 8834599"/>
              <a:gd name="connsiteY37" fmla="*/ 759195 h 759195"/>
              <a:gd name="connsiteX38" fmla="*/ 0 w 8834599"/>
              <a:gd name="connsiteY38" fmla="*/ 632660 h 759195"/>
              <a:gd name="connsiteX39" fmla="*/ 0 w 8834599"/>
              <a:gd name="connsiteY39" fmla="*/ 126535 h 75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834599" h="759195" fill="none" extrusionOk="0">
                <a:moveTo>
                  <a:pt x="0" y="126535"/>
                </a:moveTo>
                <a:cubicBezTo>
                  <a:pt x="-3164" y="51618"/>
                  <a:pt x="42370" y="-5632"/>
                  <a:pt x="126535" y="0"/>
                </a:cubicBezTo>
                <a:cubicBezTo>
                  <a:pt x="256655" y="-5453"/>
                  <a:pt x="307126" y="4716"/>
                  <a:pt x="441191" y="0"/>
                </a:cubicBezTo>
                <a:cubicBezTo>
                  <a:pt x="575256" y="-4716"/>
                  <a:pt x="629227" y="13800"/>
                  <a:pt x="755847" y="0"/>
                </a:cubicBezTo>
                <a:cubicBezTo>
                  <a:pt x="882467" y="-13800"/>
                  <a:pt x="922895" y="8807"/>
                  <a:pt x="1070503" y="0"/>
                </a:cubicBezTo>
                <a:cubicBezTo>
                  <a:pt x="1218111" y="-8807"/>
                  <a:pt x="1601201" y="68549"/>
                  <a:pt x="1814236" y="0"/>
                </a:cubicBezTo>
                <a:cubicBezTo>
                  <a:pt x="2027271" y="-68549"/>
                  <a:pt x="2019984" y="10009"/>
                  <a:pt x="2214707" y="0"/>
                </a:cubicBezTo>
                <a:cubicBezTo>
                  <a:pt x="2409430" y="-10009"/>
                  <a:pt x="2701868" y="6113"/>
                  <a:pt x="2958440" y="0"/>
                </a:cubicBezTo>
                <a:cubicBezTo>
                  <a:pt x="3215012" y="-6113"/>
                  <a:pt x="3307632" y="47002"/>
                  <a:pt x="3444726" y="0"/>
                </a:cubicBezTo>
                <a:cubicBezTo>
                  <a:pt x="3581820" y="-47002"/>
                  <a:pt x="3737569" y="27613"/>
                  <a:pt x="3931013" y="0"/>
                </a:cubicBezTo>
                <a:cubicBezTo>
                  <a:pt x="4124457" y="-27613"/>
                  <a:pt x="4360583" y="19603"/>
                  <a:pt x="4503115" y="0"/>
                </a:cubicBezTo>
                <a:cubicBezTo>
                  <a:pt x="4645647" y="-19603"/>
                  <a:pt x="4812825" y="18576"/>
                  <a:pt x="5075217" y="0"/>
                </a:cubicBezTo>
                <a:cubicBezTo>
                  <a:pt x="5337609" y="-18576"/>
                  <a:pt x="5343270" y="25813"/>
                  <a:pt x="5561503" y="0"/>
                </a:cubicBezTo>
                <a:cubicBezTo>
                  <a:pt x="5779736" y="-25813"/>
                  <a:pt x="6112183" y="1279"/>
                  <a:pt x="6305236" y="0"/>
                </a:cubicBezTo>
                <a:cubicBezTo>
                  <a:pt x="6498289" y="-1279"/>
                  <a:pt x="6688327" y="30066"/>
                  <a:pt x="6877338" y="0"/>
                </a:cubicBezTo>
                <a:cubicBezTo>
                  <a:pt x="7066349" y="-30066"/>
                  <a:pt x="7330237" y="1745"/>
                  <a:pt x="7449440" y="0"/>
                </a:cubicBezTo>
                <a:cubicBezTo>
                  <a:pt x="7568643" y="-1745"/>
                  <a:pt x="7782585" y="24123"/>
                  <a:pt x="8021542" y="0"/>
                </a:cubicBezTo>
                <a:cubicBezTo>
                  <a:pt x="8260499" y="-24123"/>
                  <a:pt x="8420850" y="9767"/>
                  <a:pt x="8708064" y="0"/>
                </a:cubicBezTo>
                <a:cubicBezTo>
                  <a:pt x="8789351" y="-11539"/>
                  <a:pt x="8825473" y="63224"/>
                  <a:pt x="8834599" y="126535"/>
                </a:cubicBezTo>
                <a:cubicBezTo>
                  <a:pt x="8881304" y="360475"/>
                  <a:pt x="8786064" y="506478"/>
                  <a:pt x="8834599" y="632660"/>
                </a:cubicBezTo>
                <a:cubicBezTo>
                  <a:pt x="8841004" y="685040"/>
                  <a:pt x="8782537" y="743989"/>
                  <a:pt x="8708064" y="759195"/>
                </a:cubicBezTo>
                <a:cubicBezTo>
                  <a:pt x="8489460" y="771113"/>
                  <a:pt x="8316494" y="714198"/>
                  <a:pt x="8135962" y="759195"/>
                </a:cubicBezTo>
                <a:cubicBezTo>
                  <a:pt x="7955430" y="804192"/>
                  <a:pt x="7843181" y="741512"/>
                  <a:pt x="7563860" y="759195"/>
                </a:cubicBezTo>
                <a:cubicBezTo>
                  <a:pt x="7284539" y="776878"/>
                  <a:pt x="7191686" y="716706"/>
                  <a:pt x="6991758" y="759195"/>
                </a:cubicBezTo>
                <a:cubicBezTo>
                  <a:pt x="6791830" y="801684"/>
                  <a:pt x="6685219" y="751633"/>
                  <a:pt x="6591287" y="759195"/>
                </a:cubicBezTo>
                <a:cubicBezTo>
                  <a:pt x="6497355" y="766757"/>
                  <a:pt x="6429907" y="751195"/>
                  <a:pt x="6276631" y="759195"/>
                </a:cubicBezTo>
                <a:cubicBezTo>
                  <a:pt x="6123355" y="767195"/>
                  <a:pt x="5915443" y="712434"/>
                  <a:pt x="5704529" y="759195"/>
                </a:cubicBezTo>
                <a:cubicBezTo>
                  <a:pt x="5493615" y="805956"/>
                  <a:pt x="5504364" y="721989"/>
                  <a:pt x="5389873" y="759195"/>
                </a:cubicBezTo>
                <a:cubicBezTo>
                  <a:pt x="5275382" y="796401"/>
                  <a:pt x="5209901" y="743862"/>
                  <a:pt x="5075217" y="759195"/>
                </a:cubicBezTo>
                <a:cubicBezTo>
                  <a:pt x="4940533" y="774528"/>
                  <a:pt x="4732873" y="723843"/>
                  <a:pt x="4588930" y="759195"/>
                </a:cubicBezTo>
                <a:cubicBezTo>
                  <a:pt x="4444987" y="794547"/>
                  <a:pt x="4126715" y="670850"/>
                  <a:pt x="3845198" y="759195"/>
                </a:cubicBezTo>
                <a:cubicBezTo>
                  <a:pt x="3563681" y="847540"/>
                  <a:pt x="3566344" y="749550"/>
                  <a:pt x="3358911" y="759195"/>
                </a:cubicBezTo>
                <a:cubicBezTo>
                  <a:pt x="3151478" y="768840"/>
                  <a:pt x="3183783" y="735886"/>
                  <a:pt x="3044255" y="759195"/>
                </a:cubicBezTo>
                <a:cubicBezTo>
                  <a:pt x="2904727" y="782504"/>
                  <a:pt x="2566387" y="710983"/>
                  <a:pt x="2386338" y="759195"/>
                </a:cubicBezTo>
                <a:cubicBezTo>
                  <a:pt x="2206289" y="807407"/>
                  <a:pt x="2182342" y="754332"/>
                  <a:pt x="2071682" y="759195"/>
                </a:cubicBezTo>
                <a:cubicBezTo>
                  <a:pt x="1961022" y="764058"/>
                  <a:pt x="1540577" y="725544"/>
                  <a:pt x="1327949" y="759195"/>
                </a:cubicBezTo>
                <a:cubicBezTo>
                  <a:pt x="1115321" y="792846"/>
                  <a:pt x="1008364" y="748672"/>
                  <a:pt x="841662" y="759195"/>
                </a:cubicBezTo>
                <a:cubicBezTo>
                  <a:pt x="674960" y="769718"/>
                  <a:pt x="365702" y="700865"/>
                  <a:pt x="126535" y="759195"/>
                </a:cubicBezTo>
                <a:cubicBezTo>
                  <a:pt x="62351" y="768999"/>
                  <a:pt x="-5886" y="702713"/>
                  <a:pt x="0" y="632660"/>
                </a:cubicBezTo>
                <a:cubicBezTo>
                  <a:pt x="-35214" y="383343"/>
                  <a:pt x="16753" y="330554"/>
                  <a:pt x="0" y="126535"/>
                </a:cubicBezTo>
                <a:close/>
              </a:path>
              <a:path w="8834599" h="759195" stroke="0" extrusionOk="0">
                <a:moveTo>
                  <a:pt x="0" y="126535"/>
                </a:moveTo>
                <a:cubicBezTo>
                  <a:pt x="-5376" y="51251"/>
                  <a:pt x="45108" y="5402"/>
                  <a:pt x="126535" y="0"/>
                </a:cubicBezTo>
                <a:cubicBezTo>
                  <a:pt x="240451" y="-27264"/>
                  <a:pt x="383359" y="38944"/>
                  <a:pt x="527006" y="0"/>
                </a:cubicBezTo>
                <a:cubicBezTo>
                  <a:pt x="670653" y="-38944"/>
                  <a:pt x="776529" y="15651"/>
                  <a:pt x="841662" y="0"/>
                </a:cubicBezTo>
                <a:cubicBezTo>
                  <a:pt x="906795" y="-15651"/>
                  <a:pt x="1147118" y="3875"/>
                  <a:pt x="1413764" y="0"/>
                </a:cubicBezTo>
                <a:cubicBezTo>
                  <a:pt x="1680410" y="-3875"/>
                  <a:pt x="1710667" y="21328"/>
                  <a:pt x="1814236" y="0"/>
                </a:cubicBezTo>
                <a:cubicBezTo>
                  <a:pt x="1917805" y="-21328"/>
                  <a:pt x="2245446" y="67288"/>
                  <a:pt x="2386338" y="0"/>
                </a:cubicBezTo>
                <a:cubicBezTo>
                  <a:pt x="2527230" y="-67288"/>
                  <a:pt x="2836854" y="12963"/>
                  <a:pt x="3044255" y="0"/>
                </a:cubicBezTo>
                <a:cubicBezTo>
                  <a:pt x="3251656" y="-12963"/>
                  <a:pt x="3490406" y="70766"/>
                  <a:pt x="3787987" y="0"/>
                </a:cubicBezTo>
                <a:cubicBezTo>
                  <a:pt x="4085568" y="-70766"/>
                  <a:pt x="4092307" y="25579"/>
                  <a:pt x="4360089" y="0"/>
                </a:cubicBezTo>
                <a:cubicBezTo>
                  <a:pt x="4627871" y="-25579"/>
                  <a:pt x="4639807" y="51914"/>
                  <a:pt x="4846376" y="0"/>
                </a:cubicBezTo>
                <a:cubicBezTo>
                  <a:pt x="5052945" y="-51914"/>
                  <a:pt x="5138500" y="20396"/>
                  <a:pt x="5246847" y="0"/>
                </a:cubicBezTo>
                <a:cubicBezTo>
                  <a:pt x="5355194" y="-20396"/>
                  <a:pt x="5466108" y="3307"/>
                  <a:pt x="5561503" y="0"/>
                </a:cubicBezTo>
                <a:cubicBezTo>
                  <a:pt x="5656898" y="-3307"/>
                  <a:pt x="5923276" y="36894"/>
                  <a:pt x="6047790" y="0"/>
                </a:cubicBezTo>
                <a:cubicBezTo>
                  <a:pt x="6172304" y="-36894"/>
                  <a:pt x="6478578" y="68478"/>
                  <a:pt x="6791523" y="0"/>
                </a:cubicBezTo>
                <a:cubicBezTo>
                  <a:pt x="7104468" y="-68478"/>
                  <a:pt x="7247590" y="44753"/>
                  <a:pt x="7535255" y="0"/>
                </a:cubicBezTo>
                <a:cubicBezTo>
                  <a:pt x="7822920" y="-44753"/>
                  <a:pt x="7727963" y="13066"/>
                  <a:pt x="7849911" y="0"/>
                </a:cubicBezTo>
                <a:cubicBezTo>
                  <a:pt x="7971859" y="-13066"/>
                  <a:pt x="8516599" y="48473"/>
                  <a:pt x="8708064" y="0"/>
                </a:cubicBezTo>
                <a:cubicBezTo>
                  <a:pt x="8775224" y="-712"/>
                  <a:pt x="8835286" y="55082"/>
                  <a:pt x="8834599" y="126535"/>
                </a:cubicBezTo>
                <a:cubicBezTo>
                  <a:pt x="8890953" y="358142"/>
                  <a:pt x="8808281" y="456427"/>
                  <a:pt x="8834599" y="632660"/>
                </a:cubicBezTo>
                <a:cubicBezTo>
                  <a:pt x="8815887" y="708313"/>
                  <a:pt x="8768150" y="755663"/>
                  <a:pt x="8708064" y="759195"/>
                </a:cubicBezTo>
                <a:cubicBezTo>
                  <a:pt x="8520217" y="769735"/>
                  <a:pt x="8330729" y="752161"/>
                  <a:pt x="8135962" y="759195"/>
                </a:cubicBezTo>
                <a:cubicBezTo>
                  <a:pt x="7941195" y="766229"/>
                  <a:pt x="7936467" y="756689"/>
                  <a:pt x="7821306" y="759195"/>
                </a:cubicBezTo>
                <a:cubicBezTo>
                  <a:pt x="7706145" y="761701"/>
                  <a:pt x="7408478" y="740528"/>
                  <a:pt x="7077573" y="759195"/>
                </a:cubicBezTo>
                <a:cubicBezTo>
                  <a:pt x="6746668" y="777862"/>
                  <a:pt x="6629887" y="715273"/>
                  <a:pt x="6505472" y="759195"/>
                </a:cubicBezTo>
                <a:cubicBezTo>
                  <a:pt x="6381057" y="803117"/>
                  <a:pt x="6191586" y="701447"/>
                  <a:pt x="5933370" y="759195"/>
                </a:cubicBezTo>
                <a:cubicBezTo>
                  <a:pt x="5675154" y="816943"/>
                  <a:pt x="5610003" y="740675"/>
                  <a:pt x="5361268" y="759195"/>
                </a:cubicBezTo>
                <a:cubicBezTo>
                  <a:pt x="5112533" y="777715"/>
                  <a:pt x="5024351" y="707471"/>
                  <a:pt x="4703350" y="759195"/>
                </a:cubicBezTo>
                <a:cubicBezTo>
                  <a:pt x="4382349" y="810919"/>
                  <a:pt x="4353721" y="733041"/>
                  <a:pt x="4131249" y="759195"/>
                </a:cubicBezTo>
                <a:cubicBezTo>
                  <a:pt x="3908777" y="785349"/>
                  <a:pt x="3863861" y="718780"/>
                  <a:pt x="3730777" y="759195"/>
                </a:cubicBezTo>
                <a:cubicBezTo>
                  <a:pt x="3597693" y="799610"/>
                  <a:pt x="3234492" y="712671"/>
                  <a:pt x="2987045" y="759195"/>
                </a:cubicBezTo>
                <a:cubicBezTo>
                  <a:pt x="2739598" y="805719"/>
                  <a:pt x="2690094" y="738564"/>
                  <a:pt x="2586573" y="759195"/>
                </a:cubicBezTo>
                <a:cubicBezTo>
                  <a:pt x="2483052" y="779826"/>
                  <a:pt x="2411045" y="721648"/>
                  <a:pt x="2271917" y="759195"/>
                </a:cubicBezTo>
                <a:cubicBezTo>
                  <a:pt x="2132789" y="796742"/>
                  <a:pt x="1785370" y="715373"/>
                  <a:pt x="1528185" y="759195"/>
                </a:cubicBezTo>
                <a:cubicBezTo>
                  <a:pt x="1271000" y="803017"/>
                  <a:pt x="1298885" y="722938"/>
                  <a:pt x="1213529" y="759195"/>
                </a:cubicBezTo>
                <a:cubicBezTo>
                  <a:pt x="1128173" y="795452"/>
                  <a:pt x="967686" y="744739"/>
                  <a:pt x="898873" y="759195"/>
                </a:cubicBezTo>
                <a:cubicBezTo>
                  <a:pt x="830060" y="773651"/>
                  <a:pt x="360811" y="702509"/>
                  <a:pt x="126535" y="759195"/>
                </a:cubicBezTo>
                <a:cubicBezTo>
                  <a:pt x="53887" y="752260"/>
                  <a:pt x="3167" y="686039"/>
                  <a:pt x="0" y="632660"/>
                </a:cubicBezTo>
                <a:cubicBezTo>
                  <a:pt x="-19693" y="493702"/>
                  <a:pt x="31085" y="306552"/>
                  <a:pt x="0" y="126535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accent2"/>
            </a:solidFill>
            <a:prstDash val="solid"/>
            <a:miter lim="800000"/>
            <a:extLst>
              <a:ext uri="{C807C97D-BFC1-408E-A445-0C87EB9F89A2}">
                <ask:lineSketchStyleProps xmlns="" xmlns:ask="http://schemas.microsoft.com/office/drawing/2018/sketchyshapes" sd="2633568933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txBody>
          <a:bodyPr rtlCol="0" anchor="ctr"/>
          <a:lstStyle/>
          <a:p>
            <a:pPr algn="ctr" defTabSz="685783" fontAlgn="auto">
              <a:spcBef>
                <a:spcPts val="0"/>
              </a:spcBef>
              <a:spcAft>
                <a:spcPts val="0"/>
              </a:spcAft>
            </a:pPr>
            <a:endParaRPr lang="en-US" ker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  <a:sym typeface="Arial"/>
            </a:endParaRPr>
          </a:p>
        </p:txBody>
      </p:sp>
      <p:pic>
        <p:nvPicPr>
          <p:cNvPr id="28" name="图片 3">
            <a:extLst>
              <a:ext uri="{FF2B5EF4-FFF2-40B4-BE49-F238E27FC236}">
                <a16:creationId xmlns="" xmlns:a16="http://schemas.microsoft.com/office/drawing/2014/main" id="{A4B6E915-8BBB-4EF2-AE37-6E96CF6904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1" y="865030"/>
            <a:ext cx="1439803" cy="5143500"/>
          </a:xfrm>
          <a:prstGeom prst="rect">
            <a:avLst/>
          </a:prstGeom>
        </p:spPr>
      </p:pic>
      <p:sp>
        <p:nvSpPr>
          <p:cNvPr id="36" name="Rectangle: Rounded Corners 43">
            <a:extLst>
              <a:ext uri="{FF2B5EF4-FFF2-40B4-BE49-F238E27FC236}">
                <a16:creationId xmlns="" xmlns:a16="http://schemas.microsoft.com/office/drawing/2014/main" id="{0CFCBC14-E4C2-44E9-8593-48B355E924F5}"/>
              </a:ext>
            </a:extLst>
          </p:cNvPr>
          <p:cNvSpPr/>
          <p:nvPr/>
        </p:nvSpPr>
        <p:spPr>
          <a:xfrm>
            <a:off x="1512226" y="1654628"/>
            <a:ext cx="6793573" cy="1540159"/>
          </a:xfrm>
        </p:spPr>
        <p:txBody>
          <a:bodyPr wrap="square">
            <a:spAutoFit/>
          </a:bodyPr>
          <a:lstStyle/>
          <a:p>
            <a:pPr algn="just" defTabSz="914378"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solidFill>
                  <a:srgbClr val="0070C0"/>
                </a:solidFill>
              </a:rPr>
              <a:t>Biết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đặt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tính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và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thực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hiện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đúng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phép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nhân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số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có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bốn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chữ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số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với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số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có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một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chữ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số</a:t>
            </a:r>
            <a:r>
              <a:rPr lang="en-US" sz="2400" dirty="0" smtClean="0">
                <a:solidFill>
                  <a:srgbClr val="0070C0"/>
                </a:solidFill>
              </a:rPr>
              <a:t>. </a:t>
            </a:r>
            <a:endParaRPr lang="en-US" sz="2400" dirty="0">
              <a:solidFill>
                <a:srgbClr val="0070C0"/>
              </a:solidFill>
              <a:sym typeface="Arial"/>
            </a:endParaRPr>
          </a:p>
        </p:txBody>
      </p:sp>
      <p:sp>
        <p:nvSpPr>
          <p:cNvPr id="41" name="Freeform 197">
            <a:extLst>
              <a:ext uri="{FF2B5EF4-FFF2-40B4-BE49-F238E27FC236}">
                <a16:creationId xmlns="" xmlns:a16="http://schemas.microsoft.com/office/drawing/2014/main" id="{178D0244-05EB-4F05-B4C0-4F5DAD388495}"/>
              </a:ext>
            </a:extLst>
          </p:cNvPr>
          <p:cNvSpPr>
            <a:spLocks noEditPoints="1"/>
          </p:cNvSpPr>
          <p:nvPr/>
        </p:nvSpPr>
        <p:spPr bwMode="auto">
          <a:xfrm>
            <a:off x="2195736" y="878850"/>
            <a:ext cx="4896544" cy="635812"/>
          </a:xfrm>
          <a:custGeom>
            <a:avLst/>
            <a:gdLst>
              <a:gd name="T0" fmla="*/ 238 w 1347"/>
              <a:gd name="T1" fmla="*/ 94 h 671"/>
              <a:gd name="T2" fmla="*/ 264 w 1347"/>
              <a:gd name="T3" fmla="*/ 254 h 671"/>
              <a:gd name="T4" fmla="*/ 296 w 1347"/>
              <a:gd name="T5" fmla="*/ 275 h 671"/>
              <a:gd name="T6" fmla="*/ 85 w 1347"/>
              <a:gd name="T7" fmla="*/ 295 h 671"/>
              <a:gd name="T8" fmla="*/ 89 w 1347"/>
              <a:gd name="T9" fmla="*/ 658 h 671"/>
              <a:gd name="T10" fmla="*/ 599 w 1347"/>
              <a:gd name="T11" fmla="*/ 658 h 671"/>
              <a:gd name="T12" fmla="*/ 1159 w 1347"/>
              <a:gd name="T13" fmla="*/ 608 h 671"/>
              <a:gd name="T14" fmla="*/ 1287 w 1347"/>
              <a:gd name="T15" fmla="*/ 397 h 671"/>
              <a:gd name="T16" fmla="*/ 948 w 1347"/>
              <a:gd name="T17" fmla="*/ 248 h 671"/>
              <a:gd name="T18" fmla="*/ 940 w 1347"/>
              <a:gd name="T19" fmla="*/ 85 h 671"/>
              <a:gd name="T20" fmla="*/ 1148 w 1347"/>
              <a:gd name="T21" fmla="*/ 64 h 671"/>
              <a:gd name="T22" fmla="*/ 1115 w 1347"/>
              <a:gd name="T23" fmla="*/ 14 h 671"/>
              <a:gd name="T24" fmla="*/ 755 w 1347"/>
              <a:gd name="T25" fmla="*/ 23 h 671"/>
              <a:gd name="T26" fmla="*/ 268 w 1347"/>
              <a:gd name="T27" fmla="*/ 8 h 671"/>
              <a:gd name="T28" fmla="*/ 19 w 1347"/>
              <a:gd name="T29" fmla="*/ 29 h 671"/>
              <a:gd name="T30" fmla="*/ 1201 w 1347"/>
              <a:gd name="T31" fmla="*/ 47 h 671"/>
              <a:gd name="T32" fmla="*/ 1190 w 1347"/>
              <a:gd name="T33" fmla="*/ 21 h 671"/>
              <a:gd name="T34" fmla="*/ 1140 w 1347"/>
              <a:gd name="T35" fmla="*/ 42 h 671"/>
              <a:gd name="T36" fmla="*/ 1110 w 1347"/>
              <a:gd name="T37" fmla="*/ 31 h 671"/>
              <a:gd name="T38" fmla="*/ 270 w 1347"/>
              <a:gd name="T39" fmla="*/ 190 h 671"/>
              <a:gd name="T40" fmla="*/ 77 w 1347"/>
              <a:gd name="T41" fmla="*/ 339 h 671"/>
              <a:gd name="T42" fmla="*/ 95 w 1347"/>
              <a:gd name="T43" fmla="*/ 651 h 671"/>
              <a:gd name="T44" fmla="*/ 100 w 1347"/>
              <a:gd name="T45" fmla="*/ 578 h 671"/>
              <a:gd name="T46" fmla="*/ 146 w 1347"/>
              <a:gd name="T47" fmla="*/ 643 h 671"/>
              <a:gd name="T48" fmla="*/ 243 w 1347"/>
              <a:gd name="T49" fmla="*/ 636 h 671"/>
              <a:gd name="T50" fmla="*/ 416 w 1347"/>
              <a:gd name="T51" fmla="*/ 654 h 671"/>
              <a:gd name="T52" fmla="*/ 590 w 1347"/>
              <a:gd name="T53" fmla="*/ 639 h 671"/>
              <a:gd name="T54" fmla="*/ 693 w 1347"/>
              <a:gd name="T55" fmla="*/ 644 h 671"/>
              <a:gd name="T56" fmla="*/ 764 w 1347"/>
              <a:gd name="T57" fmla="*/ 644 h 671"/>
              <a:gd name="T58" fmla="*/ 1069 w 1347"/>
              <a:gd name="T59" fmla="*/ 636 h 671"/>
              <a:gd name="T60" fmla="*/ 1202 w 1347"/>
              <a:gd name="T61" fmla="*/ 548 h 671"/>
              <a:gd name="T62" fmla="*/ 1317 w 1347"/>
              <a:gd name="T63" fmla="*/ 474 h 671"/>
              <a:gd name="T64" fmla="*/ 1318 w 1347"/>
              <a:gd name="T65" fmla="*/ 460 h 671"/>
              <a:gd name="T66" fmla="*/ 879 w 1347"/>
              <a:gd name="T67" fmla="*/ 615 h 671"/>
              <a:gd name="T68" fmla="*/ 219 w 1347"/>
              <a:gd name="T69" fmla="*/ 628 h 671"/>
              <a:gd name="T70" fmla="*/ 87 w 1347"/>
              <a:gd name="T71" fmla="*/ 347 h 671"/>
              <a:gd name="T72" fmla="*/ 278 w 1347"/>
              <a:gd name="T73" fmla="*/ 301 h 671"/>
              <a:gd name="T74" fmla="*/ 313 w 1347"/>
              <a:gd name="T75" fmla="*/ 320 h 671"/>
              <a:gd name="T76" fmla="*/ 899 w 1347"/>
              <a:gd name="T77" fmla="*/ 298 h 671"/>
              <a:gd name="T78" fmla="*/ 826 w 1347"/>
              <a:gd name="T79" fmla="*/ 330 h 671"/>
              <a:gd name="T80" fmla="*/ 889 w 1347"/>
              <a:gd name="T81" fmla="*/ 296 h 671"/>
              <a:gd name="T82" fmla="*/ 791 w 1347"/>
              <a:gd name="T83" fmla="*/ 343 h 671"/>
              <a:gd name="T84" fmla="*/ 1030 w 1347"/>
              <a:gd name="T85" fmla="*/ 327 h 671"/>
              <a:gd name="T86" fmla="*/ 1000 w 1347"/>
              <a:gd name="T87" fmla="*/ 307 h 671"/>
              <a:gd name="T88" fmla="*/ 951 w 1347"/>
              <a:gd name="T89" fmla="*/ 280 h 671"/>
              <a:gd name="T90" fmla="*/ 288 w 1347"/>
              <a:gd name="T91" fmla="*/ 342 h 671"/>
              <a:gd name="T92" fmla="*/ 905 w 1347"/>
              <a:gd name="T93" fmla="*/ 318 h 671"/>
              <a:gd name="T94" fmla="*/ 908 w 1347"/>
              <a:gd name="T95" fmla="*/ 243 h 671"/>
              <a:gd name="T96" fmla="*/ 927 w 1347"/>
              <a:gd name="T97" fmla="*/ 178 h 671"/>
              <a:gd name="T98" fmla="*/ 914 w 1347"/>
              <a:gd name="T99" fmla="*/ 184 h 671"/>
              <a:gd name="T100" fmla="*/ 905 w 1347"/>
              <a:gd name="T101" fmla="*/ 24 h 671"/>
              <a:gd name="T102" fmla="*/ 923 w 1347"/>
              <a:gd name="T103" fmla="*/ 71 h 671"/>
              <a:gd name="T104" fmla="*/ 900 w 1347"/>
              <a:gd name="T105" fmla="*/ 115 h 671"/>
              <a:gd name="T106" fmla="*/ 791 w 1347"/>
              <a:gd name="T107" fmla="*/ 35 h 671"/>
              <a:gd name="T108" fmla="*/ 881 w 1347"/>
              <a:gd name="T109" fmla="*/ 71 h 671"/>
              <a:gd name="T110" fmla="*/ 903 w 1347"/>
              <a:gd name="T111" fmla="*/ 232 h 671"/>
              <a:gd name="T112" fmla="*/ 295 w 1347"/>
              <a:gd name="T113" fmla="*/ 189 h 671"/>
              <a:gd name="T114" fmla="*/ 272 w 1347"/>
              <a:gd name="T115" fmla="*/ 24 h 671"/>
              <a:gd name="T116" fmla="*/ 271 w 1347"/>
              <a:gd name="T117" fmla="*/ 68 h 671"/>
              <a:gd name="T118" fmla="*/ 265 w 1347"/>
              <a:gd name="T119" fmla="*/ 133 h 671"/>
              <a:gd name="T120" fmla="*/ 266 w 1347"/>
              <a:gd name="T121" fmla="*/ 85 h 671"/>
              <a:gd name="T122" fmla="*/ 18 w 1347"/>
              <a:gd name="T123" fmla="*/ 43 h 6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347" h="671">
                <a:moveTo>
                  <a:pt x="4" y="49"/>
                </a:moveTo>
                <a:lnTo>
                  <a:pt x="4" y="49"/>
                </a:lnTo>
                <a:lnTo>
                  <a:pt x="11" y="51"/>
                </a:lnTo>
                <a:lnTo>
                  <a:pt x="18" y="53"/>
                </a:lnTo>
                <a:lnTo>
                  <a:pt x="32" y="54"/>
                </a:lnTo>
                <a:lnTo>
                  <a:pt x="48" y="54"/>
                </a:lnTo>
                <a:lnTo>
                  <a:pt x="63" y="51"/>
                </a:lnTo>
                <a:lnTo>
                  <a:pt x="63" y="51"/>
                </a:lnTo>
                <a:lnTo>
                  <a:pt x="75" y="54"/>
                </a:lnTo>
                <a:lnTo>
                  <a:pt x="85" y="54"/>
                </a:lnTo>
                <a:lnTo>
                  <a:pt x="108" y="53"/>
                </a:lnTo>
                <a:lnTo>
                  <a:pt x="108" y="53"/>
                </a:lnTo>
                <a:lnTo>
                  <a:pt x="111" y="54"/>
                </a:lnTo>
                <a:lnTo>
                  <a:pt x="114" y="55"/>
                </a:lnTo>
                <a:lnTo>
                  <a:pt x="130" y="58"/>
                </a:lnTo>
                <a:lnTo>
                  <a:pt x="153" y="58"/>
                </a:lnTo>
                <a:lnTo>
                  <a:pt x="178" y="58"/>
                </a:lnTo>
                <a:lnTo>
                  <a:pt x="229" y="55"/>
                </a:lnTo>
                <a:lnTo>
                  <a:pt x="259" y="54"/>
                </a:lnTo>
                <a:lnTo>
                  <a:pt x="259" y="54"/>
                </a:lnTo>
                <a:lnTo>
                  <a:pt x="252" y="58"/>
                </a:lnTo>
                <a:lnTo>
                  <a:pt x="245" y="62"/>
                </a:lnTo>
                <a:lnTo>
                  <a:pt x="242" y="70"/>
                </a:lnTo>
                <a:lnTo>
                  <a:pt x="239" y="77"/>
                </a:lnTo>
                <a:lnTo>
                  <a:pt x="238" y="85"/>
                </a:lnTo>
                <a:lnTo>
                  <a:pt x="238" y="94"/>
                </a:lnTo>
                <a:lnTo>
                  <a:pt x="239" y="101"/>
                </a:lnTo>
                <a:lnTo>
                  <a:pt x="242" y="108"/>
                </a:lnTo>
                <a:lnTo>
                  <a:pt x="242" y="108"/>
                </a:lnTo>
                <a:lnTo>
                  <a:pt x="244" y="120"/>
                </a:lnTo>
                <a:lnTo>
                  <a:pt x="249" y="132"/>
                </a:lnTo>
                <a:lnTo>
                  <a:pt x="252" y="137"/>
                </a:lnTo>
                <a:lnTo>
                  <a:pt x="256" y="142"/>
                </a:lnTo>
                <a:lnTo>
                  <a:pt x="260" y="144"/>
                </a:lnTo>
                <a:lnTo>
                  <a:pt x="266" y="147"/>
                </a:lnTo>
                <a:lnTo>
                  <a:pt x="266" y="147"/>
                </a:lnTo>
                <a:lnTo>
                  <a:pt x="266" y="159"/>
                </a:lnTo>
                <a:lnTo>
                  <a:pt x="266" y="159"/>
                </a:lnTo>
                <a:lnTo>
                  <a:pt x="262" y="162"/>
                </a:lnTo>
                <a:lnTo>
                  <a:pt x="259" y="166"/>
                </a:lnTo>
                <a:lnTo>
                  <a:pt x="258" y="171"/>
                </a:lnTo>
                <a:lnTo>
                  <a:pt x="255" y="176"/>
                </a:lnTo>
                <a:lnTo>
                  <a:pt x="254" y="188"/>
                </a:lnTo>
                <a:lnTo>
                  <a:pt x="255" y="200"/>
                </a:lnTo>
                <a:lnTo>
                  <a:pt x="258" y="212"/>
                </a:lnTo>
                <a:lnTo>
                  <a:pt x="261" y="224"/>
                </a:lnTo>
                <a:lnTo>
                  <a:pt x="266" y="235"/>
                </a:lnTo>
                <a:lnTo>
                  <a:pt x="270" y="242"/>
                </a:lnTo>
                <a:lnTo>
                  <a:pt x="270" y="242"/>
                </a:lnTo>
                <a:lnTo>
                  <a:pt x="267" y="245"/>
                </a:lnTo>
                <a:lnTo>
                  <a:pt x="265" y="249"/>
                </a:lnTo>
                <a:lnTo>
                  <a:pt x="264" y="254"/>
                </a:lnTo>
                <a:lnTo>
                  <a:pt x="262" y="259"/>
                </a:lnTo>
                <a:lnTo>
                  <a:pt x="262" y="263"/>
                </a:lnTo>
                <a:lnTo>
                  <a:pt x="264" y="268"/>
                </a:lnTo>
                <a:lnTo>
                  <a:pt x="265" y="272"/>
                </a:lnTo>
                <a:lnTo>
                  <a:pt x="268" y="274"/>
                </a:lnTo>
                <a:lnTo>
                  <a:pt x="268" y="274"/>
                </a:lnTo>
                <a:lnTo>
                  <a:pt x="272" y="274"/>
                </a:lnTo>
                <a:lnTo>
                  <a:pt x="273" y="273"/>
                </a:lnTo>
                <a:lnTo>
                  <a:pt x="274" y="269"/>
                </a:lnTo>
                <a:lnTo>
                  <a:pt x="274" y="265"/>
                </a:lnTo>
                <a:lnTo>
                  <a:pt x="274" y="256"/>
                </a:lnTo>
                <a:lnTo>
                  <a:pt x="274" y="253"/>
                </a:lnTo>
                <a:lnTo>
                  <a:pt x="276" y="250"/>
                </a:lnTo>
                <a:lnTo>
                  <a:pt x="276" y="250"/>
                </a:lnTo>
                <a:lnTo>
                  <a:pt x="278" y="251"/>
                </a:lnTo>
                <a:lnTo>
                  <a:pt x="278" y="251"/>
                </a:lnTo>
                <a:lnTo>
                  <a:pt x="282" y="254"/>
                </a:lnTo>
                <a:lnTo>
                  <a:pt x="285" y="255"/>
                </a:lnTo>
                <a:lnTo>
                  <a:pt x="289" y="256"/>
                </a:lnTo>
                <a:lnTo>
                  <a:pt x="294" y="255"/>
                </a:lnTo>
                <a:lnTo>
                  <a:pt x="294" y="255"/>
                </a:lnTo>
                <a:lnTo>
                  <a:pt x="295" y="260"/>
                </a:lnTo>
                <a:lnTo>
                  <a:pt x="296" y="265"/>
                </a:lnTo>
                <a:lnTo>
                  <a:pt x="296" y="271"/>
                </a:lnTo>
                <a:lnTo>
                  <a:pt x="296" y="275"/>
                </a:lnTo>
                <a:lnTo>
                  <a:pt x="296" y="275"/>
                </a:lnTo>
                <a:lnTo>
                  <a:pt x="268" y="275"/>
                </a:lnTo>
                <a:lnTo>
                  <a:pt x="242" y="275"/>
                </a:lnTo>
                <a:lnTo>
                  <a:pt x="189" y="277"/>
                </a:lnTo>
                <a:lnTo>
                  <a:pt x="189" y="277"/>
                </a:lnTo>
                <a:lnTo>
                  <a:pt x="165" y="275"/>
                </a:lnTo>
                <a:lnTo>
                  <a:pt x="153" y="274"/>
                </a:lnTo>
                <a:lnTo>
                  <a:pt x="141" y="272"/>
                </a:lnTo>
                <a:lnTo>
                  <a:pt x="141" y="272"/>
                </a:lnTo>
                <a:lnTo>
                  <a:pt x="136" y="271"/>
                </a:lnTo>
                <a:lnTo>
                  <a:pt x="130" y="272"/>
                </a:lnTo>
                <a:lnTo>
                  <a:pt x="128" y="273"/>
                </a:lnTo>
                <a:lnTo>
                  <a:pt x="126" y="274"/>
                </a:lnTo>
                <a:lnTo>
                  <a:pt x="128" y="275"/>
                </a:lnTo>
                <a:lnTo>
                  <a:pt x="130" y="278"/>
                </a:lnTo>
                <a:lnTo>
                  <a:pt x="130" y="278"/>
                </a:lnTo>
                <a:lnTo>
                  <a:pt x="124" y="280"/>
                </a:lnTo>
                <a:lnTo>
                  <a:pt x="118" y="282"/>
                </a:lnTo>
                <a:lnTo>
                  <a:pt x="111" y="284"/>
                </a:lnTo>
                <a:lnTo>
                  <a:pt x="105" y="286"/>
                </a:lnTo>
                <a:lnTo>
                  <a:pt x="105" y="286"/>
                </a:lnTo>
                <a:lnTo>
                  <a:pt x="102" y="285"/>
                </a:lnTo>
                <a:lnTo>
                  <a:pt x="100" y="284"/>
                </a:lnTo>
                <a:lnTo>
                  <a:pt x="99" y="284"/>
                </a:lnTo>
                <a:lnTo>
                  <a:pt x="96" y="285"/>
                </a:lnTo>
                <a:lnTo>
                  <a:pt x="90" y="289"/>
                </a:lnTo>
                <a:lnTo>
                  <a:pt x="85" y="295"/>
                </a:lnTo>
                <a:lnTo>
                  <a:pt x="76" y="308"/>
                </a:lnTo>
                <a:lnTo>
                  <a:pt x="71" y="316"/>
                </a:lnTo>
                <a:lnTo>
                  <a:pt x="71" y="316"/>
                </a:lnTo>
                <a:lnTo>
                  <a:pt x="69" y="318"/>
                </a:lnTo>
                <a:lnTo>
                  <a:pt x="66" y="320"/>
                </a:lnTo>
                <a:lnTo>
                  <a:pt x="63" y="327"/>
                </a:lnTo>
                <a:lnTo>
                  <a:pt x="61" y="337"/>
                </a:lnTo>
                <a:lnTo>
                  <a:pt x="61" y="349"/>
                </a:lnTo>
                <a:lnTo>
                  <a:pt x="61" y="372"/>
                </a:lnTo>
                <a:lnTo>
                  <a:pt x="64" y="387"/>
                </a:lnTo>
                <a:lnTo>
                  <a:pt x="64" y="387"/>
                </a:lnTo>
                <a:lnTo>
                  <a:pt x="66" y="409"/>
                </a:lnTo>
                <a:lnTo>
                  <a:pt x="70" y="431"/>
                </a:lnTo>
                <a:lnTo>
                  <a:pt x="70" y="431"/>
                </a:lnTo>
                <a:lnTo>
                  <a:pt x="75" y="471"/>
                </a:lnTo>
                <a:lnTo>
                  <a:pt x="77" y="510"/>
                </a:lnTo>
                <a:lnTo>
                  <a:pt x="77" y="550"/>
                </a:lnTo>
                <a:lnTo>
                  <a:pt x="76" y="589"/>
                </a:lnTo>
                <a:lnTo>
                  <a:pt x="76" y="589"/>
                </a:lnTo>
                <a:lnTo>
                  <a:pt x="75" y="607"/>
                </a:lnTo>
                <a:lnTo>
                  <a:pt x="75" y="616"/>
                </a:lnTo>
                <a:lnTo>
                  <a:pt x="75" y="626"/>
                </a:lnTo>
                <a:lnTo>
                  <a:pt x="77" y="636"/>
                </a:lnTo>
                <a:lnTo>
                  <a:pt x="79" y="644"/>
                </a:lnTo>
                <a:lnTo>
                  <a:pt x="83" y="652"/>
                </a:lnTo>
                <a:lnTo>
                  <a:pt x="89" y="658"/>
                </a:lnTo>
                <a:lnTo>
                  <a:pt x="89" y="658"/>
                </a:lnTo>
                <a:lnTo>
                  <a:pt x="90" y="661"/>
                </a:lnTo>
                <a:lnTo>
                  <a:pt x="91" y="662"/>
                </a:lnTo>
                <a:lnTo>
                  <a:pt x="93" y="663"/>
                </a:lnTo>
                <a:lnTo>
                  <a:pt x="95" y="663"/>
                </a:lnTo>
                <a:lnTo>
                  <a:pt x="95" y="663"/>
                </a:lnTo>
                <a:lnTo>
                  <a:pt x="101" y="666"/>
                </a:lnTo>
                <a:lnTo>
                  <a:pt x="108" y="668"/>
                </a:lnTo>
                <a:lnTo>
                  <a:pt x="124" y="671"/>
                </a:lnTo>
                <a:lnTo>
                  <a:pt x="141" y="671"/>
                </a:lnTo>
                <a:lnTo>
                  <a:pt x="158" y="671"/>
                </a:lnTo>
                <a:lnTo>
                  <a:pt x="193" y="667"/>
                </a:lnTo>
                <a:lnTo>
                  <a:pt x="223" y="663"/>
                </a:lnTo>
                <a:lnTo>
                  <a:pt x="223" y="663"/>
                </a:lnTo>
                <a:lnTo>
                  <a:pt x="260" y="662"/>
                </a:lnTo>
                <a:lnTo>
                  <a:pt x="297" y="663"/>
                </a:lnTo>
                <a:lnTo>
                  <a:pt x="335" y="664"/>
                </a:lnTo>
                <a:lnTo>
                  <a:pt x="373" y="666"/>
                </a:lnTo>
                <a:lnTo>
                  <a:pt x="373" y="666"/>
                </a:lnTo>
                <a:lnTo>
                  <a:pt x="410" y="663"/>
                </a:lnTo>
                <a:lnTo>
                  <a:pt x="448" y="661"/>
                </a:lnTo>
                <a:lnTo>
                  <a:pt x="485" y="657"/>
                </a:lnTo>
                <a:lnTo>
                  <a:pt x="504" y="657"/>
                </a:lnTo>
                <a:lnTo>
                  <a:pt x="524" y="657"/>
                </a:lnTo>
                <a:lnTo>
                  <a:pt x="524" y="657"/>
                </a:lnTo>
                <a:lnTo>
                  <a:pt x="599" y="658"/>
                </a:lnTo>
                <a:lnTo>
                  <a:pt x="675" y="657"/>
                </a:lnTo>
                <a:lnTo>
                  <a:pt x="675" y="657"/>
                </a:lnTo>
                <a:lnTo>
                  <a:pt x="693" y="658"/>
                </a:lnTo>
                <a:lnTo>
                  <a:pt x="711" y="660"/>
                </a:lnTo>
                <a:lnTo>
                  <a:pt x="729" y="662"/>
                </a:lnTo>
                <a:lnTo>
                  <a:pt x="747" y="662"/>
                </a:lnTo>
                <a:lnTo>
                  <a:pt x="747" y="662"/>
                </a:lnTo>
                <a:lnTo>
                  <a:pt x="764" y="661"/>
                </a:lnTo>
                <a:lnTo>
                  <a:pt x="782" y="660"/>
                </a:lnTo>
                <a:lnTo>
                  <a:pt x="799" y="658"/>
                </a:lnTo>
                <a:lnTo>
                  <a:pt x="816" y="657"/>
                </a:lnTo>
                <a:lnTo>
                  <a:pt x="816" y="657"/>
                </a:lnTo>
                <a:lnTo>
                  <a:pt x="891" y="657"/>
                </a:lnTo>
                <a:lnTo>
                  <a:pt x="927" y="656"/>
                </a:lnTo>
                <a:lnTo>
                  <a:pt x="964" y="654"/>
                </a:lnTo>
                <a:lnTo>
                  <a:pt x="964" y="654"/>
                </a:lnTo>
                <a:lnTo>
                  <a:pt x="998" y="652"/>
                </a:lnTo>
                <a:lnTo>
                  <a:pt x="1033" y="650"/>
                </a:lnTo>
                <a:lnTo>
                  <a:pt x="1051" y="649"/>
                </a:lnTo>
                <a:lnTo>
                  <a:pt x="1068" y="646"/>
                </a:lnTo>
                <a:lnTo>
                  <a:pt x="1085" y="643"/>
                </a:lnTo>
                <a:lnTo>
                  <a:pt x="1100" y="637"/>
                </a:lnTo>
                <a:lnTo>
                  <a:pt x="1100" y="637"/>
                </a:lnTo>
                <a:lnTo>
                  <a:pt x="1116" y="631"/>
                </a:lnTo>
                <a:lnTo>
                  <a:pt x="1130" y="624"/>
                </a:lnTo>
                <a:lnTo>
                  <a:pt x="1159" y="608"/>
                </a:lnTo>
                <a:lnTo>
                  <a:pt x="1215" y="573"/>
                </a:lnTo>
                <a:lnTo>
                  <a:pt x="1215" y="573"/>
                </a:lnTo>
                <a:lnTo>
                  <a:pt x="1224" y="571"/>
                </a:lnTo>
                <a:lnTo>
                  <a:pt x="1234" y="566"/>
                </a:lnTo>
                <a:lnTo>
                  <a:pt x="1243" y="561"/>
                </a:lnTo>
                <a:lnTo>
                  <a:pt x="1253" y="555"/>
                </a:lnTo>
                <a:lnTo>
                  <a:pt x="1271" y="540"/>
                </a:lnTo>
                <a:lnTo>
                  <a:pt x="1286" y="527"/>
                </a:lnTo>
                <a:lnTo>
                  <a:pt x="1286" y="527"/>
                </a:lnTo>
                <a:lnTo>
                  <a:pt x="1306" y="510"/>
                </a:lnTo>
                <a:lnTo>
                  <a:pt x="1323" y="495"/>
                </a:lnTo>
                <a:lnTo>
                  <a:pt x="1330" y="487"/>
                </a:lnTo>
                <a:lnTo>
                  <a:pt x="1336" y="480"/>
                </a:lnTo>
                <a:lnTo>
                  <a:pt x="1340" y="472"/>
                </a:lnTo>
                <a:lnTo>
                  <a:pt x="1343" y="466"/>
                </a:lnTo>
                <a:lnTo>
                  <a:pt x="1343" y="466"/>
                </a:lnTo>
                <a:lnTo>
                  <a:pt x="1346" y="460"/>
                </a:lnTo>
                <a:lnTo>
                  <a:pt x="1347" y="455"/>
                </a:lnTo>
                <a:lnTo>
                  <a:pt x="1347" y="449"/>
                </a:lnTo>
                <a:lnTo>
                  <a:pt x="1345" y="444"/>
                </a:lnTo>
                <a:lnTo>
                  <a:pt x="1342" y="438"/>
                </a:lnTo>
                <a:lnTo>
                  <a:pt x="1338" y="433"/>
                </a:lnTo>
                <a:lnTo>
                  <a:pt x="1329" y="425"/>
                </a:lnTo>
                <a:lnTo>
                  <a:pt x="1318" y="416"/>
                </a:lnTo>
                <a:lnTo>
                  <a:pt x="1306" y="408"/>
                </a:lnTo>
                <a:lnTo>
                  <a:pt x="1287" y="397"/>
                </a:lnTo>
                <a:lnTo>
                  <a:pt x="1287" y="397"/>
                </a:lnTo>
                <a:lnTo>
                  <a:pt x="1275" y="389"/>
                </a:lnTo>
                <a:lnTo>
                  <a:pt x="1264" y="379"/>
                </a:lnTo>
                <a:lnTo>
                  <a:pt x="1243" y="360"/>
                </a:lnTo>
                <a:lnTo>
                  <a:pt x="1223" y="339"/>
                </a:lnTo>
                <a:lnTo>
                  <a:pt x="1212" y="330"/>
                </a:lnTo>
                <a:lnTo>
                  <a:pt x="1201" y="320"/>
                </a:lnTo>
                <a:lnTo>
                  <a:pt x="1201" y="320"/>
                </a:lnTo>
                <a:lnTo>
                  <a:pt x="1181" y="306"/>
                </a:lnTo>
                <a:lnTo>
                  <a:pt x="1159" y="291"/>
                </a:lnTo>
                <a:lnTo>
                  <a:pt x="1137" y="277"/>
                </a:lnTo>
                <a:lnTo>
                  <a:pt x="1115" y="266"/>
                </a:lnTo>
                <a:lnTo>
                  <a:pt x="1115" y="266"/>
                </a:lnTo>
                <a:lnTo>
                  <a:pt x="1105" y="262"/>
                </a:lnTo>
                <a:lnTo>
                  <a:pt x="1088" y="257"/>
                </a:lnTo>
                <a:lnTo>
                  <a:pt x="1080" y="256"/>
                </a:lnTo>
                <a:lnTo>
                  <a:pt x="1072" y="256"/>
                </a:lnTo>
                <a:lnTo>
                  <a:pt x="1070" y="256"/>
                </a:lnTo>
                <a:lnTo>
                  <a:pt x="1069" y="257"/>
                </a:lnTo>
                <a:lnTo>
                  <a:pt x="1068" y="260"/>
                </a:lnTo>
                <a:lnTo>
                  <a:pt x="1069" y="262"/>
                </a:lnTo>
                <a:lnTo>
                  <a:pt x="1069" y="262"/>
                </a:lnTo>
                <a:lnTo>
                  <a:pt x="952" y="263"/>
                </a:lnTo>
                <a:lnTo>
                  <a:pt x="952" y="263"/>
                </a:lnTo>
                <a:lnTo>
                  <a:pt x="951" y="256"/>
                </a:lnTo>
                <a:lnTo>
                  <a:pt x="948" y="248"/>
                </a:lnTo>
                <a:lnTo>
                  <a:pt x="944" y="241"/>
                </a:lnTo>
                <a:lnTo>
                  <a:pt x="939" y="235"/>
                </a:lnTo>
                <a:lnTo>
                  <a:pt x="939" y="235"/>
                </a:lnTo>
                <a:lnTo>
                  <a:pt x="944" y="226"/>
                </a:lnTo>
                <a:lnTo>
                  <a:pt x="948" y="214"/>
                </a:lnTo>
                <a:lnTo>
                  <a:pt x="951" y="202"/>
                </a:lnTo>
                <a:lnTo>
                  <a:pt x="952" y="190"/>
                </a:lnTo>
                <a:lnTo>
                  <a:pt x="951" y="178"/>
                </a:lnTo>
                <a:lnTo>
                  <a:pt x="948" y="172"/>
                </a:lnTo>
                <a:lnTo>
                  <a:pt x="946" y="167"/>
                </a:lnTo>
                <a:lnTo>
                  <a:pt x="942" y="163"/>
                </a:lnTo>
                <a:lnTo>
                  <a:pt x="939" y="160"/>
                </a:lnTo>
                <a:lnTo>
                  <a:pt x="933" y="157"/>
                </a:lnTo>
                <a:lnTo>
                  <a:pt x="927" y="155"/>
                </a:lnTo>
                <a:lnTo>
                  <a:pt x="927" y="155"/>
                </a:lnTo>
                <a:lnTo>
                  <a:pt x="926" y="141"/>
                </a:lnTo>
                <a:lnTo>
                  <a:pt x="924" y="133"/>
                </a:lnTo>
                <a:lnTo>
                  <a:pt x="922" y="126"/>
                </a:lnTo>
                <a:lnTo>
                  <a:pt x="922" y="126"/>
                </a:lnTo>
                <a:lnTo>
                  <a:pt x="927" y="123"/>
                </a:lnTo>
                <a:lnTo>
                  <a:pt x="930" y="118"/>
                </a:lnTo>
                <a:lnTo>
                  <a:pt x="934" y="114"/>
                </a:lnTo>
                <a:lnTo>
                  <a:pt x="936" y="108"/>
                </a:lnTo>
                <a:lnTo>
                  <a:pt x="939" y="103"/>
                </a:lnTo>
                <a:lnTo>
                  <a:pt x="940" y="97"/>
                </a:lnTo>
                <a:lnTo>
                  <a:pt x="940" y="85"/>
                </a:lnTo>
                <a:lnTo>
                  <a:pt x="939" y="80"/>
                </a:lnTo>
                <a:lnTo>
                  <a:pt x="938" y="74"/>
                </a:lnTo>
                <a:lnTo>
                  <a:pt x="935" y="70"/>
                </a:lnTo>
                <a:lnTo>
                  <a:pt x="932" y="65"/>
                </a:lnTo>
                <a:lnTo>
                  <a:pt x="928" y="61"/>
                </a:lnTo>
                <a:lnTo>
                  <a:pt x="924" y="58"/>
                </a:lnTo>
                <a:lnTo>
                  <a:pt x="918" y="54"/>
                </a:lnTo>
                <a:lnTo>
                  <a:pt x="914" y="53"/>
                </a:lnTo>
                <a:lnTo>
                  <a:pt x="914" y="53"/>
                </a:lnTo>
                <a:lnTo>
                  <a:pt x="914" y="43"/>
                </a:lnTo>
                <a:lnTo>
                  <a:pt x="914" y="43"/>
                </a:lnTo>
                <a:lnTo>
                  <a:pt x="965" y="41"/>
                </a:lnTo>
                <a:lnTo>
                  <a:pt x="1018" y="38"/>
                </a:lnTo>
                <a:lnTo>
                  <a:pt x="1018" y="38"/>
                </a:lnTo>
                <a:lnTo>
                  <a:pt x="1044" y="38"/>
                </a:lnTo>
                <a:lnTo>
                  <a:pt x="1070" y="41"/>
                </a:lnTo>
                <a:lnTo>
                  <a:pt x="1095" y="42"/>
                </a:lnTo>
                <a:lnTo>
                  <a:pt x="1109" y="41"/>
                </a:lnTo>
                <a:lnTo>
                  <a:pt x="1121" y="39"/>
                </a:lnTo>
                <a:lnTo>
                  <a:pt x="1121" y="39"/>
                </a:lnTo>
                <a:lnTo>
                  <a:pt x="1123" y="44"/>
                </a:lnTo>
                <a:lnTo>
                  <a:pt x="1125" y="49"/>
                </a:lnTo>
                <a:lnTo>
                  <a:pt x="1128" y="53"/>
                </a:lnTo>
                <a:lnTo>
                  <a:pt x="1131" y="56"/>
                </a:lnTo>
                <a:lnTo>
                  <a:pt x="1140" y="61"/>
                </a:lnTo>
                <a:lnTo>
                  <a:pt x="1148" y="64"/>
                </a:lnTo>
                <a:lnTo>
                  <a:pt x="1159" y="65"/>
                </a:lnTo>
                <a:lnTo>
                  <a:pt x="1169" y="65"/>
                </a:lnTo>
                <a:lnTo>
                  <a:pt x="1178" y="64"/>
                </a:lnTo>
                <a:lnTo>
                  <a:pt x="1188" y="61"/>
                </a:lnTo>
                <a:lnTo>
                  <a:pt x="1188" y="61"/>
                </a:lnTo>
                <a:lnTo>
                  <a:pt x="1202" y="55"/>
                </a:lnTo>
                <a:lnTo>
                  <a:pt x="1224" y="45"/>
                </a:lnTo>
                <a:lnTo>
                  <a:pt x="1234" y="39"/>
                </a:lnTo>
                <a:lnTo>
                  <a:pt x="1241" y="33"/>
                </a:lnTo>
                <a:lnTo>
                  <a:pt x="1242" y="31"/>
                </a:lnTo>
                <a:lnTo>
                  <a:pt x="1242" y="29"/>
                </a:lnTo>
                <a:lnTo>
                  <a:pt x="1241" y="26"/>
                </a:lnTo>
                <a:lnTo>
                  <a:pt x="1239" y="24"/>
                </a:lnTo>
                <a:lnTo>
                  <a:pt x="1239" y="24"/>
                </a:lnTo>
                <a:lnTo>
                  <a:pt x="1213" y="14"/>
                </a:lnTo>
                <a:lnTo>
                  <a:pt x="1196" y="8"/>
                </a:lnTo>
                <a:lnTo>
                  <a:pt x="1177" y="3"/>
                </a:lnTo>
                <a:lnTo>
                  <a:pt x="1160" y="0"/>
                </a:lnTo>
                <a:lnTo>
                  <a:pt x="1152" y="0"/>
                </a:lnTo>
                <a:lnTo>
                  <a:pt x="1143" y="0"/>
                </a:lnTo>
                <a:lnTo>
                  <a:pt x="1137" y="2"/>
                </a:lnTo>
                <a:lnTo>
                  <a:pt x="1131" y="5"/>
                </a:lnTo>
                <a:lnTo>
                  <a:pt x="1128" y="9"/>
                </a:lnTo>
                <a:lnTo>
                  <a:pt x="1124" y="15"/>
                </a:lnTo>
                <a:lnTo>
                  <a:pt x="1124" y="15"/>
                </a:lnTo>
                <a:lnTo>
                  <a:pt x="1115" y="14"/>
                </a:lnTo>
                <a:lnTo>
                  <a:pt x="1115" y="14"/>
                </a:lnTo>
                <a:lnTo>
                  <a:pt x="1089" y="11"/>
                </a:lnTo>
                <a:lnTo>
                  <a:pt x="1065" y="11"/>
                </a:lnTo>
                <a:lnTo>
                  <a:pt x="1040" y="12"/>
                </a:lnTo>
                <a:lnTo>
                  <a:pt x="1015" y="14"/>
                </a:lnTo>
                <a:lnTo>
                  <a:pt x="965" y="20"/>
                </a:lnTo>
                <a:lnTo>
                  <a:pt x="940" y="23"/>
                </a:lnTo>
                <a:lnTo>
                  <a:pt x="915" y="24"/>
                </a:lnTo>
                <a:lnTo>
                  <a:pt x="915" y="24"/>
                </a:lnTo>
                <a:lnTo>
                  <a:pt x="916" y="20"/>
                </a:lnTo>
                <a:lnTo>
                  <a:pt x="917" y="12"/>
                </a:lnTo>
                <a:lnTo>
                  <a:pt x="916" y="8"/>
                </a:lnTo>
                <a:lnTo>
                  <a:pt x="915" y="6"/>
                </a:lnTo>
                <a:lnTo>
                  <a:pt x="914" y="5"/>
                </a:lnTo>
                <a:lnTo>
                  <a:pt x="910" y="6"/>
                </a:lnTo>
                <a:lnTo>
                  <a:pt x="910" y="6"/>
                </a:lnTo>
                <a:lnTo>
                  <a:pt x="906" y="1"/>
                </a:lnTo>
                <a:lnTo>
                  <a:pt x="904" y="1"/>
                </a:lnTo>
                <a:lnTo>
                  <a:pt x="903" y="1"/>
                </a:lnTo>
                <a:lnTo>
                  <a:pt x="900" y="2"/>
                </a:lnTo>
                <a:lnTo>
                  <a:pt x="898" y="7"/>
                </a:lnTo>
                <a:lnTo>
                  <a:pt x="896" y="17"/>
                </a:lnTo>
                <a:lnTo>
                  <a:pt x="894" y="24"/>
                </a:lnTo>
                <a:lnTo>
                  <a:pt x="894" y="24"/>
                </a:lnTo>
                <a:lnTo>
                  <a:pt x="824" y="24"/>
                </a:lnTo>
                <a:lnTo>
                  <a:pt x="755" y="23"/>
                </a:lnTo>
                <a:lnTo>
                  <a:pt x="616" y="18"/>
                </a:lnTo>
                <a:lnTo>
                  <a:pt x="616" y="18"/>
                </a:lnTo>
                <a:lnTo>
                  <a:pt x="583" y="17"/>
                </a:lnTo>
                <a:lnTo>
                  <a:pt x="549" y="17"/>
                </a:lnTo>
                <a:lnTo>
                  <a:pt x="481" y="18"/>
                </a:lnTo>
                <a:lnTo>
                  <a:pt x="345" y="24"/>
                </a:lnTo>
                <a:lnTo>
                  <a:pt x="345" y="24"/>
                </a:lnTo>
                <a:lnTo>
                  <a:pt x="343" y="21"/>
                </a:lnTo>
                <a:lnTo>
                  <a:pt x="341" y="21"/>
                </a:lnTo>
                <a:lnTo>
                  <a:pt x="333" y="21"/>
                </a:lnTo>
                <a:lnTo>
                  <a:pt x="320" y="25"/>
                </a:lnTo>
                <a:lnTo>
                  <a:pt x="320" y="25"/>
                </a:lnTo>
                <a:lnTo>
                  <a:pt x="284" y="26"/>
                </a:lnTo>
                <a:lnTo>
                  <a:pt x="284" y="26"/>
                </a:lnTo>
                <a:lnTo>
                  <a:pt x="280" y="19"/>
                </a:lnTo>
                <a:lnTo>
                  <a:pt x="277" y="13"/>
                </a:lnTo>
                <a:lnTo>
                  <a:pt x="277" y="13"/>
                </a:lnTo>
                <a:lnTo>
                  <a:pt x="278" y="11"/>
                </a:lnTo>
                <a:lnTo>
                  <a:pt x="278" y="9"/>
                </a:lnTo>
                <a:lnTo>
                  <a:pt x="278" y="7"/>
                </a:lnTo>
                <a:lnTo>
                  <a:pt x="277" y="6"/>
                </a:lnTo>
                <a:lnTo>
                  <a:pt x="274" y="6"/>
                </a:lnTo>
                <a:lnTo>
                  <a:pt x="272" y="6"/>
                </a:lnTo>
                <a:lnTo>
                  <a:pt x="271" y="7"/>
                </a:lnTo>
                <a:lnTo>
                  <a:pt x="268" y="8"/>
                </a:lnTo>
                <a:lnTo>
                  <a:pt x="268" y="8"/>
                </a:lnTo>
                <a:lnTo>
                  <a:pt x="267" y="9"/>
                </a:lnTo>
                <a:lnTo>
                  <a:pt x="266" y="12"/>
                </a:lnTo>
                <a:lnTo>
                  <a:pt x="264" y="17"/>
                </a:lnTo>
                <a:lnTo>
                  <a:pt x="261" y="27"/>
                </a:lnTo>
                <a:lnTo>
                  <a:pt x="261" y="27"/>
                </a:lnTo>
                <a:lnTo>
                  <a:pt x="235" y="27"/>
                </a:lnTo>
                <a:lnTo>
                  <a:pt x="208" y="29"/>
                </a:lnTo>
                <a:lnTo>
                  <a:pt x="182" y="30"/>
                </a:lnTo>
                <a:lnTo>
                  <a:pt x="155" y="30"/>
                </a:lnTo>
                <a:lnTo>
                  <a:pt x="155" y="30"/>
                </a:lnTo>
                <a:lnTo>
                  <a:pt x="153" y="27"/>
                </a:lnTo>
                <a:lnTo>
                  <a:pt x="149" y="26"/>
                </a:lnTo>
                <a:lnTo>
                  <a:pt x="140" y="25"/>
                </a:lnTo>
                <a:lnTo>
                  <a:pt x="129" y="25"/>
                </a:lnTo>
                <a:lnTo>
                  <a:pt x="122" y="26"/>
                </a:lnTo>
                <a:lnTo>
                  <a:pt x="122" y="26"/>
                </a:lnTo>
                <a:lnTo>
                  <a:pt x="115" y="23"/>
                </a:lnTo>
                <a:lnTo>
                  <a:pt x="108" y="21"/>
                </a:lnTo>
                <a:lnTo>
                  <a:pt x="99" y="20"/>
                </a:lnTo>
                <a:lnTo>
                  <a:pt x="88" y="20"/>
                </a:lnTo>
                <a:lnTo>
                  <a:pt x="67" y="20"/>
                </a:lnTo>
                <a:lnTo>
                  <a:pt x="53" y="21"/>
                </a:lnTo>
                <a:lnTo>
                  <a:pt x="53" y="21"/>
                </a:lnTo>
                <a:lnTo>
                  <a:pt x="35" y="24"/>
                </a:lnTo>
                <a:lnTo>
                  <a:pt x="26" y="25"/>
                </a:lnTo>
                <a:lnTo>
                  <a:pt x="19" y="29"/>
                </a:lnTo>
                <a:lnTo>
                  <a:pt x="19" y="29"/>
                </a:lnTo>
                <a:lnTo>
                  <a:pt x="13" y="32"/>
                </a:lnTo>
                <a:lnTo>
                  <a:pt x="5" y="38"/>
                </a:lnTo>
                <a:lnTo>
                  <a:pt x="2" y="41"/>
                </a:lnTo>
                <a:lnTo>
                  <a:pt x="0" y="44"/>
                </a:lnTo>
                <a:lnTo>
                  <a:pt x="0" y="48"/>
                </a:lnTo>
                <a:lnTo>
                  <a:pt x="4" y="49"/>
                </a:lnTo>
                <a:lnTo>
                  <a:pt x="4" y="49"/>
                </a:lnTo>
                <a:close/>
                <a:moveTo>
                  <a:pt x="1196" y="37"/>
                </a:moveTo>
                <a:lnTo>
                  <a:pt x="1196" y="37"/>
                </a:lnTo>
                <a:lnTo>
                  <a:pt x="1193" y="37"/>
                </a:lnTo>
                <a:lnTo>
                  <a:pt x="1193" y="37"/>
                </a:lnTo>
                <a:lnTo>
                  <a:pt x="1192" y="35"/>
                </a:lnTo>
                <a:lnTo>
                  <a:pt x="1192" y="35"/>
                </a:lnTo>
                <a:lnTo>
                  <a:pt x="1192" y="35"/>
                </a:lnTo>
                <a:lnTo>
                  <a:pt x="1192" y="35"/>
                </a:lnTo>
                <a:lnTo>
                  <a:pt x="1195" y="35"/>
                </a:lnTo>
                <a:lnTo>
                  <a:pt x="1198" y="36"/>
                </a:lnTo>
                <a:lnTo>
                  <a:pt x="1198" y="36"/>
                </a:lnTo>
                <a:lnTo>
                  <a:pt x="1196" y="37"/>
                </a:lnTo>
                <a:lnTo>
                  <a:pt x="1196" y="37"/>
                </a:lnTo>
                <a:close/>
                <a:moveTo>
                  <a:pt x="1199" y="48"/>
                </a:moveTo>
                <a:lnTo>
                  <a:pt x="1199" y="48"/>
                </a:lnTo>
                <a:lnTo>
                  <a:pt x="1200" y="47"/>
                </a:lnTo>
                <a:lnTo>
                  <a:pt x="1200" y="47"/>
                </a:lnTo>
                <a:lnTo>
                  <a:pt x="1201" y="47"/>
                </a:lnTo>
                <a:lnTo>
                  <a:pt x="1201" y="47"/>
                </a:lnTo>
                <a:lnTo>
                  <a:pt x="1199" y="48"/>
                </a:lnTo>
                <a:lnTo>
                  <a:pt x="1199" y="48"/>
                </a:lnTo>
                <a:close/>
                <a:moveTo>
                  <a:pt x="1210" y="35"/>
                </a:moveTo>
                <a:lnTo>
                  <a:pt x="1210" y="35"/>
                </a:lnTo>
                <a:lnTo>
                  <a:pt x="1210" y="33"/>
                </a:lnTo>
                <a:lnTo>
                  <a:pt x="1210" y="33"/>
                </a:lnTo>
                <a:lnTo>
                  <a:pt x="1212" y="35"/>
                </a:lnTo>
                <a:lnTo>
                  <a:pt x="1212" y="35"/>
                </a:lnTo>
                <a:lnTo>
                  <a:pt x="1210" y="35"/>
                </a:lnTo>
                <a:lnTo>
                  <a:pt x="1210" y="35"/>
                </a:lnTo>
                <a:close/>
                <a:moveTo>
                  <a:pt x="1227" y="33"/>
                </a:moveTo>
                <a:lnTo>
                  <a:pt x="1227" y="33"/>
                </a:lnTo>
                <a:lnTo>
                  <a:pt x="1225" y="31"/>
                </a:lnTo>
                <a:lnTo>
                  <a:pt x="1223" y="29"/>
                </a:lnTo>
                <a:lnTo>
                  <a:pt x="1217" y="26"/>
                </a:lnTo>
                <a:lnTo>
                  <a:pt x="1217" y="26"/>
                </a:lnTo>
                <a:lnTo>
                  <a:pt x="1230" y="31"/>
                </a:lnTo>
                <a:lnTo>
                  <a:pt x="1230" y="31"/>
                </a:lnTo>
                <a:lnTo>
                  <a:pt x="1227" y="33"/>
                </a:lnTo>
                <a:lnTo>
                  <a:pt x="1227" y="33"/>
                </a:lnTo>
                <a:close/>
                <a:moveTo>
                  <a:pt x="1210" y="24"/>
                </a:moveTo>
                <a:lnTo>
                  <a:pt x="1210" y="24"/>
                </a:lnTo>
                <a:lnTo>
                  <a:pt x="1200" y="21"/>
                </a:lnTo>
                <a:lnTo>
                  <a:pt x="1190" y="21"/>
                </a:lnTo>
                <a:lnTo>
                  <a:pt x="1190" y="21"/>
                </a:lnTo>
                <a:lnTo>
                  <a:pt x="1183" y="15"/>
                </a:lnTo>
                <a:lnTo>
                  <a:pt x="1183" y="15"/>
                </a:lnTo>
                <a:lnTo>
                  <a:pt x="1210" y="24"/>
                </a:lnTo>
                <a:lnTo>
                  <a:pt x="1210" y="24"/>
                </a:lnTo>
                <a:close/>
                <a:moveTo>
                  <a:pt x="1180" y="54"/>
                </a:moveTo>
                <a:lnTo>
                  <a:pt x="1180" y="54"/>
                </a:lnTo>
                <a:lnTo>
                  <a:pt x="1176" y="54"/>
                </a:lnTo>
                <a:lnTo>
                  <a:pt x="1176" y="54"/>
                </a:lnTo>
                <a:lnTo>
                  <a:pt x="1177" y="54"/>
                </a:lnTo>
                <a:lnTo>
                  <a:pt x="1177" y="54"/>
                </a:lnTo>
                <a:lnTo>
                  <a:pt x="1180" y="54"/>
                </a:lnTo>
                <a:lnTo>
                  <a:pt x="1180" y="54"/>
                </a:lnTo>
                <a:close/>
                <a:moveTo>
                  <a:pt x="1176" y="43"/>
                </a:moveTo>
                <a:lnTo>
                  <a:pt x="1176" y="43"/>
                </a:lnTo>
                <a:lnTo>
                  <a:pt x="1177" y="43"/>
                </a:lnTo>
                <a:lnTo>
                  <a:pt x="1177" y="43"/>
                </a:lnTo>
                <a:lnTo>
                  <a:pt x="1177" y="43"/>
                </a:lnTo>
                <a:lnTo>
                  <a:pt x="1177" y="43"/>
                </a:lnTo>
                <a:lnTo>
                  <a:pt x="1176" y="44"/>
                </a:lnTo>
                <a:lnTo>
                  <a:pt x="1176" y="44"/>
                </a:lnTo>
                <a:lnTo>
                  <a:pt x="1172" y="44"/>
                </a:lnTo>
                <a:lnTo>
                  <a:pt x="1172" y="44"/>
                </a:lnTo>
                <a:lnTo>
                  <a:pt x="1176" y="43"/>
                </a:lnTo>
                <a:lnTo>
                  <a:pt x="1176" y="43"/>
                </a:lnTo>
                <a:close/>
                <a:moveTo>
                  <a:pt x="1140" y="42"/>
                </a:moveTo>
                <a:lnTo>
                  <a:pt x="1140" y="42"/>
                </a:lnTo>
                <a:lnTo>
                  <a:pt x="1145" y="45"/>
                </a:lnTo>
                <a:lnTo>
                  <a:pt x="1150" y="47"/>
                </a:lnTo>
                <a:lnTo>
                  <a:pt x="1150" y="47"/>
                </a:lnTo>
                <a:lnTo>
                  <a:pt x="1145" y="45"/>
                </a:lnTo>
                <a:lnTo>
                  <a:pt x="1140" y="42"/>
                </a:lnTo>
                <a:lnTo>
                  <a:pt x="1140" y="42"/>
                </a:lnTo>
                <a:close/>
                <a:moveTo>
                  <a:pt x="1157" y="11"/>
                </a:moveTo>
                <a:lnTo>
                  <a:pt x="1157" y="11"/>
                </a:lnTo>
                <a:lnTo>
                  <a:pt x="1156" y="12"/>
                </a:lnTo>
                <a:lnTo>
                  <a:pt x="1156" y="12"/>
                </a:lnTo>
                <a:lnTo>
                  <a:pt x="1145" y="13"/>
                </a:lnTo>
                <a:lnTo>
                  <a:pt x="1140" y="14"/>
                </a:lnTo>
                <a:lnTo>
                  <a:pt x="1136" y="18"/>
                </a:lnTo>
                <a:lnTo>
                  <a:pt x="1136" y="18"/>
                </a:lnTo>
                <a:lnTo>
                  <a:pt x="1134" y="18"/>
                </a:lnTo>
                <a:lnTo>
                  <a:pt x="1134" y="18"/>
                </a:lnTo>
                <a:lnTo>
                  <a:pt x="1135" y="14"/>
                </a:lnTo>
                <a:lnTo>
                  <a:pt x="1137" y="13"/>
                </a:lnTo>
                <a:lnTo>
                  <a:pt x="1145" y="11"/>
                </a:lnTo>
                <a:lnTo>
                  <a:pt x="1151" y="11"/>
                </a:lnTo>
                <a:lnTo>
                  <a:pt x="1157" y="11"/>
                </a:lnTo>
                <a:lnTo>
                  <a:pt x="1157" y="11"/>
                </a:lnTo>
                <a:close/>
                <a:moveTo>
                  <a:pt x="1106" y="31"/>
                </a:moveTo>
                <a:lnTo>
                  <a:pt x="1106" y="31"/>
                </a:lnTo>
                <a:lnTo>
                  <a:pt x="1110" y="31"/>
                </a:lnTo>
                <a:lnTo>
                  <a:pt x="1110" y="31"/>
                </a:lnTo>
                <a:lnTo>
                  <a:pt x="1104" y="31"/>
                </a:lnTo>
                <a:lnTo>
                  <a:pt x="1104" y="31"/>
                </a:lnTo>
                <a:lnTo>
                  <a:pt x="1106" y="31"/>
                </a:lnTo>
                <a:lnTo>
                  <a:pt x="1106" y="31"/>
                </a:lnTo>
                <a:close/>
                <a:moveTo>
                  <a:pt x="915" y="33"/>
                </a:moveTo>
                <a:lnTo>
                  <a:pt x="915" y="33"/>
                </a:lnTo>
                <a:lnTo>
                  <a:pt x="927" y="32"/>
                </a:lnTo>
                <a:lnTo>
                  <a:pt x="940" y="32"/>
                </a:lnTo>
                <a:lnTo>
                  <a:pt x="940" y="32"/>
                </a:lnTo>
                <a:lnTo>
                  <a:pt x="915" y="33"/>
                </a:lnTo>
                <a:lnTo>
                  <a:pt x="915" y="33"/>
                </a:lnTo>
                <a:lnTo>
                  <a:pt x="915" y="33"/>
                </a:lnTo>
                <a:lnTo>
                  <a:pt x="915" y="33"/>
                </a:lnTo>
                <a:close/>
                <a:moveTo>
                  <a:pt x="282" y="238"/>
                </a:moveTo>
                <a:lnTo>
                  <a:pt x="282" y="238"/>
                </a:lnTo>
                <a:lnTo>
                  <a:pt x="279" y="238"/>
                </a:lnTo>
                <a:lnTo>
                  <a:pt x="279" y="238"/>
                </a:lnTo>
                <a:lnTo>
                  <a:pt x="279" y="238"/>
                </a:lnTo>
                <a:lnTo>
                  <a:pt x="279" y="238"/>
                </a:lnTo>
                <a:lnTo>
                  <a:pt x="273" y="227"/>
                </a:lnTo>
                <a:lnTo>
                  <a:pt x="270" y="215"/>
                </a:lnTo>
                <a:lnTo>
                  <a:pt x="267" y="203"/>
                </a:lnTo>
                <a:lnTo>
                  <a:pt x="265" y="191"/>
                </a:lnTo>
                <a:lnTo>
                  <a:pt x="265" y="191"/>
                </a:lnTo>
                <a:lnTo>
                  <a:pt x="267" y="191"/>
                </a:lnTo>
                <a:lnTo>
                  <a:pt x="270" y="190"/>
                </a:lnTo>
                <a:lnTo>
                  <a:pt x="272" y="188"/>
                </a:lnTo>
                <a:lnTo>
                  <a:pt x="272" y="188"/>
                </a:lnTo>
                <a:lnTo>
                  <a:pt x="272" y="191"/>
                </a:lnTo>
                <a:lnTo>
                  <a:pt x="273" y="194"/>
                </a:lnTo>
                <a:lnTo>
                  <a:pt x="274" y="194"/>
                </a:lnTo>
                <a:lnTo>
                  <a:pt x="277" y="192"/>
                </a:lnTo>
                <a:lnTo>
                  <a:pt x="280" y="188"/>
                </a:lnTo>
                <a:lnTo>
                  <a:pt x="282" y="180"/>
                </a:lnTo>
                <a:lnTo>
                  <a:pt x="282" y="180"/>
                </a:lnTo>
                <a:lnTo>
                  <a:pt x="285" y="195"/>
                </a:lnTo>
                <a:lnTo>
                  <a:pt x="286" y="209"/>
                </a:lnTo>
                <a:lnTo>
                  <a:pt x="285" y="224"/>
                </a:lnTo>
                <a:lnTo>
                  <a:pt x="284" y="231"/>
                </a:lnTo>
                <a:lnTo>
                  <a:pt x="282" y="238"/>
                </a:lnTo>
                <a:lnTo>
                  <a:pt x="282" y="238"/>
                </a:lnTo>
                <a:close/>
                <a:moveTo>
                  <a:pt x="72" y="386"/>
                </a:moveTo>
                <a:lnTo>
                  <a:pt x="72" y="386"/>
                </a:lnTo>
                <a:lnTo>
                  <a:pt x="71" y="363"/>
                </a:lnTo>
                <a:lnTo>
                  <a:pt x="71" y="363"/>
                </a:lnTo>
                <a:lnTo>
                  <a:pt x="73" y="385"/>
                </a:lnTo>
                <a:lnTo>
                  <a:pt x="76" y="398"/>
                </a:lnTo>
                <a:lnTo>
                  <a:pt x="76" y="398"/>
                </a:lnTo>
                <a:lnTo>
                  <a:pt x="72" y="386"/>
                </a:lnTo>
                <a:lnTo>
                  <a:pt x="72" y="386"/>
                </a:lnTo>
                <a:close/>
                <a:moveTo>
                  <a:pt x="77" y="339"/>
                </a:moveTo>
                <a:lnTo>
                  <a:pt x="77" y="339"/>
                </a:lnTo>
                <a:lnTo>
                  <a:pt x="76" y="339"/>
                </a:lnTo>
                <a:lnTo>
                  <a:pt x="75" y="341"/>
                </a:lnTo>
                <a:lnTo>
                  <a:pt x="72" y="345"/>
                </a:lnTo>
                <a:lnTo>
                  <a:pt x="72" y="345"/>
                </a:lnTo>
                <a:lnTo>
                  <a:pt x="76" y="331"/>
                </a:lnTo>
                <a:lnTo>
                  <a:pt x="78" y="324"/>
                </a:lnTo>
                <a:lnTo>
                  <a:pt x="81" y="316"/>
                </a:lnTo>
                <a:lnTo>
                  <a:pt x="81" y="316"/>
                </a:lnTo>
                <a:lnTo>
                  <a:pt x="78" y="327"/>
                </a:lnTo>
                <a:lnTo>
                  <a:pt x="77" y="339"/>
                </a:lnTo>
                <a:lnTo>
                  <a:pt x="77" y="339"/>
                </a:lnTo>
                <a:close/>
                <a:moveTo>
                  <a:pt x="87" y="503"/>
                </a:moveTo>
                <a:lnTo>
                  <a:pt x="87" y="503"/>
                </a:lnTo>
                <a:lnTo>
                  <a:pt x="84" y="471"/>
                </a:lnTo>
                <a:lnTo>
                  <a:pt x="81" y="440"/>
                </a:lnTo>
                <a:lnTo>
                  <a:pt x="81" y="440"/>
                </a:lnTo>
                <a:lnTo>
                  <a:pt x="82" y="443"/>
                </a:lnTo>
                <a:lnTo>
                  <a:pt x="82" y="443"/>
                </a:lnTo>
                <a:lnTo>
                  <a:pt x="85" y="473"/>
                </a:lnTo>
                <a:lnTo>
                  <a:pt x="87" y="487"/>
                </a:lnTo>
                <a:lnTo>
                  <a:pt x="87" y="503"/>
                </a:lnTo>
                <a:lnTo>
                  <a:pt x="87" y="503"/>
                </a:lnTo>
                <a:close/>
                <a:moveTo>
                  <a:pt x="95" y="651"/>
                </a:moveTo>
                <a:lnTo>
                  <a:pt x="95" y="651"/>
                </a:lnTo>
                <a:lnTo>
                  <a:pt x="95" y="651"/>
                </a:lnTo>
                <a:lnTo>
                  <a:pt x="95" y="651"/>
                </a:lnTo>
                <a:lnTo>
                  <a:pt x="91" y="646"/>
                </a:lnTo>
                <a:lnTo>
                  <a:pt x="91" y="646"/>
                </a:lnTo>
                <a:lnTo>
                  <a:pt x="93" y="646"/>
                </a:lnTo>
                <a:lnTo>
                  <a:pt x="93" y="646"/>
                </a:lnTo>
                <a:lnTo>
                  <a:pt x="96" y="649"/>
                </a:lnTo>
                <a:lnTo>
                  <a:pt x="96" y="649"/>
                </a:lnTo>
                <a:lnTo>
                  <a:pt x="95" y="651"/>
                </a:lnTo>
                <a:lnTo>
                  <a:pt x="95" y="651"/>
                </a:lnTo>
                <a:close/>
                <a:moveTo>
                  <a:pt x="96" y="493"/>
                </a:moveTo>
                <a:lnTo>
                  <a:pt x="96" y="493"/>
                </a:lnTo>
                <a:lnTo>
                  <a:pt x="95" y="480"/>
                </a:lnTo>
                <a:lnTo>
                  <a:pt x="95" y="480"/>
                </a:lnTo>
                <a:lnTo>
                  <a:pt x="97" y="495"/>
                </a:lnTo>
                <a:lnTo>
                  <a:pt x="97" y="495"/>
                </a:lnTo>
                <a:lnTo>
                  <a:pt x="96" y="493"/>
                </a:lnTo>
                <a:lnTo>
                  <a:pt x="96" y="493"/>
                </a:lnTo>
                <a:close/>
                <a:moveTo>
                  <a:pt x="100" y="578"/>
                </a:moveTo>
                <a:lnTo>
                  <a:pt x="100" y="578"/>
                </a:lnTo>
                <a:lnTo>
                  <a:pt x="99" y="540"/>
                </a:lnTo>
                <a:lnTo>
                  <a:pt x="99" y="522"/>
                </a:lnTo>
                <a:lnTo>
                  <a:pt x="99" y="503"/>
                </a:lnTo>
                <a:lnTo>
                  <a:pt x="99" y="503"/>
                </a:lnTo>
                <a:lnTo>
                  <a:pt x="101" y="534"/>
                </a:lnTo>
                <a:lnTo>
                  <a:pt x="102" y="567"/>
                </a:lnTo>
                <a:lnTo>
                  <a:pt x="102" y="567"/>
                </a:lnTo>
                <a:lnTo>
                  <a:pt x="100" y="578"/>
                </a:lnTo>
                <a:lnTo>
                  <a:pt x="100" y="578"/>
                </a:lnTo>
                <a:close/>
                <a:moveTo>
                  <a:pt x="103" y="656"/>
                </a:moveTo>
                <a:lnTo>
                  <a:pt x="103" y="656"/>
                </a:lnTo>
                <a:lnTo>
                  <a:pt x="105" y="654"/>
                </a:lnTo>
                <a:lnTo>
                  <a:pt x="105" y="654"/>
                </a:lnTo>
                <a:lnTo>
                  <a:pt x="117" y="657"/>
                </a:lnTo>
                <a:lnTo>
                  <a:pt x="129" y="660"/>
                </a:lnTo>
                <a:lnTo>
                  <a:pt x="129" y="660"/>
                </a:lnTo>
                <a:lnTo>
                  <a:pt x="115" y="658"/>
                </a:lnTo>
                <a:lnTo>
                  <a:pt x="108" y="657"/>
                </a:lnTo>
                <a:lnTo>
                  <a:pt x="103" y="656"/>
                </a:lnTo>
                <a:lnTo>
                  <a:pt x="103" y="656"/>
                </a:lnTo>
                <a:close/>
                <a:moveTo>
                  <a:pt x="102" y="619"/>
                </a:moveTo>
                <a:lnTo>
                  <a:pt x="102" y="619"/>
                </a:lnTo>
                <a:lnTo>
                  <a:pt x="102" y="616"/>
                </a:lnTo>
                <a:lnTo>
                  <a:pt x="102" y="616"/>
                </a:lnTo>
                <a:lnTo>
                  <a:pt x="103" y="620"/>
                </a:lnTo>
                <a:lnTo>
                  <a:pt x="103" y="620"/>
                </a:lnTo>
                <a:lnTo>
                  <a:pt x="102" y="619"/>
                </a:lnTo>
                <a:lnTo>
                  <a:pt x="102" y="619"/>
                </a:lnTo>
                <a:close/>
                <a:moveTo>
                  <a:pt x="142" y="644"/>
                </a:moveTo>
                <a:lnTo>
                  <a:pt x="142" y="644"/>
                </a:lnTo>
                <a:lnTo>
                  <a:pt x="140" y="642"/>
                </a:lnTo>
                <a:lnTo>
                  <a:pt x="140" y="642"/>
                </a:lnTo>
                <a:lnTo>
                  <a:pt x="146" y="643"/>
                </a:lnTo>
                <a:lnTo>
                  <a:pt x="146" y="643"/>
                </a:lnTo>
                <a:lnTo>
                  <a:pt x="142" y="644"/>
                </a:lnTo>
                <a:lnTo>
                  <a:pt x="142" y="644"/>
                </a:lnTo>
                <a:close/>
                <a:moveTo>
                  <a:pt x="209" y="655"/>
                </a:moveTo>
                <a:lnTo>
                  <a:pt x="209" y="655"/>
                </a:lnTo>
                <a:lnTo>
                  <a:pt x="182" y="656"/>
                </a:lnTo>
                <a:lnTo>
                  <a:pt x="182" y="656"/>
                </a:lnTo>
                <a:lnTo>
                  <a:pt x="214" y="654"/>
                </a:lnTo>
                <a:lnTo>
                  <a:pt x="245" y="651"/>
                </a:lnTo>
                <a:lnTo>
                  <a:pt x="309" y="651"/>
                </a:lnTo>
                <a:lnTo>
                  <a:pt x="309" y="651"/>
                </a:lnTo>
                <a:lnTo>
                  <a:pt x="313" y="652"/>
                </a:lnTo>
                <a:lnTo>
                  <a:pt x="313" y="652"/>
                </a:lnTo>
                <a:lnTo>
                  <a:pt x="286" y="651"/>
                </a:lnTo>
                <a:lnTo>
                  <a:pt x="261" y="651"/>
                </a:lnTo>
                <a:lnTo>
                  <a:pt x="209" y="655"/>
                </a:lnTo>
                <a:lnTo>
                  <a:pt x="209" y="655"/>
                </a:lnTo>
                <a:close/>
                <a:moveTo>
                  <a:pt x="220" y="637"/>
                </a:moveTo>
                <a:lnTo>
                  <a:pt x="220" y="637"/>
                </a:lnTo>
                <a:lnTo>
                  <a:pt x="238" y="634"/>
                </a:lnTo>
                <a:lnTo>
                  <a:pt x="254" y="633"/>
                </a:lnTo>
                <a:lnTo>
                  <a:pt x="271" y="632"/>
                </a:lnTo>
                <a:lnTo>
                  <a:pt x="289" y="632"/>
                </a:lnTo>
                <a:lnTo>
                  <a:pt x="289" y="632"/>
                </a:lnTo>
                <a:lnTo>
                  <a:pt x="266" y="634"/>
                </a:lnTo>
                <a:lnTo>
                  <a:pt x="266" y="634"/>
                </a:lnTo>
                <a:lnTo>
                  <a:pt x="243" y="636"/>
                </a:lnTo>
                <a:lnTo>
                  <a:pt x="220" y="637"/>
                </a:lnTo>
                <a:lnTo>
                  <a:pt x="220" y="637"/>
                </a:lnTo>
                <a:close/>
                <a:moveTo>
                  <a:pt x="318" y="654"/>
                </a:moveTo>
                <a:lnTo>
                  <a:pt x="318" y="654"/>
                </a:lnTo>
                <a:lnTo>
                  <a:pt x="320" y="651"/>
                </a:lnTo>
                <a:lnTo>
                  <a:pt x="320" y="651"/>
                </a:lnTo>
                <a:lnTo>
                  <a:pt x="337" y="651"/>
                </a:lnTo>
                <a:lnTo>
                  <a:pt x="337" y="651"/>
                </a:lnTo>
                <a:lnTo>
                  <a:pt x="338" y="655"/>
                </a:lnTo>
                <a:lnTo>
                  <a:pt x="338" y="655"/>
                </a:lnTo>
                <a:lnTo>
                  <a:pt x="318" y="654"/>
                </a:lnTo>
                <a:lnTo>
                  <a:pt x="318" y="654"/>
                </a:lnTo>
                <a:close/>
                <a:moveTo>
                  <a:pt x="363" y="640"/>
                </a:moveTo>
                <a:lnTo>
                  <a:pt x="363" y="640"/>
                </a:lnTo>
                <a:lnTo>
                  <a:pt x="341" y="640"/>
                </a:lnTo>
                <a:lnTo>
                  <a:pt x="341" y="640"/>
                </a:lnTo>
                <a:lnTo>
                  <a:pt x="354" y="639"/>
                </a:lnTo>
                <a:lnTo>
                  <a:pt x="368" y="638"/>
                </a:lnTo>
                <a:lnTo>
                  <a:pt x="368" y="638"/>
                </a:lnTo>
                <a:lnTo>
                  <a:pt x="363" y="640"/>
                </a:lnTo>
                <a:lnTo>
                  <a:pt x="363" y="640"/>
                </a:lnTo>
                <a:close/>
                <a:moveTo>
                  <a:pt x="382" y="656"/>
                </a:moveTo>
                <a:lnTo>
                  <a:pt x="382" y="656"/>
                </a:lnTo>
                <a:lnTo>
                  <a:pt x="398" y="654"/>
                </a:lnTo>
                <a:lnTo>
                  <a:pt x="398" y="654"/>
                </a:lnTo>
                <a:lnTo>
                  <a:pt x="416" y="654"/>
                </a:lnTo>
                <a:lnTo>
                  <a:pt x="416" y="654"/>
                </a:lnTo>
                <a:lnTo>
                  <a:pt x="382" y="656"/>
                </a:lnTo>
                <a:lnTo>
                  <a:pt x="382" y="656"/>
                </a:lnTo>
                <a:close/>
                <a:moveTo>
                  <a:pt x="507" y="628"/>
                </a:moveTo>
                <a:lnTo>
                  <a:pt x="507" y="628"/>
                </a:lnTo>
                <a:lnTo>
                  <a:pt x="473" y="630"/>
                </a:lnTo>
                <a:lnTo>
                  <a:pt x="438" y="632"/>
                </a:lnTo>
                <a:lnTo>
                  <a:pt x="438" y="632"/>
                </a:lnTo>
                <a:lnTo>
                  <a:pt x="438" y="631"/>
                </a:lnTo>
                <a:lnTo>
                  <a:pt x="438" y="631"/>
                </a:lnTo>
                <a:lnTo>
                  <a:pt x="512" y="628"/>
                </a:lnTo>
                <a:lnTo>
                  <a:pt x="512" y="628"/>
                </a:lnTo>
                <a:lnTo>
                  <a:pt x="507" y="628"/>
                </a:lnTo>
                <a:lnTo>
                  <a:pt x="507" y="628"/>
                </a:lnTo>
                <a:close/>
                <a:moveTo>
                  <a:pt x="534" y="642"/>
                </a:moveTo>
                <a:lnTo>
                  <a:pt x="534" y="642"/>
                </a:lnTo>
                <a:lnTo>
                  <a:pt x="557" y="640"/>
                </a:lnTo>
                <a:lnTo>
                  <a:pt x="557" y="640"/>
                </a:lnTo>
                <a:lnTo>
                  <a:pt x="534" y="642"/>
                </a:lnTo>
                <a:lnTo>
                  <a:pt x="534" y="642"/>
                </a:lnTo>
                <a:close/>
                <a:moveTo>
                  <a:pt x="615" y="640"/>
                </a:moveTo>
                <a:lnTo>
                  <a:pt x="615" y="640"/>
                </a:lnTo>
                <a:lnTo>
                  <a:pt x="587" y="640"/>
                </a:lnTo>
                <a:lnTo>
                  <a:pt x="587" y="640"/>
                </a:lnTo>
                <a:lnTo>
                  <a:pt x="590" y="639"/>
                </a:lnTo>
                <a:lnTo>
                  <a:pt x="590" y="639"/>
                </a:lnTo>
                <a:lnTo>
                  <a:pt x="591" y="638"/>
                </a:lnTo>
                <a:lnTo>
                  <a:pt x="591" y="638"/>
                </a:lnTo>
                <a:lnTo>
                  <a:pt x="616" y="638"/>
                </a:lnTo>
                <a:lnTo>
                  <a:pt x="616" y="638"/>
                </a:lnTo>
                <a:lnTo>
                  <a:pt x="615" y="640"/>
                </a:lnTo>
                <a:lnTo>
                  <a:pt x="615" y="640"/>
                </a:lnTo>
                <a:close/>
                <a:moveTo>
                  <a:pt x="674" y="643"/>
                </a:moveTo>
                <a:lnTo>
                  <a:pt x="674" y="643"/>
                </a:lnTo>
                <a:lnTo>
                  <a:pt x="631" y="640"/>
                </a:lnTo>
                <a:lnTo>
                  <a:pt x="631" y="640"/>
                </a:lnTo>
                <a:lnTo>
                  <a:pt x="626" y="638"/>
                </a:lnTo>
                <a:lnTo>
                  <a:pt x="626" y="638"/>
                </a:lnTo>
                <a:lnTo>
                  <a:pt x="675" y="638"/>
                </a:lnTo>
                <a:lnTo>
                  <a:pt x="675" y="638"/>
                </a:lnTo>
                <a:lnTo>
                  <a:pt x="674" y="640"/>
                </a:lnTo>
                <a:lnTo>
                  <a:pt x="674" y="643"/>
                </a:lnTo>
                <a:lnTo>
                  <a:pt x="674" y="643"/>
                </a:lnTo>
                <a:close/>
                <a:moveTo>
                  <a:pt x="693" y="644"/>
                </a:moveTo>
                <a:lnTo>
                  <a:pt x="693" y="644"/>
                </a:lnTo>
                <a:lnTo>
                  <a:pt x="688" y="642"/>
                </a:lnTo>
                <a:lnTo>
                  <a:pt x="688" y="642"/>
                </a:lnTo>
                <a:lnTo>
                  <a:pt x="694" y="639"/>
                </a:lnTo>
                <a:lnTo>
                  <a:pt x="694" y="639"/>
                </a:lnTo>
                <a:lnTo>
                  <a:pt x="709" y="645"/>
                </a:lnTo>
                <a:lnTo>
                  <a:pt x="709" y="645"/>
                </a:lnTo>
                <a:lnTo>
                  <a:pt x="693" y="644"/>
                </a:lnTo>
                <a:lnTo>
                  <a:pt x="693" y="644"/>
                </a:lnTo>
                <a:close/>
                <a:moveTo>
                  <a:pt x="723" y="628"/>
                </a:moveTo>
                <a:lnTo>
                  <a:pt x="723" y="628"/>
                </a:lnTo>
                <a:lnTo>
                  <a:pt x="817" y="626"/>
                </a:lnTo>
                <a:lnTo>
                  <a:pt x="817" y="626"/>
                </a:lnTo>
                <a:lnTo>
                  <a:pt x="815" y="626"/>
                </a:lnTo>
                <a:lnTo>
                  <a:pt x="815" y="626"/>
                </a:lnTo>
                <a:lnTo>
                  <a:pt x="800" y="627"/>
                </a:lnTo>
                <a:lnTo>
                  <a:pt x="786" y="630"/>
                </a:lnTo>
                <a:lnTo>
                  <a:pt x="786" y="630"/>
                </a:lnTo>
                <a:lnTo>
                  <a:pt x="755" y="630"/>
                </a:lnTo>
                <a:lnTo>
                  <a:pt x="723" y="628"/>
                </a:lnTo>
                <a:lnTo>
                  <a:pt x="723" y="628"/>
                </a:lnTo>
                <a:close/>
                <a:moveTo>
                  <a:pt x="764" y="644"/>
                </a:moveTo>
                <a:lnTo>
                  <a:pt x="764" y="644"/>
                </a:lnTo>
                <a:lnTo>
                  <a:pt x="775" y="642"/>
                </a:lnTo>
                <a:lnTo>
                  <a:pt x="775" y="642"/>
                </a:lnTo>
                <a:lnTo>
                  <a:pt x="784" y="640"/>
                </a:lnTo>
                <a:lnTo>
                  <a:pt x="784" y="640"/>
                </a:lnTo>
                <a:lnTo>
                  <a:pt x="815" y="637"/>
                </a:lnTo>
                <a:lnTo>
                  <a:pt x="831" y="637"/>
                </a:lnTo>
                <a:lnTo>
                  <a:pt x="845" y="638"/>
                </a:lnTo>
                <a:lnTo>
                  <a:pt x="845" y="638"/>
                </a:lnTo>
                <a:lnTo>
                  <a:pt x="805" y="643"/>
                </a:lnTo>
                <a:lnTo>
                  <a:pt x="785" y="644"/>
                </a:lnTo>
                <a:lnTo>
                  <a:pt x="764" y="644"/>
                </a:lnTo>
                <a:lnTo>
                  <a:pt x="764" y="644"/>
                </a:lnTo>
                <a:close/>
                <a:moveTo>
                  <a:pt x="880" y="628"/>
                </a:moveTo>
                <a:lnTo>
                  <a:pt x="880" y="628"/>
                </a:lnTo>
                <a:lnTo>
                  <a:pt x="881" y="626"/>
                </a:lnTo>
                <a:lnTo>
                  <a:pt x="881" y="625"/>
                </a:lnTo>
                <a:lnTo>
                  <a:pt x="881" y="625"/>
                </a:lnTo>
                <a:lnTo>
                  <a:pt x="920" y="625"/>
                </a:lnTo>
                <a:lnTo>
                  <a:pt x="959" y="627"/>
                </a:lnTo>
                <a:lnTo>
                  <a:pt x="959" y="627"/>
                </a:lnTo>
                <a:lnTo>
                  <a:pt x="920" y="628"/>
                </a:lnTo>
                <a:lnTo>
                  <a:pt x="880" y="628"/>
                </a:lnTo>
                <a:lnTo>
                  <a:pt x="880" y="628"/>
                </a:lnTo>
                <a:close/>
                <a:moveTo>
                  <a:pt x="1029" y="633"/>
                </a:moveTo>
                <a:lnTo>
                  <a:pt x="1029" y="633"/>
                </a:lnTo>
                <a:lnTo>
                  <a:pt x="1027" y="632"/>
                </a:lnTo>
                <a:lnTo>
                  <a:pt x="1024" y="631"/>
                </a:lnTo>
                <a:lnTo>
                  <a:pt x="1024" y="631"/>
                </a:lnTo>
                <a:lnTo>
                  <a:pt x="1038" y="630"/>
                </a:lnTo>
                <a:lnTo>
                  <a:pt x="1052" y="630"/>
                </a:lnTo>
                <a:lnTo>
                  <a:pt x="1052" y="630"/>
                </a:lnTo>
                <a:lnTo>
                  <a:pt x="1029" y="633"/>
                </a:lnTo>
                <a:lnTo>
                  <a:pt x="1029" y="633"/>
                </a:lnTo>
                <a:close/>
                <a:moveTo>
                  <a:pt x="1097" y="628"/>
                </a:moveTo>
                <a:lnTo>
                  <a:pt x="1097" y="628"/>
                </a:lnTo>
                <a:lnTo>
                  <a:pt x="1083" y="633"/>
                </a:lnTo>
                <a:lnTo>
                  <a:pt x="1069" y="636"/>
                </a:lnTo>
                <a:lnTo>
                  <a:pt x="1069" y="636"/>
                </a:lnTo>
                <a:lnTo>
                  <a:pt x="1087" y="630"/>
                </a:lnTo>
                <a:lnTo>
                  <a:pt x="1104" y="624"/>
                </a:lnTo>
                <a:lnTo>
                  <a:pt x="1137" y="608"/>
                </a:lnTo>
                <a:lnTo>
                  <a:pt x="1137" y="608"/>
                </a:lnTo>
                <a:lnTo>
                  <a:pt x="1117" y="619"/>
                </a:lnTo>
                <a:lnTo>
                  <a:pt x="1097" y="628"/>
                </a:lnTo>
                <a:lnTo>
                  <a:pt x="1097" y="628"/>
                </a:lnTo>
                <a:close/>
                <a:moveTo>
                  <a:pt x="1064" y="621"/>
                </a:moveTo>
                <a:lnTo>
                  <a:pt x="1064" y="621"/>
                </a:lnTo>
                <a:lnTo>
                  <a:pt x="1071" y="619"/>
                </a:lnTo>
                <a:lnTo>
                  <a:pt x="1071" y="619"/>
                </a:lnTo>
                <a:lnTo>
                  <a:pt x="1071" y="621"/>
                </a:lnTo>
                <a:lnTo>
                  <a:pt x="1071" y="621"/>
                </a:lnTo>
                <a:lnTo>
                  <a:pt x="1064" y="621"/>
                </a:lnTo>
                <a:lnTo>
                  <a:pt x="1064" y="621"/>
                </a:lnTo>
                <a:close/>
                <a:moveTo>
                  <a:pt x="1202" y="548"/>
                </a:moveTo>
                <a:lnTo>
                  <a:pt x="1202" y="548"/>
                </a:lnTo>
                <a:lnTo>
                  <a:pt x="1231" y="528"/>
                </a:lnTo>
                <a:lnTo>
                  <a:pt x="1246" y="519"/>
                </a:lnTo>
                <a:lnTo>
                  <a:pt x="1260" y="510"/>
                </a:lnTo>
                <a:lnTo>
                  <a:pt x="1260" y="510"/>
                </a:lnTo>
                <a:lnTo>
                  <a:pt x="1224" y="533"/>
                </a:lnTo>
                <a:lnTo>
                  <a:pt x="1224" y="533"/>
                </a:lnTo>
                <a:lnTo>
                  <a:pt x="1202" y="548"/>
                </a:lnTo>
                <a:lnTo>
                  <a:pt x="1202" y="548"/>
                </a:lnTo>
                <a:close/>
                <a:moveTo>
                  <a:pt x="1254" y="527"/>
                </a:moveTo>
                <a:lnTo>
                  <a:pt x="1254" y="527"/>
                </a:lnTo>
                <a:lnTo>
                  <a:pt x="1233" y="539"/>
                </a:lnTo>
                <a:lnTo>
                  <a:pt x="1233" y="539"/>
                </a:lnTo>
                <a:lnTo>
                  <a:pt x="1264" y="519"/>
                </a:lnTo>
                <a:lnTo>
                  <a:pt x="1264" y="519"/>
                </a:lnTo>
                <a:lnTo>
                  <a:pt x="1254" y="527"/>
                </a:lnTo>
                <a:lnTo>
                  <a:pt x="1254" y="527"/>
                </a:lnTo>
                <a:close/>
                <a:moveTo>
                  <a:pt x="1290" y="504"/>
                </a:moveTo>
                <a:lnTo>
                  <a:pt x="1290" y="504"/>
                </a:lnTo>
                <a:lnTo>
                  <a:pt x="1278" y="510"/>
                </a:lnTo>
                <a:lnTo>
                  <a:pt x="1278" y="510"/>
                </a:lnTo>
                <a:lnTo>
                  <a:pt x="1294" y="500"/>
                </a:lnTo>
                <a:lnTo>
                  <a:pt x="1294" y="500"/>
                </a:lnTo>
                <a:lnTo>
                  <a:pt x="1290" y="504"/>
                </a:lnTo>
                <a:lnTo>
                  <a:pt x="1290" y="504"/>
                </a:lnTo>
                <a:close/>
                <a:moveTo>
                  <a:pt x="1310" y="495"/>
                </a:moveTo>
                <a:lnTo>
                  <a:pt x="1310" y="495"/>
                </a:lnTo>
                <a:lnTo>
                  <a:pt x="1314" y="487"/>
                </a:lnTo>
                <a:lnTo>
                  <a:pt x="1314" y="487"/>
                </a:lnTo>
                <a:lnTo>
                  <a:pt x="1320" y="484"/>
                </a:lnTo>
                <a:lnTo>
                  <a:pt x="1320" y="484"/>
                </a:lnTo>
                <a:lnTo>
                  <a:pt x="1310" y="495"/>
                </a:lnTo>
                <a:lnTo>
                  <a:pt x="1310" y="495"/>
                </a:lnTo>
                <a:close/>
                <a:moveTo>
                  <a:pt x="1317" y="474"/>
                </a:moveTo>
                <a:lnTo>
                  <a:pt x="1317" y="474"/>
                </a:lnTo>
                <a:lnTo>
                  <a:pt x="1319" y="473"/>
                </a:lnTo>
                <a:lnTo>
                  <a:pt x="1319" y="473"/>
                </a:lnTo>
                <a:lnTo>
                  <a:pt x="1319" y="473"/>
                </a:lnTo>
                <a:lnTo>
                  <a:pt x="1319" y="473"/>
                </a:lnTo>
                <a:lnTo>
                  <a:pt x="1317" y="474"/>
                </a:lnTo>
                <a:lnTo>
                  <a:pt x="1317" y="474"/>
                </a:lnTo>
                <a:close/>
                <a:moveTo>
                  <a:pt x="1094" y="267"/>
                </a:moveTo>
                <a:lnTo>
                  <a:pt x="1094" y="267"/>
                </a:lnTo>
                <a:lnTo>
                  <a:pt x="1112" y="274"/>
                </a:lnTo>
                <a:lnTo>
                  <a:pt x="1131" y="283"/>
                </a:lnTo>
                <a:lnTo>
                  <a:pt x="1150" y="294"/>
                </a:lnTo>
                <a:lnTo>
                  <a:pt x="1168" y="306"/>
                </a:lnTo>
                <a:lnTo>
                  <a:pt x="1184" y="319"/>
                </a:lnTo>
                <a:lnTo>
                  <a:pt x="1200" y="332"/>
                </a:lnTo>
                <a:lnTo>
                  <a:pt x="1216" y="347"/>
                </a:lnTo>
                <a:lnTo>
                  <a:pt x="1230" y="361"/>
                </a:lnTo>
                <a:lnTo>
                  <a:pt x="1230" y="361"/>
                </a:lnTo>
                <a:lnTo>
                  <a:pt x="1241" y="372"/>
                </a:lnTo>
                <a:lnTo>
                  <a:pt x="1253" y="381"/>
                </a:lnTo>
                <a:lnTo>
                  <a:pt x="1280" y="400"/>
                </a:lnTo>
                <a:lnTo>
                  <a:pt x="1305" y="418"/>
                </a:lnTo>
                <a:lnTo>
                  <a:pt x="1317" y="427"/>
                </a:lnTo>
                <a:lnTo>
                  <a:pt x="1329" y="438"/>
                </a:lnTo>
                <a:lnTo>
                  <a:pt x="1329" y="438"/>
                </a:lnTo>
                <a:lnTo>
                  <a:pt x="1322" y="454"/>
                </a:lnTo>
                <a:lnTo>
                  <a:pt x="1318" y="460"/>
                </a:lnTo>
                <a:lnTo>
                  <a:pt x="1311" y="467"/>
                </a:lnTo>
                <a:lnTo>
                  <a:pt x="1311" y="467"/>
                </a:lnTo>
                <a:lnTo>
                  <a:pt x="1292" y="478"/>
                </a:lnTo>
                <a:lnTo>
                  <a:pt x="1281" y="485"/>
                </a:lnTo>
                <a:lnTo>
                  <a:pt x="1278" y="489"/>
                </a:lnTo>
                <a:lnTo>
                  <a:pt x="1277" y="491"/>
                </a:lnTo>
                <a:lnTo>
                  <a:pt x="1277" y="491"/>
                </a:lnTo>
                <a:lnTo>
                  <a:pt x="1260" y="500"/>
                </a:lnTo>
                <a:lnTo>
                  <a:pt x="1243" y="508"/>
                </a:lnTo>
                <a:lnTo>
                  <a:pt x="1228" y="518"/>
                </a:lnTo>
                <a:lnTo>
                  <a:pt x="1213" y="528"/>
                </a:lnTo>
                <a:lnTo>
                  <a:pt x="1183" y="550"/>
                </a:lnTo>
                <a:lnTo>
                  <a:pt x="1153" y="571"/>
                </a:lnTo>
                <a:lnTo>
                  <a:pt x="1153" y="571"/>
                </a:lnTo>
                <a:lnTo>
                  <a:pt x="1135" y="581"/>
                </a:lnTo>
                <a:lnTo>
                  <a:pt x="1117" y="591"/>
                </a:lnTo>
                <a:lnTo>
                  <a:pt x="1098" y="599"/>
                </a:lnTo>
                <a:lnTo>
                  <a:pt x="1080" y="605"/>
                </a:lnTo>
                <a:lnTo>
                  <a:pt x="1060" y="610"/>
                </a:lnTo>
                <a:lnTo>
                  <a:pt x="1040" y="614"/>
                </a:lnTo>
                <a:lnTo>
                  <a:pt x="1020" y="616"/>
                </a:lnTo>
                <a:lnTo>
                  <a:pt x="999" y="618"/>
                </a:lnTo>
                <a:lnTo>
                  <a:pt x="999" y="618"/>
                </a:lnTo>
                <a:lnTo>
                  <a:pt x="959" y="618"/>
                </a:lnTo>
                <a:lnTo>
                  <a:pt x="920" y="616"/>
                </a:lnTo>
                <a:lnTo>
                  <a:pt x="879" y="615"/>
                </a:lnTo>
                <a:lnTo>
                  <a:pt x="839" y="615"/>
                </a:lnTo>
                <a:lnTo>
                  <a:pt x="839" y="615"/>
                </a:lnTo>
                <a:lnTo>
                  <a:pt x="753" y="619"/>
                </a:lnTo>
                <a:lnTo>
                  <a:pt x="711" y="620"/>
                </a:lnTo>
                <a:lnTo>
                  <a:pt x="668" y="620"/>
                </a:lnTo>
                <a:lnTo>
                  <a:pt x="668" y="620"/>
                </a:lnTo>
                <a:lnTo>
                  <a:pt x="655" y="618"/>
                </a:lnTo>
                <a:lnTo>
                  <a:pt x="642" y="616"/>
                </a:lnTo>
                <a:lnTo>
                  <a:pt x="613" y="616"/>
                </a:lnTo>
                <a:lnTo>
                  <a:pt x="583" y="618"/>
                </a:lnTo>
                <a:lnTo>
                  <a:pt x="555" y="618"/>
                </a:lnTo>
                <a:lnTo>
                  <a:pt x="555" y="618"/>
                </a:lnTo>
                <a:lnTo>
                  <a:pt x="487" y="619"/>
                </a:lnTo>
                <a:lnTo>
                  <a:pt x="420" y="621"/>
                </a:lnTo>
                <a:lnTo>
                  <a:pt x="420" y="621"/>
                </a:lnTo>
                <a:lnTo>
                  <a:pt x="406" y="620"/>
                </a:lnTo>
                <a:lnTo>
                  <a:pt x="391" y="620"/>
                </a:lnTo>
                <a:lnTo>
                  <a:pt x="377" y="621"/>
                </a:lnTo>
                <a:lnTo>
                  <a:pt x="362" y="622"/>
                </a:lnTo>
                <a:lnTo>
                  <a:pt x="362" y="622"/>
                </a:lnTo>
                <a:lnTo>
                  <a:pt x="324" y="624"/>
                </a:lnTo>
                <a:lnTo>
                  <a:pt x="284" y="622"/>
                </a:lnTo>
                <a:lnTo>
                  <a:pt x="284" y="622"/>
                </a:lnTo>
                <a:lnTo>
                  <a:pt x="268" y="622"/>
                </a:lnTo>
                <a:lnTo>
                  <a:pt x="252" y="624"/>
                </a:lnTo>
                <a:lnTo>
                  <a:pt x="219" y="628"/>
                </a:lnTo>
                <a:lnTo>
                  <a:pt x="188" y="632"/>
                </a:lnTo>
                <a:lnTo>
                  <a:pt x="171" y="633"/>
                </a:lnTo>
                <a:lnTo>
                  <a:pt x="155" y="634"/>
                </a:lnTo>
                <a:lnTo>
                  <a:pt x="155" y="634"/>
                </a:lnTo>
                <a:lnTo>
                  <a:pt x="141" y="633"/>
                </a:lnTo>
                <a:lnTo>
                  <a:pt x="131" y="630"/>
                </a:lnTo>
                <a:lnTo>
                  <a:pt x="123" y="626"/>
                </a:lnTo>
                <a:lnTo>
                  <a:pt x="118" y="620"/>
                </a:lnTo>
                <a:lnTo>
                  <a:pt x="114" y="613"/>
                </a:lnTo>
                <a:lnTo>
                  <a:pt x="112" y="603"/>
                </a:lnTo>
                <a:lnTo>
                  <a:pt x="111" y="592"/>
                </a:lnTo>
                <a:lnTo>
                  <a:pt x="112" y="580"/>
                </a:lnTo>
                <a:lnTo>
                  <a:pt x="112" y="580"/>
                </a:lnTo>
                <a:lnTo>
                  <a:pt x="113" y="554"/>
                </a:lnTo>
                <a:lnTo>
                  <a:pt x="114" y="527"/>
                </a:lnTo>
                <a:lnTo>
                  <a:pt x="114" y="514"/>
                </a:lnTo>
                <a:lnTo>
                  <a:pt x="113" y="500"/>
                </a:lnTo>
                <a:lnTo>
                  <a:pt x="111" y="486"/>
                </a:lnTo>
                <a:lnTo>
                  <a:pt x="107" y="474"/>
                </a:lnTo>
                <a:lnTo>
                  <a:pt x="107" y="474"/>
                </a:lnTo>
                <a:lnTo>
                  <a:pt x="102" y="460"/>
                </a:lnTo>
                <a:lnTo>
                  <a:pt x="99" y="444"/>
                </a:lnTo>
                <a:lnTo>
                  <a:pt x="91" y="412"/>
                </a:lnTo>
                <a:lnTo>
                  <a:pt x="88" y="378"/>
                </a:lnTo>
                <a:lnTo>
                  <a:pt x="87" y="347"/>
                </a:lnTo>
                <a:lnTo>
                  <a:pt x="87" y="347"/>
                </a:lnTo>
                <a:lnTo>
                  <a:pt x="88" y="333"/>
                </a:lnTo>
                <a:lnTo>
                  <a:pt x="90" y="320"/>
                </a:lnTo>
                <a:lnTo>
                  <a:pt x="93" y="313"/>
                </a:lnTo>
                <a:lnTo>
                  <a:pt x="95" y="307"/>
                </a:lnTo>
                <a:lnTo>
                  <a:pt x="99" y="302"/>
                </a:lnTo>
                <a:lnTo>
                  <a:pt x="105" y="297"/>
                </a:lnTo>
                <a:lnTo>
                  <a:pt x="105" y="297"/>
                </a:lnTo>
                <a:lnTo>
                  <a:pt x="108" y="295"/>
                </a:lnTo>
                <a:lnTo>
                  <a:pt x="114" y="294"/>
                </a:lnTo>
                <a:lnTo>
                  <a:pt x="126" y="290"/>
                </a:lnTo>
                <a:lnTo>
                  <a:pt x="137" y="288"/>
                </a:lnTo>
                <a:lnTo>
                  <a:pt x="142" y="285"/>
                </a:lnTo>
                <a:lnTo>
                  <a:pt x="146" y="283"/>
                </a:lnTo>
                <a:lnTo>
                  <a:pt x="146" y="283"/>
                </a:lnTo>
                <a:lnTo>
                  <a:pt x="164" y="285"/>
                </a:lnTo>
                <a:lnTo>
                  <a:pt x="182" y="288"/>
                </a:lnTo>
                <a:lnTo>
                  <a:pt x="201" y="288"/>
                </a:lnTo>
                <a:lnTo>
                  <a:pt x="219" y="288"/>
                </a:lnTo>
                <a:lnTo>
                  <a:pt x="256" y="285"/>
                </a:lnTo>
                <a:lnTo>
                  <a:pt x="276" y="285"/>
                </a:lnTo>
                <a:lnTo>
                  <a:pt x="294" y="285"/>
                </a:lnTo>
                <a:lnTo>
                  <a:pt x="294" y="285"/>
                </a:lnTo>
                <a:lnTo>
                  <a:pt x="290" y="292"/>
                </a:lnTo>
                <a:lnTo>
                  <a:pt x="286" y="301"/>
                </a:lnTo>
                <a:lnTo>
                  <a:pt x="286" y="301"/>
                </a:lnTo>
                <a:lnTo>
                  <a:pt x="278" y="301"/>
                </a:lnTo>
                <a:lnTo>
                  <a:pt x="266" y="304"/>
                </a:lnTo>
                <a:lnTo>
                  <a:pt x="261" y="307"/>
                </a:lnTo>
                <a:lnTo>
                  <a:pt x="256" y="309"/>
                </a:lnTo>
                <a:lnTo>
                  <a:pt x="253" y="313"/>
                </a:lnTo>
                <a:lnTo>
                  <a:pt x="253" y="314"/>
                </a:lnTo>
                <a:lnTo>
                  <a:pt x="253" y="316"/>
                </a:lnTo>
                <a:lnTo>
                  <a:pt x="253" y="316"/>
                </a:lnTo>
                <a:lnTo>
                  <a:pt x="252" y="321"/>
                </a:lnTo>
                <a:lnTo>
                  <a:pt x="250" y="325"/>
                </a:lnTo>
                <a:lnTo>
                  <a:pt x="250" y="328"/>
                </a:lnTo>
                <a:lnTo>
                  <a:pt x="252" y="332"/>
                </a:lnTo>
                <a:lnTo>
                  <a:pt x="253" y="336"/>
                </a:lnTo>
                <a:lnTo>
                  <a:pt x="255" y="339"/>
                </a:lnTo>
                <a:lnTo>
                  <a:pt x="261" y="344"/>
                </a:lnTo>
                <a:lnTo>
                  <a:pt x="270" y="348"/>
                </a:lnTo>
                <a:lnTo>
                  <a:pt x="278" y="350"/>
                </a:lnTo>
                <a:lnTo>
                  <a:pt x="286" y="351"/>
                </a:lnTo>
                <a:lnTo>
                  <a:pt x="294" y="350"/>
                </a:lnTo>
                <a:lnTo>
                  <a:pt x="294" y="350"/>
                </a:lnTo>
                <a:lnTo>
                  <a:pt x="298" y="349"/>
                </a:lnTo>
                <a:lnTo>
                  <a:pt x="302" y="348"/>
                </a:lnTo>
                <a:lnTo>
                  <a:pt x="306" y="345"/>
                </a:lnTo>
                <a:lnTo>
                  <a:pt x="308" y="342"/>
                </a:lnTo>
                <a:lnTo>
                  <a:pt x="312" y="336"/>
                </a:lnTo>
                <a:lnTo>
                  <a:pt x="314" y="327"/>
                </a:lnTo>
                <a:lnTo>
                  <a:pt x="313" y="320"/>
                </a:lnTo>
                <a:lnTo>
                  <a:pt x="309" y="313"/>
                </a:lnTo>
                <a:lnTo>
                  <a:pt x="304" y="307"/>
                </a:lnTo>
                <a:lnTo>
                  <a:pt x="301" y="304"/>
                </a:lnTo>
                <a:lnTo>
                  <a:pt x="296" y="302"/>
                </a:lnTo>
                <a:lnTo>
                  <a:pt x="296" y="302"/>
                </a:lnTo>
                <a:lnTo>
                  <a:pt x="300" y="294"/>
                </a:lnTo>
                <a:lnTo>
                  <a:pt x="303" y="285"/>
                </a:lnTo>
                <a:lnTo>
                  <a:pt x="303" y="285"/>
                </a:lnTo>
                <a:lnTo>
                  <a:pt x="383" y="286"/>
                </a:lnTo>
                <a:lnTo>
                  <a:pt x="463" y="285"/>
                </a:lnTo>
                <a:lnTo>
                  <a:pt x="622" y="282"/>
                </a:lnTo>
                <a:lnTo>
                  <a:pt x="782" y="278"/>
                </a:lnTo>
                <a:lnTo>
                  <a:pt x="942" y="274"/>
                </a:lnTo>
                <a:lnTo>
                  <a:pt x="942" y="274"/>
                </a:lnTo>
                <a:lnTo>
                  <a:pt x="939" y="284"/>
                </a:lnTo>
                <a:lnTo>
                  <a:pt x="934" y="294"/>
                </a:lnTo>
                <a:lnTo>
                  <a:pt x="934" y="294"/>
                </a:lnTo>
                <a:lnTo>
                  <a:pt x="926" y="291"/>
                </a:lnTo>
                <a:lnTo>
                  <a:pt x="912" y="291"/>
                </a:lnTo>
                <a:lnTo>
                  <a:pt x="905" y="291"/>
                </a:lnTo>
                <a:lnTo>
                  <a:pt x="900" y="292"/>
                </a:lnTo>
                <a:lnTo>
                  <a:pt x="898" y="294"/>
                </a:lnTo>
                <a:lnTo>
                  <a:pt x="898" y="295"/>
                </a:lnTo>
                <a:lnTo>
                  <a:pt x="898" y="296"/>
                </a:lnTo>
                <a:lnTo>
                  <a:pt x="899" y="298"/>
                </a:lnTo>
                <a:lnTo>
                  <a:pt x="899" y="298"/>
                </a:lnTo>
                <a:lnTo>
                  <a:pt x="896" y="303"/>
                </a:lnTo>
                <a:lnTo>
                  <a:pt x="896" y="303"/>
                </a:lnTo>
                <a:lnTo>
                  <a:pt x="894" y="304"/>
                </a:lnTo>
                <a:lnTo>
                  <a:pt x="892" y="306"/>
                </a:lnTo>
                <a:lnTo>
                  <a:pt x="892" y="309"/>
                </a:lnTo>
                <a:lnTo>
                  <a:pt x="892" y="314"/>
                </a:lnTo>
                <a:lnTo>
                  <a:pt x="893" y="318"/>
                </a:lnTo>
                <a:lnTo>
                  <a:pt x="893" y="318"/>
                </a:lnTo>
                <a:lnTo>
                  <a:pt x="896" y="321"/>
                </a:lnTo>
                <a:lnTo>
                  <a:pt x="898" y="325"/>
                </a:lnTo>
                <a:lnTo>
                  <a:pt x="902" y="328"/>
                </a:lnTo>
                <a:lnTo>
                  <a:pt x="906" y="331"/>
                </a:lnTo>
                <a:lnTo>
                  <a:pt x="915" y="335"/>
                </a:lnTo>
                <a:lnTo>
                  <a:pt x="924" y="336"/>
                </a:lnTo>
                <a:lnTo>
                  <a:pt x="924" y="336"/>
                </a:lnTo>
                <a:lnTo>
                  <a:pt x="909" y="339"/>
                </a:lnTo>
                <a:lnTo>
                  <a:pt x="893" y="343"/>
                </a:lnTo>
                <a:lnTo>
                  <a:pt x="877" y="344"/>
                </a:lnTo>
                <a:lnTo>
                  <a:pt x="870" y="344"/>
                </a:lnTo>
                <a:lnTo>
                  <a:pt x="862" y="343"/>
                </a:lnTo>
                <a:lnTo>
                  <a:pt x="862" y="343"/>
                </a:lnTo>
                <a:lnTo>
                  <a:pt x="852" y="339"/>
                </a:lnTo>
                <a:lnTo>
                  <a:pt x="844" y="336"/>
                </a:lnTo>
                <a:lnTo>
                  <a:pt x="835" y="332"/>
                </a:lnTo>
                <a:lnTo>
                  <a:pt x="826" y="330"/>
                </a:lnTo>
                <a:lnTo>
                  <a:pt x="826" y="330"/>
                </a:lnTo>
                <a:lnTo>
                  <a:pt x="821" y="330"/>
                </a:lnTo>
                <a:lnTo>
                  <a:pt x="817" y="331"/>
                </a:lnTo>
                <a:lnTo>
                  <a:pt x="808" y="333"/>
                </a:lnTo>
                <a:lnTo>
                  <a:pt x="799" y="335"/>
                </a:lnTo>
                <a:lnTo>
                  <a:pt x="796" y="335"/>
                </a:lnTo>
                <a:lnTo>
                  <a:pt x="792" y="332"/>
                </a:lnTo>
                <a:lnTo>
                  <a:pt x="792" y="332"/>
                </a:lnTo>
                <a:lnTo>
                  <a:pt x="787" y="328"/>
                </a:lnTo>
                <a:lnTo>
                  <a:pt x="786" y="325"/>
                </a:lnTo>
                <a:lnTo>
                  <a:pt x="787" y="322"/>
                </a:lnTo>
                <a:lnTo>
                  <a:pt x="790" y="320"/>
                </a:lnTo>
                <a:lnTo>
                  <a:pt x="793" y="318"/>
                </a:lnTo>
                <a:lnTo>
                  <a:pt x="797" y="315"/>
                </a:lnTo>
                <a:lnTo>
                  <a:pt x="804" y="314"/>
                </a:lnTo>
                <a:lnTo>
                  <a:pt x="804" y="314"/>
                </a:lnTo>
                <a:lnTo>
                  <a:pt x="812" y="314"/>
                </a:lnTo>
                <a:lnTo>
                  <a:pt x="821" y="315"/>
                </a:lnTo>
                <a:lnTo>
                  <a:pt x="838" y="319"/>
                </a:lnTo>
                <a:lnTo>
                  <a:pt x="846" y="319"/>
                </a:lnTo>
                <a:lnTo>
                  <a:pt x="853" y="319"/>
                </a:lnTo>
                <a:lnTo>
                  <a:pt x="861" y="316"/>
                </a:lnTo>
                <a:lnTo>
                  <a:pt x="867" y="313"/>
                </a:lnTo>
                <a:lnTo>
                  <a:pt x="867" y="313"/>
                </a:lnTo>
                <a:lnTo>
                  <a:pt x="873" y="308"/>
                </a:lnTo>
                <a:lnTo>
                  <a:pt x="881" y="302"/>
                </a:lnTo>
                <a:lnTo>
                  <a:pt x="889" y="296"/>
                </a:lnTo>
                <a:lnTo>
                  <a:pt x="891" y="294"/>
                </a:lnTo>
                <a:lnTo>
                  <a:pt x="891" y="290"/>
                </a:lnTo>
                <a:lnTo>
                  <a:pt x="891" y="290"/>
                </a:lnTo>
                <a:lnTo>
                  <a:pt x="889" y="289"/>
                </a:lnTo>
                <a:lnTo>
                  <a:pt x="888" y="288"/>
                </a:lnTo>
                <a:lnTo>
                  <a:pt x="883" y="288"/>
                </a:lnTo>
                <a:lnTo>
                  <a:pt x="879" y="290"/>
                </a:lnTo>
                <a:lnTo>
                  <a:pt x="873" y="295"/>
                </a:lnTo>
                <a:lnTo>
                  <a:pt x="862" y="304"/>
                </a:lnTo>
                <a:lnTo>
                  <a:pt x="856" y="310"/>
                </a:lnTo>
                <a:lnTo>
                  <a:pt x="856" y="310"/>
                </a:lnTo>
                <a:lnTo>
                  <a:pt x="840" y="307"/>
                </a:lnTo>
                <a:lnTo>
                  <a:pt x="826" y="304"/>
                </a:lnTo>
                <a:lnTo>
                  <a:pt x="809" y="303"/>
                </a:lnTo>
                <a:lnTo>
                  <a:pt x="802" y="304"/>
                </a:lnTo>
                <a:lnTo>
                  <a:pt x="794" y="306"/>
                </a:lnTo>
                <a:lnTo>
                  <a:pt x="794" y="306"/>
                </a:lnTo>
                <a:lnTo>
                  <a:pt x="791" y="307"/>
                </a:lnTo>
                <a:lnTo>
                  <a:pt x="787" y="309"/>
                </a:lnTo>
                <a:lnTo>
                  <a:pt x="782" y="314"/>
                </a:lnTo>
                <a:lnTo>
                  <a:pt x="779" y="320"/>
                </a:lnTo>
                <a:lnTo>
                  <a:pt x="779" y="327"/>
                </a:lnTo>
                <a:lnTo>
                  <a:pt x="781" y="333"/>
                </a:lnTo>
                <a:lnTo>
                  <a:pt x="785" y="339"/>
                </a:lnTo>
                <a:lnTo>
                  <a:pt x="787" y="341"/>
                </a:lnTo>
                <a:lnTo>
                  <a:pt x="791" y="343"/>
                </a:lnTo>
                <a:lnTo>
                  <a:pt x="794" y="343"/>
                </a:lnTo>
                <a:lnTo>
                  <a:pt x="799" y="344"/>
                </a:lnTo>
                <a:lnTo>
                  <a:pt x="799" y="344"/>
                </a:lnTo>
                <a:lnTo>
                  <a:pt x="808" y="343"/>
                </a:lnTo>
                <a:lnTo>
                  <a:pt x="816" y="341"/>
                </a:lnTo>
                <a:lnTo>
                  <a:pt x="824" y="341"/>
                </a:lnTo>
                <a:lnTo>
                  <a:pt x="833" y="341"/>
                </a:lnTo>
                <a:lnTo>
                  <a:pt x="833" y="341"/>
                </a:lnTo>
                <a:lnTo>
                  <a:pt x="840" y="343"/>
                </a:lnTo>
                <a:lnTo>
                  <a:pt x="846" y="347"/>
                </a:lnTo>
                <a:lnTo>
                  <a:pt x="853" y="350"/>
                </a:lnTo>
                <a:lnTo>
                  <a:pt x="859" y="353"/>
                </a:lnTo>
                <a:lnTo>
                  <a:pt x="859" y="353"/>
                </a:lnTo>
                <a:lnTo>
                  <a:pt x="871" y="354"/>
                </a:lnTo>
                <a:lnTo>
                  <a:pt x="882" y="354"/>
                </a:lnTo>
                <a:lnTo>
                  <a:pt x="894" y="353"/>
                </a:lnTo>
                <a:lnTo>
                  <a:pt x="905" y="351"/>
                </a:lnTo>
                <a:lnTo>
                  <a:pt x="927" y="344"/>
                </a:lnTo>
                <a:lnTo>
                  <a:pt x="948" y="338"/>
                </a:lnTo>
                <a:lnTo>
                  <a:pt x="948" y="338"/>
                </a:lnTo>
                <a:lnTo>
                  <a:pt x="959" y="336"/>
                </a:lnTo>
                <a:lnTo>
                  <a:pt x="969" y="335"/>
                </a:lnTo>
                <a:lnTo>
                  <a:pt x="989" y="333"/>
                </a:lnTo>
                <a:lnTo>
                  <a:pt x="1010" y="332"/>
                </a:lnTo>
                <a:lnTo>
                  <a:pt x="1021" y="330"/>
                </a:lnTo>
                <a:lnTo>
                  <a:pt x="1030" y="327"/>
                </a:lnTo>
                <a:lnTo>
                  <a:pt x="1030" y="327"/>
                </a:lnTo>
                <a:lnTo>
                  <a:pt x="1036" y="325"/>
                </a:lnTo>
                <a:lnTo>
                  <a:pt x="1041" y="322"/>
                </a:lnTo>
                <a:lnTo>
                  <a:pt x="1045" y="320"/>
                </a:lnTo>
                <a:lnTo>
                  <a:pt x="1047" y="316"/>
                </a:lnTo>
                <a:lnTo>
                  <a:pt x="1048" y="314"/>
                </a:lnTo>
                <a:lnTo>
                  <a:pt x="1048" y="312"/>
                </a:lnTo>
                <a:lnTo>
                  <a:pt x="1047" y="308"/>
                </a:lnTo>
                <a:lnTo>
                  <a:pt x="1046" y="306"/>
                </a:lnTo>
                <a:lnTo>
                  <a:pt x="1040" y="301"/>
                </a:lnTo>
                <a:lnTo>
                  <a:pt x="1033" y="297"/>
                </a:lnTo>
                <a:lnTo>
                  <a:pt x="1024" y="294"/>
                </a:lnTo>
                <a:lnTo>
                  <a:pt x="1015" y="294"/>
                </a:lnTo>
                <a:lnTo>
                  <a:pt x="1015" y="294"/>
                </a:lnTo>
                <a:lnTo>
                  <a:pt x="1004" y="295"/>
                </a:lnTo>
                <a:lnTo>
                  <a:pt x="988" y="297"/>
                </a:lnTo>
                <a:lnTo>
                  <a:pt x="980" y="300"/>
                </a:lnTo>
                <a:lnTo>
                  <a:pt x="974" y="303"/>
                </a:lnTo>
                <a:lnTo>
                  <a:pt x="969" y="306"/>
                </a:lnTo>
                <a:lnTo>
                  <a:pt x="969" y="308"/>
                </a:lnTo>
                <a:lnTo>
                  <a:pt x="969" y="310"/>
                </a:lnTo>
                <a:lnTo>
                  <a:pt x="969" y="310"/>
                </a:lnTo>
                <a:lnTo>
                  <a:pt x="970" y="310"/>
                </a:lnTo>
                <a:lnTo>
                  <a:pt x="971" y="312"/>
                </a:lnTo>
                <a:lnTo>
                  <a:pt x="979" y="310"/>
                </a:lnTo>
                <a:lnTo>
                  <a:pt x="1000" y="307"/>
                </a:lnTo>
                <a:lnTo>
                  <a:pt x="1011" y="306"/>
                </a:lnTo>
                <a:lnTo>
                  <a:pt x="1023" y="306"/>
                </a:lnTo>
                <a:lnTo>
                  <a:pt x="1033" y="307"/>
                </a:lnTo>
                <a:lnTo>
                  <a:pt x="1036" y="309"/>
                </a:lnTo>
                <a:lnTo>
                  <a:pt x="1040" y="312"/>
                </a:lnTo>
                <a:lnTo>
                  <a:pt x="1040" y="312"/>
                </a:lnTo>
                <a:lnTo>
                  <a:pt x="1035" y="315"/>
                </a:lnTo>
                <a:lnTo>
                  <a:pt x="1030" y="318"/>
                </a:lnTo>
                <a:lnTo>
                  <a:pt x="1020" y="322"/>
                </a:lnTo>
                <a:lnTo>
                  <a:pt x="1007" y="324"/>
                </a:lnTo>
                <a:lnTo>
                  <a:pt x="994" y="325"/>
                </a:lnTo>
                <a:lnTo>
                  <a:pt x="969" y="326"/>
                </a:lnTo>
                <a:lnTo>
                  <a:pt x="957" y="326"/>
                </a:lnTo>
                <a:lnTo>
                  <a:pt x="946" y="328"/>
                </a:lnTo>
                <a:lnTo>
                  <a:pt x="946" y="328"/>
                </a:lnTo>
                <a:lnTo>
                  <a:pt x="948" y="325"/>
                </a:lnTo>
                <a:lnTo>
                  <a:pt x="951" y="321"/>
                </a:lnTo>
                <a:lnTo>
                  <a:pt x="952" y="316"/>
                </a:lnTo>
                <a:lnTo>
                  <a:pt x="952" y="313"/>
                </a:lnTo>
                <a:lnTo>
                  <a:pt x="951" y="308"/>
                </a:lnTo>
                <a:lnTo>
                  <a:pt x="948" y="304"/>
                </a:lnTo>
                <a:lnTo>
                  <a:pt x="946" y="301"/>
                </a:lnTo>
                <a:lnTo>
                  <a:pt x="942" y="297"/>
                </a:lnTo>
                <a:lnTo>
                  <a:pt x="942" y="297"/>
                </a:lnTo>
                <a:lnTo>
                  <a:pt x="948" y="286"/>
                </a:lnTo>
                <a:lnTo>
                  <a:pt x="951" y="280"/>
                </a:lnTo>
                <a:lnTo>
                  <a:pt x="952" y="273"/>
                </a:lnTo>
                <a:lnTo>
                  <a:pt x="952" y="273"/>
                </a:lnTo>
                <a:lnTo>
                  <a:pt x="980" y="274"/>
                </a:lnTo>
                <a:lnTo>
                  <a:pt x="1028" y="274"/>
                </a:lnTo>
                <a:lnTo>
                  <a:pt x="1052" y="274"/>
                </a:lnTo>
                <a:lnTo>
                  <a:pt x="1072" y="273"/>
                </a:lnTo>
                <a:lnTo>
                  <a:pt x="1088" y="271"/>
                </a:lnTo>
                <a:lnTo>
                  <a:pt x="1092" y="269"/>
                </a:lnTo>
                <a:lnTo>
                  <a:pt x="1094" y="267"/>
                </a:lnTo>
                <a:lnTo>
                  <a:pt x="1094" y="267"/>
                </a:lnTo>
                <a:close/>
                <a:moveTo>
                  <a:pt x="265" y="332"/>
                </a:moveTo>
                <a:lnTo>
                  <a:pt x="265" y="332"/>
                </a:lnTo>
                <a:lnTo>
                  <a:pt x="264" y="327"/>
                </a:lnTo>
                <a:lnTo>
                  <a:pt x="262" y="322"/>
                </a:lnTo>
                <a:lnTo>
                  <a:pt x="262" y="322"/>
                </a:lnTo>
                <a:lnTo>
                  <a:pt x="268" y="325"/>
                </a:lnTo>
                <a:lnTo>
                  <a:pt x="277" y="330"/>
                </a:lnTo>
                <a:lnTo>
                  <a:pt x="285" y="335"/>
                </a:lnTo>
                <a:lnTo>
                  <a:pt x="288" y="335"/>
                </a:lnTo>
                <a:lnTo>
                  <a:pt x="290" y="335"/>
                </a:lnTo>
                <a:lnTo>
                  <a:pt x="290" y="335"/>
                </a:lnTo>
                <a:lnTo>
                  <a:pt x="291" y="336"/>
                </a:lnTo>
                <a:lnTo>
                  <a:pt x="291" y="336"/>
                </a:lnTo>
                <a:lnTo>
                  <a:pt x="289" y="338"/>
                </a:lnTo>
                <a:lnTo>
                  <a:pt x="288" y="342"/>
                </a:lnTo>
                <a:lnTo>
                  <a:pt x="288" y="342"/>
                </a:lnTo>
                <a:lnTo>
                  <a:pt x="282" y="342"/>
                </a:lnTo>
                <a:lnTo>
                  <a:pt x="276" y="341"/>
                </a:lnTo>
                <a:lnTo>
                  <a:pt x="271" y="338"/>
                </a:lnTo>
                <a:lnTo>
                  <a:pt x="266" y="336"/>
                </a:lnTo>
                <a:lnTo>
                  <a:pt x="266" y="336"/>
                </a:lnTo>
                <a:lnTo>
                  <a:pt x="265" y="332"/>
                </a:lnTo>
                <a:lnTo>
                  <a:pt x="265" y="332"/>
                </a:lnTo>
                <a:close/>
                <a:moveTo>
                  <a:pt x="284" y="321"/>
                </a:moveTo>
                <a:lnTo>
                  <a:pt x="284" y="321"/>
                </a:lnTo>
                <a:lnTo>
                  <a:pt x="285" y="320"/>
                </a:lnTo>
                <a:lnTo>
                  <a:pt x="285" y="320"/>
                </a:lnTo>
                <a:lnTo>
                  <a:pt x="286" y="322"/>
                </a:lnTo>
                <a:lnTo>
                  <a:pt x="288" y="325"/>
                </a:lnTo>
                <a:lnTo>
                  <a:pt x="288" y="325"/>
                </a:lnTo>
                <a:lnTo>
                  <a:pt x="284" y="321"/>
                </a:lnTo>
                <a:lnTo>
                  <a:pt x="284" y="321"/>
                </a:lnTo>
                <a:close/>
                <a:moveTo>
                  <a:pt x="924" y="316"/>
                </a:moveTo>
                <a:lnTo>
                  <a:pt x="924" y="316"/>
                </a:lnTo>
                <a:lnTo>
                  <a:pt x="932" y="324"/>
                </a:lnTo>
                <a:lnTo>
                  <a:pt x="932" y="324"/>
                </a:lnTo>
                <a:lnTo>
                  <a:pt x="930" y="325"/>
                </a:lnTo>
                <a:lnTo>
                  <a:pt x="930" y="325"/>
                </a:lnTo>
                <a:lnTo>
                  <a:pt x="923" y="326"/>
                </a:lnTo>
                <a:lnTo>
                  <a:pt x="915" y="324"/>
                </a:lnTo>
                <a:lnTo>
                  <a:pt x="908" y="321"/>
                </a:lnTo>
                <a:lnTo>
                  <a:pt x="905" y="318"/>
                </a:lnTo>
                <a:lnTo>
                  <a:pt x="903" y="315"/>
                </a:lnTo>
                <a:lnTo>
                  <a:pt x="903" y="315"/>
                </a:lnTo>
                <a:lnTo>
                  <a:pt x="906" y="313"/>
                </a:lnTo>
                <a:lnTo>
                  <a:pt x="906" y="313"/>
                </a:lnTo>
                <a:lnTo>
                  <a:pt x="911" y="316"/>
                </a:lnTo>
                <a:lnTo>
                  <a:pt x="916" y="319"/>
                </a:lnTo>
                <a:lnTo>
                  <a:pt x="920" y="319"/>
                </a:lnTo>
                <a:lnTo>
                  <a:pt x="924" y="316"/>
                </a:lnTo>
                <a:lnTo>
                  <a:pt x="924" y="316"/>
                </a:lnTo>
                <a:close/>
                <a:moveTo>
                  <a:pt x="910" y="302"/>
                </a:moveTo>
                <a:lnTo>
                  <a:pt x="910" y="302"/>
                </a:lnTo>
                <a:lnTo>
                  <a:pt x="914" y="301"/>
                </a:lnTo>
                <a:lnTo>
                  <a:pt x="914" y="301"/>
                </a:lnTo>
                <a:lnTo>
                  <a:pt x="920" y="303"/>
                </a:lnTo>
                <a:lnTo>
                  <a:pt x="920" y="303"/>
                </a:lnTo>
                <a:lnTo>
                  <a:pt x="915" y="302"/>
                </a:lnTo>
                <a:lnTo>
                  <a:pt x="910" y="302"/>
                </a:lnTo>
                <a:lnTo>
                  <a:pt x="910" y="302"/>
                </a:lnTo>
                <a:close/>
                <a:moveTo>
                  <a:pt x="942" y="265"/>
                </a:moveTo>
                <a:lnTo>
                  <a:pt x="942" y="265"/>
                </a:lnTo>
                <a:lnTo>
                  <a:pt x="909" y="265"/>
                </a:lnTo>
                <a:lnTo>
                  <a:pt x="909" y="265"/>
                </a:lnTo>
                <a:lnTo>
                  <a:pt x="906" y="259"/>
                </a:lnTo>
                <a:lnTo>
                  <a:pt x="905" y="253"/>
                </a:lnTo>
                <a:lnTo>
                  <a:pt x="905" y="247"/>
                </a:lnTo>
                <a:lnTo>
                  <a:pt x="908" y="243"/>
                </a:lnTo>
                <a:lnTo>
                  <a:pt x="908" y="243"/>
                </a:lnTo>
                <a:lnTo>
                  <a:pt x="910" y="247"/>
                </a:lnTo>
                <a:lnTo>
                  <a:pt x="912" y="249"/>
                </a:lnTo>
                <a:lnTo>
                  <a:pt x="916" y="250"/>
                </a:lnTo>
                <a:lnTo>
                  <a:pt x="918" y="251"/>
                </a:lnTo>
                <a:lnTo>
                  <a:pt x="922" y="250"/>
                </a:lnTo>
                <a:lnTo>
                  <a:pt x="926" y="248"/>
                </a:lnTo>
                <a:lnTo>
                  <a:pt x="933" y="242"/>
                </a:lnTo>
                <a:lnTo>
                  <a:pt x="933" y="242"/>
                </a:lnTo>
                <a:lnTo>
                  <a:pt x="936" y="247"/>
                </a:lnTo>
                <a:lnTo>
                  <a:pt x="936" y="247"/>
                </a:lnTo>
                <a:lnTo>
                  <a:pt x="939" y="251"/>
                </a:lnTo>
                <a:lnTo>
                  <a:pt x="941" y="255"/>
                </a:lnTo>
                <a:lnTo>
                  <a:pt x="942" y="265"/>
                </a:lnTo>
                <a:lnTo>
                  <a:pt x="942" y="265"/>
                </a:lnTo>
                <a:close/>
                <a:moveTo>
                  <a:pt x="915" y="236"/>
                </a:moveTo>
                <a:lnTo>
                  <a:pt x="915" y="236"/>
                </a:lnTo>
                <a:lnTo>
                  <a:pt x="920" y="235"/>
                </a:lnTo>
                <a:lnTo>
                  <a:pt x="924" y="236"/>
                </a:lnTo>
                <a:lnTo>
                  <a:pt x="924" y="236"/>
                </a:lnTo>
                <a:lnTo>
                  <a:pt x="917" y="241"/>
                </a:lnTo>
                <a:lnTo>
                  <a:pt x="917" y="241"/>
                </a:lnTo>
                <a:lnTo>
                  <a:pt x="915" y="236"/>
                </a:lnTo>
                <a:lnTo>
                  <a:pt x="915" y="236"/>
                </a:lnTo>
                <a:close/>
                <a:moveTo>
                  <a:pt x="927" y="178"/>
                </a:moveTo>
                <a:lnTo>
                  <a:pt x="927" y="178"/>
                </a:lnTo>
                <a:lnTo>
                  <a:pt x="928" y="177"/>
                </a:lnTo>
                <a:lnTo>
                  <a:pt x="929" y="176"/>
                </a:lnTo>
                <a:lnTo>
                  <a:pt x="929" y="172"/>
                </a:lnTo>
                <a:lnTo>
                  <a:pt x="927" y="166"/>
                </a:lnTo>
                <a:lnTo>
                  <a:pt x="927" y="166"/>
                </a:lnTo>
                <a:lnTo>
                  <a:pt x="927" y="165"/>
                </a:lnTo>
                <a:lnTo>
                  <a:pt x="927" y="165"/>
                </a:lnTo>
                <a:lnTo>
                  <a:pt x="932" y="168"/>
                </a:lnTo>
                <a:lnTo>
                  <a:pt x="938" y="176"/>
                </a:lnTo>
                <a:lnTo>
                  <a:pt x="938" y="176"/>
                </a:lnTo>
                <a:lnTo>
                  <a:pt x="941" y="182"/>
                </a:lnTo>
                <a:lnTo>
                  <a:pt x="944" y="189"/>
                </a:lnTo>
                <a:lnTo>
                  <a:pt x="944" y="196"/>
                </a:lnTo>
                <a:lnTo>
                  <a:pt x="942" y="203"/>
                </a:lnTo>
                <a:lnTo>
                  <a:pt x="940" y="210"/>
                </a:lnTo>
                <a:lnTo>
                  <a:pt x="938" y="216"/>
                </a:lnTo>
                <a:lnTo>
                  <a:pt x="932" y="229"/>
                </a:lnTo>
                <a:lnTo>
                  <a:pt x="932" y="229"/>
                </a:lnTo>
                <a:lnTo>
                  <a:pt x="927" y="226"/>
                </a:lnTo>
                <a:lnTo>
                  <a:pt x="922" y="225"/>
                </a:lnTo>
                <a:lnTo>
                  <a:pt x="917" y="225"/>
                </a:lnTo>
                <a:lnTo>
                  <a:pt x="914" y="226"/>
                </a:lnTo>
                <a:lnTo>
                  <a:pt x="914" y="226"/>
                </a:lnTo>
                <a:lnTo>
                  <a:pt x="912" y="213"/>
                </a:lnTo>
                <a:lnTo>
                  <a:pt x="912" y="198"/>
                </a:lnTo>
                <a:lnTo>
                  <a:pt x="914" y="184"/>
                </a:lnTo>
                <a:lnTo>
                  <a:pt x="917" y="173"/>
                </a:lnTo>
                <a:lnTo>
                  <a:pt x="917" y="173"/>
                </a:lnTo>
                <a:lnTo>
                  <a:pt x="917" y="176"/>
                </a:lnTo>
                <a:lnTo>
                  <a:pt x="918" y="179"/>
                </a:lnTo>
                <a:lnTo>
                  <a:pt x="922" y="184"/>
                </a:lnTo>
                <a:lnTo>
                  <a:pt x="923" y="184"/>
                </a:lnTo>
                <a:lnTo>
                  <a:pt x="926" y="184"/>
                </a:lnTo>
                <a:lnTo>
                  <a:pt x="927" y="182"/>
                </a:lnTo>
                <a:lnTo>
                  <a:pt x="927" y="178"/>
                </a:lnTo>
                <a:lnTo>
                  <a:pt x="927" y="178"/>
                </a:lnTo>
                <a:close/>
                <a:moveTo>
                  <a:pt x="915" y="115"/>
                </a:moveTo>
                <a:lnTo>
                  <a:pt x="915" y="115"/>
                </a:lnTo>
                <a:lnTo>
                  <a:pt x="920" y="117"/>
                </a:lnTo>
                <a:lnTo>
                  <a:pt x="920" y="117"/>
                </a:lnTo>
                <a:lnTo>
                  <a:pt x="917" y="118"/>
                </a:lnTo>
                <a:lnTo>
                  <a:pt x="917" y="118"/>
                </a:lnTo>
                <a:lnTo>
                  <a:pt x="915" y="118"/>
                </a:lnTo>
                <a:lnTo>
                  <a:pt x="915" y="118"/>
                </a:lnTo>
                <a:lnTo>
                  <a:pt x="915" y="115"/>
                </a:lnTo>
                <a:lnTo>
                  <a:pt x="915" y="115"/>
                </a:lnTo>
                <a:close/>
                <a:moveTo>
                  <a:pt x="904" y="20"/>
                </a:moveTo>
                <a:lnTo>
                  <a:pt x="904" y="20"/>
                </a:lnTo>
                <a:lnTo>
                  <a:pt x="906" y="21"/>
                </a:lnTo>
                <a:lnTo>
                  <a:pt x="906" y="21"/>
                </a:lnTo>
                <a:lnTo>
                  <a:pt x="905" y="24"/>
                </a:lnTo>
                <a:lnTo>
                  <a:pt x="905" y="24"/>
                </a:lnTo>
                <a:lnTo>
                  <a:pt x="904" y="24"/>
                </a:lnTo>
                <a:lnTo>
                  <a:pt x="904" y="24"/>
                </a:lnTo>
                <a:lnTo>
                  <a:pt x="904" y="20"/>
                </a:lnTo>
                <a:lnTo>
                  <a:pt x="904" y="20"/>
                </a:lnTo>
                <a:close/>
                <a:moveTo>
                  <a:pt x="904" y="44"/>
                </a:moveTo>
                <a:lnTo>
                  <a:pt x="904" y="44"/>
                </a:lnTo>
                <a:lnTo>
                  <a:pt x="904" y="50"/>
                </a:lnTo>
                <a:lnTo>
                  <a:pt x="904" y="50"/>
                </a:lnTo>
                <a:lnTo>
                  <a:pt x="903" y="44"/>
                </a:lnTo>
                <a:lnTo>
                  <a:pt x="903" y="44"/>
                </a:lnTo>
                <a:lnTo>
                  <a:pt x="904" y="44"/>
                </a:lnTo>
                <a:lnTo>
                  <a:pt x="904" y="44"/>
                </a:lnTo>
                <a:close/>
                <a:moveTo>
                  <a:pt x="902" y="79"/>
                </a:moveTo>
                <a:lnTo>
                  <a:pt x="902" y="79"/>
                </a:lnTo>
                <a:lnTo>
                  <a:pt x="902" y="85"/>
                </a:lnTo>
                <a:lnTo>
                  <a:pt x="903" y="88"/>
                </a:lnTo>
                <a:lnTo>
                  <a:pt x="906" y="89"/>
                </a:lnTo>
                <a:lnTo>
                  <a:pt x="906" y="89"/>
                </a:lnTo>
                <a:lnTo>
                  <a:pt x="909" y="88"/>
                </a:lnTo>
                <a:lnTo>
                  <a:pt x="911" y="85"/>
                </a:lnTo>
                <a:lnTo>
                  <a:pt x="911" y="82"/>
                </a:lnTo>
                <a:lnTo>
                  <a:pt x="912" y="77"/>
                </a:lnTo>
                <a:lnTo>
                  <a:pt x="912" y="62"/>
                </a:lnTo>
                <a:lnTo>
                  <a:pt x="912" y="62"/>
                </a:lnTo>
                <a:lnTo>
                  <a:pt x="918" y="66"/>
                </a:lnTo>
                <a:lnTo>
                  <a:pt x="923" y="71"/>
                </a:lnTo>
                <a:lnTo>
                  <a:pt x="928" y="77"/>
                </a:lnTo>
                <a:lnTo>
                  <a:pt x="930" y="84"/>
                </a:lnTo>
                <a:lnTo>
                  <a:pt x="930" y="84"/>
                </a:lnTo>
                <a:lnTo>
                  <a:pt x="930" y="91"/>
                </a:lnTo>
                <a:lnTo>
                  <a:pt x="930" y="98"/>
                </a:lnTo>
                <a:lnTo>
                  <a:pt x="929" y="103"/>
                </a:lnTo>
                <a:lnTo>
                  <a:pt x="927" y="108"/>
                </a:lnTo>
                <a:lnTo>
                  <a:pt x="927" y="108"/>
                </a:lnTo>
                <a:lnTo>
                  <a:pt x="923" y="106"/>
                </a:lnTo>
                <a:lnTo>
                  <a:pt x="923" y="106"/>
                </a:lnTo>
                <a:lnTo>
                  <a:pt x="922" y="102"/>
                </a:lnTo>
                <a:lnTo>
                  <a:pt x="920" y="101"/>
                </a:lnTo>
                <a:lnTo>
                  <a:pt x="917" y="102"/>
                </a:lnTo>
                <a:lnTo>
                  <a:pt x="915" y="103"/>
                </a:lnTo>
                <a:lnTo>
                  <a:pt x="915" y="103"/>
                </a:lnTo>
                <a:lnTo>
                  <a:pt x="911" y="100"/>
                </a:lnTo>
                <a:lnTo>
                  <a:pt x="909" y="98"/>
                </a:lnTo>
                <a:lnTo>
                  <a:pt x="908" y="101"/>
                </a:lnTo>
                <a:lnTo>
                  <a:pt x="906" y="104"/>
                </a:lnTo>
                <a:lnTo>
                  <a:pt x="906" y="114"/>
                </a:lnTo>
                <a:lnTo>
                  <a:pt x="906" y="120"/>
                </a:lnTo>
                <a:lnTo>
                  <a:pt x="906" y="120"/>
                </a:lnTo>
                <a:lnTo>
                  <a:pt x="904" y="120"/>
                </a:lnTo>
                <a:lnTo>
                  <a:pt x="902" y="118"/>
                </a:lnTo>
                <a:lnTo>
                  <a:pt x="902" y="118"/>
                </a:lnTo>
                <a:lnTo>
                  <a:pt x="900" y="115"/>
                </a:lnTo>
                <a:lnTo>
                  <a:pt x="898" y="110"/>
                </a:lnTo>
                <a:lnTo>
                  <a:pt x="894" y="103"/>
                </a:lnTo>
                <a:lnTo>
                  <a:pt x="894" y="103"/>
                </a:lnTo>
                <a:lnTo>
                  <a:pt x="894" y="97"/>
                </a:lnTo>
                <a:lnTo>
                  <a:pt x="893" y="94"/>
                </a:lnTo>
                <a:lnTo>
                  <a:pt x="892" y="92"/>
                </a:lnTo>
                <a:lnTo>
                  <a:pt x="891" y="91"/>
                </a:lnTo>
                <a:lnTo>
                  <a:pt x="891" y="91"/>
                </a:lnTo>
                <a:lnTo>
                  <a:pt x="889" y="84"/>
                </a:lnTo>
                <a:lnTo>
                  <a:pt x="889" y="77"/>
                </a:lnTo>
                <a:lnTo>
                  <a:pt x="889" y="73"/>
                </a:lnTo>
                <a:lnTo>
                  <a:pt x="891" y="70"/>
                </a:lnTo>
                <a:lnTo>
                  <a:pt x="893" y="67"/>
                </a:lnTo>
                <a:lnTo>
                  <a:pt x="897" y="65"/>
                </a:lnTo>
                <a:lnTo>
                  <a:pt x="897" y="65"/>
                </a:lnTo>
                <a:lnTo>
                  <a:pt x="898" y="72"/>
                </a:lnTo>
                <a:lnTo>
                  <a:pt x="902" y="79"/>
                </a:lnTo>
                <a:lnTo>
                  <a:pt x="902" y="79"/>
                </a:lnTo>
                <a:close/>
                <a:moveTo>
                  <a:pt x="791" y="35"/>
                </a:moveTo>
                <a:lnTo>
                  <a:pt x="791" y="35"/>
                </a:lnTo>
                <a:lnTo>
                  <a:pt x="787" y="35"/>
                </a:lnTo>
                <a:lnTo>
                  <a:pt x="787" y="35"/>
                </a:lnTo>
                <a:lnTo>
                  <a:pt x="787" y="35"/>
                </a:lnTo>
                <a:lnTo>
                  <a:pt x="787" y="35"/>
                </a:lnTo>
                <a:lnTo>
                  <a:pt x="791" y="35"/>
                </a:lnTo>
                <a:lnTo>
                  <a:pt x="791" y="35"/>
                </a:lnTo>
                <a:close/>
                <a:moveTo>
                  <a:pt x="691" y="32"/>
                </a:moveTo>
                <a:lnTo>
                  <a:pt x="691" y="32"/>
                </a:lnTo>
                <a:lnTo>
                  <a:pt x="713" y="33"/>
                </a:lnTo>
                <a:lnTo>
                  <a:pt x="713" y="33"/>
                </a:lnTo>
                <a:lnTo>
                  <a:pt x="691" y="32"/>
                </a:lnTo>
                <a:lnTo>
                  <a:pt x="691" y="32"/>
                </a:lnTo>
                <a:lnTo>
                  <a:pt x="691" y="32"/>
                </a:lnTo>
                <a:lnTo>
                  <a:pt x="691" y="32"/>
                </a:lnTo>
                <a:close/>
                <a:moveTo>
                  <a:pt x="285" y="53"/>
                </a:moveTo>
                <a:lnTo>
                  <a:pt x="285" y="53"/>
                </a:lnTo>
                <a:lnTo>
                  <a:pt x="360" y="49"/>
                </a:lnTo>
                <a:lnTo>
                  <a:pt x="434" y="45"/>
                </a:lnTo>
                <a:lnTo>
                  <a:pt x="509" y="43"/>
                </a:lnTo>
                <a:lnTo>
                  <a:pt x="584" y="41"/>
                </a:lnTo>
                <a:lnTo>
                  <a:pt x="584" y="41"/>
                </a:lnTo>
                <a:lnTo>
                  <a:pt x="661" y="42"/>
                </a:lnTo>
                <a:lnTo>
                  <a:pt x="738" y="44"/>
                </a:lnTo>
                <a:lnTo>
                  <a:pt x="816" y="45"/>
                </a:lnTo>
                <a:lnTo>
                  <a:pt x="855" y="45"/>
                </a:lnTo>
                <a:lnTo>
                  <a:pt x="893" y="44"/>
                </a:lnTo>
                <a:lnTo>
                  <a:pt x="893" y="44"/>
                </a:lnTo>
                <a:lnTo>
                  <a:pt x="894" y="55"/>
                </a:lnTo>
                <a:lnTo>
                  <a:pt x="894" y="55"/>
                </a:lnTo>
                <a:lnTo>
                  <a:pt x="887" y="59"/>
                </a:lnTo>
                <a:lnTo>
                  <a:pt x="883" y="65"/>
                </a:lnTo>
                <a:lnTo>
                  <a:pt x="881" y="71"/>
                </a:lnTo>
                <a:lnTo>
                  <a:pt x="880" y="78"/>
                </a:lnTo>
                <a:lnTo>
                  <a:pt x="880" y="85"/>
                </a:lnTo>
                <a:lnTo>
                  <a:pt x="881" y="92"/>
                </a:lnTo>
                <a:lnTo>
                  <a:pt x="886" y="107"/>
                </a:lnTo>
                <a:lnTo>
                  <a:pt x="886" y="107"/>
                </a:lnTo>
                <a:lnTo>
                  <a:pt x="888" y="115"/>
                </a:lnTo>
                <a:lnTo>
                  <a:pt x="892" y="123"/>
                </a:lnTo>
                <a:lnTo>
                  <a:pt x="896" y="126"/>
                </a:lnTo>
                <a:lnTo>
                  <a:pt x="899" y="129"/>
                </a:lnTo>
                <a:lnTo>
                  <a:pt x="903" y="130"/>
                </a:lnTo>
                <a:lnTo>
                  <a:pt x="908" y="130"/>
                </a:lnTo>
                <a:lnTo>
                  <a:pt x="908" y="130"/>
                </a:lnTo>
                <a:lnTo>
                  <a:pt x="911" y="145"/>
                </a:lnTo>
                <a:lnTo>
                  <a:pt x="915" y="159"/>
                </a:lnTo>
                <a:lnTo>
                  <a:pt x="915" y="159"/>
                </a:lnTo>
                <a:lnTo>
                  <a:pt x="912" y="162"/>
                </a:lnTo>
                <a:lnTo>
                  <a:pt x="910" y="166"/>
                </a:lnTo>
                <a:lnTo>
                  <a:pt x="906" y="176"/>
                </a:lnTo>
                <a:lnTo>
                  <a:pt x="904" y="188"/>
                </a:lnTo>
                <a:lnTo>
                  <a:pt x="903" y="198"/>
                </a:lnTo>
                <a:lnTo>
                  <a:pt x="903" y="198"/>
                </a:lnTo>
                <a:lnTo>
                  <a:pt x="900" y="202"/>
                </a:lnTo>
                <a:lnTo>
                  <a:pt x="900" y="206"/>
                </a:lnTo>
                <a:lnTo>
                  <a:pt x="899" y="215"/>
                </a:lnTo>
                <a:lnTo>
                  <a:pt x="902" y="225"/>
                </a:lnTo>
                <a:lnTo>
                  <a:pt x="903" y="232"/>
                </a:lnTo>
                <a:lnTo>
                  <a:pt x="903" y="232"/>
                </a:lnTo>
                <a:lnTo>
                  <a:pt x="898" y="238"/>
                </a:lnTo>
                <a:lnTo>
                  <a:pt x="897" y="245"/>
                </a:lnTo>
                <a:lnTo>
                  <a:pt x="896" y="255"/>
                </a:lnTo>
                <a:lnTo>
                  <a:pt x="898" y="265"/>
                </a:lnTo>
                <a:lnTo>
                  <a:pt x="898" y="265"/>
                </a:lnTo>
                <a:lnTo>
                  <a:pt x="750" y="268"/>
                </a:lnTo>
                <a:lnTo>
                  <a:pt x="602" y="272"/>
                </a:lnTo>
                <a:lnTo>
                  <a:pt x="454" y="275"/>
                </a:lnTo>
                <a:lnTo>
                  <a:pt x="379" y="277"/>
                </a:lnTo>
                <a:lnTo>
                  <a:pt x="306" y="275"/>
                </a:lnTo>
                <a:lnTo>
                  <a:pt x="306" y="275"/>
                </a:lnTo>
                <a:lnTo>
                  <a:pt x="306" y="265"/>
                </a:lnTo>
                <a:lnTo>
                  <a:pt x="306" y="260"/>
                </a:lnTo>
                <a:lnTo>
                  <a:pt x="303" y="255"/>
                </a:lnTo>
                <a:lnTo>
                  <a:pt x="303" y="255"/>
                </a:lnTo>
                <a:lnTo>
                  <a:pt x="301" y="250"/>
                </a:lnTo>
                <a:lnTo>
                  <a:pt x="298" y="245"/>
                </a:lnTo>
                <a:lnTo>
                  <a:pt x="295" y="242"/>
                </a:lnTo>
                <a:lnTo>
                  <a:pt x="290" y="239"/>
                </a:lnTo>
                <a:lnTo>
                  <a:pt x="290" y="239"/>
                </a:lnTo>
                <a:lnTo>
                  <a:pt x="294" y="231"/>
                </a:lnTo>
                <a:lnTo>
                  <a:pt x="295" y="221"/>
                </a:lnTo>
                <a:lnTo>
                  <a:pt x="296" y="210"/>
                </a:lnTo>
                <a:lnTo>
                  <a:pt x="296" y="200"/>
                </a:lnTo>
                <a:lnTo>
                  <a:pt x="295" y="189"/>
                </a:lnTo>
                <a:lnTo>
                  <a:pt x="292" y="179"/>
                </a:lnTo>
                <a:lnTo>
                  <a:pt x="289" y="170"/>
                </a:lnTo>
                <a:lnTo>
                  <a:pt x="283" y="162"/>
                </a:lnTo>
                <a:lnTo>
                  <a:pt x="283" y="162"/>
                </a:lnTo>
                <a:lnTo>
                  <a:pt x="284" y="151"/>
                </a:lnTo>
                <a:lnTo>
                  <a:pt x="284" y="142"/>
                </a:lnTo>
                <a:lnTo>
                  <a:pt x="284" y="142"/>
                </a:lnTo>
                <a:lnTo>
                  <a:pt x="288" y="138"/>
                </a:lnTo>
                <a:lnTo>
                  <a:pt x="290" y="135"/>
                </a:lnTo>
                <a:lnTo>
                  <a:pt x="295" y="125"/>
                </a:lnTo>
                <a:lnTo>
                  <a:pt x="296" y="114"/>
                </a:lnTo>
                <a:lnTo>
                  <a:pt x="296" y="103"/>
                </a:lnTo>
                <a:lnTo>
                  <a:pt x="295" y="92"/>
                </a:lnTo>
                <a:lnTo>
                  <a:pt x="292" y="82"/>
                </a:lnTo>
                <a:lnTo>
                  <a:pt x="288" y="72"/>
                </a:lnTo>
                <a:lnTo>
                  <a:pt x="283" y="64"/>
                </a:lnTo>
                <a:lnTo>
                  <a:pt x="283" y="64"/>
                </a:lnTo>
                <a:lnTo>
                  <a:pt x="285" y="53"/>
                </a:lnTo>
                <a:lnTo>
                  <a:pt x="285" y="53"/>
                </a:lnTo>
                <a:close/>
                <a:moveTo>
                  <a:pt x="272" y="24"/>
                </a:moveTo>
                <a:lnTo>
                  <a:pt x="272" y="24"/>
                </a:lnTo>
                <a:lnTo>
                  <a:pt x="273" y="27"/>
                </a:lnTo>
                <a:lnTo>
                  <a:pt x="273" y="27"/>
                </a:lnTo>
                <a:lnTo>
                  <a:pt x="271" y="27"/>
                </a:lnTo>
                <a:lnTo>
                  <a:pt x="271" y="27"/>
                </a:lnTo>
                <a:lnTo>
                  <a:pt x="272" y="24"/>
                </a:lnTo>
                <a:lnTo>
                  <a:pt x="272" y="24"/>
                </a:lnTo>
                <a:close/>
                <a:moveTo>
                  <a:pt x="270" y="43"/>
                </a:moveTo>
                <a:lnTo>
                  <a:pt x="270" y="43"/>
                </a:lnTo>
                <a:lnTo>
                  <a:pt x="273" y="42"/>
                </a:lnTo>
                <a:lnTo>
                  <a:pt x="273" y="42"/>
                </a:lnTo>
                <a:lnTo>
                  <a:pt x="277" y="43"/>
                </a:lnTo>
                <a:lnTo>
                  <a:pt x="277" y="43"/>
                </a:lnTo>
                <a:lnTo>
                  <a:pt x="277" y="44"/>
                </a:lnTo>
                <a:lnTo>
                  <a:pt x="277" y="44"/>
                </a:lnTo>
                <a:lnTo>
                  <a:pt x="270" y="44"/>
                </a:lnTo>
                <a:lnTo>
                  <a:pt x="270" y="44"/>
                </a:lnTo>
                <a:lnTo>
                  <a:pt x="270" y="43"/>
                </a:lnTo>
                <a:lnTo>
                  <a:pt x="270" y="43"/>
                </a:lnTo>
                <a:close/>
                <a:moveTo>
                  <a:pt x="271" y="54"/>
                </a:moveTo>
                <a:lnTo>
                  <a:pt x="271" y="54"/>
                </a:lnTo>
                <a:lnTo>
                  <a:pt x="271" y="54"/>
                </a:lnTo>
                <a:lnTo>
                  <a:pt x="271" y="54"/>
                </a:lnTo>
                <a:lnTo>
                  <a:pt x="276" y="54"/>
                </a:lnTo>
                <a:lnTo>
                  <a:pt x="276" y="54"/>
                </a:lnTo>
                <a:lnTo>
                  <a:pt x="274" y="56"/>
                </a:lnTo>
                <a:lnTo>
                  <a:pt x="274" y="56"/>
                </a:lnTo>
                <a:lnTo>
                  <a:pt x="271" y="54"/>
                </a:lnTo>
                <a:lnTo>
                  <a:pt x="271" y="54"/>
                </a:lnTo>
                <a:close/>
                <a:moveTo>
                  <a:pt x="272" y="66"/>
                </a:moveTo>
                <a:lnTo>
                  <a:pt x="272" y="66"/>
                </a:lnTo>
                <a:lnTo>
                  <a:pt x="271" y="68"/>
                </a:lnTo>
                <a:lnTo>
                  <a:pt x="271" y="68"/>
                </a:lnTo>
                <a:lnTo>
                  <a:pt x="271" y="66"/>
                </a:lnTo>
                <a:lnTo>
                  <a:pt x="271" y="66"/>
                </a:lnTo>
                <a:lnTo>
                  <a:pt x="272" y="66"/>
                </a:lnTo>
                <a:lnTo>
                  <a:pt x="272" y="66"/>
                </a:lnTo>
                <a:close/>
                <a:moveTo>
                  <a:pt x="279" y="76"/>
                </a:moveTo>
                <a:lnTo>
                  <a:pt x="279" y="76"/>
                </a:lnTo>
                <a:lnTo>
                  <a:pt x="284" y="88"/>
                </a:lnTo>
                <a:lnTo>
                  <a:pt x="286" y="102"/>
                </a:lnTo>
                <a:lnTo>
                  <a:pt x="286" y="109"/>
                </a:lnTo>
                <a:lnTo>
                  <a:pt x="286" y="117"/>
                </a:lnTo>
                <a:lnTo>
                  <a:pt x="284" y="123"/>
                </a:lnTo>
                <a:lnTo>
                  <a:pt x="282" y="129"/>
                </a:lnTo>
                <a:lnTo>
                  <a:pt x="282" y="129"/>
                </a:lnTo>
                <a:lnTo>
                  <a:pt x="279" y="124"/>
                </a:lnTo>
                <a:lnTo>
                  <a:pt x="276" y="120"/>
                </a:lnTo>
                <a:lnTo>
                  <a:pt x="273" y="119"/>
                </a:lnTo>
                <a:lnTo>
                  <a:pt x="270" y="119"/>
                </a:lnTo>
                <a:lnTo>
                  <a:pt x="267" y="120"/>
                </a:lnTo>
                <a:lnTo>
                  <a:pt x="266" y="121"/>
                </a:lnTo>
                <a:lnTo>
                  <a:pt x="267" y="124"/>
                </a:lnTo>
                <a:lnTo>
                  <a:pt x="270" y="127"/>
                </a:lnTo>
                <a:lnTo>
                  <a:pt x="270" y="127"/>
                </a:lnTo>
                <a:lnTo>
                  <a:pt x="267" y="129"/>
                </a:lnTo>
                <a:lnTo>
                  <a:pt x="266" y="131"/>
                </a:lnTo>
                <a:lnTo>
                  <a:pt x="265" y="133"/>
                </a:lnTo>
                <a:lnTo>
                  <a:pt x="266" y="136"/>
                </a:lnTo>
                <a:lnTo>
                  <a:pt x="266" y="136"/>
                </a:lnTo>
                <a:lnTo>
                  <a:pt x="262" y="133"/>
                </a:lnTo>
                <a:lnTo>
                  <a:pt x="259" y="130"/>
                </a:lnTo>
                <a:lnTo>
                  <a:pt x="256" y="125"/>
                </a:lnTo>
                <a:lnTo>
                  <a:pt x="254" y="119"/>
                </a:lnTo>
                <a:lnTo>
                  <a:pt x="254" y="119"/>
                </a:lnTo>
                <a:lnTo>
                  <a:pt x="255" y="115"/>
                </a:lnTo>
                <a:lnTo>
                  <a:pt x="255" y="112"/>
                </a:lnTo>
                <a:lnTo>
                  <a:pt x="254" y="109"/>
                </a:lnTo>
                <a:lnTo>
                  <a:pt x="252" y="106"/>
                </a:lnTo>
                <a:lnTo>
                  <a:pt x="252" y="106"/>
                </a:lnTo>
                <a:lnTo>
                  <a:pt x="250" y="97"/>
                </a:lnTo>
                <a:lnTo>
                  <a:pt x="250" y="92"/>
                </a:lnTo>
                <a:lnTo>
                  <a:pt x="248" y="90"/>
                </a:lnTo>
                <a:lnTo>
                  <a:pt x="248" y="90"/>
                </a:lnTo>
                <a:lnTo>
                  <a:pt x="248" y="82"/>
                </a:lnTo>
                <a:lnTo>
                  <a:pt x="250" y="74"/>
                </a:lnTo>
                <a:lnTo>
                  <a:pt x="253" y="71"/>
                </a:lnTo>
                <a:lnTo>
                  <a:pt x="255" y="67"/>
                </a:lnTo>
                <a:lnTo>
                  <a:pt x="258" y="65"/>
                </a:lnTo>
                <a:lnTo>
                  <a:pt x="261" y="64"/>
                </a:lnTo>
                <a:lnTo>
                  <a:pt x="261" y="64"/>
                </a:lnTo>
                <a:lnTo>
                  <a:pt x="262" y="76"/>
                </a:lnTo>
                <a:lnTo>
                  <a:pt x="264" y="80"/>
                </a:lnTo>
                <a:lnTo>
                  <a:pt x="266" y="85"/>
                </a:lnTo>
                <a:lnTo>
                  <a:pt x="268" y="86"/>
                </a:lnTo>
                <a:lnTo>
                  <a:pt x="271" y="86"/>
                </a:lnTo>
                <a:lnTo>
                  <a:pt x="274" y="83"/>
                </a:lnTo>
                <a:lnTo>
                  <a:pt x="279" y="76"/>
                </a:lnTo>
                <a:lnTo>
                  <a:pt x="279" y="76"/>
                </a:lnTo>
                <a:close/>
                <a:moveTo>
                  <a:pt x="254" y="37"/>
                </a:moveTo>
                <a:lnTo>
                  <a:pt x="254" y="37"/>
                </a:lnTo>
                <a:lnTo>
                  <a:pt x="241" y="38"/>
                </a:lnTo>
                <a:lnTo>
                  <a:pt x="226" y="38"/>
                </a:lnTo>
                <a:lnTo>
                  <a:pt x="226" y="38"/>
                </a:lnTo>
                <a:lnTo>
                  <a:pt x="254" y="37"/>
                </a:lnTo>
                <a:lnTo>
                  <a:pt x="254" y="37"/>
                </a:lnTo>
                <a:close/>
                <a:moveTo>
                  <a:pt x="67" y="31"/>
                </a:moveTo>
                <a:lnTo>
                  <a:pt x="67" y="31"/>
                </a:lnTo>
                <a:lnTo>
                  <a:pt x="49" y="33"/>
                </a:lnTo>
                <a:lnTo>
                  <a:pt x="41" y="33"/>
                </a:lnTo>
                <a:lnTo>
                  <a:pt x="32" y="35"/>
                </a:lnTo>
                <a:lnTo>
                  <a:pt x="32" y="35"/>
                </a:lnTo>
                <a:lnTo>
                  <a:pt x="41" y="32"/>
                </a:lnTo>
                <a:lnTo>
                  <a:pt x="49" y="31"/>
                </a:lnTo>
                <a:lnTo>
                  <a:pt x="67" y="31"/>
                </a:lnTo>
                <a:lnTo>
                  <a:pt x="67" y="31"/>
                </a:lnTo>
                <a:close/>
                <a:moveTo>
                  <a:pt x="16" y="41"/>
                </a:moveTo>
                <a:lnTo>
                  <a:pt x="16" y="41"/>
                </a:lnTo>
                <a:lnTo>
                  <a:pt x="18" y="43"/>
                </a:lnTo>
                <a:lnTo>
                  <a:pt x="18" y="43"/>
                </a:lnTo>
                <a:lnTo>
                  <a:pt x="14" y="43"/>
                </a:lnTo>
                <a:lnTo>
                  <a:pt x="14" y="43"/>
                </a:lnTo>
                <a:lnTo>
                  <a:pt x="16" y="41"/>
                </a:lnTo>
                <a:lnTo>
                  <a:pt x="16" y="4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pPr defTabSz="68578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grpSp>
        <p:nvGrpSpPr>
          <p:cNvPr id="42" name="Group 28">
            <a:extLst>
              <a:ext uri="{FF2B5EF4-FFF2-40B4-BE49-F238E27FC236}">
                <a16:creationId xmlns="" xmlns:a16="http://schemas.microsoft.com/office/drawing/2014/main" id="{7CFFB042-3AFE-4AE6-9828-328B14E3713E}"/>
              </a:ext>
            </a:extLst>
          </p:cNvPr>
          <p:cNvGrpSpPr/>
          <p:nvPr/>
        </p:nvGrpSpPr>
        <p:grpSpPr>
          <a:xfrm>
            <a:off x="1443342" y="3794246"/>
            <a:ext cx="6663941" cy="1239438"/>
            <a:chOff x="1714824" y="7956976"/>
            <a:chExt cx="12997968" cy="3069593"/>
          </a:xfrm>
        </p:grpSpPr>
        <p:sp>
          <p:nvSpPr>
            <p:cNvPr id="43" name="Rectangle: Rounded Corners 43">
              <a:extLst>
                <a:ext uri="{FF2B5EF4-FFF2-40B4-BE49-F238E27FC236}">
                  <a16:creationId xmlns="" xmlns:a16="http://schemas.microsoft.com/office/drawing/2014/main" id="{696049CA-77B6-4B7F-8F9A-31F60B27103D}"/>
                </a:ext>
              </a:extLst>
            </p:cNvPr>
            <p:cNvSpPr/>
            <p:nvPr/>
          </p:nvSpPr>
          <p:spPr>
            <a:xfrm>
              <a:off x="1714824" y="7956976"/>
              <a:ext cx="12997968" cy="3069593"/>
            </a:xfrm>
            <a:custGeom>
              <a:avLst/>
              <a:gdLst>
                <a:gd name="connsiteX0" fmla="*/ 0 w 8885255"/>
                <a:gd name="connsiteY0" fmla="*/ 275436 h 1652584"/>
                <a:gd name="connsiteX1" fmla="*/ 275436 w 8885255"/>
                <a:gd name="connsiteY1" fmla="*/ 0 h 1652584"/>
                <a:gd name="connsiteX2" fmla="*/ 787405 w 8885255"/>
                <a:gd name="connsiteY2" fmla="*/ 0 h 1652584"/>
                <a:gd name="connsiteX3" fmla="*/ 1466062 w 8885255"/>
                <a:gd name="connsiteY3" fmla="*/ 0 h 1652584"/>
                <a:gd name="connsiteX4" fmla="*/ 1811344 w 8885255"/>
                <a:gd name="connsiteY4" fmla="*/ 0 h 1652584"/>
                <a:gd name="connsiteX5" fmla="*/ 2156625 w 8885255"/>
                <a:gd name="connsiteY5" fmla="*/ 0 h 1652584"/>
                <a:gd name="connsiteX6" fmla="*/ 2501907 w 8885255"/>
                <a:gd name="connsiteY6" fmla="*/ 0 h 1652584"/>
                <a:gd name="connsiteX7" fmla="*/ 2930532 w 8885255"/>
                <a:gd name="connsiteY7" fmla="*/ 0 h 1652584"/>
                <a:gd name="connsiteX8" fmla="*/ 3609189 w 8885255"/>
                <a:gd name="connsiteY8" fmla="*/ 0 h 1652584"/>
                <a:gd name="connsiteX9" fmla="*/ 3954471 w 8885255"/>
                <a:gd name="connsiteY9" fmla="*/ 0 h 1652584"/>
                <a:gd name="connsiteX10" fmla="*/ 4466440 w 8885255"/>
                <a:gd name="connsiteY10" fmla="*/ 0 h 1652584"/>
                <a:gd name="connsiteX11" fmla="*/ 4895065 w 8885255"/>
                <a:gd name="connsiteY11" fmla="*/ 0 h 1652584"/>
                <a:gd name="connsiteX12" fmla="*/ 5407035 w 8885255"/>
                <a:gd name="connsiteY12" fmla="*/ 0 h 1652584"/>
                <a:gd name="connsiteX13" fmla="*/ 5835660 w 8885255"/>
                <a:gd name="connsiteY13" fmla="*/ 0 h 1652584"/>
                <a:gd name="connsiteX14" fmla="*/ 6430973 w 8885255"/>
                <a:gd name="connsiteY14" fmla="*/ 0 h 1652584"/>
                <a:gd name="connsiteX15" fmla="*/ 6859599 w 8885255"/>
                <a:gd name="connsiteY15" fmla="*/ 0 h 1652584"/>
                <a:gd name="connsiteX16" fmla="*/ 7371568 w 8885255"/>
                <a:gd name="connsiteY16" fmla="*/ 0 h 1652584"/>
                <a:gd name="connsiteX17" fmla="*/ 7966881 w 8885255"/>
                <a:gd name="connsiteY17" fmla="*/ 0 h 1652584"/>
                <a:gd name="connsiteX18" fmla="*/ 8609819 w 8885255"/>
                <a:gd name="connsiteY18" fmla="*/ 0 h 1652584"/>
                <a:gd name="connsiteX19" fmla="*/ 8885255 w 8885255"/>
                <a:gd name="connsiteY19" fmla="*/ 275436 h 1652584"/>
                <a:gd name="connsiteX20" fmla="*/ 8885255 w 8885255"/>
                <a:gd name="connsiteY20" fmla="*/ 848326 h 1652584"/>
                <a:gd name="connsiteX21" fmla="*/ 8885255 w 8885255"/>
                <a:gd name="connsiteY21" fmla="*/ 1377148 h 1652584"/>
                <a:gd name="connsiteX22" fmla="*/ 8609819 w 8885255"/>
                <a:gd name="connsiteY22" fmla="*/ 1652584 h 1652584"/>
                <a:gd name="connsiteX23" fmla="*/ 7847818 w 8885255"/>
                <a:gd name="connsiteY23" fmla="*/ 1652584 h 1652584"/>
                <a:gd name="connsiteX24" fmla="*/ 7252505 w 8885255"/>
                <a:gd name="connsiteY24" fmla="*/ 1652584 h 1652584"/>
                <a:gd name="connsiteX25" fmla="*/ 6907224 w 8885255"/>
                <a:gd name="connsiteY25" fmla="*/ 1652584 h 1652584"/>
                <a:gd name="connsiteX26" fmla="*/ 6145223 w 8885255"/>
                <a:gd name="connsiteY26" fmla="*/ 1652584 h 1652584"/>
                <a:gd name="connsiteX27" fmla="*/ 5383222 w 8885255"/>
                <a:gd name="connsiteY27" fmla="*/ 1652584 h 1652584"/>
                <a:gd name="connsiteX28" fmla="*/ 4704565 w 8885255"/>
                <a:gd name="connsiteY28" fmla="*/ 1652584 h 1652584"/>
                <a:gd name="connsiteX29" fmla="*/ 3942565 w 8885255"/>
                <a:gd name="connsiteY29" fmla="*/ 1652584 h 1652584"/>
                <a:gd name="connsiteX30" fmla="*/ 3347251 w 8885255"/>
                <a:gd name="connsiteY30" fmla="*/ 1652584 h 1652584"/>
                <a:gd name="connsiteX31" fmla="*/ 2668595 w 8885255"/>
                <a:gd name="connsiteY31" fmla="*/ 1652584 h 1652584"/>
                <a:gd name="connsiteX32" fmla="*/ 2156625 w 8885255"/>
                <a:gd name="connsiteY32" fmla="*/ 1652584 h 1652584"/>
                <a:gd name="connsiteX33" fmla="*/ 1811344 w 8885255"/>
                <a:gd name="connsiteY33" fmla="*/ 1652584 h 1652584"/>
                <a:gd name="connsiteX34" fmla="*/ 1466062 w 8885255"/>
                <a:gd name="connsiteY34" fmla="*/ 1652584 h 1652584"/>
                <a:gd name="connsiteX35" fmla="*/ 1037437 w 8885255"/>
                <a:gd name="connsiteY35" fmla="*/ 1652584 h 1652584"/>
                <a:gd name="connsiteX36" fmla="*/ 275436 w 8885255"/>
                <a:gd name="connsiteY36" fmla="*/ 1652584 h 1652584"/>
                <a:gd name="connsiteX37" fmla="*/ 0 w 8885255"/>
                <a:gd name="connsiteY37" fmla="*/ 1377148 h 1652584"/>
                <a:gd name="connsiteX38" fmla="*/ 0 w 8885255"/>
                <a:gd name="connsiteY38" fmla="*/ 859343 h 1652584"/>
                <a:gd name="connsiteX39" fmla="*/ 0 w 8885255"/>
                <a:gd name="connsiteY39" fmla="*/ 275436 h 1652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8885255" h="1652584" fill="none" extrusionOk="0">
                  <a:moveTo>
                    <a:pt x="0" y="275436"/>
                  </a:moveTo>
                  <a:cubicBezTo>
                    <a:pt x="-22725" y="105602"/>
                    <a:pt x="128767" y="-21725"/>
                    <a:pt x="275436" y="0"/>
                  </a:cubicBezTo>
                  <a:cubicBezTo>
                    <a:pt x="444158" y="-3294"/>
                    <a:pt x="573920" y="41403"/>
                    <a:pt x="787405" y="0"/>
                  </a:cubicBezTo>
                  <a:cubicBezTo>
                    <a:pt x="1000890" y="-41403"/>
                    <a:pt x="1298221" y="78462"/>
                    <a:pt x="1466062" y="0"/>
                  </a:cubicBezTo>
                  <a:cubicBezTo>
                    <a:pt x="1633903" y="-78462"/>
                    <a:pt x="1670304" y="22233"/>
                    <a:pt x="1811344" y="0"/>
                  </a:cubicBezTo>
                  <a:cubicBezTo>
                    <a:pt x="1952384" y="-22233"/>
                    <a:pt x="2037948" y="24501"/>
                    <a:pt x="2156625" y="0"/>
                  </a:cubicBezTo>
                  <a:cubicBezTo>
                    <a:pt x="2275302" y="-24501"/>
                    <a:pt x="2424319" y="34353"/>
                    <a:pt x="2501907" y="0"/>
                  </a:cubicBezTo>
                  <a:cubicBezTo>
                    <a:pt x="2579495" y="-34353"/>
                    <a:pt x="2729150" y="22722"/>
                    <a:pt x="2930532" y="0"/>
                  </a:cubicBezTo>
                  <a:cubicBezTo>
                    <a:pt x="3131915" y="-22722"/>
                    <a:pt x="3372737" y="56347"/>
                    <a:pt x="3609189" y="0"/>
                  </a:cubicBezTo>
                  <a:cubicBezTo>
                    <a:pt x="3845641" y="-56347"/>
                    <a:pt x="3801125" y="23973"/>
                    <a:pt x="3954471" y="0"/>
                  </a:cubicBezTo>
                  <a:cubicBezTo>
                    <a:pt x="4107817" y="-23973"/>
                    <a:pt x="4250931" y="57822"/>
                    <a:pt x="4466440" y="0"/>
                  </a:cubicBezTo>
                  <a:cubicBezTo>
                    <a:pt x="4681949" y="-57822"/>
                    <a:pt x="4695276" y="352"/>
                    <a:pt x="4895065" y="0"/>
                  </a:cubicBezTo>
                  <a:cubicBezTo>
                    <a:pt x="5094855" y="-352"/>
                    <a:pt x="5183887" y="25999"/>
                    <a:pt x="5407035" y="0"/>
                  </a:cubicBezTo>
                  <a:cubicBezTo>
                    <a:pt x="5630183" y="-25999"/>
                    <a:pt x="5725729" y="23079"/>
                    <a:pt x="5835660" y="0"/>
                  </a:cubicBezTo>
                  <a:cubicBezTo>
                    <a:pt x="5945592" y="-23079"/>
                    <a:pt x="6256547" y="56242"/>
                    <a:pt x="6430973" y="0"/>
                  </a:cubicBezTo>
                  <a:cubicBezTo>
                    <a:pt x="6605399" y="-56242"/>
                    <a:pt x="6671820" y="47578"/>
                    <a:pt x="6859599" y="0"/>
                  </a:cubicBezTo>
                  <a:cubicBezTo>
                    <a:pt x="7047378" y="-47578"/>
                    <a:pt x="7144319" y="34432"/>
                    <a:pt x="7371568" y="0"/>
                  </a:cubicBezTo>
                  <a:cubicBezTo>
                    <a:pt x="7598817" y="-34432"/>
                    <a:pt x="7706562" y="28547"/>
                    <a:pt x="7966881" y="0"/>
                  </a:cubicBezTo>
                  <a:cubicBezTo>
                    <a:pt x="8227200" y="-28547"/>
                    <a:pt x="8385701" y="61182"/>
                    <a:pt x="8609819" y="0"/>
                  </a:cubicBezTo>
                  <a:cubicBezTo>
                    <a:pt x="8749403" y="24964"/>
                    <a:pt x="8929044" y="125036"/>
                    <a:pt x="8885255" y="275436"/>
                  </a:cubicBezTo>
                  <a:cubicBezTo>
                    <a:pt x="8928449" y="423600"/>
                    <a:pt x="8847154" y="667743"/>
                    <a:pt x="8885255" y="848326"/>
                  </a:cubicBezTo>
                  <a:cubicBezTo>
                    <a:pt x="8923356" y="1028909"/>
                    <a:pt x="8882312" y="1198870"/>
                    <a:pt x="8885255" y="1377148"/>
                  </a:cubicBezTo>
                  <a:cubicBezTo>
                    <a:pt x="8881387" y="1489056"/>
                    <a:pt x="8758218" y="1632930"/>
                    <a:pt x="8609819" y="1652584"/>
                  </a:cubicBezTo>
                  <a:cubicBezTo>
                    <a:pt x="8359338" y="1655657"/>
                    <a:pt x="8124965" y="1590367"/>
                    <a:pt x="7847818" y="1652584"/>
                  </a:cubicBezTo>
                  <a:cubicBezTo>
                    <a:pt x="7570671" y="1714801"/>
                    <a:pt x="7451040" y="1648361"/>
                    <a:pt x="7252505" y="1652584"/>
                  </a:cubicBezTo>
                  <a:cubicBezTo>
                    <a:pt x="7053970" y="1656807"/>
                    <a:pt x="6991842" y="1615340"/>
                    <a:pt x="6907224" y="1652584"/>
                  </a:cubicBezTo>
                  <a:cubicBezTo>
                    <a:pt x="6822606" y="1689828"/>
                    <a:pt x="6421020" y="1616243"/>
                    <a:pt x="6145223" y="1652584"/>
                  </a:cubicBezTo>
                  <a:cubicBezTo>
                    <a:pt x="5869426" y="1688925"/>
                    <a:pt x="5749513" y="1609332"/>
                    <a:pt x="5383222" y="1652584"/>
                  </a:cubicBezTo>
                  <a:cubicBezTo>
                    <a:pt x="5016931" y="1695836"/>
                    <a:pt x="5038066" y="1620291"/>
                    <a:pt x="4704565" y="1652584"/>
                  </a:cubicBezTo>
                  <a:cubicBezTo>
                    <a:pt x="4371064" y="1684877"/>
                    <a:pt x="4136159" y="1646497"/>
                    <a:pt x="3942565" y="1652584"/>
                  </a:cubicBezTo>
                  <a:cubicBezTo>
                    <a:pt x="3748971" y="1658671"/>
                    <a:pt x="3640374" y="1619744"/>
                    <a:pt x="3347251" y="1652584"/>
                  </a:cubicBezTo>
                  <a:cubicBezTo>
                    <a:pt x="3054128" y="1685424"/>
                    <a:pt x="2851838" y="1619861"/>
                    <a:pt x="2668595" y="1652584"/>
                  </a:cubicBezTo>
                  <a:cubicBezTo>
                    <a:pt x="2485352" y="1685307"/>
                    <a:pt x="2283351" y="1613762"/>
                    <a:pt x="2156625" y="1652584"/>
                  </a:cubicBezTo>
                  <a:cubicBezTo>
                    <a:pt x="2029899" y="1691406"/>
                    <a:pt x="1976797" y="1625970"/>
                    <a:pt x="1811344" y="1652584"/>
                  </a:cubicBezTo>
                  <a:cubicBezTo>
                    <a:pt x="1645891" y="1679198"/>
                    <a:pt x="1595221" y="1611420"/>
                    <a:pt x="1466062" y="1652584"/>
                  </a:cubicBezTo>
                  <a:cubicBezTo>
                    <a:pt x="1336903" y="1693748"/>
                    <a:pt x="1147468" y="1608891"/>
                    <a:pt x="1037437" y="1652584"/>
                  </a:cubicBezTo>
                  <a:cubicBezTo>
                    <a:pt x="927406" y="1696277"/>
                    <a:pt x="525277" y="1637655"/>
                    <a:pt x="275436" y="1652584"/>
                  </a:cubicBezTo>
                  <a:cubicBezTo>
                    <a:pt x="139498" y="1676617"/>
                    <a:pt x="-13239" y="1515287"/>
                    <a:pt x="0" y="1377148"/>
                  </a:cubicBezTo>
                  <a:cubicBezTo>
                    <a:pt x="-14634" y="1196697"/>
                    <a:pt x="40682" y="1101268"/>
                    <a:pt x="0" y="859343"/>
                  </a:cubicBezTo>
                  <a:cubicBezTo>
                    <a:pt x="-40682" y="617419"/>
                    <a:pt x="53340" y="444598"/>
                    <a:pt x="0" y="275436"/>
                  </a:cubicBezTo>
                  <a:close/>
                </a:path>
                <a:path w="8885255" h="1652584" stroke="0" extrusionOk="0">
                  <a:moveTo>
                    <a:pt x="0" y="275436"/>
                  </a:moveTo>
                  <a:cubicBezTo>
                    <a:pt x="-25847" y="115681"/>
                    <a:pt x="157647" y="26135"/>
                    <a:pt x="275436" y="0"/>
                  </a:cubicBezTo>
                  <a:cubicBezTo>
                    <a:pt x="446815" y="-36125"/>
                    <a:pt x="674450" y="41392"/>
                    <a:pt x="954093" y="0"/>
                  </a:cubicBezTo>
                  <a:cubicBezTo>
                    <a:pt x="1233736" y="-41392"/>
                    <a:pt x="1436360" y="68576"/>
                    <a:pt x="1632750" y="0"/>
                  </a:cubicBezTo>
                  <a:cubicBezTo>
                    <a:pt x="1829140" y="-68576"/>
                    <a:pt x="2080834" y="19813"/>
                    <a:pt x="2311407" y="0"/>
                  </a:cubicBezTo>
                  <a:cubicBezTo>
                    <a:pt x="2541980" y="-19813"/>
                    <a:pt x="2698103" y="69234"/>
                    <a:pt x="3073407" y="0"/>
                  </a:cubicBezTo>
                  <a:cubicBezTo>
                    <a:pt x="3448711" y="-69234"/>
                    <a:pt x="3362909" y="35084"/>
                    <a:pt x="3502033" y="0"/>
                  </a:cubicBezTo>
                  <a:cubicBezTo>
                    <a:pt x="3641157" y="-35084"/>
                    <a:pt x="3875850" y="34040"/>
                    <a:pt x="4097346" y="0"/>
                  </a:cubicBezTo>
                  <a:cubicBezTo>
                    <a:pt x="4318842" y="-34040"/>
                    <a:pt x="4436338" y="44009"/>
                    <a:pt x="4609315" y="0"/>
                  </a:cubicBezTo>
                  <a:cubicBezTo>
                    <a:pt x="4782292" y="-44009"/>
                    <a:pt x="4862110" y="14322"/>
                    <a:pt x="5037941" y="0"/>
                  </a:cubicBezTo>
                  <a:cubicBezTo>
                    <a:pt x="5213772" y="-14322"/>
                    <a:pt x="5512061" y="13030"/>
                    <a:pt x="5716597" y="0"/>
                  </a:cubicBezTo>
                  <a:cubicBezTo>
                    <a:pt x="5921133" y="-13030"/>
                    <a:pt x="5983065" y="32591"/>
                    <a:pt x="6061879" y="0"/>
                  </a:cubicBezTo>
                  <a:cubicBezTo>
                    <a:pt x="6140693" y="-32591"/>
                    <a:pt x="6296150" y="31410"/>
                    <a:pt x="6407161" y="0"/>
                  </a:cubicBezTo>
                  <a:cubicBezTo>
                    <a:pt x="6518172" y="-31410"/>
                    <a:pt x="6914784" y="30602"/>
                    <a:pt x="7085818" y="0"/>
                  </a:cubicBezTo>
                  <a:cubicBezTo>
                    <a:pt x="7256852" y="-30602"/>
                    <a:pt x="7310666" y="25203"/>
                    <a:pt x="7514443" y="0"/>
                  </a:cubicBezTo>
                  <a:cubicBezTo>
                    <a:pt x="7718220" y="-25203"/>
                    <a:pt x="7845564" y="49644"/>
                    <a:pt x="7943068" y="0"/>
                  </a:cubicBezTo>
                  <a:cubicBezTo>
                    <a:pt x="8040573" y="-49644"/>
                    <a:pt x="8360668" y="39759"/>
                    <a:pt x="8609819" y="0"/>
                  </a:cubicBezTo>
                  <a:cubicBezTo>
                    <a:pt x="8728638" y="22801"/>
                    <a:pt x="8892265" y="108564"/>
                    <a:pt x="8885255" y="275436"/>
                  </a:cubicBezTo>
                  <a:cubicBezTo>
                    <a:pt x="8887006" y="502034"/>
                    <a:pt x="8859252" y="628499"/>
                    <a:pt x="8885255" y="826292"/>
                  </a:cubicBezTo>
                  <a:cubicBezTo>
                    <a:pt x="8911258" y="1024085"/>
                    <a:pt x="8869895" y="1240784"/>
                    <a:pt x="8885255" y="1377148"/>
                  </a:cubicBezTo>
                  <a:cubicBezTo>
                    <a:pt x="8912242" y="1556738"/>
                    <a:pt x="8767845" y="1658654"/>
                    <a:pt x="8609819" y="1652584"/>
                  </a:cubicBezTo>
                  <a:cubicBezTo>
                    <a:pt x="8353365" y="1699588"/>
                    <a:pt x="8072181" y="1561447"/>
                    <a:pt x="7847818" y="1652584"/>
                  </a:cubicBezTo>
                  <a:cubicBezTo>
                    <a:pt x="7623455" y="1743721"/>
                    <a:pt x="7482614" y="1618375"/>
                    <a:pt x="7252505" y="1652584"/>
                  </a:cubicBezTo>
                  <a:cubicBezTo>
                    <a:pt x="7022396" y="1686793"/>
                    <a:pt x="6819516" y="1648103"/>
                    <a:pt x="6657192" y="1652584"/>
                  </a:cubicBezTo>
                  <a:cubicBezTo>
                    <a:pt x="6494868" y="1657065"/>
                    <a:pt x="6460614" y="1613867"/>
                    <a:pt x="6311911" y="1652584"/>
                  </a:cubicBezTo>
                  <a:cubicBezTo>
                    <a:pt x="6163208" y="1691301"/>
                    <a:pt x="6043827" y="1615460"/>
                    <a:pt x="5883285" y="1652584"/>
                  </a:cubicBezTo>
                  <a:cubicBezTo>
                    <a:pt x="5722743" y="1689708"/>
                    <a:pt x="5647716" y="1614280"/>
                    <a:pt x="5538004" y="1652584"/>
                  </a:cubicBezTo>
                  <a:cubicBezTo>
                    <a:pt x="5428292" y="1690888"/>
                    <a:pt x="5238031" y="1644512"/>
                    <a:pt x="5109378" y="1652584"/>
                  </a:cubicBezTo>
                  <a:cubicBezTo>
                    <a:pt x="4980725" y="1660656"/>
                    <a:pt x="4736031" y="1616612"/>
                    <a:pt x="4430721" y="1652584"/>
                  </a:cubicBezTo>
                  <a:cubicBezTo>
                    <a:pt x="4125411" y="1688556"/>
                    <a:pt x="4106194" y="1642957"/>
                    <a:pt x="4002096" y="1652584"/>
                  </a:cubicBezTo>
                  <a:cubicBezTo>
                    <a:pt x="3897999" y="1662211"/>
                    <a:pt x="3540723" y="1617292"/>
                    <a:pt x="3406783" y="1652584"/>
                  </a:cubicBezTo>
                  <a:cubicBezTo>
                    <a:pt x="3272843" y="1687876"/>
                    <a:pt x="3101250" y="1640082"/>
                    <a:pt x="2894814" y="1652584"/>
                  </a:cubicBezTo>
                  <a:cubicBezTo>
                    <a:pt x="2688378" y="1665086"/>
                    <a:pt x="2662101" y="1625439"/>
                    <a:pt x="2466188" y="1652584"/>
                  </a:cubicBezTo>
                  <a:cubicBezTo>
                    <a:pt x="2270275" y="1679729"/>
                    <a:pt x="1926117" y="1635685"/>
                    <a:pt x="1704187" y="1652584"/>
                  </a:cubicBezTo>
                  <a:cubicBezTo>
                    <a:pt x="1482257" y="1669483"/>
                    <a:pt x="1479316" y="1601389"/>
                    <a:pt x="1275562" y="1652584"/>
                  </a:cubicBezTo>
                  <a:cubicBezTo>
                    <a:pt x="1071808" y="1703779"/>
                    <a:pt x="619385" y="1584682"/>
                    <a:pt x="275436" y="1652584"/>
                  </a:cubicBezTo>
                  <a:cubicBezTo>
                    <a:pt x="146532" y="1665165"/>
                    <a:pt x="23942" y="1523775"/>
                    <a:pt x="0" y="1377148"/>
                  </a:cubicBezTo>
                  <a:cubicBezTo>
                    <a:pt x="-59582" y="1190247"/>
                    <a:pt x="20850" y="1098263"/>
                    <a:pt x="0" y="848326"/>
                  </a:cubicBezTo>
                  <a:cubicBezTo>
                    <a:pt x="-20850" y="598389"/>
                    <a:pt x="10957" y="460289"/>
                    <a:pt x="0" y="27543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accent2"/>
              </a:solidFill>
              <a:prstDash val="solid"/>
              <a:miter lim="800000"/>
              <a:extLst>
                <a:ext uri="{C807C97D-BFC1-408E-A445-0C87EB9F89A2}">
                  <ask:lineSketchStyleProps xmlns="" xmlns:ask="http://schemas.microsoft.com/office/drawing/2018/sketchyshapes" sd="3444377824">
                    <a:prstGeom prst="round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  <a:effectLst/>
          </p:spPr>
          <p:txBody>
            <a:bodyPr rtlCol="0" anchor="ctr"/>
            <a:lstStyle/>
            <a:p>
              <a:pPr algn="ctr" defTabSz="68578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endParaRPr>
            </a:p>
          </p:txBody>
        </p:sp>
        <p:sp>
          <p:nvSpPr>
            <p:cNvPr id="44" name="Rectangle 30">
              <a:extLst>
                <a:ext uri="{FF2B5EF4-FFF2-40B4-BE49-F238E27FC236}">
                  <a16:creationId xmlns="" xmlns:a16="http://schemas.microsoft.com/office/drawing/2014/main" id="{CC75BEE4-85B0-4187-9F85-0BDB44552CA6}"/>
                </a:ext>
              </a:extLst>
            </p:cNvPr>
            <p:cNvSpPr/>
            <p:nvPr/>
          </p:nvSpPr>
          <p:spPr>
            <a:xfrm>
              <a:off x="2275062" y="8184709"/>
              <a:ext cx="11365273" cy="20580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914378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 err="1" smtClean="0">
                  <a:solidFill>
                    <a:srgbClr val="0070C0"/>
                  </a:solidFill>
                </a:rPr>
                <a:t>Biết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giải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toán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lời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văn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và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chu</a:t>
              </a:r>
              <a:r>
                <a:rPr lang="en-US" sz="2400" dirty="0" smtClean="0">
                  <a:solidFill>
                    <a:srgbClr val="0070C0"/>
                  </a:solidFill>
                </a:rPr>
                <a:t> vi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khu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đất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hình</a:t>
              </a:r>
              <a:r>
                <a:rPr lang="en-US" sz="2400" dirty="0" smtClean="0">
                  <a:solidFill>
                    <a:srgbClr val="0070C0"/>
                  </a:solidFill>
                </a:rPr>
                <a:t> </a:t>
              </a:r>
              <a:r>
                <a:rPr lang="en-US" sz="2400" dirty="0" err="1" smtClean="0">
                  <a:solidFill>
                    <a:srgbClr val="0070C0"/>
                  </a:solidFill>
                </a:rPr>
                <a:t>vuông</a:t>
              </a:r>
              <a:r>
                <a:rPr lang="en-US" sz="2400" dirty="0">
                  <a:solidFill>
                    <a:srgbClr val="0070C0"/>
                  </a:solidFill>
                </a:rPr>
                <a:t>.</a:t>
              </a:r>
              <a:endParaRPr lang="en-US" altLang="en-US" sz="2400" dirty="0">
                <a:solidFill>
                  <a:srgbClr val="0070C0"/>
                </a:solidFill>
              </a:endParaRPr>
            </a:p>
          </p:txBody>
        </p:sp>
      </p:grpSp>
      <p:sp>
        <p:nvSpPr>
          <p:cNvPr id="45" name="Hộp Văn bản 44">
            <a:extLst>
              <a:ext uri="{FF2B5EF4-FFF2-40B4-BE49-F238E27FC236}">
                <a16:creationId xmlns="" xmlns:a16="http://schemas.microsoft.com/office/drawing/2014/main" id="{385F418A-5CBE-4E1A-9CF8-15B393E7C542}"/>
              </a:ext>
            </a:extLst>
          </p:cNvPr>
          <p:cNvSpPr txBox="1"/>
          <p:nvPr/>
        </p:nvSpPr>
        <p:spPr>
          <a:xfrm>
            <a:off x="2983123" y="1067981"/>
            <a:ext cx="31777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783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en-US" sz="27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Yêu</a:t>
            </a:r>
            <a:r>
              <a:rPr lang="en-US" sz="27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7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cầu</a:t>
            </a:r>
            <a:r>
              <a:rPr lang="en-US" sz="27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7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cần</a:t>
            </a:r>
            <a:r>
              <a:rPr lang="en-US" sz="27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27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đạt</a:t>
            </a:r>
            <a:endParaRPr lang="vi-VN" sz="27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3772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2">
            <a:extLst>
              <a:ext uri="{FF2B5EF4-FFF2-40B4-BE49-F238E27FC236}">
                <a16:creationId xmlns="" xmlns:a16="http://schemas.microsoft.com/office/drawing/2014/main" id="{9920C291-3687-44E1-BA80-BE3A31072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2050" y="1490663"/>
            <a:ext cx="0" cy="297180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Text Box 23">
            <a:extLst>
              <a:ext uri="{FF2B5EF4-FFF2-40B4-BE49-F238E27FC236}">
                <a16:creationId xmlns="" xmlns:a16="http://schemas.microsoft.com/office/drawing/2014/main" id="{763FF4C5-F493-4253-A3E5-8BCBFE67B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1304925"/>
            <a:ext cx="3425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* </a:t>
            </a:r>
            <a:r>
              <a:rPr lang="en-US" altLang="en-US" sz="2800" b="1">
                <a:latin typeface="Times New Roman" panose="02020603050405020304" pitchFamily="18" charset="0"/>
              </a:rPr>
              <a:t>3 nhân 7 bằng 21,</a:t>
            </a:r>
          </a:p>
        </p:txBody>
      </p:sp>
      <p:sp>
        <p:nvSpPr>
          <p:cNvPr id="5" name="Text Box 24">
            <a:extLst>
              <a:ext uri="{FF2B5EF4-FFF2-40B4-BE49-F238E27FC236}">
                <a16:creationId xmlns="" xmlns:a16="http://schemas.microsoft.com/office/drawing/2014/main" id="{28A8F1AE-B7E0-425D-B1C0-79DEF0FAC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0325" y="1914525"/>
            <a:ext cx="29352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*</a:t>
            </a:r>
            <a:r>
              <a:rPr lang="vi-VN" altLang="en-US" sz="2400" b="1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</a:rPr>
              <a:t>3 nhân 2 bằng 6,</a:t>
            </a:r>
            <a:r>
              <a:rPr lang="vi-VN" altLang="en-US" sz="2800" b="1">
                <a:latin typeface="Times New Roman" panose="02020603050405020304" pitchFamily="18" charset="0"/>
              </a:rPr>
              <a:t> 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6" name="Text Box 25">
            <a:extLst>
              <a:ext uri="{FF2B5EF4-FFF2-40B4-BE49-F238E27FC236}">
                <a16:creationId xmlns="" xmlns:a16="http://schemas.microsoft.com/office/drawing/2014/main" id="{B6D1296D-B143-4674-B597-4B20262BE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2981325"/>
            <a:ext cx="3197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*</a:t>
            </a:r>
            <a:r>
              <a:rPr lang="vi-VN" altLang="en-US" sz="2400" b="1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</a:rPr>
              <a:t>3 nhân 4 bằng 12, </a:t>
            </a:r>
          </a:p>
        </p:txBody>
      </p:sp>
      <p:sp>
        <p:nvSpPr>
          <p:cNvPr id="7" name="Text Box 26">
            <a:extLst>
              <a:ext uri="{FF2B5EF4-FFF2-40B4-BE49-F238E27FC236}">
                <a16:creationId xmlns="" xmlns:a16="http://schemas.microsoft.com/office/drawing/2014/main" id="{6227AB72-D969-4236-9CAD-8D51839DC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3590925"/>
            <a:ext cx="29162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*</a:t>
            </a:r>
            <a:r>
              <a:rPr lang="vi-VN" altLang="en-US" sz="2400" b="1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</a:rPr>
              <a:t>3 nhân 1 bằng 3, </a:t>
            </a:r>
          </a:p>
        </p:txBody>
      </p:sp>
      <p:sp>
        <p:nvSpPr>
          <p:cNvPr id="8" name="Text Box 29">
            <a:extLst>
              <a:ext uri="{FF2B5EF4-FFF2-40B4-BE49-F238E27FC236}">
                <a16:creationId xmlns="" xmlns:a16="http://schemas.microsoft.com/office/drawing/2014/main" id="{047DCB17-A65C-4DB2-89A2-812FC7228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75" y="1381125"/>
            <a:ext cx="167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latin typeface="Times New Roman" panose="02020603050405020304" pitchFamily="18" charset="0"/>
              </a:rPr>
              <a:t>1427</a:t>
            </a:r>
          </a:p>
        </p:txBody>
      </p:sp>
      <p:sp>
        <p:nvSpPr>
          <p:cNvPr id="9" name="Text Box 31">
            <a:extLst>
              <a:ext uri="{FF2B5EF4-FFF2-40B4-BE49-F238E27FC236}">
                <a16:creationId xmlns="" xmlns:a16="http://schemas.microsoft.com/office/drawing/2014/main" id="{0C14C6E3-AA0D-4F88-9495-669EEE098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2005013"/>
            <a:ext cx="121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0" name="Text Box 32">
            <a:extLst>
              <a:ext uri="{FF2B5EF4-FFF2-40B4-BE49-F238E27FC236}">
                <a16:creationId xmlns="" xmlns:a16="http://schemas.microsoft.com/office/drawing/2014/main" id="{317781F1-D72F-4877-9E1F-00B3D1DBC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5" y="1762125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1" name="Line 33">
            <a:extLst>
              <a:ext uri="{FF2B5EF4-FFF2-40B4-BE49-F238E27FC236}">
                <a16:creationId xmlns="" xmlns:a16="http://schemas.microsoft.com/office/drawing/2014/main" id="{3B2DB2A9-BF8F-45B1-8A7C-EE1F9E86C65D}"/>
              </a:ext>
            </a:extLst>
          </p:cNvPr>
          <p:cNvSpPr>
            <a:spLocks noChangeShapeType="1"/>
          </p:cNvSpPr>
          <p:nvPr/>
        </p:nvSpPr>
        <p:spPr bwMode="auto">
          <a:xfrm>
            <a:off x="917575" y="2676525"/>
            <a:ext cx="12192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Text Box 35">
            <a:extLst>
              <a:ext uri="{FF2B5EF4-FFF2-40B4-BE49-F238E27FC236}">
                <a16:creationId xmlns="" xmlns:a16="http://schemas.microsoft.com/office/drawing/2014/main" id="{10C297F0-7E96-4786-BA77-1363B2079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213" y="2752725"/>
            <a:ext cx="304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4" name="Text Box 38">
            <a:extLst>
              <a:ext uri="{FF2B5EF4-FFF2-40B4-BE49-F238E27FC236}">
                <a16:creationId xmlns="" xmlns:a16="http://schemas.microsoft.com/office/drawing/2014/main" id="{C0DEF955-418D-448D-ACB3-45375FA48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2752725"/>
            <a:ext cx="304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5" name="Text Box 39">
            <a:extLst>
              <a:ext uri="{FF2B5EF4-FFF2-40B4-BE49-F238E27FC236}">
                <a16:creationId xmlns="" xmlns:a16="http://schemas.microsoft.com/office/drawing/2014/main" id="{3688606B-0E4C-4C2B-9D45-B9428AC95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050" y="2752725"/>
            <a:ext cx="38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" name="Text Box 40">
            <a:extLst>
              <a:ext uri="{FF2B5EF4-FFF2-40B4-BE49-F238E27FC236}">
                <a16:creationId xmlns="" xmlns:a16="http://schemas.microsoft.com/office/drawing/2014/main" id="{DAB630DD-E14B-4AD2-A366-D01AF19BB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2752725"/>
            <a:ext cx="38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7" name="Text Box 41">
            <a:extLst>
              <a:ext uri="{FF2B5EF4-FFF2-40B4-BE49-F238E27FC236}">
                <a16:creationId xmlns="" xmlns:a16="http://schemas.microsoft.com/office/drawing/2014/main" id="{546B8AB1-1F4C-474B-B77E-F9D9D2BCF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4548188"/>
            <a:ext cx="215423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Vậy </a:t>
            </a:r>
            <a:r>
              <a:rPr lang="en-US" altLang="en-US" sz="3200" b="1" smtClean="0">
                <a:latin typeface="Times New Roman" panose="02020603050405020304" pitchFamily="18" charset="0"/>
              </a:rPr>
              <a:t>: 1427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18" name="Text Box 42">
            <a:extLst>
              <a:ext uri="{FF2B5EF4-FFF2-40B4-BE49-F238E27FC236}">
                <a16:creationId xmlns="" xmlns:a16="http://schemas.microsoft.com/office/drawing/2014/main" id="{14C595E3-3915-4DCB-A8DA-D2B6036FA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7263" y="4548188"/>
            <a:ext cx="7540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" name="Text Box 43">
            <a:extLst>
              <a:ext uri="{FF2B5EF4-FFF2-40B4-BE49-F238E27FC236}">
                <a16:creationId xmlns="" xmlns:a16="http://schemas.microsoft.com/office/drawing/2014/main" id="{80A4A5C1-C64B-4232-8BD8-38FF6A406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575" y="4548188"/>
            <a:ext cx="12604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 3       </a:t>
            </a:r>
          </a:p>
        </p:txBody>
      </p:sp>
      <p:sp>
        <p:nvSpPr>
          <p:cNvPr id="20" name="Text Box 45">
            <a:extLst>
              <a:ext uri="{FF2B5EF4-FFF2-40B4-BE49-F238E27FC236}">
                <a16:creationId xmlns="" xmlns:a16="http://schemas.microsoft.com/office/drawing/2014/main" id="{2D2534E7-2098-4796-9FF5-89DFB6AA9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2900" y="4083050"/>
            <a:ext cx="381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 =</a:t>
            </a:r>
          </a:p>
        </p:txBody>
      </p:sp>
      <p:sp>
        <p:nvSpPr>
          <p:cNvPr id="21" name="Text Box 46">
            <a:extLst>
              <a:ext uri="{FF2B5EF4-FFF2-40B4-BE49-F238E27FC236}">
                <a16:creationId xmlns="" xmlns:a16="http://schemas.microsoft.com/office/drawing/2014/main" id="{98E26067-3F46-4602-A62B-0A5271AAA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525963"/>
            <a:ext cx="1447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 4281</a:t>
            </a:r>
          </a:p>
        </p:txBody>
      </p:sp>
      <p:sp>
        <p:nvSpPr>
          <p:cNvPr id="22" name="Text Box 23">
            <a:extLst>
              <a:ext uri="{FF2B5EF4-FFF2-40B4-BE49-F238E27FC236}">
                <a16:creationId xmlns="" xmlns:a16="http://schemas.microsoft.com/office/drawing/2014/main" id="{0DF19F7F-FC49-49FE-B8ED-404F86A0A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2954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nhớ 2.</a:t>
            </a:r>
          </a:p>
        </p:txBody>
      </p:sp>
      <p:sp>
        <p:nvSpPr>
          <p:cNvPr id="23" name="Text Box 23">
            <a:extLst>
              <a:ext uri="{FF2B5EF4-FFF2-40B4-BE49-F238E27FC236}">
                <a16:creationId xmlns="" xmlns:a16="http://schemas.microsoft.com/office/drawing/2014/main" id="{06CD0F07-1093-4465-905F-BE31A5B1B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8325" y="1295400"/>
            <a:ext cx="1152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viết 1</a:t>
            </a:r>
          </a:p>
        </p:txBody>
      </p:sp>
      <p:sp>
        <p:nvSpPr>
          <p:cNvPr id="24" name="Text Box 24">
            <a:extLst>
              <a:ext uri="{FF2B5EF4-FFF2-40B4-BE49-F238E27FC236}">
                <a16:creationId xmlns="" xmlns:a16="http://schemas.microsoft.com/office/drawing/2014/main" id="{1E48BB3F-91E3-4AA6-A819-1AACE5046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6063" y="1911350"/>
            <a:ext cx="26564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smtClean="0">
                <a:latin typeface="Times New Roman" panose="02020603050405020304" pitchFamily="18" charset="0"/>
              </a:rPr>
              <a:t> thêm </a:t>
            </a:r>
            <a:r>
              <a:rPr lang="en-US" altLang="en-US" sz="2800" b="1">
                <a:latin typeface="Times New Roman" panose="02020603050405020304" pitchFamily="18" charset="0"/>
              </a:rPr>
              <a:t>2 bằng 8,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="" xmlns:a16="http://schemas.microsoft.com/office/drawing/2014/main" id="{9116EE4E-1C45-4066-A380-BE8342603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963" y="2289175"/>
            <a:ext cx="11652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viết 8.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="" xmlns:a16="http://schemas.microsoft.com/office/drawing/2014/main" id="{D555D522-46F4-4081-B4A2-1DF229811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25" y="2976563"/>
            <a:ext cx="1143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viết 2,</a:t>
            </a:r>
          </a:p>
        </p:txBody>
      </p:sp>
      <p:sp>
        <p:nvSpPr>
          <p:cNvPr id="27" name="Text Box 25">
            <a:extLst>
              <a:ext uri="{FF2B5EF4-FFF2-40B4-BE49-F238E27FC236}">
                <a16:creationId xmlns="" xmlns:a16="http://schemas.microsoft.com/office/drawing/2014/main" id="{D470BE50-BE37-4FC0-B98A-8A1C75BBF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3038" y="2981325"/>
            <a:ext cx="12461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nhớ 1.</a:t>
            </a:r>
          </a:p>
        </p:txBody>
      </p:sp>
      <p:sp>
        <p:nvSpPr>
          <p:cNvPr id="29" name="Text Box 26">
            <a:extLst>
              <a:ext uri="{FF2B5EF4-FFF2-40B4-BE49-F238E27FC236}">
                <a16:creationId xmlns="" xmlns:a16="http://schemas.microsoft.com/office/drawing/2014/main" id="{818A2CCE-CEF9-411C-AD52-0F6D7B01F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75" y="4002088"/>
            <a:ext cx="1143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viết 4.</a:t>
            </a:r>
          </a:p>
        </p:txBody>
      </p:sp>
      <p:sp>
        <p:nvSpPr>
          <p:cNvPr id="21532" name="TextBox 30">
            <a:extLst>
              <a:ext uri="{FF2B5EF4-FFF2-40B4-BE49-F238E27FC236}">
                <a16:creationId xmlns="" xmlns:a16="http://schemas.microsoft.com/office/drawing/2014/main" id="{A82C4A5A-3C53-4AE0-B668-F1B6D3BD5D0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97000" y="6635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1427 x 3 = ?</a:t>
            </a:r>
          </a:p>
        </p:txBody>
      </p:sp>
      <p:sp>
        <p:nvSpPr>
          <p:cNvPr id="30" name="Text Box 23">
            <a:extLst>
              <a:ext uri="{FF2B5EF4-FFF2-40B4-BE49-F238E27FC236}">
                <a16:creationId xmlns="" xmlns:a16="http://schemas.microsoft.com/office/drawing/2014/main" id="{E5ABFE93-C968-4177-9A61-6F0E5CC2E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292225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nhớ 2.</a:t>
            </a:r>
          </a:p>
        </p:txBody>
      </p:sp>
      <p:sp>
        <p:nvSpPr>
          <p:cNvPr id="31" name="Text Box 24">
            <a:extLst>
              <a:ext uri="{FF2B5EF4-FFF2-40B4-BE49-F238E27FC236}">
                <a16:creationId xmlns="" xmlns:a16="http://schemas.microsoft.com/office/drawing/2014/main" id="{32E2A909-C39C-40E1-BEE1-FB55806FF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6525" y="1914525"/>
            <a:ext cx="25050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  thêm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2" name="Text Box 25">
            <a:extLst>
              <a:ext uri="{FF2B5EF4-FFF2-40B4-BE49-F238E27FC236}">
                <a16:creationId xmlns="" xmlns:a16="http://schemas.microsoft.com/office/drawing/2014/main" id="{0E4178C8-90FA-4473-A157-16C09D30C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7592" y="2981980"/>
            <a:ext cx="13460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  nhớ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1.</a:t>
            </a:r>
          </a:p>
        </p:txBody>
      </p:sp>
      <p:sp>
        <p:nvSpPr>
          <p:cNvPr id="33" name="Text Box 26">
            <a:extLst>
              <a:ext uri="{FF2B5EF4-FFF2-40B4-BE49-F238E27FC236}">
                <a16:creationId xmlns="" xmlns:a16="http://schemas.microsoft.com/office/drawing/2014/main" id="{FE07BC85-4854-4ED2-9991-713EA6FAC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9888" y="3600450"/>
            <a:ext cx="238125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thêm1 bằng 4, </a:t>
            </a:r>
          </a:p>
        </p:txBody>
      </p:sp>
      <p:sp>
        <p:nvSpPr>
          <p:cNvPr id="34" name="Text Box 26">
            <a:extLst>
              <a:ext uri="{FF2B5EF4-FFF2-40B4-BE49-F238E27FC236}">
                <a16:creationId xmlns="" xmlns:a16="http://schemas.microsoft.com/office/drawing/2014/main" id="{71AC4646-E875-4B3F-AA0C-995CF39B4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9888" y="3592513"/>
            <a:ext cx="238125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thêm1</a:t>
            </a:r>
          </a:p>
        </p:txBody>
      </p:sp>
      <p:sp>
        <p:nvSpPr>
          <p:cNvPr id="37" name="Text Box 38">
            <a:extLst>
              <a:ext uri="{FF2B5EF4-FFF2-40B4-BE49-F238E27FC236}">
                <a16:creationId xmlns="" xmlns:a16="http://schemas.microsoft.com/office/drawing/2014/main" id="{52300AD9-1EC9-4415-BB77-2A1210576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2757488"/>
            <a:ext cx="304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8" name="Text Box 40">
            <a:extLst>
              <a:ext uri="{FF2B5EF4-FFF2-40B4-BE49-F238E27FC236}">
                <a16:creationId xmlns="" xmlns:a16="http://schemas.microsoft.com/office/drawing/2014/main" id="{6F437C2C-036B-4779-AEE1-4C6865637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2757488"/>
            <a:ext cx="38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5" name="Rectangle 8">
            <a:extLst>
              <a:ext uri="{FF2B5EF4-FFF2-40B4-BE49-F238E27FC236}">
                <a16:creationId xmlns="" xmlns:a16="http://schemas.microsoft.com/office/drawing/2014/main" id="{E747F218-06B3-4F3C-9B4B-8B1EA3007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100" y="5049838"/>
            <a:ext cx="834072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 err="1">
                <a:latin typeface="Times New Roman" panose="02020603050405020304" pitchFamily="18" charset="0"/>
              </a:rPr>
              <a:t>Khi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thực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hiện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phép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800" dirty="0">
                <a:latin typeface="Times New Roman" panose="02020603050405020304" pitchFamily="18" charset="0"/>
              </a:rPr>
              <a:t> ta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phải</a:t>
            </a:r>
            <a:r>
              <a:rPr lang="en-US" altLang="en-US" sz="2800" dirty="0">
                <a:latin typeface="Times New Roman" panose="02020603050405020304" pitchFamily="18" charset="0"/>
              </a:rPr>
              <a:t> sang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trái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latin typeface="Times New Roman" panose="02020603050405020304" pitchFamily="18" charset="0"/>
              </a:rPr>
              <a:t>(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đơn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vị</a:t>
            </a:r>
            <a:r>
              <a:rPr lang="en-US" altLang="en-US" sz="2800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chục</a:t>
            </a:r>
            <a:r>
              <a:rPr lang="en-US" altLang="en-US" sz="2800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trăm</a:t>
            </a:r>
            <a:r>
              <a:rPr lang="en-US" altLang="en-US" sz="2800" i="1" dirty="0"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nghìn</a:t>
            </a:r>
            <a:r>
              <a:rPr lang="en-US" altLang="en-US" sz="2800" dirty="0">
                <a:latin typeface="Times New Roman" panose="02020603050405020304" pitchFamily="18" charset="0"/>
              </a:rPr>
              <a:t>)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5A95DDFA-9058-4802-89C2-4BC723EF9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5919788"/>
            <a:ext cx="88312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Trong phép nhân có nhớ ta nhớ sang hàng liền </a:t>
            </a:r>
          </a:p>
          <a:p>
            <a:pPr algn="just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trước của hàng đó</a:t>
            </a:r>
            <a:r>
              <a:rPr lang="en-US" altLang="en-US" sz="2800"/>
              <a:t>.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21532" grpId="0"/>
      <p:bldP spid="30" grpId="0"/>
      <p:bldP spid="31" grpId="0"/>
      <p:bldP spid="32" grpId="0"/>
      <p:bldP spid="33" grpId="0"/>
      <p:bldP spid="34" grpId="0"/>
      <p:bldP spid="37" grpId="0"/>
      <p:bldP spid="38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04800" y="1052736"/>
            <a:ext cx="30527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1. Tính :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5786" y="1844824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2318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57290" y="2215609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29" name="Straight Connector 28"/>
          <p:cNvCxnSpPr/>
          <p:nvPr/>
        </p:nvCxnSpPr>
        <p:spPr>
          <a:xfrm rot="10800000">
            <a:off x="785786" y="2846666"/>
            <a:ext cx="857256" cy="158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00034" y="2203724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9502" y="2817102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4636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2357422" y="1824104"/>
            <a:ext cx="1143009" cy="1094000"/>
            <a:chOff x="2357422" y="3552712"/>
            <a:chExt cx="1143009" cy="876420"/>
          </a:xfrm>
        </p:grpSpPr>
        <p:sp>
          <p:nvSpPr>
            <p:cNvPr id="38" name="TextBox 37"/>
            <p:cNvSpPr txBox="1"/>
            <p:nvPr/>
          </p:nvSpPr>
          <p:spPr>
            <a:xfrm>
              <a:off x="2571736" y="3552712"/>
              <a:ext cx="9286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1092</a:t>
              </a:r>
            </a:p>
          </p:txBody>
        </p:sp>
        <p:cxnSp>
          <p:nvCxnSpPr>
            <p:cNvPr id="39" name="Straight Connector 38"/>
            <p:cNvCxnSpPr/>
            <p:nvPr/>
          </p:nvCxnSpPr>
          <p:spPr>
            <a:xfrm rot="10800000">
              <a:off x="2643175" y="4357694"/>
              <a:ext cx="857256" cy="158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143240" y="3905912"/>
              <a:ext cx="2143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357422" y="3714752"/>
              <a:ext cx="2857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107654" y="1848026"/>
            <a:ext cx="1143008" cy="1070078"/>
            <a:chOff x="2357423" y="3571876"/>
            <a:chExt cx="1143008" cy="857256"/>
          </a:xfrm>
        </p:grpSpPr>
        <p:sp>
          <p:nvSpPr>
            <p:cNvPr id="44" name="TextBox 43"/>
            <p:cNvSpPr txBox="1"/>
            <p:nvPr/>
          </p:nvSpPr>
          <p:spPr>
            <a:xfrm>
              <a:off x="2571736" y="3571876"/>
              <a:ext cx="9286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1317</a:t>
              </a:r>
            </a:p>
          </p:txBody>
        </p:sp>
        <p:cxnSp>
          <p:nvCxnSpPr>
            <p:cNvPr id="45" name="Straight Connector 44"/>
            <p:cNvCxnSpPr/>
            <p:nvPr/>
          </p:nvCxnSpPr>
          <p:spPr>
            <a:xfrm rot="10800000">
              <a:off x="2643175" y="4357694"/>
              <a:ext cx="857256" cy="158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3107521" y="3905912"/>
              <a:ext cx="2143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357423" y="3714752"/>
              <a:ext cx="2857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857884" y="1822485"/>
            <a:ext cx="1168086" cy="1095617"/>
            <a:chOff x="2357423" y="3551416"/>
            <a:chExt cx="1168086" cy="877716"/>
          </a:xfrm>
        </p:grpSpPr>
        <p:sp>
          <p:nvSpPr>
            <p:cNvPr id="49" name="TextBox 48"/>
            <p:cNvSpPr txBox="1"/>
            <p:nvPr/>
          </p:nvSpPr>
          <p:spPr>
            <a:xfrm>
              <a:off x="2596815" y="3551416"/>
              <a:ext cx="928694" cy="419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smtClean="0">
                  <a:latin typeface="Times New Roman" pitchFamily="18" charset="0"/>
                  <a:cs typeface="Times New Roman" pitchFamily="18" charset="0"/>
                </a:rPr>
                <a:t>1409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>
            <a:xfrm rot="10800000">
              <a:off x="2643175" y="4357694"/>
              <a:ext cx="857256" cy="158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3143241" y="3905912"/>
              <a:ext cx="2143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357423" y="3714752"/>
              <a:ext cx="2857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sp>
        <p:nvSpPr>
          <p:cNvPr id="32" name="Horizontal Scroll 31"/>
          <p:cNvSpPr/>
          <p:nvPr/>
        </p:nvSpPr>
        <p:spPr>
          <a:xfrm>
            <a:off x="6602506" y="5522932"/>
            <a:ext cx="1785918" cy="714380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SGK/115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ECBBB738-EE10-4924-B46C-E567127CB846}"/>
              </a:ext>
            </a:extLst>
          </p:cNvPr>
          <p:cNvSpPr txBox="1"/>
          <p:nvPr/>
        </p:nvSpPr>
        <p:spPr>
          <a:xfrm>
            <a:off x="2596189" y="2833772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3276</a:t>
            </a:r>
            <a:endParaRPr lang="en-US" sz="2800" dirty="0"/>
          </a:p>
        </p:txBody>
      </p: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89383018-DBC3-4C7A-8971-34720273A61B}"/>
              </a:ext>
            </a:extLst>
          </p:cNvPr>
          <p:cNvSpPr txBox="1"/>
          <p:nvPr/>
        </p:nvSpPr>
        <p:spPr>
          <a:xfrm>
            <a:off x="4344610" y="2833772"/>
            <a:ext cx="906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5268</a:t>
            </a:r>
            <a:endParaRPr lang="en-US" sz="2800" dirty="0"/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C42F27A0-99F9-4D90-AD2B-2C7745C8550C}"/>
              </a:ext>
            </a:extLst>
          </p:cNvPr>
          <p:cNvSpPr txBox="1"/>
          <p:nvPr/>
        </p:nvSpPr>
        <p:spPr>
          <a:xfrm>
            <a:off x="6088234" y="2866110"/>
            <a:ext cx="1065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7045</a:t>
            </a:r>
            <a:endParaRPr lang="en-US" sz="2800" dirty="0"/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367118" y="332656"/>
            <a:ext cx="305275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</a:t>
            </a:r>
            <a:r>
              <a:rPr lang="en-US" sz="36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952874" y="278323"/>
            <a:ext cx="5002213" cy="1066800"/>
          </a:xfrm>
          <a:prstGeom prst="rect">
            <a:avLst/>
          </a:prstGeom>
          <a:solidFill>
            <a:srgbClr val="5B9BD5">
              <a:lumMod val="60000"/>
              <a:lumOff val="4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SGK/115 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6" grpId="0"/>
      <p:bldP spid="27" grpId="0"/>
      <p:bldP spid="30" grpId="0"/>
      <p:bldP spid="34" grpId="0"/>
      <p:bldP spid="32" grpId="0" animBg="1"/>
      <p:bldP spid="33" grpId="0"/>
      <p:bldP spid="57" grpId="0"/>
      <p:bldP spid="64" grpId="0"/>
      <p:bldP spid="53" grpId="0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16665" y="116848"/>
            <a:ext cx="47672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VNI-Times" pitchFamily="2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i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i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Đặt tính rồi tính : </a:t>
            </a:r>
            <a:endParaRPr lang="en-US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5786" y="1844824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1107</a:t>
            </a:r>
            <a:endParaRPr lang="en-US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05928" y="2278613"/>
            <a:ext cx="285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rot="10800000">
            <a:off x="785786" y="2846666"/>
            <a:ext cx="857256" cy="158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00034" y="2203724"/>
            <a:ext cx="285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3833" y="2817102"/>
            <a:ext cx="1327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642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2536015" y="1832590"/>
            <a:ext cx="1464480" cy="1200329"/>
            <a:chOff x="2357422" y="3495560"/>
            <a:chExt cx="1143009" cy="961602"/>
          </a:xfrm>
        </p:grpSpPr>
        <p:sp>
          <p:nvSpPr>
            <p:cNvPr id="38" name="TextBox 37"/>
            <p:cNvSpPr txBox="1"/>
            <p:nvPr/>
          </p:nvSpPr>
          <p:spPr>
            <a:xfrm>
              <a:off x="2569154" y="3495560"/>
              <a:ext cx="928694" cy="961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2319</a:t>
              </a:r>
              <a:endPara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 rot="10800000">
              <a:off x="2643175" y="4357694"/>
              <a:ext cx="857256" cy="158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096253" y="3892116"/>
              <a:ext cx="214314" cy="5177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357422" y="3714752"/>
              <a:ext cx="2857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500563" y="1800159"/>
            <a:ext cx="1381231" cy="1200329"/>
            <a:chOff x="2357423" y="3504614"/>
            <a:chExt cx="1152748" cy="961602"/>
          </a:xfrm>
        </p:grpSpPr>
        <p:sp>
          <p:nvSpPr>
            <p:cNvPr id="44" name="TextBox 43"/>
            <p:cNvSpPr txBox="1"/>
            <p:nvPr/>
          </p:nvSpPr>
          <p:spPr>
            <a:xfrm>
              <a:off x="2581477" y="3504614"/>
              <a:ext cx="928694" cy="961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1106</a:t>
              </a:r>
              <a:endPara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5" name="Straight Connector 44"/>
            <p:cNvCxnSpPr/>
            <p:nvPr/>
          </p:nvCxnSpPr>
          <p:spPr>
            <a:xfrm rot="10800000">
              <a:off x="2643175" y="4357694"/>
              <a:ext cx="857256" cy="158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3107521" y="3905912"/>
              <a:ext cx="214314" cy="5177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  <a:endPara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357423" y="3714752"/>
              <a:ext cx="2857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725780" y="1806142"/>
            <a:ext cx="1662643" cy="1228410"/>
            <a:chOff x="2357423" y="3434437"/>
            <a:chExt cx="1168086" cy="984099"/>
          </a:xfrm>
        </p:grpSpPr>
        <p:sp>
          <p:nvSpPr>
            <p:cNvPr id="49" name="TextBox 48"/>
            <p:cNvSpPr txBox="1"/>
            <p:nvPr/>
          </p:nvSpPr>
          <p:spPr>
            <a:xfrm>
              <a:off x="2596815" y="3434437"/>
              <a:ext cx="928694" cy="961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1218</a:t>
              </a:r>
              <a:endPara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>
            <a:xfrm flipH="1">
              <a:off x="2643175" y="4348728"/>
              <a:ext cx="702196" cy="8965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3083429" y="3895316"/>
              <a:ext cx="2143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357423" y="3714752"/>
              <a:ext cx="2857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sp>
        <p:nvSpPr>
          <p:cNvPr id="32" name="Horizontal Scroll 31"/>
          <p:cNvSpPr/>
          <p:nvPr/>
        </p:nvSpPr>
        <p:spPr>
          <a:xfrm>
            <a:off x="6602506" y="5522932"/>
            <a:ext cx="1785918" cy="714380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SGK/115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ECBBB738-EE10-4924-B46C-E567127CB846}"/>
              </a:ext>
            </a:extLst>
          </p:cNvPr>
          <p:cNvSpPr txBox="1"/>
          <p:nvPr/>
        </p:nvSpPr>
        <p:spPr>
          <a:xfrm>
            <a:off x="2805430" y="2865024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276</a:t>
            </a:r>
            <a:endParaRPr lang="en-US" sz="3600" dirty="0">
              <a:solidFill>
                <a:prstClr val="black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89383018-DBC3-4C7A-8971-34720273A61B}"/>
              </a:ext>
            </a:extLst>
          </p:cNvPr>
          <p:cNvSpPr txBox="1"/>
          <p:nvPr/>
        </p:nvSpPr>
        <p:spPr>
          <a:xfrm>
            <a:off x="4714875" y="2867006"/>
            <a:ext cx="1155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7742</a:t>
            </a:r>
            <a:endParaRPr lang="en-US" sz="3600" dirty="0">
              <a:solidFill>
                <a:prstClr val="black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C42F27A0-99F9-4D90-AD2B-2C7745C8550C}"/>
              </a:ext>
            </a:extLst>
          </p:cNvPr>
          <p:cNvSpPr txBox="1"/>
          <p:nvPr/>
        </p:nvSpPr>
        <p:spPr>
          <a:xfrm>
            <a:off x="7054385" y="2947414"/>
            <a:ext cx="1409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090</a:t>
            </a:r>
            <a:endParaRPr lang="en-US" sz="3600" dirty="0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4800" y="980728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1107 </a:t>
            </a:r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  <a:sym typeface="Wingdings 2"/>
              </a:rPr>
              <a:t>x</a:t>
            </a:r>
            <a:r>
              <a:rPr lang="en-US" sz="3600" b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357422" y="1002401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2319 </a:t>
            </a:r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  <a:sym typeface="Wingdings 2"/>
              </a:rPr>
              <a:t>x</a:t>
            </a:r>
            <a:r>
              <a:rPr lang="en-US" sz="36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4 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00562" y="1002401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1106 </a:t>
            </a:r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  <a:sym typeface="Wingdings 2"/>
              </a:rPr>
              <a:t>x</a:t>
            </a:r>
            <a:r>
              <a:rPr lang="en-US" sz="3600" b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50852" y="980728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1218 </a:t>
            </a:r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  <a:sym typeface="Wingdings 2"/>
              </a:rPr>
              <a:t>x</a:t>
            </a:r>
            <a:r>
              <a:rPr lang="en-US" sz="36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72422427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0" grpId="0"/>
      <p:bldP spid="34" grpId="0"/>
      <p:bldP spid="32" grpId="0" animBg="1"/>
      <p:bldP spid="33" grpId="0"/>
      <p:bldP spid="57" grpId="0"/>
      <p:bldP spid="64" grpId="0"/>
      <p:bldP spid="31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222208" y="153170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spcBef>
                <a:spcPts val="12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3. Một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1425 kg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-gam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3088035" y="1484784"/>
            <a:ext cx="19347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2483768" y="2130896"/>
            <a:ext cx="26110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2496294" y="2784246"/>
            <a:ext cx="25265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3527077" y="2113938"/>
            <a:ext cx="29914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1425 kg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3584566" y="2766530"/>
            <a:ext cx="31692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…… kg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6008" y="3378343"/>
            <a:ext cx="1828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D30D21C-51AC-41E6-9C46-D6466EE4CD7D}"/>
              </a:ext>
            </a:extLst>
          </p:cNvPr>
          <p:cNvSpPr txBox="1"/>
          <p:nvPr/>
        </p:nvSpPr>
        <p:spPr>
          <a:xfrm>
            <a:off x="1275276" y="3838508"/>
            <a:ext cx="7185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Ba </a:t>
            </a:r>
            <a:r>
              <a:rPr lang="en-US" sz="2800" b="1" dirty="0" err="1">
                <a:latin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chở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ki</a:t>
            </a:r>
            <a:r>
              <a:rPr lang="en-US" sz="2800" b="1" dirty="0" smtClean="0">
                <a:latin typeface="Times New Roman" pitchFamily="18" charset="0"/>
              </a:rPr>
              <a:t>-</a:t>
            </a:r>
            <a:r>
              <a:rPr lang="en-US" sz="2800" b="1" dirty="0" err="1" smtClean="0">
                <a:latin typeface="Times New Roman" pitchFamily="18" charset="0"/>
              </a:rPr>
              <a:t>lô</a:t>
            </a:r>
            <a:r>
              <a:rPr lang="en-US" sz="2800" b="1" dirty="0" smtClean="0">
                <a:latin typeface="Times New Roman" pitchFamily="18" charset="0"/>
              </a:rPr>
              <a:t>-gam </a:t>
            </a:r>
            <a:r>
              <a:rPr lang="en-US" sz="2800" b="1" dirty="0" err="1" smtClean="0">
                <a:latin typeface="Times New Roman" pitchFamily="18" charset="0"/>
              </a:rPr>
              <a:t>gạo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23" name="Line 17">
            <a:extLst>
              <a:ext uri="{FF2B5EF4-FFF2-40B4-BE49-F238E27FC236}">
                <a16:creationId xmlns="" xmlns:a16="http://schemas.microsoft.com/office/drawing/2014/main" id="{FEB301C5-C11B-49F0-A82D-07BDE361A7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5656" y="658568"/>
            <a:ext cx="1165990" cy="725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7">
            <a:extLst>
              <a:ext uri="{FF2B5EF4-FFF2-40B4-BE49-F238E27FC236}">
                <a16:creationId xmlns="" xmlns:a16="http://schemas.microsoft.com/office/drawing/2014/main" id="{81679C46-E7D3-4DE6-80DA-3EB0B06C0E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6819" y="1212640"/>
            <a:ext cx="3867309" cy="270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7">
            <a:extLst>
              <a:ext uri="{FF2B5EF4-FFF2-40B4-BE49-F238E27FC236}">
                <a16:creationId xmlns="" xmlns:a16="http://schemas.microsoft.com/office/drawing/2014/main" id="{FEB301C5-C11B-49F0-A82D-07BDE361A7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6786" y="651311"/>
            <a:ext cx="116599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7">
            <a:extLst>
              <a:ext uri="{FF2B5EF4-FFF2-40B4-BE49-F238E27FC236}">
                <a16:creationId xmlns="" xmlns:a16="http://schemas.microsoft.com/office/drawing/2014/main" id="{FEB301C5-C11B-49F0-A82D-07BDE361A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6749" y="611798"/>
            <a:ext cx="873696" cy="2634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912776" y="4221088"/>
            <a:ext cx="2467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4275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</a:rPr>
              <a:t>(kg)</a:t>
            </a:r>
            <a:endParaRPr lang="en-US" sz="3200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8D30D21C-51AC-41E6-9C46-D6466EE4CD7D}"/>
              </a:ext>
            </a:extLst>
          </p:cNvPr>
          <p:cNvSpPr txBox="1"/>
          <p:nvPr/>
        </p:nvSpPr>
        <p:spPr>
          <a:xfrm>
            <a:off x="1853585" y="4880125"/>
            <a:ext cx="6352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800" b="1" u="sng" dirty="0" err="1" smtClean="0">
                <a:latin typeface="Times New Roman" pitchFamily="18" charset="0"/>
              </a:rPr>
              <a:t>Đáp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4275</a:t>
            </a:r>
            <a:r>
              <a:rPr lang="en-US" sz="2800" b="1" dirty="0" smtClean="0">
                <a:latin typeface="Times New Roman" pitchFamily="18" charset="0"/>
              </a:rPr>
              <a:t> kg </a:t>
            </a:r>
            <a:r>
              <a:rPr lang="en-US" sz="2800" b="1" dirty="0" err="1" smtClean="0">
                <a:latin typeface="Times New Roman" pitchFamily="18" charset="0"/>
              </a:rPr>
              <a:t>gạo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15816" y="4359355"/>
            <a:ext cx="18476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1425 x 3 =</a:t>
            </a:r>
          </a:p>
        </p:txBody>
      </p:sp>
    </p:spTree>
    <p:extLst>
      <p:ext uri="{BB962C8B-B14F-4D97-AF65-F5344CB8AC3E}">
        <p14:creationId xmlns:p14="http://schemas.microsoft.com/office/powerpoint/2010/main" val="370886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/>
      <p:bldP spid="22" grpId="0"/>
      <p:bldP spid="38928" grpId="0"/>
      <p:bldP spid="38932" grpId="0"/>
      <p:bldP spid="26" grpId="0"/>
      <p:bldP spid="27" grpId="0"/>
      <p:bldP spid="16" grpId="0"/>
      <p:bldP spid="2" grpId="0"/>
      <p:bldP spid="23" grpId="0" animBg="1"/>
      <p:bldP spid="25" grpId="0" animBg="1"/>
      <p:bldP spid="19" grpId="0" animBg="1"/>
      <p:bldP spid="20" grpId="0" animBg="1"/>
      <p:bldP spid="30" grpId="0"/>
      <p:bldP spid="31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6279055-172A-4CAF-8BEF-9B98DE5256F0}"/>
              </a:ext>
            </a:extLst>
          </p:cNvPr>
          <p:cNvSpPr txBox="1"/>
          <p:nvPr/>
        </p:nvSpPr>
        <p:spPr>
          <a:xfrm>
            <a:off x="180848" y="333966"/>
            <a:ext cx="8963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1508m.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2EB65029-9E3C-4D96-BAB8-B8173291629E}"/>
              </a:ext>
            </a:extLst>
          </p:cNvPr>
          <p:cNvCxnSpPr>
            <a:cxnSpLocks/>
          </p:cNvCxnSpPr>
          <p:nvPr/>
        </p:nvCxnSpPr>
        <p:spPr>
          <a:xfrm flipV="1">
            <a:off x="5903881" y="785514"/>
            <a:ext cx="2229143" cy="5596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C690AB60-00C4-485F-97C6-5A3CD7704F99}"/>
              </a:ext>
            </a:extLst>
          </p:cNvPr>
          <p:cNvCxnSpPr>
            <a:cxnSpLocks/>
          </p:cNvCxnSpPr>
          <p:nvPr/>
        </p:nvCxnSpPr>
        <p:spPr>
          <a:xfrm>
            <a:off x="1324345" y="840376"/>
            <a:ext cx="388990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B360F85-AA02-497F-BE43-69A0766C4FF4}"/>
              </a:ext>
            </a:extLst>
          </p:cNvPr>
          <p:cNvSpPr txBox="1"/>
          <p:nvPr/>
        </p:nvSpPr>
        <p:spPr>
          <a:xfrm>
            <a:off x="2964526" y="1962319"/>
            <a:ext cx="4499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 ……m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CFF9479-CFB9-4E43-B2D6-C2EA882BAADF}"/>
              </a:ext>
            </a:extLst>
          </p:cNvPr>
          <p:cNvSpPr txBox="1"/>
          <p:nvPr/>
        </p:nvSpPr>
        <p:spPr>
          <a:xfrm>
            <a:off x="3359518" y="105273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F952CEA-B3AE-493E-85E8-ABF64EFA8F70}"/>
              </a:ext>
            </a:extLst>
          </p:cNvPr>
          <p:cNvSpPr txBox="1"/>
          <p:nvPr/>
        </p:nvSpPr>
        <p:spPr>
          <a:xfrm>
            <a:off x="2987824" y="149563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: 1508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22" name="TextBox 6">
            <a:extLst>
              <a:ext uri="{FF2B5EF4-FFF2-40B4-BE49-F238E27FC236}">
                <a16:creationId xmlns="" xmlns:a16="http://schemas.microsoft.com/office/drawing/2014/main" id="{7AC507F6-B6DF-46A8-99BE-CB3BABA96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518" y="2690618"/>
            <a:ext cx="32403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7">
            <a:extLst>
              <a:ext uri="{FF2B5EF4-FFF2-40B4-BE49-F238E27FC236}">
                <a16:creationId xmlns="" xmlns:a16="http://schemas.microsoft.com/office/drawing/2014/main" id="{1E0025D4-D3E9-4725-B3A4-54A02FBFA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342" y="3167671"/>
            <a:ext cx="56886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1508 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 4 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7">
            <a:extLst>
              <a:ext uri="{FF2B5EF4-FFF2-40B4-BE49-F238E27FC236}">
                <a16:creationId xmlns="" xmlns:a16="http://schemas.microsoft.com/office/drawing/2014/main" id="{1E0025D4-D3E9-4725-B3A4-54A02FBFA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792" y="4140081"/>
            <a:ext cx="33750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just"/>
            <a:r>
              <a:rPr lang="en-US" sz="2800" b="1" u="sng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6032m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6">
            <a:extLst>
              <a:ext uri="{FF2B5EF4-FFF2-40B4-BE49-F238E27FC236}">
                <a16:creationId xmlns="" xmlns:a16="http://schemas.microsoft.com/office/drawing/2014/main" id="{7AC507F6-B6DF-46A8-99BE-CB3BABA96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5877" y="3596250"/>
            <a:ext cx="17513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6032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(m)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1" grpId="0"/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6.9"/>
</p:tagLst>
</file>

<file path=ppt/theme/theme1.xml><?xml version="1.0" encoding="utf-8"?>
<a:theme xmlns:a="http://schemas.openxmlformats.org/drawingml/2006/main" name="Office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1701</TotalTime>
  <Words>441</Words>
  <Application>Microsoft Office PowerPoint</Application>
  <PresentationFormat>On-screen Show (4:3)</PresentationFormat>
  <Paragraphs>124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微软雅黑</vt:lpstr>
      <vt:lpstr>Arial</vt:lpstr>
      <vt:lpstr>Calibri</vt:lpstr>
      <vt:lpstr>Tahoma</vt:lpstr>
      <vt:lpstr>Times New Roman</vt:lpstr>
      <vt:lpstr>Wingdings 2</vt:lpstr>
      <vt:lpstr>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BKC</dc:creator>
  <cp:lastModifiedBy>Microsoft account</cp:lastModifiedBy>
  <cp:revision>227</cp:revision>
  <dcterms:created xsi:type="dcterms:W3CDTF">2011-11-11T15:18:10Z</dcterms:created>
  <dcterms:modified xsi:type="dcterms:W3CDTF">2022-02-19T16:04:30Z</dcterms:modified>
</cp:coreProperties>
</file>