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79" r:id="rId3"/>
    <p:sldMasterId id="2147483685" r:id="rId4"/>
  </p:sldMasterIdLst>
  <p:notesMasterIdLst>
    <p:notesMasterId r:id="rId24"/>
  </p:notesMasterIdLst>
  <p:sldIdLst>
    <p:sldId id="311" r:id="rId5"/>
    <p:sldId id="263" r:id="rId6"/>
    <p:sldId id="294" r:id="rId7"/>
    <p:sldId id="265" r:id="rId8"/>
    <p:sldId id="313" r:id="rId9"/>
    <p:sldId id="266" r:id="rId10"/>
    <p:sldId id="267" r:id="rId11"/>
    <p:sldId id="268" r:id="rId12"/>
    <p:sldId id="269" r:id="rId13"/>
    <p:sldId id="310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312" r:id="rId2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800000"/>
    <a:srgbClr val="FF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47BE95-693A-44C1-BC3B-81A4B12C615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BD3CE-0AA9-4B99-AFAB-8DE11708B98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58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76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05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2849-619C-4B3D-A80C-190EC744C78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6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24147-2581-48C2-A11A-FB3D76595FDA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0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D6817-324D-4DEA-AE31-038F9766587B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6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3747974" y="-1014748"/>
            <a:ext cx="19687956" cy="189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3086" y="-1004239"/>
            <a:ext cx="19678180" cy="189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14202" y="2477745"/>
            <a:ext cx="11963604" cy="119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79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1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Contents_N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1302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30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48740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EC2D7-25A3-4205-ADBC-5F8D5F141543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28E50A-62DE-4085-8991-6F64AD45AF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22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9" name="Google Shape;19;p13"/>
          <p:cNvSpPr/>
          <p:nvPr/>
        </p:nvSpPr>
        <p:spPr>
          <a:xfrm>
            <a:off x="-12700" y="8892"/>
            <a:ext cx="12215495" cy="68395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8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3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6DCC9-8276-441F-9DA8-9CA43A2DE0CB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62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0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6"/>
            <a:ext cx="10515600" cy="581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9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3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40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4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2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10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56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12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47489-42D2-41DB-B6A0-EA991E70B603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41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73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62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6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371DE-559A-41CB-907A-F3099871E0C1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ED84-9E7D-4686-BEFE-3756DC70AB96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9372-51B5-4DD8-B712-A58EED5337E7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A086-F360-41D1-A354-A7042639ECE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6D471-AFD5-41AB-A628-531C2A8C14EE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3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7754-83BF-44E9-8216-E537AE4183F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7C17D4-E0A3-4A2D-9F45-A5C24E13A43A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7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7" r:id="rId6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02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34" y="-398467"/>
            <a:ext cx="12328634" cy="8245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634" y="-128016"/>
            <a:ext cx="1490472" cy="1490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887242"/>
            <a:ext cx="91165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55" y="1720840"/>
            <a:ext cx="11810689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phi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6"/>
          <p:cNvSpPr txBox="1"/>
          <p:nvPr/>
        </p:nvSpPr>
        <p:spPr>
          <a:xfrm>
            <a:off x="1524000" y="914400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</a:rPr>
              <a:t>Nh</a:t>
            </a:r>
            <a:r>
              <a:rPr lang="en-US" altLang="vi-VN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</a:rPr>
              <a:t> ảo thuật</a:t>
            </a:r>
            <a:endParaRPr lang="en-US" altLang="vi-VN"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4818" name="Picture 2" descr="ao thua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429000"/>
            <a:ext cx="29718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 Box 5"/>
          <p:cNvSpPr txBox="1"/>
          <p:nvPr/>
        </p:nvSpPr>
        <p:spPr>
          <a:xfrm>
            <a:off x="1522413" y="2000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4809" y="2590823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vi-VN" altLang="vi-VN" sz="3600" b="1" dirty="0">
                <a:solidFill>
                  <a:srgbClr val="0000FF"/>
                </a:solidFill>
              </a:rPr>
              <a:t>Luyện đọc lại</a:t>
            </a:r>
            <a:endParaRPr lang="en-US" altLang="vi-VN" sz="36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6"/>
          <p:cNvSpPr txBox="1"/>
          <p:nvPr/>
        </p:nvSpPr>
        <p:spPr>
          <a:xfrm>
            <a:off x="1524000" y="7508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</a:rPr>
              <a:t> ảo thuật</a:t>
            </a:r>
            <a:endParaRPr lang="en-US" altLang="vi-VN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5842" name="Picture 2" descr="ao thua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429000"/>
            <a:ext cx="29718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3" name="Text Box 9"/>
          <p:cNvSpPr txBox="1"/>
          <p:nvPr/>
        </p:nvSpPr>
        <p:spPr>
          <a:xfrm>
            <a:off x="1524000" y="3429000"/>
            <a:ext cx="63246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/>
            <a:r>
              <a:rPr lang="en-US" altLang="vi-VN" sz="2800" b="1" dirty="0">
                <a:solidFill>
                  <a:srgbClr val="0000FF"/>
                </a:solidFill>
              </a:rPr>
              <a:t>      </a:t>
            </a:r>
            <a:r>
              <a:rPr lang="vi-VN" altLang="vi-VN" sz="2800" b="1" dirty="0">
                <a:solidFill>
                  <a:srgbClr val="0000FF"/>
                </a:solidFill>
              </a:rPr>
              <a:t>Dựa v</a:t>
            </a:r>
            <a:r>
              <a:rPr lang="vi-VN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00FF"/>
                </a:solidFill>
              </a:rPr>
              <a:t>o tranh kể lại câu chuyện</a:t>
            </a:r>
            <a:r>
              <a:rPr lang="en-US" altLang="vi-VN" sz="2800" b="1" dirty="0">
                <a:solidFill>
                  <a:srgbClr val="0000FF"/>
                </a:solidFill>
              </a:rPr>
              <a:t> Nh</a:t>
            </a:r>
            <a:r>
              <a:rPr lang="en-US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</a:rPr>
              <a:t> ảo thuật bằng</a:t>
            </a:r>
            <a:r>
              <a:rPr lang="vi-VN" altLang="vi-VN" sz="2800" b="1" dirty="0">
                <a:solidFill>
                  <a:srgbClr val="0000FF"/>
                </a:solidFill>
              </a:rPr>
              <a:t> lời của Xô-phi (hoặc của Mác)</a:t>
            </a:r>
            <a:r>
              <a:rPr lang="en-US" altLang="vi-VN" sz="2800" b="1" dirty="0">
                <a:solidFill>
                  <a:srgbClr val="0000FF"/>
                </a:solidFill>
              </a:rPr>
              <a:t>.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35845" name="Text Box 5"/>
          <p:cNvSpPr txBox="1"/>
          <p:nvPr/>
        </p:nvSpPr>
        <p:spPr>
          <a:xfrm>
            <a:off x="1485900" y="1365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110" y="2590823"/>
            <a:ext cx="2740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vi-VN" altLang="vi-VN" sz="3600" b="1" dirty="0">
                <a:solidFill>
                  <a:srgbClr val="0000FF"/>
                </a:solidFill>
              </a:rPr>
              <a:t>Kể chuyện</a:t>
            </a:r>
            <a:endParaRPr lang="en-US" altLang="vi-VN" sz="36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6"/>
          <p:cNvSpPr txBox="1"/>
          <p:nvPr/>
        </p:nvSpPr>
        <p:spPr>
          <a:xfrm>
            <a:off x="1524000" y="76041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</a:rPr>
              <a:t> ảo thuật</a:t>
            </a:r>
            <a:endParaRPr lang="en-US" altLang="vi-VN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6866" name="Picture 2" descr="D:\My Documents\My Pictures\My Scans\2013-02 (Feb)\scan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3581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2" descr="D:\My Documents\My Pictures\My Scans\2013-02 (Feb)\scan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676400"/>
            <a:ext cx="3276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2" descr="D:\My Documents\My Pictures\My Scans\2013-02 (Feb)\scan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91000"/>
            <a:ext cx="3581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2" descr="D:\My Documents\My Pictures\My Scans\2013-02 (Feb)\scan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264" y="4267200"/>
            <a:ext cx="3157537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3" name="Text Box 11"/>
          <p:cNvSpPr txBox="1"/>
          <p:nvPr/>
        </p:nvSpPr>
        <p:spPr>
          <a:xfrm>
            <a:off x="5257800" y="1752601"/>
            <a:ext cx="2057400" cy="3935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i="1" dirty="0">
                <a:solidFill>
                  <a:srgbClr val="1A0597"/>
                </a:solidFill>
              </a:rPr>
              <a:t> * Dựa v</a:t>
            </a:r>
            <a:r>
              <a:rPr lang="en-US" altLang="vi-VN" sz="2800" b="1" i="1" dirty="0">
                <a:solidFill>
                  <a:srgbClr val="1A0597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i="1" dirty="0">
                <a:solidFill>
                  <a:srgbClr val="1A0597"/>
                </a:solidFill>
              </a:rPr>
              <a:t>o các tranh sau, hãy kể lại câu chuyện </a:t>
            </a:r>
            <a:r>
              <a:rPr lang="en-US" altLang="vi-VN" sz="2800" b="1" i="1" dirty="0">
                <a:solidFill>
                  <a:srgbClr val="990000"/>
                </a:solidFill>
              </a:rPr>
              <a:t>Nh</a:t>
            </a:r>
            <a:r>
              <a:rPr lang="en-US" altLang="vi-VN" sz="2800" b="1" i="1" dirty="0">
                <a:solidFill>
                  <a:srgbClr val="99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i="1" dirty="0">
                <a:solidFill>
                  <a:srgbClr val="990000"/>
                </a:solidFill>
              </a:rPr>
              <a:t> ảo thuật</a:t>
            </a:r>
            <a:r>
              <a:rPr lang="en-US" altLang="vi-VN" sz="2800" b="1" i="1" dirty="0">
                <a:solidFill>
                  <a:srgbClr val="1A0597"/>
                </a:solidFill>
              </a:rPr>
              <a:t> bằng lời của Xô- phi hoặc Mác.</a:t>
            </a:r>
            <a:endParaRPr lang="en-US" altLang="vi-VN" sz="2800" dirty="0">
              <a:ea typeface="Times New Roman" panose="02020603050405020304" pitchFamily="18" charset="0"/>
            </a:endParaRPr>
          </a:p>
        </p:txBody>
      </p:sp>
      <p:sp>
        <p:nvSpPr>
          <p:cNvPr id="36871" name="Text Box 5"/>
          <p:cNvSpPr txBox="1"/>
          <p:nvPr/>
        </p:nvSpPr>
        <p:spPr>
          <a:xfrm>
            <a:off x="1485900" y="1365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6"/>
          <p:cNvSpPr txBox="1"/>
          <p:nvPr/>
        </p:nvSpPr>
        <p:spPr>
          <a:xfrm>
            <a:off x="1524000" y="76835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</a:rPr>
              <a:t> ảo thuật</a:t>
            </a:r>
            <a:endParaRPr lang="en-US" altLang="vi-VN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5303" name="Picture 2" descr="D:\My Documents\My Pictures\My Scans\2013-02 (Feb)\scan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743200"/>
            <a:ext cx="44958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4" name="Text Box 8"/>
          <p:cNvSpPr txBox="1"/>
          <p:nvPr/>
        </p:nvSpPr>
        <p:spPr>
          <a:xfrm>
            <a:off x="1524000" y="1752601"/>
            <a:ext cx="4419600" cy="4854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i="1" dirty="0">
                <a:solidFill>
                  <a:srgbClr val="0000FF"/>
                </a:solidFill>
              </a:rPr>
              <a:t> * </a:t>
            </a:r>
            <a:r>
              <a:rPr lang="vi-VN" altLang="vi-VN" sz="2600" b="1" i="1" dirty="0">
                <a:solidFill>
                  <a:srgbClr val="0000FF"/>
                </a:solidFill>
              </a:rPr>
              <a:t>Ví dụ: Tranh 1: Lời Xô-phi:</a:t>
            </a:r>
            <a:r>
              <a:rPr lang="vi-VN" altLang="vi-VN" sz="2600" dirty="0">
                <a:solidFill>
                  <a:srgbClr val="0000FF"/>
                </a:solidFill>
              </a:rPr>
              <a:t> </a:t>
            </a:r>
            <a:r>
              <a:rPr lang="vi-VN" altLang="vi-VN" sz="2600" b="1" dirty="0">
                <a:solidFill>
                  <a:srgbClr val="0000FF"/>
                </a:solidFill>
              </a:rPr>
              <a:t>Hôm ấy khắp th</a:t>
            </a:r>
            <a:r>
              <a:rPr lang="vi-VN" altLang="vi-VN" sz="26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600" b="1" dirty="0">
                <a:solidFill>
                  <a:srgbClr val="0000FF"/>
                </a:solidFill>
              </a:rPr>
              <a:t>nh phố đâu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vi-VN" altLang="vi-VN" sz="2600" b="1" dirty="0">
                <a:solidFill>
                  <a:srgbClr val="0000FF"/>
                </a:solidFill>
              </a:rPr>
              <a:t>đâu cũng dán những quảng cáo về buổi biểu diễn của một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vi-VN" altLang="vi-VN" sz="2600" b="1" dirty="0">
                <a:solidFill>
                  <a:srgbClr val="0000FF"/>
                </a:solidFill>
              </a:rPr>
              <a:t>nh</a:t>
            </a:r>
            <a:r>
              <a:rPr lang="vi-VN" altLang="vi-VN" sz="26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600" b="1" dirty="0">
                <a:solidFill>
                  <a:srgbClr val="0000FF"/>
                </a:solidFill>
              </a:rPr>
              <a:t> ảo thuật Trung Quốc nổi tiếng. Trường tôi tổ chức cho </a:t>
            </a:r>
            <a:endParaRPr lang="en-US" altLang="vi-VN" sz="2600" b="1" dirty="0">
              <a:solidFill>
                <a:srgbClr val="0000FF"/>
              </a:solidFill>
            </a:endParaRPr>
          </a:p>
          <a:p>
            <a:r>
              <a:rPr lang="vi-VN" altLang="vi-VN" sz="2600" b="1" dirty="0">
                <a:solidFill>
                  <a:srgbClr val="0000FF"/>
                </a:solidFill>
              </a:rPr>
              <a:t>học sinh đi xem. Riêng chị em tôi không đi vì chúng tôi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vi-VN" altLang="vi-VN" sz="2600" b="1" dirty="0">
                <a:solidFill>
                  <a:srgbClr val="0000FF"/>
                </a:solidFill>
              </a:rPr>
              <a:t>không muốn xin tiền mẹ mua vé. Bố tôi ốm nằm viện. Mẹ tôi rất cần tiền để chữa  bệnh cho bố.</a:t>
            </a:r>
            <a:endParaRPr lang="en-US" altLang="vi-VN" sz="26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5306" name="Text Box 10"/>
          <p:cNvSpPr txBox="1"/>
          <p:nvPr/>
        </p:nvSpPr>
        <p:spPr>
          <a:xfrm>
            <a:off x="6400800" y="1600200"/>
            <a:ext cx="4267200" cy="15696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Char char="•"/>
            </a:pPr>
            <a:r>
              <a:rPr lang="vi-VN" altLang="vi-VN" sz="2400" b="1" i="1" dirty="0">
                <a:solidFill>
                  <a:srgbClr val="800000"/>
                </a:solidFill>
              </a:rPr>
              <a:t>Tranh 1: Hai chị em Xô-phi v</a:t>
            </a:r>
            <a:r>
              <a:rPr lang="vi-VN" altLang="vi-VN" sz="2400" b="1" i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400" b="1" i="1" dirty="0">
                <a:solidFill>
                  <a:srgbClr val="800000"/>
                </a:solidFill>
              </a:rPr>
              <a:t> Mác xem quảng cáo về buổi biểu diễn của nh</a:t>
            </a:r>
            <a:r>
              <a:rPr lang="vi-VN" altLang="vi-VN" sz="2400" b="1" i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400" b="1" i="1" dirty="0">
                <a:solidFill>
                  <a:srgbClr val="800000"/>
                </a:solidFill>
              </a:rPr>
              <a:t> ảo thuật Trung Quốc.</a:t>
            </a:r>
            <a:endParaRPr lang="en-US" altLang="vi-VN" sz="2400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7894" name="Text Box 5"/>
          <p:cNvSpPr txBox="1"/>
          <p:nvPr/>
        </p:nvSpPr>
        <p:spPr>
          <a:xfrm>
            <a:off x="1485900" y="1365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1318" y="1142170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vi-VN" altLang="vi-VN" sz="3600" b="1" dirty="0">
                <a:solidFill>
                  <a:srgbClr val="0000FF"/>
                </a:solidFill>
              </a:rPr>
              <a:t>Kể chuyện</a:t>
            </a:r>
            <a:endParaRPr lang="en-US" altLang="vi-VN" sz="36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"/>
          <p:cNvSpPr txBox="1"/>
          <p:nvPr/>
        </p:nvSpPr>
        <p:spPr>
          <a:xfrm>
            <a:off x="1524000" y="2286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pic>
        <p:nvPicPr>
          <p:cNvPr id="56327" name="Picture 2" descr="D:\My Documents\My Pictures\My Scans\2013-02 (Feb)\scan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43200"/>
            <a:ext cx="4191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8" name="Text Box 8"/>
          <p:cNvSpPr txBox="1"/>
          <p:nvPr/>
        </p:nvSpPr>
        <p:spPr>
          <a:xfrm>
            <a:off x="6477000" y="1752601"/>
            <a:ext cx="4191000" cy="1200329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vi-VN" altLang="vi-VN" sz="2400" b="1" i="1" dirty="0">
                <a:solidFill>
                  <a:srgbClr val="800000"/>
                </a:solidFill>
              </a:rPr>
              <a:t>Tranh 2: Chị em Xô-phi giúp nh</a:t>
            </a:r>
            <a:r>
              <a:rPr lang="vi-VN" altLang="vi-VN" sz="2400" b="1" i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400" b="1" i="1" dirty="0">
                <a:solidFill>
                  <a:srgbClr val="800000"/>
                </a:solidFill>
              </a:rPr>
              <a:t> ảo thuật mang đồ đạc đến rạp hát.</a:t>
            </a:r>
            <a:endParaRPr lang="en-US" altLang="vi-VN" sz="2400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6329" name="Text Box 9"/>
          <p:cNvSpPr txBox="1"/>
          <p:nvPr/>
        </p:nvSpPr>
        <p:spPr>
          <a:xfrm>
            <a:off x="1524000" y="1828800"/>
            <a:ext cx="4800600" cy="4789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800" i="1" dirty="0">
                <a:solidFill>
                  <a:srgbClr val="0000FF"/>
                </a:solidFill>
              </a:rPr>
              <a:t>* </a:t>
            </a:r>
            <a:r>
              <a:rPr lang="vi-VN" altLang="vi-VN" sz="2800" i="1" dirty="0">
                <a:solidFill>
                  <a:srgbClr val="0000FF"/>
                </a:solidFill>
              </a:rPr>
              <a:t>Ví dụ: Tranh 2: lời Mác: </a:t>
            </a:r>
            <a:r>
              <a:rPr lang="vi-VN" altLang="vi-VN" sz="2800" b="1" i="1" dirty="0">
                <a:solidFill>
                  <a:srgbClr val="0000FF"/>
                </a:solidFill>
              </a:rPr>
              <a:t>Chiều ấy trong khi tất cả các bạn học sinh trong trường đi xem xiếc thì chị em tôi ra phố mua sữa. Tình cờ chúng tôi gặp chính nh</a:t>
            </a:r>
            <a:r>
              <a:rPr lang="vi-VN" altLang="vi-VN" sz="2800" b="1" i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i="1" dirty="0">
                <a:solidFill>
                  <a:srgbClr val="0000FF"/>
                </a:solidFill>
              </a:rPr>
              <a:t> ảo thuật nổi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vi-VN" altLang="vi-VN" sz="2800" b="1" i="1" dirty="0">
                <a:solidFill>
                  <a:srgbClr val="0000FF"/>
                </a:solidFill>
              </a:rPr>
              <a:t>tiếng. Chú đang lúng túng giữa đường với bao đồ đạc lỉnh kỉnh. Tôi nhận ra chú ngay vì đã nhìn thấy ảnh chú trên quảng cáo.</a:t>
            </a:r>
            <a:endParaRPr lang="en-US" altLang="vi-VN" sz="28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7080" y="1099126"/>
            <a:ext cx="252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vi-VN" sz="3600" b="1" dirty="0">
                <a:solidFill>
                  <a:srgbClr val="0000FF"/>
                </a:solidFill>
              </a:rPr>
              <a:t>Kể 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6"/>
          <p:cNvSpPr txBox="1"/>
          <p:nvPr/>
        </p:nvSpPr>
        <p:spPr>
          <a:xfrm>
            <a:off x="1524000" y="70485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</a:rPr>
              <a:t> ảo thuật</a:t>
            </a:r>
            <a:endParaRPr lang="en-US" altLang="vi-VN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7351" name="Picture 2" descr="D:\My Documents\My Pictures\My Scans\2013-02 (Feb)\scan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24200"/>
            <a:ext cx="44196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2" name="Text Box 8"/>
          <p:cNvSpPr txBox="1"/>
          <p:nvPr/>
        </p:nvSpPr>
        <p:spPr>
          <a:xfrm>
            <a:off x="6172200" y="1600200"/>
            <a:ext cx="44958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i="1" dirty="0">
                <a:solidFill>
                  <a:srgbClr val="800000"/>
                </a:solidFill>
              </a:rPr>
              <a:t>* </a:t>
            </a:r>
            <a:r>
              <a:rPr lang="vi-VN" altLang="vi-VN" sz="2800" b="1" i="1" dirty="0">
                <a:solidFill>
                  <a:srgbClr val="800000"/>
                </a:solidFill>
              </a:rPr>
              <a:t>Tranh 3: Nh</a:t>
            </a:r>
            <a:r>
              <a:rPr lang="vi-VN" altLang="vi-VN" sz="2800" b="1" i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i="1" dirty="0">
                <a:solidFill>
                  <a:srgbClr val="800000"/>
                </a:solidFill>
              </a:rPr>
              <a:t> ảo thuật tìm đến tận nh</a:t>
            </a:r>
            <a:r>
              <a:rPr lang="vi-VN" altLang="vi-VN" sz="2800" b="1" i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i="1" dirty="0">
                <a:solidFill>
                  <a:srgbClr val="800000"/>
                </a:solidFill>
              </a:rPr>
              <a:t> để cảm ơn hai chị em.</a:t>
            </a:r>
            <a:endParaRPr lang="en-US" altLang="vi-VN" sz="2800" b="1" i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9940" name="Text Box 9"/>
          <p:cNvSpPr txBox="1"/>
          <p:nvPr/>
        </p:nvSpPr>
        <p:spPr>
          <a:xfrm>
            <a:off x="1551796" y="2133634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</a:rPr>
              <a:t>* Tranh 3: </a:t>
            </a:r>
            <a:endParaRPr lang="en-US" altLang="vi-VN" sz="24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9942" name="Text Box 5"/>
          <p:cNvSpPr txBox="1"/>
          <p:nvPr/>
        </p:nvSpPr>
        <p:spPr>
          <a:xfrm>
            <a:off x="1485900" y="1365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1797" y="1317517"/>
            <a:ext cx="233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vi-VN" sz="3600" b="1" dirty="0">
                <a:solidFill>
                  <a:srgbClr val="0000FF"/>
                </a:solidFill>
              </a:rPr>
              <a:t>Kể 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6"/>
          <p:cNvSpPr txBox="1"/>
          <p:nvPr/>
        </p:nvSpPr>
        <p:spPr>
          <a:xfrm>
            <a:off x="1451306" y="632761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</a:rPr>
              <a:t>Nh</a:t>
            </a:r>
            <a:r>
              <a:rPr lang="en-US" altLang="vi-VN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rgbClr val="FF0000"/>
                </a:solidFill>
              </a:rPr>
              <a:t> ảo thuật</a:t>
            </a:r>
            <a:endParaRPr lang="en-US" altLang="vi-VN"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8375" name="Picture 2" descr="D:\My Documents\My Pictures\My Scans\2013-02 (Feb)\scan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50520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6" name="Text Box 8"/>
          <p:cNvSpPr txBox="1"/>
          <p:nvPr/>
        </p:nvSpPr>
        <p:spPr>
          <a:xfrm>
            <a:off x="6248400" y="1676400"/>
            <a:ext cx="44196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Char char="•"/>
            </a:pPr>
            <a:r>
              <a:rPr lang="en-US" altLang="vi-VN" sz="2800" b="1" i="1" dirty="0">
                <a:solidFill>
                  <a:srgbClr val="800000"/>
                </a:solidFill>
              </a:rPr>
              <a:t> </a:t>
            </a:r>
            <a:r>
              <a:rPr lang="vi-VN" altLang="vi-VN" sz="2800" b="1" i="1" dirty="0">
                <a:solidFill>
                  <a:srgbClr val="800000"/>
                </a:solidFill>
              </a:rPr>
              <a:t>Tranh 4: Những</a:t>
            </a:r>
            <a:r>
              <a:rPr lang="en-US" altLang="vi-VN" sz="2800" b="1" i="1" dirty="0">
                <a:solidFill>
                  <a:srgbClr val="800000"/>
                </a:solidFill>
              </a:rPr>
              <a:t> </a:t>
            </a:r>
            <a:r>
              <a:rPr lang="vi-VN" altLang="vi-VN" sz="2800" b="1" i="1" dirty="0">
                <a:solidFill>
                  <a:srgbClr val="800000"/>
                </a:solidFill>
              </a:rPr>
              <a:t>chuyện bất ngờ xảy ra khi mọi</a:t>
            </a:r>
            <a:r>
              <a:rPr lang="en-US" altLang="vi-VN" sz="2800" b="1" i="1" dirty="0">
                <a:solidFill>
                  <a:srgbClr val="800000"/>
                </a:solidFill>
              </a:rPr>
              <a:t> </a:t>
            </a:r>
            <a:r>
              <a:rPr lang="vi-VN" altLang="vi-VN" sz="2800" b="1" i="1" dirty="0">
                <a:solidFill>
                  <a:srgbClr val="800000"/>
                </a:solidFill>
              </a:rPr>
              <a:t>người uống tr</a:t>
            </a:r>
            <a:r>
              <a:rPr lang="vi-VN" altLang="vi-VN" sz="2800" b="1" i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i="1" dirty="0">
                <a:solidFill>
                  <a:srgbClr val="800000"/>
                </a:solidFill>
              </a:rPr>
              <a:t>.</a:t>
            </a:r>
            <a:endParaRPr lang="en-US" altLang="vi-VN" sz="2800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0964" name="Text Box 9"/>
          <p:cNvSpPr txBox="1"/>
          <p:nvPr/>
        </p:nvSpPr>
        <p:spPr>
          <a:xfrm>
            <a:off x="1414624" y="2190144"/>
            <a:ext cx="44196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* Tranh 4: </a:t>
            </a:r>
            <a:endParaRPr lang="en-US" altLang="vi-VN" sz="28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40966" name="Text Box 5"/>
          <p:cNvSpPr txBox="1"/>
          <p:nvPr/>
        </p:nvSpPr>
        <p:spPr>
          <a:xfrm>
            <a:off x="1601478" y="172498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32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900" y="1268305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vi-VN" sz="3600" b="1" dirty="0">
                <a:solidFill>
                  <a:srgbClr val="0000FF"/>
                </a:solidFill>
              </a:rPr>
              <a:t>Kể 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6"/>
          <p:cNvSpPr txBox="1"/>
          <p:nvPr/>
        </p:nvSpPr>
        <p:spPr>
          <a:xfrm>
            <a:off x="1524000" y="674688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</a:rPr>
              <a:t>Nh</a:t>
            </a:r>
            <a:r>
              <a:rPr lang="en-US" altLang="vi-VN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rgbClr val="FF0000"/>
                </a:solidFill>
              </a:rPr>
              <a:t> ảo thuật</a:t>
            </a:r>
            <a:endParaRPr lang="en-US" altLang="vi-VN"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1987" name="Picture 8" descr="0"/>
          <p:cNvPicPr>
            <a:picLocks noChangeAspect="1"/>
          </p:cNvPicPr>
          <p:nvPr/>
        </p:nvPicPr>
        <p:blipFill>
          <a:blip r:embed="rId2"/>
          <a:srcRect b="9375"/>
          <a:stretch>
            <a:fillRect/>
          </a:stretch>
        </p:blipFill>
        <p:spPr>
          <a:xfrm>
            <a:off x="1962150" y="3429000"/>
            <a:ext cx="205740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988" name="Picture 9" descr="0"/>
          <p:cNvPicPr>
            <a:picLocks noChangeAspect="1"/>
          </p:cNvPicPr>
          <p:nvPr/>
        </p:nvPicPr>
        <p:blipFill>
          <a:blip r:embed="rId3"/>
          <a:srcRect b="8571"/>
          <a:stretch>
            <a:fillRect/>
          </a:stretch>
        </p:blipFill>
        <p:spPr>
          <a:xfrm>
            <a:off x="4200525" y="3429000"/>
            <a:ext cx="220980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989" name="Picture 10" descr="0"/>
          <p:cNvPicPr>
            <a:picLocks noChangeAspect="1"/>
          </p:cNvPicPr>
          <p:nvPr/>
        </p:nvPicPr>
        <p:blipFill>
          <a:blip r:embed="rId4"/>
          <a:srcRect b="8824"/>
          <a:stretch>
            <a:fillRect/>
          </a:stretch>
        </p:blipFill>
        <p:spPr>
          <a:xfrm>
            <a:off x="6477000" y="3414713"/>
            <a:ext cx="226695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990" name="Picture 11" descr="0"/>
          <p:cNvPicPr>
            <a:picLocks noChangeAspect="1"/>
          </p:cNvPicPr>
          <p:nvPr/>
        </p:nvPicPr>
        <p:blipFill>
          <a:blip r:embed="rId5"/>
          <a:srcRect t="8000" b="8000"/>
          <a:stretch>
            <a:fillRect/>
          </a:stretch>
        </p:blipFill>
        <p:spPr>
          <a:xfrm>
            <a:off x="8343900" y="3429000"/>
            <a:ext cx="223520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404" name="Text Box 12"/>
          <p:cNvSpPr txBox="1"/>
          <p:nvPr/>
        </p:nvSpPr>
        <p:spPr>
          <a:xfrm>
            <a:off x="1524000" y="2819401"/>
            <a:ext cx="9144000" cy="46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</a:rPr>
              <a:t>* </a:t>
            </a:r>
            <a:r>
              <a:rPr lang="en-US" altLang="vi-VN" sz="2400" b="1" dirty="0">
                <a:solidFill>
                  <a:srgbClr val="800000"/>
                </a:solidFill>
              </a:rPr>
              <a:t>HSNK:</a:t>
            </a:r>
            <a:r>
              <a:rPr lang="en-US" altLang="vi-VN" sz="2400" b="1" dirty="0">
                <a:solidFill>
                  <a:srgbClr val="0000FF"/>
                </a:solidFill>
              </a:rPr>
              <a:t> Dùng lời của mình kể tóm tắt nội dung câu chuyện.</a:t>
            </a:r>
            <a:endParaRPr lang="en-US" altLang="vi-VN" sz="24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1992" name="Text Box 5"/>
          <p:cNvSpPr txBox="1"/>
          <p:nvPr/>
        </p:nvSpPr>
        <p:spPr>
          <a:xfrm>
            <a:off x="1485900" y="136526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32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6692" y="1639670"/>
            <a:ext cx="2303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vi-VN" sz="3600" b="1" dirty="0">
                <a:solidFill>
                  <a:srgbClr val="0000FF"/>
                </a:solidFill>
              </a:rPr>
              <a:t>Kể 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78" y="-700219"/>
            <a:ext cx="12555158" cy="8245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478" y="-164318"/>
            <a:ext cx="1435608" cy="1435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6316" y="1271290"/>
            <a:ext cx="91165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Chương</a:t>
            </a:r>
            <a:r>
              <a:rPr 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xiếc</a:t>
            </a:r>
            <a:r>
              <a:rPr 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sắc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My Documents\My Pictures\My Scans\2012-02 (Feb)\scan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80" y="2148422"/>
            <a:ext cx="5725319" cy="45570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17" descr="FLOWERS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220" y="304881"/>
            <a:ext cx="2911642" cy="16886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ao thua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07" y="2161707"/>
            <a:ext cx="5506974" cy="43373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9" name="Text Box 9"/>
          <p:cNvSpPr txBox="1"/>
          <p:nvPr/>
        </p:nvSpPr>
        <p:spPr>
          <a:xfrm>
            <a:off x="3609243" y="1414116"/>
            <a:ext cx="4724276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</a:rPr>
              <a:t>Nh</a:t>
            </a:r>
            <a:r>
              <a:rPr lang="en-US" altLang="vi-VN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FF0000"/>
                </a:solidFill>
              </a:rPr>
              <a:t> ảo thuật</a:t>
            </a:r>
            <a:endParaRPr lang="en-US" altLang="vi-VN"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76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46852"/>
              </p:ext>
            </p:extLst>
          </p:nvPr>
        </p:nvGraphicFramePr>
        <p:xfrm>
          <a:off x="-191998" y="-152306"/>
          <a:ext cx="2590800" cy="7010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6" imgW="3535680" imgH="4450080" progId="MS_ClipArt_Gallery.2">
                  <p:embed/>
                </p:oleObj>
              </mc:Choice>
              <mc:Fallback>
                <p:oleObj r:id="rId6" imgW="3535680" imgH="445008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91998" y="-152306"/>
                        <a:ext cx="2590800" cy="70103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5"/>
          <p:cNvSpPr txBox="1"/>
          <p:nvPr/>
        </p:nvSpPr>
        <p:spPr>
          <a:xfrm>
            <a:off x="1399381" y="-9647"/>
            <a:ext cx="9144000" cy="1323439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vi-VN" sz="3200" b="1" dirty="0">
                <a:solidFill>
                  <a:srgbClr val="0000FF"/>
                </a:solidFill>
              </a:rPr>
              <a:t>Thứ </a:t>
            </a:r>
            <a:r>
              <a:rPr lang="en-US" altLang="vi-VN" sz="3200" b="1" dirty="0" err="1">
                <a:solidFill>
                  <a:srgbClr val="0000FF"/>
                </a:solidFill>
              </a:rPr>
              <a:t>hai</a:t>
            </a:r>
            <a:r>
              <a:rPr lang="vi-VN" altLang="vi-VN" sz="3200" b="1" dirty="0">
                <a:solidFill>
                  <a:srgbClr val="0000FF"/>
                </a:solidFill>
              </a:rPr>
              <a:t> ngày </a:t>
            </a:r>
            <a:r>
              <a:rPr lang="vi-VN" altLang="vi-VN" sz="3200" b="1" dirty="0" smtClean="0">
                <a:solidFill>
                  <a:srgbClr val="0000FF"/>
                </a:solidFill>
              </a:rPr>
              <a:t>21 tháng </a:t>
            </a:r>
            <a:r>
              <a:rPr lang="en-US" altLang="vi-VN" sz="3200" b="1" dirty="0">
                <a:solidFill>
                  <a:srgbClr val="0000FF"/>
                </a:solidFill>
              </a:rPr>
              <a:t>2</a:t>
            </a:r>
            <a:r>
              <a:rPr lang="vi-VN" altLang="vi-VN" sz="3200" b="1" dirty="0">
                <a:solidFill>
                  <a:srgbClr val="0000FF"/>
                </a:solidFill>
              </a:rPr>
              <a:t> năm 2022</a:t>
            </a:r>
          </a:p>
          <a:p>
            <a:pPr algn="ctr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FF"/>
                </a:solidFill>
              </a:rPr>
              <a:t>Tập</a:t>
            </a:r>
            <a:r>
              <a:rPr lang="en-US" altLang="vi-VN" sz="3200" b="1" u="sng" dirty="0">
                <a:solidFill>
                  <a:srgbClr val="0000FF"/>
                </a:solidFill>
              </a:rPr>
              <a:t> đọc – Kể chuyện</a:t>
            </a:r>
            <a:endParaRPr lang="en-US" altLang="vi-VN" sz="32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xmlns="" id="{82043A03-4BC5-4A67-8939-DC5B83E4430D}"/>
              </a:ext>
            </a:extLst>
          </p:cNvPr>
          <p:cNvSpPr/>
          <p:nvPr/>
        </p:nvSpPr>
        <p:spPr>
          <a:xfrm>
            <a:off x="1908201" y="1012415"/>
            <a:ext cx="8834599" cy="759195"/>
          </a:xfrm>
          <a:custGeom>
            <a:avLst/>
            <a:gdLst>
              <a:gd name="connsiteX0" fmla="*/ 0 w 8834599"/>
              <a:gd name="connsiteY0" fmla="*/ 126535 h 759195"/>
              <a:gd name="connsiteX1" fmla="*/ 126535 w 8834599"/>
              <a:gd name="connsiteY1" fmla="*/ 0 h 759195"/>
              <a:gd name="connsiteX2" fmla="*/ 441191 w 8834599"/>
              <a:gd name="connsiteY2" fmla="*/ 0 h 759195"/>
              <a:gd name="connsiteX3" fmla="*/ 755847 w 8834599"/>
              <a:gd name="connsiteY3" fmla="*/ 0 h 759195"/>
              <a:gd name="connsiteX4" fmla="*/ 1070503 w 8834599"/>
              <a:gd name="connsiteY4" fmla="*/ 0 h 759195"/>
              <a:gd name="connsiteX5" fmla="*/ 1814236 w 8834599"/>
              <a:gd name="connsiteY5" fmla="*/ 0 h 759195"/>
              <a:gd name="connsiteX6" fmla="*/ 2214707 w 8834599"/>
              <a:gd name="connsiteY6" fmla="*/ 0 h 759195"/>
              <a:gd name="connsiteX7" fmla="*/ 2958440 w 8834599"/>
              <a:gd name="connsiteY7" fmla="*/ 0 h 759195"/>
              <a:gd name="connsiteX8" fmla="*/ 3444726 w 8834599"/>
              <a:gd name="connsiteY8" fmla="*/ 0 h 759195"/>
              <a:gd name="connsiteX9" fmla="*/ 3931013 w 8834599"/>
              <a:gd name="connsiteY9" fmla="*/ 0 h 759195"/>
              <a:gd name="connsiteX10" fmla="*/ 4503115 w 8834599"/>
              <a:gd name="connsiteY10" fmla="*/ 0 h 759195"/>
              <a:gd name="connsiteX11" fmla="*/ 5075217 w 8834599"/>
              <a:gd name="connsiteY11" fmla="*/ 0 h 759195"/>
              <a:gd name="connsiteX12" fmla="*/ 5561503 w 8834599"/>
              <a:gd name="connsiteY12" fmla="*/ 0 h 759195"/>
              <a:gd name="connsiteX13" fmla="*/ 6305236 w 8834599"/>
              <a:gd name="connsiteY13" fmla="*/ 0 h 759195"/>
              <a:gd name="connsiteX14" fmla="*/ 6877338 w 8834599"/>
              <a:gd name="connsiteY14" fmla="*/ 0 h 759195"/>
              <a:gd name="connsiteX15" fmla="*/ 7449440 w 8834599"/>
              <a:gd name="connsiteY15" fmla="*/ 0 h 759195"/>
              <a:gd name="connsiteX16" fmla="*/ 8021542 w 8834599"/>
              <a:gd name="connsiteY16" fmla="*/ 0 h 759195"/>
              <a:gd name="connsiteX17" fmla="*/ 8708064 w 8834599"/>
              <a:gd name="connsiteY17" fmla="*/ 0 h 759195"/>
              <a:gd name="connsiteX18" fmla="*/ 8834599 w 8834599"/>
              <a:gd name="connsiteY18" fmla="*/ 126535 h 759195"/>
              <a:gd name="connsiteX19" fmla="*/ 8834599 w 8834599"/>
              <a:gd name="connsiteY19" fmla="*/ 632660 h 759195"/>
              <a:gd name="connsiteX20" fmla="*/ 8708064 w 8834599"/>
              <a:gd name="connsiteY20" fmla="*/ 759195 h 759195"/>
              <a:gd name="connsiteX21" fmla="*/ 8135962 w 8834599"/>
              <a:gd name="connsiteY21" fmla="*/ 759195 h 759195"/>
              <a:gd name="connsiteX22" fmla="*/ 7563860 w 8834599"/>
              <a:gd name="connsiteY22" fmla="*/ 759195 h 759195"/>
              <a:gd name="connsiteX23" fmla="*/ 6991758 w 8834599"/>
              <a:gd name="connsiteY23" fmla="*/ 759195 h 759195"/>
              <a:gd name="connsiteX24" fmla="*/ 6591287 w 8834599"/>
              <a:gd name="connsiteY24" fmla="*/ 759195 h 759195"/>
              <a:gd name="connsiteX25" fmla="*/ 6276631 w 8834599"/>
              <a:gd name="connsiteY25" fmla="*/ 759195 h 759195"/>
              <a:gd name="connsiteX26" fmla="*/ 5704529 w 8834599"/>
              <a:gd name="connsiteY26" fmla="*/ 759195 h 759195"/>
              <a:gd name="connsiteX27" fmla="*/ 5389873 w 8834599"/>
              <a:gd name="connsiteY27" fmla="*/ 759195 h 759195"/>
              <a:gd name="connsiteX28" fmla="*/ 5075217 w 8834599"/>
              <a:gd name="connsiteY28" fmla="*/ 759195 h 759195"/>
              <a:gd name="connsiteX29" fmla="*/ 4588930 w 8834599"/>
              <a:gd name="connsiteY29" fmla="*/ 759195 h 759195"/>
              <a:gd name="connsiteX30" fmla="*/ 3845198 w 8834599"/>
              <a:gd name="connsiteY30" fmla="*/ 759195 h 759195"/>
              <a:gd name="connsiteX31" fmla="*/ 3358911 w 8834599"/>
              <a:gd name="connsiteY31" fmla="*/ 759195 h 759195"/>
              <a:gd name="connsiteX32" fmla="*/ 3044255 w 8834599"/>
              <a:gd name="connsiteY32" fmla="*/ 759195 h 759195"/>
              <a:gd name="connsiteX33" fmla="*/ 2386338 w 8834599"/>
              <a:gd name="connsiteY33" fmla="*/ 759195 h 759195"/>
              <a:gd name="connsiteX34" fmla="*/ 2071682 w 8834599"/>
              <a:gd name="connsiteY34" fmla="*/ 759195 h 759195"/>
              <a:gd name="connsiteX35" fmla="*/ 1327949 w 8834599"/>
              <a:gd name="connsiteY35" fmla="*/ 759195 h 759195"/>
              <a:gd name="connsiteX36" fmla="*/ 841662 w 8834599"/>
              <a:gd name="connsiteY36" fmla="*/ 759195 h 759195"/>
              <a:gd name="connsiteX37" fmla="*/ 126535 w 8834599"/>
              <a:gd name="connsiteY37" fmla="*/ 759195 h 759195"/>
              <a:gd name="connsiteX38" fmla="*/ 0 w 8834599"/>
              <a:gd name="connsiteY38" fmla="*/ 632660 h 759195"/>
              <a:gd name="connsiteX39" fmla="*/ 0 w 8834599"/>
              <a:gd name="connsiteY39" fmla="*/ 126535 h 7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34599" h="759195" fill="none" extrusionOk="0">
                <a:moveTo>
                  <a:pt x="0" y="126535"/>
                </a:moveTo>
                <a:cubicBezTo>
                  <a:pt x="-3164" y="51618"/>
                  <a:pt x="42370" y="-5632"/>
                  <a:pt x="126535" y="0"/>
                </a:cubicBezTo>
                <a:cubicBezTo>
                  <a:pt x="256655" y="-5453"/>
                  <a:pt x="307126" y="4716"/>
                  <a:pt x="441191" y="0"/>
                </a:cubicBezTo>
                <a:cubicBezTo>
                  <a:pt x="575256" y="-4716"/>
                  <a:pt x="629227" y="13800"/>
                  <a:pt x="755847" y="0"/>
                </a:cubicBezTo>
                <a:cubicBezTo>
                  <a:pt x="882467" y="-13800"/>
                  <a:pt x="922895" y="8807"/>
                  <a:pt x="1070503" y="0"/>
                </a:cubicBezTo>
                <a:cubicBezTo>
                  <a:pt x="1218111" y="-8807"/>
                  <a:pt x="1601201" y="68549"/>
                  <a:pt x="1814236" y="0"/>
                </a:cubicBezTo>
                <a:cubicBezTo>
                  <a:pt x="2027271" y="-68549"/>
                  <a:pt x="2019984" y="10009"/>
                  <a:pt x="2214707" y="0"/>
                </a:cubicBezTo>
                <a:cubicBezTo>
                  <a:pt x="2409430" y="-10009"/>
                  <a:pt x="2701868" y="6113"/>
                  <a:pt x="2958440" y="0"/>
                </a:cubicBezTo>
                <a:cubicBezTo>
                  <a:pt x="3215012" y="-6113"/>
                  <a:pt x="3307632" y="47002"/>
                  <a:pt x="3444726" y="0"/>
                </a:cubicBezTo>
                <a:cubicBezTo>
                  <a:pt x="3581820" y="-47002"/>
                  <a:pt x="3737569" y="27613"/>
                  <a:pt x="3931013" y="0"/>
                </a:cubicBezTo>
                <a:cubicBezTo>
                  <a:pt x="4124457" y="-27613"/>
                  <a:pt x="4360583" y="19603"/>
                  <a:pt x="4503115" y="0"/>
                </a:cubicBezTo>
                <a:cubicBezTo>
                  <a:pt x="4645647" y="-19603"/>
                  <a:pt x="4812825" y="18576"/>
                  <a:pt x="5075217" y="0"/>
                </a:cubicBezTo>
                <a:cubicBezTo>
                  <a:pt x="5337609" y="-18576"/>
                  <a:pt x="5343270" y="25813"/>
                  <a:pt x="5561503" y="0"/>
                </a:cubicBezTo>
                <a:cubicBezTo>
                  <a:pt x="5779736" y="-25813"/>
                  <a:pt x="6112183" y="1279"/>
                  <a:pt x="6305236" y="0"/>
                </a:cubicBezTo>
                <a:cubicBezTo>
                  <a:pt x="6498289" y="-1279"/>
                  <a:pt x="6688327" y="30066"/>
                  <a:pt x="6877338" y="0"/>
                </a:cubicBezTo>
                <a:cubicBezTo>
                  <a:pt x="7066349" y="-30066"/>
                  <a:pt x="7330237" y="1745"/>
                  <a:pt x="7449440" y="0"/>
                </a:cubicBezTo>
                <a:cubicBezTo>
                  <a:pt x="7568643" y="-1745"/>
                  <a:pt x="7782585" y="24123"/>
                  <a:pt x="8021542" y="0"/>
                </a:cubicBezTo>
                <a:cubicBezTo>
                  <a:pt x="8260499" y="-24123"/>
                  <a:pt x="8420850" y="9767"/>
                  <a:pt x="8708064" y="0"/>
                </a:cubicBezTo>
                <a:cubicBezTo>
                  <a:pt x="8789351" y="-11539"/>
                  <a:pt x="8825473" y="63224"/>
                  <a:pt x="8834599" y="126535"/>
                </a:cubicBezTo>
                <a:cubicBezTo>
                  <a:pt x="8881304" y="360475"/>
                  <a:pt x="8786064" y="506478"/>
                  <a:pt x="8834599" y="632660"/>
                </a:cubicBezTo>
                <a:cubicBezTo>
                  <a:pt x="8841004" y="685040"/>
                  <a:pt x="8782537" y="743989"/>
                  <a:pt x="8708064" y="759195"/>
                </a:cubicBezTo>
                <a:cubicBezTo>
                  <a:pt x="8489460" y="771113"/>
                  <a:pt x="8316494" y="714198"/>
                  <a:pt x="8135962" y="759195"/>
                </a:cubicBezTo>
                <a:cubicBezTo>
                  <a:pt x="7955430" y="804192"/>
                  <a:pt x="7843181" y="741512"/>
                  <a:pt x="7563860" y="759195"/>
                </a:cubicBezTo>
                <a:cubicBezTo>
                  <a:pt x="7284539" y="776878"/>
                  <a:pt x="7191686" y="716706"/>
                  <a:pt x="6991758" y="759195"/>
                </a:cubicBezTo>
                <a:cubicBezTo>
                  <a:pt x="6791830" y="801684"/>
                  <a:pt x="6685219" y="751633"/>
                  <a:pt x="6591287" y="759195"/>
                </a:cubicBezTo>
                <a:cubicBezTo>
                  <a:pt x="6497355" y="766757"/>
                  <a:pt x="6429907" y="751195"/>
                  <a:pt x="6276631" y="759195"/>
                </a:cubicBezTo>
                <a:cubicBezTo>
                  <a:pt x="6123355" y="767195"/>
                  <a:pt x="5915443" y="712434"/>
                  <a:pt x="5704529" y="759195"/>
                </a:cubicBezTo>
                <a:cubicBezTo>
                  <a:pt x="5493615" y="805956"/>
                  <a:pt x="5504364" y="721989"/>
                  <a:pt x="5389873" y="759195"/>
                </a:cubicBezTo>
                <a:cubicBezTo>
                  <a:pt x="5275382" y="796401"/>
                  <a:pt x="5209901" y="743862"/>
                  <a:pt x="5075217" y="759195"/>
                </a:cubicBezTo>
                <a:cubicBezTo>
                  <a:pt x="4940533" y="774528"/>
                  <a:pt x="4732873" y="723843"/>
                  <a:pt x="4588930" y="759195"/>
                </a:cubicBezTo>
                <a:cubicBezTo>
                  <a:pt x="4444987" y="794547"/>
                  <a:pt x="4126715" y="670850"/>
                  <a:pt x="3845198" y="759195"/>
                </a:cubicBezTo>
                <a:cubicBezTo>
                  <a:pt x="3563681" y="847540"/>
                  <a:pt x="3566344" y="749550"/>
                  <a:pt x="3358911" y="759195"/>
                </a:cubicBezTo>
                <a:cubicBezTo>
                  <a:pt x="3151478" y="768840"/>
                  <a:pt x="3183783" y="735886"/>
                  <a:pt x="3044255" y="759195"/>
                </a:cubicBezTo>
                <a:cubicBezTo>
                  <a:pt x="2904727" y="782504"/>
                  <a:pt x="2566387" y="710983"/>
                  <a:pt x="2386338" y="759195"/>
                </a:cubicBezTo>
                <a:cubicBezTo>
                  <a:pt x="2206289" y="807407"/>
                  <a:pt x="2182342" y="754332"/>
                  <a:pt x="2071682" y="759195"/>
                </a:cubicBezTo>
                <a:cubicBezTo>
                  <a:pt x="1961022" y="764058"/>
                  <a:pt x="1540577" y="725544"/>
                  <a:pt x="1327949" y="759195"/>
                </a:cubicBezTo>
                <a:cubicBezTo>
                  <a:pt x="1115321" y="792846"/>
                  <a:pt x="1008364" y="748672"/>
                  <a:pt x="841662" y="759195"/>
                </a:cubicBezTo>
                <a:cubicBezTo>
                  <a:pt x="674960" y="769718"/>
                  <a:pt x="365702" y="700865"/>
                  <a:pt x="126535" y="759195"/>
                </a:cubicBezTo>
                <a:cubicBezTo>
                  <a:pt x="62351" y="768999"/>
                  <a:pt x="-5886" y="702713"/>
                  <a:pt x="0" y="632660"/>
                </a:cubicBezTo>
                <a:cubicBezTo>
                  <a:pt x="-35214" y="383343"/>
                  <a:pt x="16753" y="330554"/>
                  <a:pt x="0" y="126535"/>
                </a:cubicBezTo>
                <a:close/>
              </a:path>
              <a:path w="8834599" h="759195" stroke="0" extrusionOk="0">
                <a:moveTo>
                  <a:pt x="0" y="126535"/>
                </a:moveTo>
                <a:cubicBezTo>
                  <a:pt x="-5376" y="51251"/>
                  <a:pt x="45108" y="5402"/>
                  <a:pt x="126535" y="0"/>
                </a:cubicBezTo>
                <a:cubicBezTo>
                  <a:pt x="240451" y="-27264"/>
                  <a:pt x="383359" y="38944"/>
                  <a:pt x="527006" y="0"/>
                </a:cubicBezTo>
                <a:cubicBezTo>
                  <a:pt x="670653" y="-38944"/>
                  <a:pt x="776529" y="15651"/>
                  <a:pt x="841662" y="0"/>
                </a:cubicBezTo>
                <a:cubicBezTo>
                  <a:pt x="906795" y="-15651"/>
                  <a:pt x="1147118" y="3875"/>
                  <a:pt x="1413764" y="0"/>
                </a:cubicBezTo>
                <a:cubicBezTo>
                  <a:pt x="1680410" y="-3875"/>
                  <a:pt x="1710667" y="21328"/>
                  <a:pt x="1814236" y="0"/>
                </a:cubicBezTo>
                <a:cubicBezTo>
                  <a:pt x="1917805" y="-21328"/>
                  <a:pt x="2245446" y="67288"/>
                  <a:pt x="2386338" y="0"/>
                </a:cubicBezTo>
                <a:cubicBezTo>
                  <a:pt x="2527230" y="-67288"/>
                  <a:pt x="2836854" y="12963"/>
                  <a:pt x="3044255" y="0"/>
                </a:cubicBezTo>
                <a:cubicBezTo>
                  <a:pt x="3251656" y="-12963"/>
                  <a:pt x="3490406" y="70766"/>
                  <a:pt x="3787987" y="0"/>
                </a:cubicBezTo>
                <a:cubicBezTo>
                  <a:pt x="4085568" y="-70766"/>
                  <a:pt x="4092307" y="25579"/>
                  <a:pt x="4360089" y="0"/>
                </a:cubicBezTo>
                <a:cubicBezTo>
                  <a:pt x="4627871" y="-25579"/>
                  <a:pt x="4639807" y="51914"/>
                  <a:pt x="4846376" y="0"/>
                </a:cubicBezTo>
                <a:cubicBezTo>
                  <a:pt x="5052945" y="-51914"/>
                  <a:pt x="5138500" y="20396"/>
                  <a:pt x="5246847" y="0"/>
                </a:cubicBezTo>
                <a:cubicBezTo>
                  <a:pt x="5355194" y="-20396"/>
                  <a:pt x="5466108" y="3307"/>
                  <a:pt x="5561503" y="0"/>
                </a:cubicBezTo>
                <a:cubicBezTo>
                  <a:pt x="5656898" y="-3307"/>
                  <a:pt x="5923276" y="36894"/>
                  <a:pt x="6047790" y="0"/>
                </a:cubicBezTo>
                <a:cubicBezTo>
                  <a:pt x="6172304" y="-36894"/>
                  <a:pt x="6478578" y="68478"/>
                  <a:pt x="6791523" y="0"/>
                </a:cubicBezTo>
                <a:cubicBezTo>
                  <a:pt x="7104468" y="-68478"/>
                  <a:pt x="7247590" y="44753"/>
                  <a:pt x="7535255" y="0"/>
                </a:cubicBezTo>
                <a:cubicBezTo>
                  <a:pt x="7822920" y="-44753"/>
                  <a:pt x="7727963" y="13066"/>
                  <a:pt x="7849911" y="0"/>
                </a:cubicBezTo>
                <a:cubicBezTo>
                  <a:pt x="7971859" y="-13066"/>
                  <a:pt x="8516599" y="48473"/>
                  <a:pt x="8708064" y="0"/>
                </a:cubicBezTo>
                <a:cubicBezTo>
                  <a:pt x="8775224" y="-712"/>
                  <a:pt x="8835286" y="55082"/>
                  <a:pt x="8834599" y="126535"/>
                </a:cubicBezTo>
                <a:cubicBezTo>
                  <a:pt x="8890953" y="358142"/>
                  <a:pt x="8808281" y="456427"/>
                  <a:pt x="8834599" y="632660"/>
                </a:cubicBezTo>
                <a:cubicBezTo>
                  <a:pt x="8815887" y="708313"/>
                  <a:pt x="8768150" y="755663"/>
                  <a:pt x="8708064" y="759195"/>
                </a:cubicBezTo>
                <a:cubicBezTo>
                  <a:pt x="8520217" y="769735"/>
                  <a:pt x="8330729" y="752161"/>
                  <a:pt x="8135962" y="759195"/>
                </a:cubicBezTo>
                <a:cubicBezTo>
                  <a:pt x="7941195" y="766229"/>
                  <a:pt x="7936467" y="756689"/>
                  <a:pt x="7821306" y="759195"/>
                </a:cubicBezTo>
                <a:cubicBezTo>
                  <a:pt x="7706145" y="761701"/>
                  <a:pt x="7408478" y="740528"/>
                  <a:pt x="7077573" y="759195"/>
                </a:cubicBezTo>
                <a:cubicBezTo>
                  <a:pt x="6746668" y="777862"/>
                  <a:pt x="6629887" y="715273"/>
                  <a:pt x="6505472" y="759195"/>
                </a:cubicBezTo>
                <a:cubicBezTo>
                  <a:pt x="6381057" y="803117"/>
                  <a:pt x="6191586" y="701447"/>
                  <a:pt x="5933370" y="759195"/>
                </a:cubicBezTo>
                <a:cubicBezTo>
                  <a:pt x="5675154" y="816943"/>
                  <a:pt x="5610003" y="740675"/>
                  <a:pt x="5361268" y="759195"/>
                </a:cubicBezTo>
                <a:cubicBezTo>
                  <a:pt x="5112533" y="777715"/>
                  <a:pt x="5024351" y="707471"/>
                  <a:pt x="4703350" y="759195"/>
                </a:cubicBezTo>
                <a:cubicBezTo>
                  <a:pt x="4382349" y="810919"/>
                  <a:pt x="4353721" y="733041"/>
                  <a:pt x="4131249" y="759195"/>
                </a:cubicBezTo>
                <a:cubicBezTo>
                  <a:pt x="3908777" y="785349"/>
                  <a:pt x="3863861" y="718780"/>
                  <a:pt x="3730777" y="759195"/>
                </a:cubicBezTo>
                <a:cubicBezTo>
                  <a:pt x="3597693" y="799610"/>
                  <a:pt x="3234492" y="712671"/>
                  <a:pt x="2987045" y="759195"/>
                </a:cubicBezTo>
                <a:cubicBezTo>
                  <a:pt x="2739598" y="805719"/>
                  <a:pt x="2690094" y="738564"/>
                  <a:pt x="2586573" y="759195"/>
                </a:cubicBezTo>
                <a:cubicBezTo>
                  <a:pt x="2483052" y="779826"/>
                  <a:pt x="2411045" y="721648"/>
                  <a:pt x="2271917" y="759195"/>
                </a:cubicBezTo>
                <a:cubicBezTo>
                  <a:pt x="2132789" y="796742"/>
                  <a:pt x="1785370" y="715373"/>
                  <a:pt x="1528185" y="759195"/>
                </a:cubicBezTo>
                <a:cubicBezTo>
                  <a:pt x="1271000" y="803017"/>
                  <a:pt x="1298885" y="722938"/>
                  <a:pt x="1213529" y="759195"/>
                </a:cubicBezTo>
                <a:cubicBezTo>
                  <a:pt x="1128173" y="795452"/>
                  <a:pt x="967686" y="744739"/>
                  <a:pt x="898873" y="759195"/>
                </a:cubicBezTo>
                <a:cubicBezTo>
                  <a:pt x="830060" y="773651"/>
                  <a:pt x="360811" y="702509"/>
                  <a:pt x="126535" y="759195"/>
                </a:cubicBezTo>
                <a:cubicBezTo>
                  <a:pt x="53887" y="752260"/>
                  <a:pt x="3167" y="686039"/>
                  <a:pt x="0" y="632660"/>
                </a:cubicBezTo>
                <a:cubicBezTo>
                  <a:pt x="-19693" y="493702"/>
                  <a:pt x="31085" y="306552"/>
                  <a:pt x="0" y="12653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63356893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2400" ker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xmlns="" id="{A4B6E915-8BBB-4EF2-AE37-6E96CF69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7" y="10373"/>
            <a:ext cx="1919737" cy="6858000"/>
          </a:xfrm>
          <a:prstGeom prst="rect">
            <a:avLst/>
          </a:prstGeom>
        </p:spPr>
      </p:pic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xmlns="" id="{0CFCBC14-E4C2-44E9-8593-48B355E924F5}"/>
              </a:ext>
            </a:extLst>
          </p:cNvPr>
          <p:cNvSpPr/>
          <p:nvPr/>
        </p:nvSpPr>
        <p:spPr>
          <a:xfrm>
            <a:off x="2016302" y="1063171"/>
            <a:ext cx="8839251" cy="1214365"/>
          </a:xfrm>
        </p:spPr>
        <p:txBody>
          <a:bodyPr wrap="square">
            <a:spAutoFit/>
          </a:bodyPr>
          <a:lstStyle/>
          <a:p>
            <a:pPr algn="just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rgbClr val="0070C0"/>
                </a:solidFill>
              </a:rPr>
              <a:t>Biết ngắt hơi đúng sau các dấu câu, giữa các cụm từ</a:t>
            </a:r>
            <a:r>
              <a:rPr lang="en-US" sz="3200">
                <a:solidFill>
                  <a:srgbClr val="0070C0"/>
                </a:solidFill>
                <a:sym typeface="Arial"/>
              </a:rPr>
              <a:t>.</a:t>
            </a:r>
            <a:endParaRPr lang="en-US" sz="3200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41" name="Freeform 197">
            <a:extLst>
              <a:ext uri="{FF2B5EF4-FFF2-40B4-BE49-F238E27FC236}">
                <a16:creationId xmlns:a16="http://schemas.microsoft.com/office/drawing/2014/main" xmlns="" id="{178D0244-05EB-4F05-B4C0-4F5DAD388495}"/>
              </a:ext>
            </a:extLst>
          </p:cNvPr>
          <p:cNvSpPr>
            <a:spLocks noEditPoints="1"/>
          </p:cNvSpPr>
          <p:nvPr/>
        </p:nvSpPr>
        <p:spPr bwMode="auto">
          <a:xfrm>
            <a:off x="2927648" y="28800"/>
            <a:ext cx="6528725" cy="847749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Arial"/>
            </a:endParaRPr>
          </a:p>
        </p:txBody>
      </p:sp>
      <p:grpSp>
        <p:nvGrpSpPr>
          <p:cNvPr id="42" name="Group 28">
            <a:extLst>
              <a:ext uri="{FF2B5EF4-FFF2-40B4-BE49-F238E27FC236}">
                <a16:creationId xmlns:a16="http://schemas.microsoft.com/office/drawing/2014/main" xmlns="" id="{7CFFB042-3AFE-4AE6-9828-328B14E3713E}"/>
              </a:ext>
            </a:extLst>
          </p:cNvPr>
          <p:cNvGrpSpPr/>
          <p:nvPr/>
        </p:nvGrpSpPr>
        <p:grpSpPr>
          <a:xfrm>
            <a:off x="1838106" y="1998047"/>
            <a:ext cx="8885255" cy="1652584"/>
            <a:chOff x="1588507" y="4394482"/>
            <a:chExt cx="12997968" cy="3069593"/>
          </a:xfrm>
        </p:grpSpPr>
        <p:sp>
          <p:nvSpPr>
            <p:cNvPr id="43" name="Rectangle: Rounded Corners 43">
              <a:extLst>
                <a:ext uri="{FF2B5EF4-FFF2-40B4-BE49-F238E27FC236}">
                  <a16:creationId xmlns:a16="http://schemas.microsoft.com/office/drawing/2014/main" xmlns="" id="{696049CA-77B6-4B7F-8F9A-31F60B27103D}"/>
                </a:ext>
              </a:extLst>
            </p:cNvPr>
            <p:cNvSpPr/>
            <p:nvPr/>
          </p:nvSpPr>
          <p:spPr>
            <a:xfrm>
              <a:off x="1588507" y="4394482"/>
              <a:ext cx="12997968" cy="3069593"/>
            </a:xfrm>
            <a:custGeom>
              <a:avLst/>
              <a:gdLst>
                <a:gd name="connsiteX0" fmla="*/ 0 w 8885255"/>
                <a:gd name="connsiteY0" fmla="*/ 275436 h 1652584"/>
                <a:gd name="connsiteX1" fmla="*/ 275436 w 8885255"/>
                <a:gd name="connsiteY1" fmla="*/ 0 h 1652584"/>
                <a:gd name="connsiteX2" fmla="*/ 787405 w 8885255"/>
                <a:gd name="connsiteY2" fmla="*/ 0 h 1652584"/>
                <a:gd name="connsiteX3" fmla="*/ 1466062 w 8885255"/>
                <a:gd name="connsiteY3" fmla="*/ 0 h 1652584"/>
                <a:gd name="connsiteX4" fmla="*/ 1811344 w 8885255"/>
                <a:gd name="connsiteY4" fmla="*/ 0 h 1652584"/>
                <a:gd name="connsiteX5" fmla="*/ 2156625 w 8885255"/>
                <a:gd name="connsiteY5" fmla="*/ 0 h 1652584"/>
                <a:gd name="connsiteX6" fmla="*/ 2501907 w 8885255"/>
                <a:gd name="connsiteY6" fmla="*/ 0 h 1652584"/>
                <a:gd name="connsiteX7" fmla="*/ 2930532 w 8885255"/>
                <a:gd name="connsiteY7" fmla="*/ 0 h 1652584"/>
                <a:gd name="connsiteX8" fmla="*/ 3609189 w 8885255"/>
                <a:gd name="connsiteY8" fmla="*/ 0 h 1652584"/>
                <a:gd name="connsiteX9" fmla="*/ 3954471 w 8885255"/>
                <a:gd name="connsiteY9" fmla="*/ 0 h 1652584"/>
                <a:gd name="connsiteX10" fmla="*/ 4466440 w 8885255"/>
                <a:gd name="connsiteY10" fmla="*/ 0 h 1652584"/>
                <a:gd name="connsiteX11" fmla="*/ 4895065 w 8885255"/>
                <a:gd name="connsiteY11" fmla="*/ 0 h 1652584"/>
                <a:gd name="connsiteX12" fmla="*/ 5407035 w 8885255"/>
                <a:gd name="connsiteY12" fmla="*/ 0 h 1652584"/>
                <a:gd name="connsiteX13" fmla="*/ 5835660 w 8885255"/>
                <a:gd name="connsiteY13" fmla="*/ 0 h 1652584"/>
                <a:gd name="connsiteX14" fmla="*/ 6430973 w 8885255"/>
                <a:gd name="connsiteY14" fmla="*/ 0 h 1652584"/>
                <a:gd name="connsiteX15" fmla="*/ 6859599 w 8885255"/>
                <a:gd name="connsiteY15" fmla="*/ 0 h 1652584"/>
                <a:gd name="connsiteX16" fmla="*/ 7371568 w 8885255"/>
                <a:gd name="connsiteY16" fmla="*/ 0 h 1652584"/>
                <a:gd name="connsiteX17" fmla="*/ 7966881 w 8885255"/>
                <a:gd name="connsiteY17" fmla="*/ 0 h 1652584"/>
                <a:gd name="connsiteX18" fmla="*/ 8609819 w 8885255"/>
                <a:gd name="connsiteY18" fmla="*/ 0 h 1652584"/>
                <a:gd name="connsiteX19" fmla="*/ 8885255 w 8885255"/>
                <a:gd name="connsiteY19" fmla="*/ 275436 h 1652584"/>
                <a:gd name="connsiteX20" fmla="*/ 8885255 w 8885255"/>
                <a:gd name="connsiteY20" fmla="*/ 848326 h 1652584"/>
                <a:gd name="connsiteX21" fmla="*/ 8885255 w 8885255"/>
                <a:gd name="connsiteY21" fmla="*/ 1377148 h 1652584"/>
                <a:gd name="connsiteX22" fmla="*/ 8609819 w 8885255"/>
                <a:gd name="connsiteY22" fmla="*/ 1652584 h 1652584"/>
                <a:gd name="connsiteX23" fmla="*/ 7847818 w 8885255"/>
                <a:gd name="connsiteY23" fmla="*/ 1652584 h 1652584"/>
                <a:gd name="connsiteX24" fmla="*/ 7252505 w 8885255"/>
                <a:gd name="connsiteY24" fmla="*/ 1652584 h 1652584"/>
                <a:gd name="connsiteX25" fmla="*/ 6907224 w 8885255"/>
                <a:gd name="connsiteY25" fmla="*/ 1652584 h 1652584"/>
                <a:gd name="connsiteX26" fmla="*/ 6145223 w 8885255"/>
                <a:gd name="connsiteY26" fmla="*/ 1652584 h 1652584"/>
                <a:gd name="connsiteX27" fmla="*/ 5383222 w 8885255"/>
                <a:gd name="connsiteY27" fmla="*/ 1652584 h 1652584"/>
                <a:gd name="connsiteX28" fmla="*/ 4704565 w 8885255"/>
                <a:gd name="connsiteY28" fmla="*/ 1652584 h 1652584"/>
                <a:gd name="connsiteX29" fmla="*/ 3942565 w 8885255"/>
                <a:gd name="connsiteY29" fmla="*/ 1652584 h 1652584"/>
                <a:gd name="connsiteX30" fmla="*/ 3347251 w 8885255"/>
                <a:gd name="connsiteY30" fmla="*/ 1652584 h 1652584"/>
                <a:gd name="connsiteX31" fmla="*/ 2668595 w 8885255"/>
                <a:gd name="connsiteY31" fmla="*/ 1652584 h 1652584"/>
                <a:gd name="connsiteX32" fmla="*/ 2156625 w 8885255"/>
                <a:gd name="connsiteY32" fmla="*/ 1652584 h 1652584"/>
                <a:gd name="connsiteX33" fmla="*/ 1811344 w 8885255"/>
                <a:gd name="connsiteY33" fmla="*/ 1652584 h 1652584"/>
                <a:gd name="connsiteX34" fmla="*/ 1466062 w 8885255"/>
                <a:gd name="connsiteY34" fmla="*/ 1652584 h 1652584"/>
                <a:gd name="connsiteX35" fmla="*/ 1037437 w 8885255"/>
                <a:gd name="connsiteY35" fmla="*/ 1652584 h 1652584"/>
                <a:gd name="connsiteX36" fmla="*/ 275436 w 8885255"/>
                <a:gd name="connsiteY36" fmla="*/ 1652584 h 1652584"/>
                <a:gd name="connsiteX37" fmla="*/ 0 w 8885255"/>
                <a:gd name="connsiteY37" fmla="*/ 1377148 h 1652584"/>
                <a:gd name="connsiteX38" fmla="*/ 0 w 8885255"/>
                <a:gd name="connsiteY38" fmla="*/ 859343 h 1652584"/>
                <a:gd name="connsiteX39" fmla="*/ 0 w 8885255"/>
                <a:gd name="connsiteY39" fmla="*/ 275436 h 165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85255" h="1652584" fill="none" extrusionOk="0">
                  <a:moveTo>
                    <a:pt x="0" y="275436"/>
                  </a:moveTo>
                  <a:cubicBezTo>
                    <a:pt x="-22725" y="105602"/>
                    <a:pt x="128767" y="-21725"/>
                    <a:pt x="275436" y="0"/>
                  </a:cubicBezTo>
                  <a:cubicBezTo>
                    <a:pt x="444158" y="-3294"/>
                    <a:pt x="573920" y="41403"/>
                    <a:pt x="787405" y="0"/>
                  </a:cubicBezTo>
                  <a:cubicBezTo>
                    <a:pt x="1000890" y="-41403"/>
                    <a:pt x="1298221" y="78462"/>
                    <a:pt x="1466062" y="0"/>
                  </a:cubicBezTo>
                  <a:cubicBezTo>
                    <a:pt x="1633903" y="-78462"/>
                    <a:pt x="1670304" y="22233"/>
                    <a:pt x="1811344" y="0"/>
                  </a:cubicBezTo>
                  <a:cubicBezTo>
                    <a:pt x="1952384" y="-22233"/>
                    <a:pt x="2037948" y="24501"/>
                    <a:pt x="2156625" y="0"/>
                  </a:cubicBezTo>
                  <a:cubicBezTo>
                    <a:pt x="2275302" y="-24501"/>
                    <a:pt x="2424319" y="34353"/>
                    <a:pt x="2501907" y="0"/>
                  </a:cubicBezTo>
                  <a:cubicBezTo>
                    <a:pt x="2579495" y="-34353"/>
                    <a:pt x="2729150" y="22722"/>
                    <a:pt x="2930532" y="0"/>
                  </a:cubicBezTo>
                  <a:cubicBezTo>
                    <a:pt x="3131915" y="-22722"/>
                    <a:pt x="3372737" y="56347"/>
                    <a:pt x="3609189" y="0"/>
                  </a:cubicBezTo>
                  <a:cubicBezTo>
                    <a:pt x="3845641" y="-56347"/>
                    <a:pt x="3801125" y="23973"/>
                    <a:pt x="3954471" y="0"/>
                  </a:cubicBezTo>
                  <a:cubicBezTo>
                    <a:pt x="4107817" y="-23973"/>
                    <a:pt x="4250931" y="57822"/>
                    <a:pt x="4466440" y="0"/>
                  </a:cubicBezTo>
                  <a:cubicBezTo>
                    <a:pt x="4681949" y="-57822"/>
                    <a:pt x="4695276" y="352"/>
                    <a:pt x="4895065" y="0"/>
                  </a:cubicBezTo>
                  <a:cubicBezTo>
                    <a:pt x="5094855" y="-352"/>
                    <a:pt x="5183887" y="25999"/>
                    <a:pt x="5407035" y="0"/>
                  </a:cubicBezTo>
                  <a:cubicBezTo>
                    <a:pt x="5630183" y="-25999"/>
                    <a:pt x="5725729" y="23079"/>
                    <a:pt x="5835660" y="0"/>
                  </a:cubicBezTo>
                  <a:cubicBezTo>
                    <a:pt x="5945592" y="-23079"/>
                    <a:pt x="6256547" y="56242"/>
                    <a:pt x="6430973" y="0"/>
                  </a:cubicBezTo>
                  <a:cubicBezTo>
                    <a:pt x="6605399" y="-56242"/>
                    <a:pt x="6671820" y="47578"/>
                    <a:pt x="6859599" y="0"/>
                  </a:cubicBezTo>
                  <a:cubicBezTo>
                    <a:pt x="7047378" y="-47578"/>
                    <a:pt x="7144319" y="34432"/>
                    <a:pt x="7371568" y="0"/>
                  </a:cubicBezTo>
                  <a:cubicBezTo>
                    <a:pt x="7598817" y="-34432"/>
                    <a:pt x="7706562" y="28547"/>
                    <a:pt x="7966881" y="0"/>
                  </a:cubicBezTo>
                  <a:cubicBezTo>
                    <a:pt x="8227200" y="-28547"/>
                    <a:pt x="8385701" y="61182"/>
                    <a:pt x="8609819" y="0"/>
                  </a:cubicBezTo>
                  <a:cubicBezTo>
                    <a:pt x="8749403" y="24964"/>
                    <a:pt x="8929044" y="125036"/>
                    <a:pt x="8885255" y="275436"/>
                  </a:cubicBezTo>
                  <a:cubicBezTo>
                    <a:pt x="8928449" y="423600"/>
                    <a:pt x="8847154" y="667743"/>
                    <a:pt x="8885255" y="848326"/>
                  </a:cubicBezTo>
                  <a:cubicBezTo>
                    <a:pt x="8923356" y="1028909"/>
                    <a:pt x="8882312" y="1198870"/>
                    <a:pt x="8885255" y="1377148"/>
                  </a:cubicBezTo>
                  <a:cubicBezTo>
                    <a:pt x="8881387" y="1489056"/>
                    <a:pt x="8758218" y="1632930"/>
                    <a:pt x="8609819" y="1652584"/>
                  </a:cubicBezTo>
                  <a:cubicBezTo>
                    <a:pt x="8359338" y="1655657"/>
                    <a:pt x="8124965" y="1590367"/>
                    <a:pt x="7847818" y="1652584"/>
                  </a:cubicBezTo>
                  <a:cubicBezTo>
                    <a:pt x="7570671" y="1714801"/>
                    <a:pt x="7451040" y="1648361"/>
                    <a:pt x="7252505" y="1652584"/>
                  </a:cubicBezTo>
                  <a:cubicBezTo>
                    <a:pt x="7053970" y="1656807"/>
                    <a:pt x="6991842" y="1615340"/>
                    <a:pt x="6907224" y="1652584"/>
                  </a:cubicBezTo>
                  <a:cubicBezTo>
                    <a:pt x="6822606" y="1689828"/>
                    <a:pt x="6421020" y="1616243"/>
                    <a:pt x="6145223" y="1652584"/>
                  </a:cubicBezTo>
                  <a:cubicBezTo>
                    <a:pt x="5869426" y="1688925"/>
                    <a:pt x="5749513" y="1609332"/>
                    <a:pt x="5383222" y="1652584"/>
                  </a:cubicBezTo>
                  <a:cubicBezTo>
                    <a:pt x="5016931" y="1695836"/>
                    <a:pt x="5038066" y="1620291"/>
                    <a:pt x="4704565" y="1652584"/>
                  </a:cubicBezTo>
                  <a:cubicBezTo>
                    <a:pt x="4371064" y="1684877"/>
                    <a:pt x="4136159" y="1646497"/>
                    <a:pt x="3942565" y="1652584"/>
                  </a:cubicBezTo>
                  <a:cubicBezTo>
                    <a:pt x="3748971" y="1658671"/>
                    <a:pt x="3640374" y="1619744"/>
                    <a:pt x="3347251" y="1652584"/>
                  </a:cubicBezTo>
                  <a:cubicBezTo>
                    <a:pt x="3054128" y="1685424"/>
                    <a:pt x="2851838" y="1619861"/>
                    <a:pt x="2668595" y="1652584"/>
                  </a:cubicBezTo>
                  <a:cubicBezTo>
                    <a:pt x="2485352" y="1685307"/>
                    <a:pt x="2283351" y="1613762"/>
                    <a:pt x="2156625" y="1652584"/>
                  </a:cubicBezTo>
                  <a:cubicBezTo>
                    <a:pt x="2029899" y="1691406"/>
                    <a:pt x="1976797" y="1625970"/>
                    <a:pt x="1811344" y="1652584"/>
                  </a:cubicBezTo>
                  <a:cubicBezTo>
                    <a:pt x="1645891" y="1679198"/>
                    <a:pt x="1595221" y="1611420"/>
                    <a:pt x="1466062" y="1652584"/>
                  </a:cubicBezTo>
                  <a:cubicBezTo>
                    <a:pt x="1336903" y="1693748"/>
                    <a:pt x="1147468" y="1608891"/>
                    <a:pt x="1037437" y="1652584"/>
                  </a:cubicBezTo>
                  <a:cubicBezTo>
                    <a:pt x="927406" y="1696277"/>
                    <a:pt x="525277" y="1637655"/>
                    <a:pt x="275436" y="1652584"/>
                  </a:cubicBezTo>
                  <a:cubicBezTo>
                    <a:pt x="139498" y="1676617"/>
                    <a:pt x="-13239" y="1515287"/>
                    <a:pt x="0" y="1377148"/>
                  </a:cubicBezTo>
                  <a:cubicBezTo>
                    <a:pt x="-14634" y="1196697"/>
                    <a:pt x="40682" y="1101268"/>
                    <a:pt x="0" y="859343"/>
                  </a:cubicBezTo>
                  <a:cubicBezTo>
                    <a:pt x="-40682" y="617419"/>
                    <a:pt x="53340" y="444598"/>
                    <a:pt x="0" y="275436"/>
                  </a:cubicBezTo>
                  <a:close/>
                </a:path>
                <a:path w="8885255" h="1652584" stroke="0" extrusionOk="0">
                  <a:moveTo>
                    <a:pt x="0" y="275436"/>
                  </a:moveTo>
                  <a:cubicBezTo>
                    <a:pt x="-25847" y="115681"/>
                    <a:pt x="157647" y="26135"/>
                    <a:pt x="275436" y="0"/>
                  </a:cubicBezTo>
                  <a:cubicBezTo>
                    <a:pt x="446815" y="-36125"/>
                    <a:pt x="674450" y="41392"/>
                    <a:pt x="954093" y="0"/>
                  </a:cubicBezTo>
                  <a:cubicBezTo>
                    <a:pt x="1233736" y="-41392"/>
                    <a:pt x="1436360" y="68576"/>
                    <a:pt x="1632750" y="0"/>
                  </a:cubicBezTo>
                  <a:cubicBezTo>
                    <a:pt x="1829140" y="-68576"/>
                    <a:pt x="2080834" y="19813"/>
                    <a:pt x="2311407" y="0"/>
                  </a:cubicBezTo>
                  <a:cubicBezTo>
                    <a:pt x="2541980" y="-19813"/>
                    <a:pt x="2698103" y="69234"/>
                    <a:pt x="3073407" y="0"/>
                  </a:cubicBezTo>
                  <a:cubicBezTo>
                    <a:pt x="3448711" y="-69234"/>
                    <a:pt x="3362909" y="35084"/>
                    <a:pt x="3502033" y="0"/>
                  </a:cubicBezTo>
                  <a:cubicBezTo>
                    <a:pt x="3641157" y="-35084"/>
                    <a:pt x="3875850" y="34040"/>
                    <a:pt x="4097346" y="0"/>
                  </a:cubicBezTo>
                  <a:cubicBezTo>
                    <a:pt x="4318842" y="-34040"/>
                    <a:pt x="4436338" y="44009"/>
                    <a:pt x="4609315" y="0"/>
                  </a:cubicBezTo>
                  <a:cubicBezTo>
                    <a:pt x="4782292" y="-44009"/>
                    <a:pt x="4862110" y="14322"/>
                    <a:pt x="5037941" y="0"/>
                  </a:cubicBezTo>
                  <a:cubicBezTo>
                    <a:pt x="5213772" y="-14322"/>
                    <a:pt x="5512061" y="13030"/>
                    <a:pt x="5716597" y="0"/>
                  </a:cubicBezTo>
                  <a:cubicBezTo>
                    <a:pt x="5921133" y="-13030"/>
                    <a:pt x="5983065" y="32591"/>
                    <a:pt x="6061879" y="0"/>
                  </a:cubicBezTo>
                  <a:cubicBezTo>
                    <a:pt x="6140693" y="-32591"/>
                    <a:pt x="6296150" y="31410"/>
                    <a:pt x="6407161" y="0"/>
                  </a:cubicBezTo>
                  <a:cubicBezTo>
                    <a:pt x="6518172" y="-31410"/>
                    <a:pt x="6914784" y="30602"/>
                    <a:pt x="7085818" y="0"/>
                  </a:cubicBezTo>
                  <a:cubicBezTo>
                    <a:pt x="7256852" y="-30602"/>
                    <a:pt x="7310666" y="25203"/>
                    <a:pt x="7514443" y="0"/>
                  </a:cubicBezTo>
                  <a:cubicBezTo>
                    <a:pt x="7718220" y="-25203"/>
                    <a:pt x="7845564" y="49644"/>
                    <a:pt x="7943068" y="0"/>
                  </a:cubicBezTo>
                  <a:cubicBezTo>
                    <a:pt x="8040573" y="-49644"/>
                    <a:pt x="8360668" y="39759"/>
                    <a:pt x="8609819" y="0"/>
                  </a:cubicBezTo>
                  <a:cubicBezTo>
                    <a:pt x="8728638" y="22801"/>
                    <a:pt x="8892265" y="108564"/>
                    <a:pt x="8885255" y="275436"/>
                  </a:cubicBezTo>
                  <a:cubicBezTo>
                    <a:pt x="8887006" y="502034"/>
                    <a:pt x="8859252" y="628499"/>
                    <a:pt x="8885255" y="826292"/>
                  </a:cubicBezTo>
                  <a:cubicBezTo>
                    <a:pt x="8911258" y="1024085"/>
                    <a:pt x="8869895" y="1240784"/>
                    <a:pt x="8885255" y="1377148"/>
                  </a:cubicBezTo>
                  <a:cubicBezTo>
                    <a:pt x="8912242" y="1556738"/>
                    <a:pt x="8767845" y="1658654"/>
                    <a:pt x="8609819" y="1652584"/>
                  </a:cubicBezTo>
                  <a:cubicBezTo>
                    <a:pt x="8353365" y="1699588"/>
                    <a:pt x="8072181" y="1561447"/>
                    <a:pt x="7847818" y="1652584"/>
                  </a:cubicBezTo>
                  <a:cubicBezTo>
                    <a:pt x="7623455" y="1743721"/>
                    <a:pt x="7482614" y="1618375"/>
                    <a:pt x="7252505" y="1652584"/>
                  </a:cubicBezTo>
                  <a:cubicBezTo>
                    <a:pt x="7022396" y="1686793"/>
                    <a:pt x="6819516" y="1648103"/>
                    <a:pt x="6657192" y="1652584"/>
                  </a:cubicBezTo>
                  <a:cubicBezTo>
                    <a:pt x="6494868" y="1657065"/>
                    <a:pt x="6460614" y="1613867"/>
                    <a:pt x="6311911" y="1652584"/>
                  </a:cubicBezTo>
                  <a:cubicBezTo>
                    <a:pt x="6163208" y="1691301"/>
                    <a:pt x="6043827" y="1615460"/>
                    <a:pt x="5883285" y="1652584"/>
                  </a:cubicBezTo>
                  <a:cubicBezTo>
                    <a:pt x="5722743" y="1689708"/>
                    <a:pt x="5647716" y="1614280"/>
                    <a:pt x="5538004" y="1652584"/>
                  </a:cubicBezTo>
                  <a:cubicBezTo>
                    <a:pt x="5428292" y="1690888"/>
                    <a:pt x="5238031" y="1644512"/>
                    <a:pt x="5109378" y="1652584"/>
                  </a:cubicBezTo>
                  <a:cubicBezTo>
                    <a:pt x="4980725" y="1660656"/>
                    <a:pt x="4736031" y="1616612"/>
                    <a:pt x="4430721" y="1652584"/>
                  </a:cubicBezTo>
                  <a:cubicBezTo>
                    <a:pt x="4125411" y="1688556"/>
                    <a:pt x="4106194" y="1642957"/>
                    <a:pt x="4002096" y="1652584"/>
                  </a:cubicBezTo>
                  <a:cubicBezTo>
                    <a:pt x="3897999" y="1662211"/>
                    <a:pt x="3540723" y="1617292"/>
                    <a:pt x="3406783" y="1652584"/>
                  </a:cubicBezTo>
                  <a:cubicBezTo>
                    <a:pt x="3272843" y="1687876"/>
                    <a:pt x="3101250" y="1640082"/>
                    <a:pt x="2894814" y="1652584"/>
                  </a:cubicBezTo>
                  <a:cubicBezTo>
                    <a:pt x="2688378" y="1665086"/>
                    <a:pt x="2662101" y="1625439"/>
                    <a:pt x="2466188" y="1652584"/>
                  </a:cubicBezTo>
                  <a:cubicBezTo>
                    <a:pt x="2270275" y="1679729"/>
                    <a:pt x="1926117" y="1635685"/>
                    <a:pt x="1704187" y="1652584"/>
                  </a:cubicBezTo>
                  <a:cubicBezTo>
                    <a:pt x="1482257" y="1669483"/>
                    <a:pt x="1479316" y="1601389"/>
                    <a:pt x="1275562" y="1652584"/>
                  </a:cubicBezTo>
                  <a:cubicBezTo>
                    <a:pt x="1071808" y="1703779"/>
                    <a:pt x="619385" y="1584682"/>
                    <a:pt x="275436" y="1652584"/>
                  </a:cubicBezTo>
                  <a:cubicBezTo>
                    <a:pt x="146532" y="1665165"/>
                    <a:pt x="23942" y="1523775"/>
                    <a:pt x="0" y="1377148"/>
                  </a:cubicBezTo>
                  <a:cubicBezTo>
                    <a:pt x="-59582" y="1190247"/>
                    <a:pt x="20850" y="1098263"/>
                    <a:pt x="0" y="848326"/>
                  </a:cubicBezTo>
                  <a:cubicBezTo>
                    <a:pt x="-20850" y="598389"/>
                    <a:pt x="10957" y="460289"/>
                    <a:pt x="0" y="27543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xmlns="" id="{CC75BEE4-85B0-4187-9F85-0BDB44552CA6}"/>
                </a:ext>
              </a:extLst>
            </p:cNvPr>
            <p:cNvSpPr/>
            <p:nvPr/>
          </p:nvSpPr>
          <p:spPr>
            <a:xfrm>
              <a:off x="2079022" y="4394482"/>
              <a:ext cx="11365272" cy="2863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70C0"/>
                  </a:solidFill>
                </a:rPr>
                <a:t>Khen ngợi hai chị em Xô – phi là những em bé ngoan, sẵn sàng giúp đỡ người khác. Chú lí là người tài ba, nhân hậu, rất yêu quý trẻ em. </a:t>
              </a:r>
              <a:endParaRPr lang="en-US" altLang="en-US" sz="3200">
                <a:solidFill>
                  <a:srgbClr val="0070C0"/>
                </a:solidFill>
              </a:endParaRPr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385F418A-5CBE-4E1A-9CF8-15B393E7C542}"/>
              </a:ext>
            </a:extLst>
          </p:cNvPr>
          <p:cNvSpPr txBox="1"/>
          <p:nvPr/>
        </p:nvSpPr>
        <p:spPr>
          <a:xfrm>
            <a:off x="3977497" y="280974"/>
            <a:ext cx="423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cần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đạt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28">
            <a:extLst>
              <a:ext uri="{FF2B5EF4-FFF2-40B4-BE49-F238E27FC236}">
                <a16:creationId xmlns:a16="http://schemas.microsoft.com/office/drawing/2014/main" xmlns="" id="{290F97E1-5E17-477B-B041-D9899B2F48F3}"/>
              </a:ext>
            </a:extLst>
          </p:cNvPr>
          <p:cNvGrpSpPr/>
          <p:nvPr/>
        </p:nvGrpSpPr>
        <p:grpSpPr>
          <a:xfrm>
            <a:off x="1933530" y="3929046"/>
            <a:ext cx="8834599" cy="1267205"/>
            <a:chOff x="1684875" y="3857008"/>
            <a:chExt cx="13067682" cy="1644376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xmlns="" id="{03B3282D-05EA-4D22-830E-7718F84A2CA4}"/>
                </a:ext>
              </a:extLst>
            </p:cNvPr>
            <p:cNvSpPr/>
            <p:nvPr/>
          </p:nvSpPr>
          <p:spPr>
            <a:xfrm>
              <a:off x="1684875" y="3857008"/>
              <a:ext cx="13067682" cy="1644376"/>
            </a:xfrm>
            <a:custGeom>
              <a:avLst/>
              <a:gdLst>
                <a:gd name="connsiteX0" fmla="*/ 0 w 8834599"/>
                <a:gd name="connsiteY0" fmla="*/ 211205 h 1267205"/>
                <a:gd name="connsiteX1" fmla="*/ 211205 w 8834599"/>
                <a:gd name="connsiteY1" fmla="*/ 0 h 1267205"/>
                <a:gd name="connsiteX2" fmla="*/ 603774 w 8834599"/>
                <a:gd name="connsiteY2" fmla="*/ 0 h 1267205"/>
                <a:gd name="connsiteX3" fmla="*/ 912221 w 8834599"/>
                <a:gd name="connsiteY3" fmla="*/ 0 h 1267205"/>
                <a:gd name="connsiteX4" fmla="*/ 1304790 w 8834599"/>
                <a:gd name="connsiteY4" fmla="*/ 0 h 1267205"/>
                <a:gd name="connsiteX5" fmla="*/ 1949724 w 8834599"/>
                <a:gd name="connsiteY5" fmla="*/ 0 h 1267205"/>
                <a:gd name="connsiteX6" fmla="*/ 2258171 w 8834599"/>
                <a:gd name="connsiteY6" fmla="*/ 0 h 1267205"/>
                <a:gd name="connsiteX7" fmla="*/ 2734862 w 8834599"/>
                <a:gd name="connsiteY7" fmla="*/ 0 h 1267205"/>
                <a:gd name="connsiteX8" fmla="*/ 3127431 w 8834599"/>
                <a:gd name="connsiteY8" fmla="*/ 0 h 1267205"/>
                <a:gd name="connsiteX9" fmla="*/ 3604121 w 8834599"/>
                <a:gd name="connsiteY9" fmla="*/ 0 h 1267205"/>
                <a:gd name="connsiteX10" fmla="*/ 3996690 w 8834599"/>
                <a:gd name="connsiteY10" fmla="*/ 0 h 1267205"/>
                <a:gd name="connsiteX11" fmla="*/ 4557503 w 8834599"/>
                <a:gd name="connsiteY11" fmla="*/ 0 h 1267205"/>
                <a:gd name="connsiteX12" fmla="*/ 4950071 w 8834599"/>
                <a:gd name="connsiteY12" fmla="*/ 0 h 1267205"/>
                <a:gd name="connsiteX13" fmla="*/ 5426762 w 8834599"/>
                <a:gd name="connsiteY13" fmla="*/ 0 h 1267205"/>
                <a:gd name="connsiteX14" fmla="*/ 5987575 w 8834599"/>
                <a:gd name="connsiteY14" fmla="*/ 0 h 1267205"/>
                <a:gd name="connsiteX15" fmla="*/ 6548387 w 8834599"/>
                <a:gd name="connsiteY15" fmla="*/ 0 h 1267205"/>
                <a:gd name="connsiteX16" fmla="*/ 7277444 w 8834599"/>
                <a:gd name="connsiteY16" fmla="*/ 0 h 1267205"/>
                <a:gd name="connsiteX17" fmla="*/ 7922378 w 8834599"/>
                <a:gd name="connsiteY17" fmla="*/ 0 h 1267205"/>
                <a:gd name="connsiteX18" fmla="*/ 8623394 w 8834599"/>
                <a:gd name="connsiteY18" fmla="*/ 0 h 1267205"/>
                <a:gd name="connsiteX19" fmla="*/ 8834599 w 8834599"/>
                <a:gd name="connsiteY19" fmla="*/ 211205 h 1267205"/>
                <a:gd name="connsiteX20" fmla="*/ 8834599 w 8834599"/>
                <a:gd name="connsiteY20" fmla="*/ 650498 h 1267205"/>
                <a:gd name="connsiteX21" fmla="*/ 8834599 w 8834599"/>
                <a:gd name="connsiteY21" fmla="*/ 1056000 h 1267205"/>
                <a:gd name="connsiteX22" fmla="*/ 8623394 w 8834599"/>
                <a:gd name="connsiteY22" fmla="*/ 1267205 h 1267205"/>
                <a:gd name="connsiteX23" fmla="*/ 7978460 w 8834599"/>
                <a:gd name="connsiteY23" fmla="*/ 1267205 h 1267205"/>
                <a:gd name="connsiteX24" fmla="*/ 7249403 w 8834599"/>
                <a:gd name="connsiteY24" fmla="*/ 1267205 h 1267205"/>
                <a:gd name="connsiteX25" fmla="*/ 6604469 w 8834599"/>
                <a:gd name="connsiteY25" fmla="*/ 1267205 h 1267205"/>
                <a:gd name="connsiteX26" fmla="*/ 5875412 w 8834599"/>
                <a:gd name="connsiteY26" fmla="*/ 1267205 h 1267205"/>
                <a:gd name="connsiteX27" fmla="*/ 5314600 w 8834599"/>
                <a:gd name="connsiteY27" fmla="*/ 1267205 h 1267205"/>
                <a:gd name="connsiteX28" fmla="*/ 4669665 w 8834599"/>
                <a:gd name="connsiteY28" fmla="*/ 1267205 h 1267205"/>
                <a:gd name="connsiteX29" fmla="*/ 4192974 w 8834599"/>
                <a:gd name="connsiteY29" fmla="*/ 1267205 h 1267205"/>
                <a:gd name="connsiteX30" fmla="*/ 3884528 w 8834599"/>
                <a:gd name="connsiteY30" fmla="*/ 1267205 h 1267205"/>
                <a:gd name="connsiteX31" fmla="*/ 3576081 w 8834599"/>
                <a:gd name="connsiteY31" fmla="*/ 1267205 h 1267205"/>
                <a:gd name="connsiteX32" fmla="*/ 3183512 w 8834599"/>
                <a:gd name="connsiteY32" fmla="*/ 1267205 h 1267205"/>
                <a:gd name="connsiteX33" fmla="*/ 2790943 w 8834599"/>
                <a:gd name="connsiteY33" fmla="*/ 1267205 h 1267205"/>
                <a:gd name="connsiteX34" fmla="*/ 2398374 w 8834599"/>
                <a:gd name="connsiteY34" fmla="*/ 1267205 h 1267205"/>
                <a:gd name="connsiteX35" fmla="*/ 1669318 w 8834599"/>
                <a:gd name="connsiteY35" fmla="*/ 1267205 h 1267205"/>
                <a:gd name="connsiteX36" fmla="*/ 1024383 w 8834599"/>
                <a:gd name="connsiteY36" fmla="*/ 1267205 h 1267205"/>
                <a:gd name="connsiteX37" fmla="*/ 211205 w 8834599"/>
                <a:gd name="connsiteY37" fmla="*/ 1267205 h 1267205"/>
                <a:gd name="connsiteX38" fmla="*/ 0 w 8834599"/>
                <a:gd name="connsiteY38" fmla="*/ 1056000 h 1267205"/>
                <a:gd name="connsiteX39" fmla="*/ 0 w 8834599"/>
                <a:gd name="connsiteY39" fmla="*/ 633603 h 1267205"/>
                <a:gd name="connsiteX40" fmla="*/ 0 w 8834599"/>
                <a:gd name="connsiteY40" fmla="*/ 211205 h 126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4599" h="1267205" fill="none" extrusionOk="0">
                  <a:moveTo>
                    <a:pt x="0" y="211205"/>
                  </a:moveTo>
                  <a:cubicBezTo>
                    <a:pt x="-4455" y="90912"/>
                    <a:pt x="97015" y="4948"/>
                    <a:pt x="211205" y="0"/>
                  </a:cubicBezTo>
                  <a:cubicBezTo>
                    <a:pt x="358057" y="-25667"/>
                    <a:pt x="410978" y="559"/>
                    <a:pt x="603774" y="0"/>
                  </a:cubicBezTo>
                  <a:cubicBezTo>
                    <a:pt x="796570" y="-559"/>
                    <a:pt x="766600" y="5073"/>
                    <a:pt x="912221" y="0"/>
                  </a:cubicBezTo>
                  <a:cubicBezTo>
                    <a:pt x="1057842" y="-5073"/>
                    <a:pt x="1223642" y="40995"/>
                    <a:pt x="1304790" y="0"/>
                  </a:cubicBezTo>
                  <a:cubicBezTo>
                    <a:pt x="1385938" y="-40995"/>
                    <a:pt x="1721031" y="62533"/>
                    <a:pt x="1949724" y="0"/>
                  </a:cubicBezTo>
                  <a:cubicBezTo>
                    <a:pt x="2178417" y="-62533"/>
                    <a:pt x="2116538" y="22426"/>
                    <a:pt x="2258171" y="0"/>
                  </a:cubicBezTo>
                  <a:cubicBezTo>
                    <a:pt x="2399804" y="-22426"/>
                    <a:pt x="2575429" y="38925"/>
                    <a:pt x="2734862" y="0"/>
                  </a:cubicBezTo>
                  <a:cubicBezTo>
                    <a:pt x="2894295" y="-38925"/>
                    <a:pt x="2953354" y="28495"/>
                    <a:pt x="3127431" y="0"/>
                  </a:cubicBezTo>
                  <a:cubicBezTo>
                    <a:pt x="3301508" y="-28495"/>
                    <a:pt x="3450693" y="17837"/>
                    <a:pt x="3604121" y="0"/>
                  </a:cubicBezTo>
                  <a:cubicBezTo>
                    <a:pt x="3757549" y="-17837"/>
                    <a:pt x="3883456" y="3673"/>
                    <a:pt x="3996690" y="0"/>
                  </a:cubicBezTo>
                  <a:cubicBezTo>
                    <a:pt x="4109924" y="-3673"/>
                    <a:pt x="4427152" y="2919"/>
                    <a:pt x="4557503" y="0"/>
                  </a:cubicBezTo>
                  <a:cubicBezTo>
                    <a:pt x="4687854" y="-2919"/>
                    <a:pt x="4776728" y="20334"/>
                    <a:pt x="4950071" y="0"/>
                  </a:cubicBezTo>
                  <a:cubicBezTo>
                    <a:pt x="5123414" y="-20334"/>
                    <a:pt x="5267864" y="36510"/>
                    <a:pt x="5426762" y="0"/>
                  </a:cubicBezTo>
                  <a:cubicBezTo>
                    <a:pt x="5585660" y="-36510"/>
                    <a:pt x="5824522" y="29854"/>
                    <a:pt x="5987575" y="0"/>
                  </a:cubicBezTo>
                  <a:cubicBezTo>
                    <a:pt x="6150628" y="-29854"/>
                    <a:pt x="6324839" y="8969"/>
                    <a:pt x="6548387" y="0"/>
                  </a:cubicBezTo>
                  <a:cubicBezTo>
                    <a:pt x="6771935" y="-8969"/>
                    <a:pt x="7037606" y="82990"/>
                    <a:pt x="7277444" y="0"/>
                  </a:cubicBezTo>
                  <a:cubicBezTo>
                    <a:pt x="7517282" y="-82990"/>
                    <a:pt x="7694700" y="11995"/>
                    <a:pt x="7922378" y="0"/>
                  </a:cubicBezTo>
                  <a:cubicBezTo>
                    <a:pt x="8150056" y="-11995"/>
                    <a:pt x="8348412" y="82614"/>
                    <a:pt x="8623394" y="0"/>
                  </a:cubicBezTo>
                  <a:cubicBezTo>
                    <a:pt x="8754948" y="17980"/>
                    <a:pt x="8849357" y="91255"/>
                    <a:pt x="8834599" y="211205"/>
                  </a:cubicBezTo>
                  <a:cubicBezTo>
                    <a:pt x="8869226" y="360800"/>
                    <a:pt x="8809160" y="451378"/>
                    <a:pt x="8834599" y="650498"/>
                  </a:cubicBezTo>
                  <a:cubicBezTo>
                    <a:pt x="8860038" y="849618"/>
                    <a:pt x="8792669" y="900864"/>
                    <a:pt x="8834599" y="1056000"/>
                  </a:cubicBezTo>
                  <a:cubicBezTo>
                    <a:pt x="8840419" y="1185406"/>
                    <a:pt x="8731757" y="1272698"/>
                    <a:pt x="8623394" y="1267205"/>
                  </a:cubicBezTo>
                  <a:cubicBezTo>
                    <a:pt x="8423685" y="1322219"/>
                    <a:pt x="8287243" y="1255251"/>
                    <a:pt x="7978460" y="1267205"/>
                  </a:cubicBezTo>
                  <a:cubicBezTo>
                    <a:pt x="7669677" y="1279159"/>
                    <a:pt x="7587629" y="1217240"/>
                    <a:pt x="7249403" y="1267205"/>
                  </a:cubicBezTo>
                  <a:cubicBezTo>
                    <a:pt x="6911177" y="1317170"/>
                    <a:pt x="6894029" y="1246626"/>
                    <a:pt x="6604469" y="1267205"/>
                  </a:cubicBezTo>
                  <a:cubicBezTo>
                    <a:pt x="6314909" y="1287784"/>
                    <a:pt x="6105435" y="1206396"/>
                    <a:pt x="5875412" y="1267205"/>
                  </a:cubicBezTo>
                  <a:cubicBezTo>
                    <a:pt x="5645389" y="1328014"/>
                    <a:pt x="5515080" y="1247598"/>
                    <a:pt x="5314600" y="1267205"/>
                  </a:cubicBezTo>
                  <a:cubicBezTo>
                    <a:pt x="5114120" y="1286812"/>
                    <a:pt x="4919812" y="1251438"/>
                    <a:pt x="4669665" y="1267205"/>
                  </a:cubicBezTo>
                  <a:cubicBezTo>
                    <a:pt x="4419518" y="1282972"/>
                    <a:pt x="4373523" y="1212219"/>
                    <a:pt x="4192974" y="1267205"/>
                  </a:cubicBezTo>
                  <a:cubicBezTo>
                    <a:pt x="4012425" y="1322191"/>
                    <a:pt x="4038740" y="1247602"/>
                    <a:pt x="3884528" y="1267205"/>
                  </a:cubicBezTo>
                  <a:cubicBezTo>
                    <a:pt x="3730316" y="1286808"/>
                    <a:pt x="3682384" y="1240043"/>
                    <a:pt x="3576081" y="1267205"/>
                  </a:cubicBezTo>
                  <a:cubicBezTo>
                    <a:pt x="3469778" y="1294367"/>
                    <a:pt x="3319588" y="1251418"/>
                    <a:pt x="3183512" y="1267205"/>
                  </a:cubicBezTo>
                  <a:cubicBezTo>
                    <a:pt x="3047436" y="1282992"/>
                    <a:pt x="2911016" y="1265229"/>
                    <a:pt x="2790943" y="1267205"/>
                  </a:cubicBezTo>
                  <a:cubicBezTo>
                    <a:pt x="2670870" y="1269181"/>
                    <a:pt x="2531309" y="1249545"/>
                    <a:pt x="2398374" y="1267205"/>
                  </a:cubicBezTo>
                  <a:cubicBezTo>
                    <a:pt x="2265439" y="1284865"/>
                    <a:pt x="1928541" y="1201283"/>
                    <a:pt x="1669318" y="1267205"/>
                  </a:cubicBezTo>
                  <a:cubicBezTo>
                    <a:pt x="1410095" y="1333127"/>
                    <a:pt x="1233928" y="1226221"/>
                    <a:pt x="1024383" y="1267205"/>
                  </a:cubicBezTo>
                  <a:cubicBezTo>
                    <a:pt x="814838" y="1308189"/>
                    <a:pt x="492947" y="1220757"/>
                    <a:pt x="211205" y="1267205"/>
                  </a:cubicBezTo>
                  <a:cubicBezTo>
                    <a:pt x="91309" y="1289920"/>
                    <a:pt x="-26230" y="1152811"/>
                    <a:pt x="0" y="1056000"/>
                  </a:cubicBezTo>
                  <a:cubicBezTo>
                    <a:pt x="-48259" y="853238"/>
                    <a:pt x="3312" y="784071"/>
                    <a:pt x="0" y="633603"/>
                  </a:cubicBezTo>
                  <a:cubicBezTo>
                    <a:pt x="-3312" y="483135"/>
                    <a:pt x="25293" y="351945"/>
                    <a:pt x="0" y="211205"/>
                  </a:cubicBezTo>
                  <a:close/>
                </a:path>
                <a:path w="8834599" h="1267205" stroke="0" extrusionOk="0">
                  <a:moveTo>
                    <a:pt x="0" y="211205"/>
                  </a:moveTo>
                  <a:cubicBezTo>
                    <a:pt x="-2555" y="93805"/>
                    <a:pt x="119745" y="19173"/>
                    <a:pt x="211205" y="0"/>
                  </a:cubicBezTo>
                  <a:cubicBezTo>
                    <a:pt x="437270" y="-58816"/>
                    <a:pt x="542927" y="61562"/>
                    <a:pt x="856139" y="0"/>
                  </a:cubicBezTo>
                  <a:cubicBezTo>
                    <a:pt x="1169351" y="-61562"/>
                    <a:pt x="1207608" y="16545"/>
                    <a:pt x="1501074" y="0"/>
                  </a:cubicBezTo>
                  <a:cubicBezTo>
                    <a:pt x="1794540" y="-16545"/>
                    <a:pt x="1940435" y="38099"/>
                    <a:pt x="2146008" y="0"/>
                  </a:cubicBezTo>
                  <a:cubicBezTo>
                    <a:pt x="2351581" y="-38099"/>
                    <a:pt x="2686756" y="13946"/>
                    <a:pt x="2875065" y="0"/>
                  </a:cubicBezTo>
                  <a:cubicBezTo>
                    <a:pt x="3063374" y="-13946"/>
                    <a:pt x="3108499" y="45540"/>
                    <a:pt x="3267634" y="0"/>
                  </a:cubicBezTo>
                  <a:cubicBezTo>
                    <a:pt x="3426769" y="-45540"/>
                    <a:pt x="3626594" y="39779"/>
                    <a:pt x="3828446" y="0"/>
                  </a:cubicBezTo>
                  <a:cubicBezTo>
                    <a:pt x="4030298" y="-39779"/>
                    <a:pt x="4168940" y="4636"/>
                    <a:pt x="4305137" y="0"/>
                  </a:cubicBezTo>
                  <a:cubicBezTo>
                    <a:pt x="4441334" y="-4636"/>
                    <a:pt x="4601414" y="43085"/>
                    <a:pt x="4697706" y="0"/>
                  </a:cubicBezTo>
                  <a:cubicBezTo>
                    <a:pt x="4793998" y="-43085"/>
                    <a:pt x="5159587" y="13891"/>
                    <a:pt x="5342640" y="0"/>
                  </a:cubicBezTo>
                  <a:cubicBezTo>
                    <a:pt x="5525693" y="-13891"/>
                    <a:pt x="5545210" y="18581"/>
                    <a:pt x="5651087" y="0"/>
                  </a:cubicBezTo>
                  <a:cubicBezTo>
                    <a:pt x="5756964" y="-18581"/>
                    <a:pt x="5818007" y="32243"/>
                    <a:pt x="5959534" y="0"/>
                  </a:cubicBezTo>
                  <a:cubicBezTo>
                    <a:pt x="6101061" y="-32243"/>
                    <a:pt x="6433178" y="5287"/>
                    <a:pt x="6604469" y="0"/>
                  </a:cubicBezTo>
                  <a:cubicBezTo>
                    <a:pt x="6775761" y="-5287"/>
                    <a:pt x="6876501" y="5275"/>
                    <a:pt x="6997037" y="0"/>
                  </a:cubicBezTo>
                  <a:cubicBezTo>
                    <a:pt x="7117573" y="-5275"/>
                    <a:pt x="7230875" y="7259"/>
                    <a:pt x="7389606" y="0"/>
                  </a:cubicBezTo>
                  <a:cubicBezTo>
                    <a:pt x="7548337" y="-7259"/>
                    <a:pt x="7867206" y="65936"/>
                    <a:pt x="8118663" y="0"/>
                  </a:cubicBezTo>
                  <a:cubicBezTo>
                    <a:pt x="8370120" y="-65936"/>
                    <a:pt x="8415734" y="15743"/>
                    <a:pt x="8623394" y="0"/>
                  </a:cubicBezTo>
                  <a:cubicBezTo>
                    <a:pt x="8743568" y="7249"/>
                    <a:pt x="8826933" y="89268"/>
                    <a:pt x="8834599" y="211205"/>
                  </a:cubicBezTo>
                  <a:cubicBezTo>
                    <a:pt x="8842967" y="412160"/>
                    <a:pt x="8793033" y="525488"/>
                    <a:pt x="8834599" y="625155"/>
                  </a:cubicBezTo>
                  <a:cubicBezTo>
                    <a:pt x="8876165" y="724822"/>
                    <a:pt x="8819094" y="849736"/>
                    <a:pt x="8834599" y="1056000"/>
                  </a:cubicBezTo>
                  <a:cubicBezTo>
                    <a:pt x="8841473" y="1143926"/>
                    <a:pt x="8732189" y="1262245"/>
                    <a:pt x="8623394" y="1267205"/>
                  </a:cubicBezTo>
                  <a:cubicBezTo>
                    <a:pt x="8385161" y="1283248"/>
                    <a:pt x="8292771" y="1263972"/>
                    <a:pt x="7978460" y="1267205"/>
                  </a:cubicBezTo>
                  <a:cubicBezTo>
                    <a:pt x="7664149" y="1270438"/>
                    <a:pt x="7587803" y="1249934"/>
                    <a:pt x="7417647" y="1267205"/>
                  </a:cubicBezTo>
                  <a:cubicBezTo>
                    <a:pt x="7247491" y="1284476"/>
                    <a:pt x="7208921" y="1243341"/>
                    <a:pt x="7109200" y="1267205"/>
                  </a:cubicBezTo>
                  <a:cubicBezTo>
                    <a:pt x="7009479" y="1291069"/>
                    <a:pt x="6851886" y="1240935"/>
                    <a:pt x="6716631" y="1267205"/>
                  </a:cubicBezTo>
                  <a:cubicBezTo>
                    <a:pt x="6581376" y="1293475"/>
                    <a:pt x="6485646" y="1248015"/>
                    <a:pt x="6408184" y="1267205"/>
                  </a:cubicBezTo>
                  <a:cubicBezTo>
                    <a:pt x="6330723" y="1286395"/>
                    <a:pt x="6142002" y="1228447"/>
                    <a:pt x="6015615" y="1267205"/>
                  </a:cubicBezTo>
                  <a:cubicBezTo>
                    <a:pt x="5889228" y="1305963"/>
                    <a:pt x="5535597" y="1264536"/>
                    <a:pt x="5370681" y="1267205"/>
                  </a:cubicBezTo>
                  <a:cubicBezTo>
                    <a:pt x="5205765" y="1269874"/>
                    <a:pt x="5153646" y="1257221"/>
                    <a:pt x="4978112" y="1267205"/>
                  </a:cubicBezTo>
                  <a:cubicBezTo>
                    <a:pt x="4802578" y="1277189"/>
                    <a:pt x="4647273" y="1245911"/>
                    <a:pt x="4417300" y="1267205"/>
                  </a:cubicBezTo>
                  <a:cubicBezTo>
                    <a:pt x="4187327" y="1288499"/>
                    <a:pt x="4140186" y="1246748"/>
                    <a:pt x="3940609" y="1267205"/>
                  </a:cubicBezTo>
                  <a:cubicBezTo>
                    <a:pt x="3741032" y="1287662"/>
                    <a:pt x="3627219" y="1259334"/>
                    <a:pt x="3548040" y="1267205"/>
                  </a:cubicBezTo>
                  <a:cubicBezTo>
                    <a:pt x="3468861" y="1275076"/>
                    <a:pt x="3044827" y="1194404"/>
                    <a:pt x="2818984" y="1267205"/>
                  </a:cubicBezTo>
                  <a:cubicBezTo>
                    <a:pt x="2593141" y="1340006"/>
                    <a:pt x="2557145" y="1225203"/>
                    <a:pt x="2426415" y="1267205"/>
                  </a:cubicBezTo>
                  <a:cubicBezTo>
                    <a:pt x="2295685" y="1309207"/>
                    <a:pt x="2023777" y="1248994"/>
                    <a:pt x="1781480" y="1267205"/>
                  </a:cubicBezTo>
                  <a:cubicBezTo>
                    <a:pt x="1539184" y="1285416"/>
                    <a:pt x="1495445" y="1232285"/>
                    <a:pt x="1388911" y="1267205"/>
                  </a:cubicBezTo>
                  <a:cubicBezTo>
                    <a:pt x="1282377" y="1302125"/>
                    <a:pt x="1131935" y="1222098"/>
                    <a:pt x="996343" y="1267205"/>
                  </a:cubicBezTo>
                  <a:cubicBezTo>
                    <a:pt x="860751" y="1312312"/>
                    <a:pt x="494301" y="1195169"/>
                    <a:pt x="211205" y="1267205"/>
                  </a:cubicBezTo>
                  <a:cubicBezTo>
                    <a:pt x="95219" y="1273514"/>
                    <a:pt x="-788" y="1147098"/>
                    <a:pt x="0" y="1056000"/>
                  </a:cubicBezTo>
                  <a:cubicBezTo>
                    <a:pt x="-12323" y="949900"/>
                    <a:pt x="17313" y="831847"/>
                    <a:pt x="0" y="633603"/>
                  </a:cubicBezTo>
                  <a:cubicBezTo>
                    <a:pt x="-17313" y="435359"/>
                    <a:pt x="42309" y="353977"/>
                    <a:pt x="0" y="21120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xmlns="" id="{5215FD27-B449-44E6-A6D7-7B8EAEF69414}"/>
                </a:ext>
              </a:extLst>
            </p:cNvPr>
            <p:cNvSpPr/>
            <p:nvPr/>
          </p:nvSpPr>
          <p:spPr>
            <a:xfrm>
              <a:off x="1691336" y="3932092"/>
              <a:ext cx="12847398" cy="1397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Kể nối tiếp được từng đoạn của câu chuyện dựa theo tranh minh họa.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xmlns="" id="{627B9C64-E92A-46AF-888E-D65F606D614B}"/>
              </a:ext>
            </a:extLst>
          </p:cNvPr>
          <p:cNvGrpSpPr/>
          <p:nvPr/>
        </p:nvGrpSpPr>
        <p:grpSpPr>
          <a:xfrm>
            <a:off x="1964548" y="5463909"/>
            <a:ext cx="8834599" cy="1154338"/>
            <a:chOff x="1797595" y="3530154"/>
            <a:chExt cx="13067682" cy="1404847"/>
          </a:xfrm>
        </p:grpSpPr>
        <p:sp>
          <p:nvSpPr>
            <p:cNvPr id="17" name="Rectangle: Rounded Corners 43">
              <a:extLst>
                <a:ext uri="{FF2B5EF4-FFF2-40B4-BE49-F238E27FC236}">
                  <a16:creationId xmlns:a16="http://schemas.microsoft.com/office/drawing/2014/main" xmlns="" id="{1E7D050B-6D4A-4F81-8593-8F267F921E02}"/>
                </a:ext>
              </a:extLst>
            </p:cNvPr>
            <p:cNvSpPr/>
            <p:nvPr/>
          </p:nvSpPr>
          <p:spPr>
            <a:xfrm>
              <a:off x="1797595" y="3530154"/>
              <a:ext cx="13067682" cy="1404847"/>
            </a:xfrm>
            <a:custGeom>
              <a:avLst/>
              <a:gdLst>
                <a:gd name="connsiteX0" fmla="*/ 0 w 13067682"/>
                <a:gd name="connsiteY0" fmla="*/ 234146 h 1404847"/>
                <a:gd name="connsiteX1" fmla="*/ 234146 w 13067682"/>
                <a:gd name="connsiteY1" fmla="*/ 0 h 1404847"/>
                <a:gd name="connsiteX2" fmla="*/ 1086105 w 13067682"/>
                <a:gd name="connsiteY2" fmla="*/ 0 h 1404847"/>
                <a:gd name="connsiteX3" fmla="*/ 1812070 w 13067682"/>
                <a:gd name="connsiteY3" fmla="*/ 0 h 1404847"/>
                <a:gd name="connsiteX4" fmla="*/ 2034059 w 13067682"/>
                <a:gd name="connsiteY4" fmla="*/ 0 h 1404847"/>
                <a:gd name="connsiteX5" fmla="*/ 2886018 w 13067682"/>
                <a:gd name="connsiteY5" fmla="*/ 0 h 1404847"/>
                <a:gd name="connsiteX6" fmla="*/ 3737976 w 13067682"/>
                <a:gd name="connsiteY6" fmla="*/ 0 h 1404847"/>
                <a:gd name="connsiteX7" fmla="*/ 4085960 w 13067682"/>
                <a:gd name="connsiteY7" fmla="*/ 0 h 1404847"/>
                <a:gd name="connsiteX8" fmla="*/ 4937918 w 13067682"/>
                <a:gd name="connsiteY8" fmla="*/ 0 h 1404847"/>
                <a:gd name="connsiteX9" fmla="*/ 5537889 w 13067682"/>
                <a:gd name="connsiteY9" fmla="*/ 0 h 1404847"/>
                <a:gd name="connsiteX10" fmla="*/ 5759878 w 13067682"/>
                <a:gd name="connsiteY10" fmla="*/ 0 h 1404847"/>
                <a:gd name="connsiteX11" fmla="*/ 6611837 w 13067682"/>
                <a:gd name="connsiteY11" fmla="*/ 0 h 1404847"/>
                <a:gd name="connsiteX12" fmla="*/ 7463796 w 13067682"/>
                <a:gd name="connsiteY12" fmla="*/ 0 h 1404847"/>
                <a:gd name="connsiteX13" fmla="*/ 8189761 w 13067682"/>
                <a:gd name="connsiteY13" fmla="*/ 0 h 1404847"/>
                <a:gd name="connsiteX14" fmla="*/ 9041720 w 13067682"/>
                <a:gd name="connsiteY14" fmla="*/ 0 h 1404847"/>
                <a:gd name="connsiteX15" fmla="*/ 9641691 w 13067682"/>
                <a:gd name="connsiteY15" fmla="*/ 0 h 1404847"/>
                <a:gd name="connsiteX16" fmla="*/ 10367655 w 13067682"/>
                <a:gd name="connsiteY16" fmla="*/ 0 h 1404847"/>
                <a:gd name="connsiteX17" fmla="*/ 10841632 w 13067682"/>
                <a:gd name="connsiteY17" fmla="*/ 0 h 1404847"/>
                <a:gd name="connsiteX18" fmla="*/ 11063622 w 13067682"/>
                <a:gd name="connsiteY18" fmla="*/ 0 h 1404847"/>
                <a:gd name="connsiteX19" fmla="*/ 11285611 w 13067682"/>
                <a:gd name="connsiteY19" fmla="*/ 0 h 1404847"/>
                <a:gd name="connsiteX20" fmla="*/ 11633594 w 13067682"/>
                <a:gd name="connsiteY20" fmla="*/ 0 h 1404847"/>
                <a:gd name="connsiteX21" fmla="*/ 11981577 w 13067682"/>
                <a:gd name="connsiteY21" fmla="*/ 0 h 1404847"/>
                <a:gd name="connsiteX22" fmla="*/ 12833536 w 13067682"/>
                <a:gd name="connsiteY22" fmla="*/ 0 h 1404847"/>
                <a:gd name="connsiteX23" fmla="*/ 13067682 w 13067682"/>
                <a:gd name="connsiteY23" fmla="*/ 234146 h 1404847"/>
                <a:gd name="connsiteX24" fmla="*/ 13067682 w 13067682"/>
                <a:gd name="connsiteY24" fmla="*/ 711789 h 1404847"/>
                <a:gd name="connsiteX25" fmla="*/ 13067682 w 13067682"/>
                <a:gd name="connsiteY25" fmla="*/ 1170701 h 1404847"/>
                <a:gd name="connsiteX26" fmla="*/ 12833536 w 13067682"/>
                <a:gd name="connsiteY26" fmla="*/ 1404847 h 1404847"/>
                <a:gd name="connsiteX27" fmla="*/ 12485553 w 13067682"/>
                <a:gd name="connsiteY27" fmla="*/ 1404847 h 1404847"/>
                <a:gd name="connsiteX28" fmla="*/ 11759588 w 13067682"/>
                <a:gd name="connsiteY28" fmla="*/ 1404847 h 1404847"/>
                <a:gd name="connsiteX29" fmla="*/ 11033623 w 13067682"/>
                <a:gd name="connsiteY29" fmla="*/ 1404847 h 1404847"/>
                <a:gd name="connsiteX30" fmla="*/ 10307658 w 13067682"/>
                <a:gd name="connsiteY30" fmla="*/ 1404847 h 1404847"/>
                <a:gd name="connsiteX31" fmla="*/ 9455700 w 13067682"/>
                <a:gd name="connsiteY31" fmla="*/ 1404847 h 1404847"/>
                <a:gd name="connsiteX32" fmla="*/ 8729735 w 13067682"/>
                <a:gd name="connsiteY32" fmla="*/ 1404847 h 1404847"/>
                <a:gd name="connsiteX33" fmla="*/ 8003770 w 13067682"/>
                <a:gd name="connsiteY33" fmla="*/ 1404847 h 1404847"/>
                <a:gd name="connsiteX34" fmla="*/ 7277805 w 13067682"/>
                <a:gd name="connsiteY34" fmla="*/ 1404847 h 1404847"/>
                <a:gd name="connsiteX35" fmla="*/ 6551840 w 13067682"/>
                <a:gd name="connsiteY35" fmla="*/ 1404847 h 1404847"/>
                <a:gd name="connsiteX36" fmla="*/ 5699881 w 13067682"/>
                <a:gd name="connsiteY36" fmla="*/ 1404847 h 1404847"/>
                <a:gd name="connsiteX37" fmla="*/ 5477892 w 13067682"/>
                <a:gd name="connsiteY37" fmla="*/ 1404847 h 1404847"/>
                <a:gd name="connsiteX38" fmla="*/ 5003915 w 13067682"/>
                <a:gd name="connsiteY38" fmla="*/ 1404847 h 1404847"/>
                <a:gd name="connsiteX39" fmla="*/ 4529938 w 13067682"/>
                <a:gd name="connsiteY39" fmla="*/ 1404847 h 1404847"/>
                <a:gd name="connsiteX40" fmla="*/ 3677979 w 13067682"/>
                <a:gd name="connsiteY40" fmla="*/ 1404847 h 1404847"/>
                <a:gd name="connsiteX41" fmla="*/ 2952014 w 13067682"/>
                <a:gd name="connsiteY41" fmla="*/ 1404847 h 1404847"/>
                <a:gd name="connsiteX42" fmla="*/ 2352043 w 13067682"/>
                <a:gd name="connsiteY42" fmla="*/ 1404847 h 1404847"/>
                <a:gd name="connsiteX43" fmla="*/ 1752073 w 13067682"/>
                <a:gd name="connsiteY43" fmla="*/ 1404847 h 1404847"/>
                <a:gd name="connsiteX44" fmla="*/ 900114 w 13067682"/>
                <a:gd name="connsiteY44" fmla="*/ 1404847 h 1404847"/>
                <a:gd name="connsiteX45" fmla="*/ 234146 w 13067682"/>
                <a:gd name="connsiteY45" fmla="*/ 1404847 h 1404847"/>
                <a:gd name="connsiteX46" fmla="*/ 0 w 13067682"/>
                <a:gd name="connsiteY46" fmla="*/ 1170701 h 1404847"/>
                <a:gd name="connsiteX47" fmla="*/ 0 w 13067682"/>
                <a:gd name="connsiteY47" fmla="*/ 711789 h 1404847"/>
                <a:gd name="connsiteX48" fmla="*/ 0 w 13067682"/>
                <a:gd name="connsiteY48" fmla="*/ 234146 h 1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67682" h="1404847" fill="none" extrusionOk="0">
                  <a:moveTo>
                    <a:pt x="0" y="234146"/>
                  </a:moveTo>
                  <a:cubicBezTo>
                    <a:pt x="-5305" y="116223"/>
                    <a:pt x="122774" y="15247"/>
                    <a:pt x="234146" y="0"/>
                  </a:cubicBezTo>
                  <a:cubicBezTo>
                    <a:pt x="563118" y="-25775"/>
                    <a:pt x="754565" y="31244"/>
                    <a:pt x="1086105" y="0"/>
                  </a:cubicBezTo>
                  <a:cubicBezTo>
                    <a:pt x="1417645" y="-31244"/>
                    <a:pt x="1473842" y="82658"/>
                    <a:pt x="1812070" y="0"/>
                  </a:cubicBezTo>
                  <a:cubicBezTo>
                    <a:pt x="2150298" y="-82658"/>
                    <a:pt x="1947678" y="26408"/>
                    <a:pt x="2034059" y="0"/>
                  </a:cubicBezTo>
                  <a:cubicBezTo>
                    <a:pt x="2120440" y="-26408"/>
                    <a:pt x="2666188" y="71597"/>
                    <a:pt x="2886018" y="0"/>
                  </a:cubicBezTo>
                  <a:cubicBezTo>
                    <a:pt x="3105848" y="-71597"/>
                    <a:pt x="3337606" y="89381"/>
                    <a:pt x="3737976" y="0"/>
                  </a:cubicBezTo>
                  <a:cubicBezTo>
                    <a:pt x="4138346" y="-89381"/>
                    <a:pt x="3934050" y="29305"/>
                    <a:pt x="4085960" y="0"/>
                  </a:cubicBezTo>
                  <a:cubicBezTo>
                    <a:pt x="4237870" y="-29305"/>
                    <a:pt x="4572036" y="49155"/>
                    <a:pt x="4937918" y="0"/>
                  </a:cubicBezTo>
                  <a:cubicBezTo>
                    <a:pt x="5303800" y="-49155"/>
                    <a:pt x="5361196" y="25565"/>
                    <a:pt x="5537889" y="0"/>
                  </a:cubicBezTo>
                  <a:cubicBezTo>
                    <a:pt x="5714582" y="-25565"/>
                    <a:pt x="5655078" y="10297"/>
                    <a:pt x="5759878" y="0"/>
                  </a:cubicBezTo>
                  <a:cubicBezTo>
                    <a:pt x="5864678" y="-10297"/>
                    <a:pt x="6318814" y="16327"/>
                    <a:pt x="6611837" y="0"/>
                  </a:cubicBezTo>
                  <a:cubicBezTo>
                    <a:pt x="6904860" y="-16327"/>
                    <a:pt x="7188959" y="89618"/>
                    <a:pt x="7463796" y="0"/>
                  </a:cubicBezTo>
                  <a:cubicBezTo>
                    <a:pt x="7738633" y="-89618"/>
                    <a:pt x="7899491" y="47139"/>
                    <a:pt x="8189761" y="0"/>
                  </a:cubicBezTo>
                  <a:cubicBezTo>
                    <a:pt x="8480032" y="-47139"/>
                    <a:pt x="8779840" y="66463"/>
                    <a:pt x="9041720" y="0"/>
                  </a:cubicBezTo>
                  <a:cubicBezTo>
                    <a:pt x="9303600" y="-66463"/>
                    <a:pt x="9446283" y="33321"/>
                    <a:pt x="9641691" y="0"/>
                  </a:cubicBezTo>
                  <a:cubicBezTo>
                    <a:pt x="9837099" y="-33321"/>
                    <a:pt x="10202890" y="61426"/>
                    <a:pt x="10367655" y="0"/>
                  </a:cubicBezTo>
                  <a:cubicBezTo>
                    <a:pt x="10532420" y="-61426"/>
                    <a:pt x="10689784" y="3839"/>
                    <a:pt x="10841632" y="0"/>
                  </a:cubicBezTo>
                  <a:cubicBezTo>
                    <a:pt x="10993480" y="-3839"/>
                    <a:pt x="11012376" y="4905"/>
                    <a:pt x="11063622" y="0"/>
                  </a:cubicBezTo>
                  <a:cubicBezTo>
                    <a:pt x="11114868" y="-4905"/>
                    <a:pt x="11225552" y="14468"/>
                    <a:pt x="11285611" y="0"/>
                  </a:cubicBezTo>
                  <a:cubicBezTo>
                    <a:pt x="11345670" y="-14468"/>
                    <a:pt x="11531659" y="25753"/>
                    <a:pt x="11633594" y="0"/>
                  </a:cubicBezTo>
                  <a:cubicBezTo>
                    <a:pt x="11735529" y="-25753"/>
                    <a:pt x="11812541" y="4299"/>
                    <a:pt x="11981577" y="0"/>
                  </a:cubicBezTo>
                  <a:cubicBezTo>
                    <a:pt x="12150613" y="-4299"/>
                    <a:pt x="12572872" y="98719"/>
                    <a:pt x="12833536" y="0"/>
                  </a:cubicBezTo>
                  <a:cubicBezTo>
                    <a:pt x="12965484" y="-2254"/>
                    <a:pt x="13084813" y="118182"/>
                    <a:pt x="13067682" y="234146"/>
                  </a:cubicBezTo>
                  <a:cubicBezTo>
                    <a:pt x="13078098" y="384351"/>
                    <a:pt x="13021686" y="503046"/>
                    <a:pt x="13067682" y="711789"/>
                  </a:cubicBezTo>
                  <a:cubicBezTo>
                    <a:pt x="13113678" y="920532"/>
                    <a:pt x="13018035" y="991131"/>
                    <a:pt x="13067682" y="1170701"/>
                  </a:cubicBezTo>
                  <a:cubicBezTo>
                    <a:pt x="13075926" y="1304856"/>
                    <a:pt x="12934947" y="1404120"/>
                    <a:pt x="12833536" y="1404847"/>
                  </a:cubicBezTo>
                  <a:cubicBezTo>
                    <a:pt x="12752827" y="1413572"/>
                    <a:pt x="12642706" y="1373217"/>
                    <a:pt x="12485553" y="1404847"/>
                  </a:cubicBezTo>
                  <a:cubicBezTo>
                    <a:pt x="12328400" y="1436477"/>
                    <a:pt x="12051927" y="1353892"/>
                    <a:pt x="11759588" y="1404847"/>
                  </a:cubicBezTo>
                  <a:cubicBezTo>
                    <a:pt x="11467249" y="1455802"/>
                    <a:pt x="11239167" y="1371005"/>
                    <a:pt x="11033623" y="1404847"/>
                  </a:cubicBezTo>
                  <a:cubicBezTo>
                    <a:pt x="10828079" y="1438689"/>
                    <a:pt x="10628226" y="1339130"/>
                    <a:pt x="10307658" y="1404847"/>
                  </a:cubicBezTo>
                  <a:cubicBezTo>
                    <a:pt x="9987091" y="1470564"/>
                    <a:pt x="9630403" y="1357466"/>
                    <a:pt x="9455700" y="1404847"/>
                  </a:cubicBezTo>
                  <a:cubicBezTo>
                    <a:pt x="9280997" y="1452228"/>
                    <a:pt x="9088773" y="1325908"/>
                    <a:pt x="8729735" y="1404847"/>
                  </a:cubicBezTo>
                  <a:cubicBezTo>
                    <a:pt x="8370698" y="1483786"/>
                    <a:pt x="8315743" y="1369679"/>
                    <a:pt x="8003770" y="1404847"/>
                  </a:cubicBezTo>
                  <a:cubicBezTo>
                    <a:pt x="7691797" y="1440015"/>
                    <a:pt x="7476138" y="1345458"/>
                    <a:pt x="7277805" y="1404847"/>
                  </a:cubicBezTo>
                  <a:cubicBezTo>
                    <a:pt x="7079473" y="1464236"/>
                    <a:pt x="6723978" y="1348284"/>
                    <a:pt x="6551840" y="1404847"/>
                  </a:cubicBezTo>
                  <a:cubicBezTo>
                    <a:pt x="6379703" y="1461410"/>
                    <a:pt x="6015218" y="1357780"/>
                    <a:pt x="5699881" y="1404847"/>
                  </a:cubicBezTo>
                  <a:cubicBezTo>
                    <a:pt x="5384544" y="1451914"/>
                    <a:pt x="5526582" y="1391284"/>
                    <a:pt x="5477892" y="1404847"/>
                  </a:cubicBezTo>
                  <a:cubicBezTo>
                    <a:pt x="5429202" y="1418410"/>
                    <a:pt x="5191950" y="1349273"/>
                    <a:pt x="5003915" y="1404847"/>
                  </a:cubicBezTo>
                  <a:cubicBezTo>
                    <a:pt x="4815880" y="1460421"/>
                    <a:pt x="4725202" y="1378953"/>
                    <a:pt x="4529938" y="1404847"/>
                  </a:cubicBezTo>
                  <a:cubicBezTo>
                    <a:pt x="4334674" y="1430741"/>
                    <a:pt x="3948434" y="1347187"/>
                    <a:pt x="3677979" y="1404847"/>
                  </a:cubicBezTo>
                  <a:cubicBezTo>
                    <a:pt x="3407524" y="1462507"/>
                    <a:pt x="3243500" y="1403583"/>
                    <a:pt x="2952014" y="1404847"/>
                  </a:cubicBezTo>
                  <a:cubicBezTo>
                    <a:pt x="2660528" y="1406111"/>
                    <a:pt x="2506418" y="1375637"/>
                    <a:pt x="2352043" y="1404847"/>
                  </a:cubicBezTo>
                  <a:cubicBezTo>
                    <a:pt x="2197668" y="1434057"/>
                    <a:pt x="1906885" y="1334403"/>
                    <a:pt x="1752073" y="1404847"/>
                  </a:cubicBezTo>
                  <a:cubicBezTo>
                    <a:pt x="1597261" y="1475291"/>
                    <a:pt x="1227932" y="1381078"/>
                    <a:pt x="900114" y="1404847"/>
                  </a:cubicBezTo>
                  <a:cubicBezTo>
                    <a:pt x="572296" y="1428616"/>
                    <a:pt x="383355" y="1389602"/>
                    <a:pt x="234146" y="1404847"/>
                  </a:cubicBezTo>
                  <a:cubicBezTo>
                    <a:pt x="87264" y="1396926"/>
                    <a:pt x="-15035" y="1287319"/>
                    <a:pt x="0" y="1170701"/>
                  </a:cubicBezTo>
                  <a:cubicBezTo>
                    <a:pt x="-35332" y="969671"/>
                    <a:pt x="21903" y="829038"/>
                    <a:pt x="0" y="711789"/>
                  </a:cubicBezTo>
                  <a:cubicBezTo>
                    <a:pt x="-21903" y="594540"/>
                    <a:pt x="40442" y="469113"/>
                    <a:pt x="0" y="234146"/>
                  </a:cubicBezTo>
                  <a:close/>
                </a:path>
                <a:path w="13067682" h="1404847" stroke="0" extrusionOk="0">
                  <a:moveTo>
                    <a:pt x="0" y="234146"/>
                  </a:moveTo>
                  <a:cubicBezTo>
                    <a:pt x="-8336" y="102368"/>
                    <a:pt x="110235" y="4114"/>
                    <a:pt x="234146" y="0"/>
                  </a:cubicBezTo>
                  <a:cubicBezTo>
                    <a:pt x="590414" y="-49559"/>
                    <a:pt x="623799" y="29917"/>
                    <a:pt x="960111" y="0"/>
                  </a:cubicBezTo>
                  <a:cubicBezTo>
                    <a:pt x="1296423" y="-29917"/>
                    <a:pt x="1365306" y="71438"/>
                    <a:pt x="1686076" y="0"/>
                  </a:cubicBezTo>
                  <a:cubicBezTo>
                    <a:pt x="2006847" y="-71438"/>
                    <a:pt x="2136909" y="43149"/>
                    <a:pt x="2412041" y="0"/>
                  </a:cubicBezTo>
                  <a:cubicBezTo>
                    <a:pt x="2687174" y="-43149"/>
                    <a:pt x="2978374" y="75173"/>
                    <a:pt x="3263999" y="0"/>
                  </a:cubicBezTo>
                  <a:cubicBezTo>
                    <a:pt x="3549624" y="-75173"/>
                    <a:pt x="3513752" y="6088"/>
                    <a:pt x="3611982" y="0"/>
                  </a:cubicBezTo>
                  <a:cubicBezTo>
                    <a:pt x="3710212" y="-6088"/>
                    <a:pt x="3990357" y="31692"/>
                    <a:pt x="4211953" y="0"/>
                  </a:cubicBezTo>
                  <a:cubicBezTo>
                    <a:pt x="4433549" y="-31692"/>
                    <a:pt x="4569716" y="39964"/>
                    <a:pt x="4685930" y="0"/>
                  </a:cubicBezTo>
                  <a:cubicBezTo>
                    <a:pt x="4802144" y="-39964"/>
                    <a:pt x="4893031" y="27366"/>
                    <a:pt x="5033914" y="0"/>
                  </a:cubicBezTo>
                  <a:cubicBezTo>
                    <a:pt x="5174797" y="-27366"/>
                    <a:pt x="5594485" y="71450"/>
                    <a:pt x="5759878" y="0"/>
                  </a:cubicBezTo>
                  <a:cubicBezTo>
                    <a:pt x="5925271" y="-71450"/>
                    <a:pt x="5898333" y="402"/>
                    <a:pt x="5981868" y="0"/>
                  </a:cubicBezTo>
                  <a:cubicBezTo>
                    <a:pt x="6065403" y="-402"/>
                    <a:pt x="6128538" y="17896"/>
                    <a:pt x="6203857" y="0"/>
                  </a:cubicBezTo>
                  <a:cubicBezTo>
                    <a:pt x="6279176" y="-17896"/>
                    <a:pt x="6627939" y="73558"/>
                    <a:pt x="6929822" y="0"/>
                  </a:cubicBezTo>
                  <a:cubicBezTo>
                    <a:pt x="7231705" y="-73558"/>
                    <a:pt x="7192122" y="17250"/>
                    <a:pt x="7277805" y="0"/>
                  </a:cubicBezTo>
                  <a:cubicBezTo>
                    <a:pt x="7363488" y="-17250"/>
                    <a:pt x="7480065" y="33067"/>
                    <a:pt x="7625788" y="0"/>
                  </a:cubicBezTo>
                  <a:cubicBezTo>
                    <a:pt x="7771511" y="-33067"/>
                    <a:pt x="8096608" y="57594"/>
                    <a:pt x="8477747" y="0"/>
                  </a:cubicBezTo>
                  <a:cubicBezTo>
                    <a:pt x="8858886" y="-57594"/>
                    <a:pt x="8957173" y="93376"/>
                    <a:pt x="9329706" y="0"/>
                  </a:cubicBezTo>
                  <a:cubicBezTo>
                    <a:pt x="9702239" y="-93376"/>
                    <a:pt x="9679423" y="37028"/>
                    <a:pt x="9803683" y="0"/>
                  </a:cubicBezTo>
                  <a:cubicBezTo>
                    <a:pt x="9927943" y="-37028"/>
                    <a:pt x="10469144" y="67867"/>
                    <a:pt x="10655641" y="0"/>
                  </a:cubicBezTo>
                  <a:cubicBezTo>
                    <a:pt x="10842138" y="-67867"/>
                    <a:pt x="11030545" y="43539"/>
                    <a:pt x="11129618" y="0"/>
                  </a:cubicBezTo>
                  <a:cubicBezTo>
                    <a:pt x="11228691" y="-43539"/>
                    <a:pt x="11587923" y="84871"/>
                    <a:pt x="11855583" y="0"/>
                  </a:cubicBezTo>
                  <a:cubicBezTo>
                    <a:pt x="12123243" y="-84871"/>
                    <a:pt x="12043410" y="14391"/>
                    <a:pt x="12203567" y="0"/>
                  </a:cubicBezTo>
                  <a:cubicBezTo>
                    <a:pt x="12363724" y="-14391"/>
                    <a:pt x="12628397" y="71039"/>
                    <a:pt x="12833536" y="0"/>
                  </a:cubicBezTo>
                  <a:cubicBezTo>
                    <a:pt x="12957308" y="12031"/>
                    <a:pt x="13057668" y="100382"/>
                    <a:pt x="13067682" y="234146"/>
                  </a:cubicBezTo>
                  <a:cubicBezTo>
                    <a:pt x="13075618" y="458745"/>
                    <a:pt x="13037560" y="513533"/>
                    <a:pt x="13067682" y="683692"/>
                  </a:cubicBezTo>
                  <a:cubicBezTo>
                    <a:pt x="13097804" y="853851"/>
                    <a:pt x="13049388" y="1025809"/>
                    <a:pt x="13067682" y="1170701"/>
                  </a:cubicBezTo>
                  <a:cubicBezTo>
                    <a:pt x="13055498" y="1306396"/>
                    <a:pt x="12973811" y="1389503"/>
                    <a:pt x="12833536" y="1404847"/>
                  </a:cubicBezTo>
                  <a:cubicBezTo>
                    <a:pt x="12600498" y="1405303"/>
                    <a:pt x="12443035" y="1387572"/>
                    <a:pt x="12107571" y="1404847"/>
                  </a:cubicBezTo>
                  <a:cubicBezTo>
                    <a:pt x="11772108" y="1422122"/>
                    <a:pt x="11906176" y="1385393"/>
                    <a:pt x="11759588" y="1404847"/>
                  </a:cubicBezTo>
                  <a:cubicBezTo>
                    <a:pt x="11613000" y="1424301"/>
                    <a:pt x="11441946" y="1355899"/>
                    <a:pt x="11159617" y="1404847"/>
                  </a:cubicBezTo>
                  <a:cubicBezTo>
                    <a:pt x="10877288" y="1453795"/>
                    <a:pt x="10892927" y="1381832"/>
                    <a:pt x="10685640" y="1404847"/>
                  </a:cubicBezTo>
                  <a:cubicBezTo>
                    <a:pt x="10478353" y="1427862"/>
                    <a:pt x="10430849" y="1377708"/>
                    <a:pt x="10337657" y="1404847"/>
                  </a:cubicBezTo>
                  <a:cubicBezTo>
                    <a:pt x="10244465" y="1431986"/>
                    <a:pt x="9768635" y="1397253"/>
                    <a:pt x="9485698" y="1404847"/>
                  </a:cubicBezTo>
                  <a:cubicBezTo>
                    <a:pt x="9202761" y="1412441"/>
                    <a:pt x="9293751" y="1393683"/>
                    <a:pt x="9137715" y="1404847"/>
                  </a:cubicBezTo>
                  <a:cubicBezTo>
                    <a:pt x="8981679" y="1416011"/>
                    <a:pt x="8637735" y="1398783"/>
                    <a:pt x="8411750" y="1404847"/>
                  </a:cubicBezTo>
                  <a:cubicBezTo>
                    <a:pt x="8185766" y="1410911"/>
                    <a:pt x="8214094" y="1400169"/>
                    <a:pt x="8063767" y="1404847"/>
                  </a:cubicBezTo>
                  <a:cubicBezTo>
                    <a:pt x="7913440" y="1409525"/>
                    <a:pt x="7793104" y="1366220"/>
                    <a:pt x="7715784" y="1404847"/>
                  </a:cubicBezTo>
                  <a:cubicBezTo>
                    <a:pt x="7638464" y="1443474"/>
                    <a:pt x="7105783" y="1404671"/>
                    <a:pt x="6863825" y="1404847"/>
                  </a:cubicBezTo>
                  <a:cubicBezTo>
                    <a:pt x="6621867" y="1405023"/>
                    <a:pt x="6463036" y="1332616"/>
                    <a:pt x="6137860" y="1404847"/>
                  </a:cubicBezTo>
                  <a:cubicBezTo>
                    <a:pt x="5812685" y="1477078"/>
                    <a:pt x="5991012" y="1383848"/>
                    <a:pt x="5915871" y="1404847"/>
                  </a:cubicBezTo>
                  <a:cubicBezTo>
                    <a:pt x="5840730" y="1425846"/>
                    <a:pt x="5563970" y="1373681"/>
                    <a:pt x="5441894" y="1404847"/>
                  </a:cubicBezTo>
                  <a:cubicBezTo>
                    <a:pt x="5319818" y="1436013"/>
                    <a:pt x="4964379" y="1384222"/>
                    <a:pt x="4715929" y="1404847"/>
                  </a:cubicBezTo>
                  <a:cubicBezTo>
                    <a:pt x="4467480" y="1425472"/>
                    <a:pt x="4260546" y="1352136"/>
                    <a:pt x="3989964" y="1404847"/>
                  </a:cubicBezTo>
                  <a:cubicBezTo>
                    <a:pt x="3719383" y="1457558"/>
                    <a:pt x="3866459" y="1381879"/>
                    <a:pt x="3767975" y="1404847"/>
                  </a:cubicBezTo>
                  <a:cubicBezTo>
                    <a:pt x="3669491" y="1427815"/>
                    <a:pt x="3655939" y="1398470"/>
                    <a:pt x="3545986" y="1404847"/>
                  </a:cubicBezTo>
                  <a:cubicBezTo>
                    <a:pt x="3436033" y="1411224"/>
                    <a:pt x="3412470" y="1400642"/>
                    <a:pt x="3323996" y="1404847"/>
                  </a:cubicBezTo>
                  <a:cubicBezTo>
                    <a:pt x="3235522" y="1409052"/>
                    <a:pt x="3071100" y="1378085"/>
                    <a:pt x="2976013" y="1404847"/>
                  </a:cubicBezTo>
                  <a:cubicBezTo>
                    <a:pt x="2880926" y="1431609"/>
                    <a:pt x="2575937" y="1385776"/>
                    <a:pt x="2250048" y="1404847"/>
                  </a:cubicBezTo>
                  <a:cubicBezTo>
                    <a:pt x="1924160" y="1423918"/>
                    <a:pt x="2105002" y="1403919"/>
                    <a:pt x="2028059" y="1404847"/>
                  </a:cubicBezTo>
                  <a:cubicBezTo>
                    <a:pt x="1951116" y="1405775"/>
                    <a:pt x="1768961" y="1399305"/>
                    <a:pt x="1554082" y="1404847"/>
                  </a:cubicBezTo>
                  <a:cubicBezTo>
                    <a:pt x="1339203" y="1410389"/>
                    <a:pt x="1277094" y="1369839"/>
                    <a:pt x="1206099" y="1404847"/>
                  </a:cubicBezTo>
                  <a:cubicBezTo>
                    <a:pt x="1135104" y="1439855"/>
                    <a:pt x="555514" y="1310683"/>
                    <a:pt x="234146" y="1404847"/>
                  </a:cubicBezTo>
                  <a:cubicBezTo>
                    <a:pt x="92151" y="1372632"/>
                    <a:pt x="28126" y="1304592"/>
                    <a:pt x="0" y="1170701"/>
                  </a:cubicBezTo>
                  <a:cubicBezTo>
                    <a:pt x="-25298" y="1051642"/>
                    <a:pt x="28404" y="888521"/>
                    <a:pt x="0" y="683692"/>
                  </a:cubicBezTo>
                  <a:cubicBezTo>
                    <a:pt x="-28404" y="478863"/>
                    <a:pt x="18662" y="331759"/>
                    <a:pt x="0" y="2341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xmlns="" id="{71A8E04C-AEC6-45B6-B918-CFCAA05A000F}"/>
                </a:ext>
              </a:extLst>
            </p:cNvPr>
            <p:cNvSpPr/>
            <p:nvPr/>
          </p:nvSpPr>
          <p:spPr>
            <a:xfrm>
              <a:off x="1901436" y="3571993"/>
              <a:ext cx="12847400" cy="1310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Năng lực tự học, năng lực giải quyết vấn đề và sáng tạo, năng lực tư duy - năng lực </a:t>
              </a:r>
              <a:r>
                <a:rPr kumimoji="0" lang="nl-NL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sử dụng từ ngữ</a:t>
              </a:r>
              <a:r>
                <a:rPr kumimoji="0" lang="nl-NL" sz="3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78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/>
          <p:nvPr/>
        </p:nvSpPr>
        <p:spPr>
          <a:xfrm>
            <a:off x="1524000" y="8382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</a:rPr>
              <a:t>Nh</a:t>
            </a:r>
            <a:r>
              <a:rPr lang="en-US" altLang="vi-V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FF0000"/>
                </a:solidFill>
              </a:rPr>
              <a:t> ảo thuật</a:t>
            </a:r>
            <a:endParaRPr lang="en-US" altLang="vi-VN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6087" name="Text Box 7"/>
          <p:cNvSpPr txBox="1"/>
          <p:nvPr/>
        </p:nvSpPr>
        <p:spPr>
          <a:xfrm>
            <a:off x="1524000" y="990601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Luyện đọc.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6088" name="Text Box 8"/>
          <p:cNvSpPr txBox="1"/>
          <p:nvPr/>
        </p:nvSpPr>
        <p:spPr>
          <a:xfrm>
            <a:off x="1524000" y="14478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800000"/>
                </a:solidFill>
              </a:rPr>
              <a:t>* Đọc đúng: 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6089" name="Text Box 9"/>
          <p:cNvSpPr txBox="1"/>
          <p:nvPr/>
        </p:nvSpPr>
        <p:spPr>
          <a:xfrm>
            <a:off x="1524000" y="19050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FF"/>
                </a:solidFill>
              </a:rPr>
              <a:t>- nổi tiếng, Xô – phi, lỉnh kỉnh, </a:t>
            </a:r>
            <a:r>
              <a:rPr lang="en-US" altLang="vi-VN" sz="2800" b="1" dirty="0" err="1">
                <a:solidFill>
                  <a:srgbClr val="0000FF"/>
                </a:solidFill>
              </a:rPr>
              <a:t>rạp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xiếc</a:t>
            </a:r>
            <a:r>
              <a:rPr lang="en-US" altLang="vi-VN" sz="2800" dirty="0">
                <a:solidFill>
                  <a:srgbClr val="0000FF"/>
                </a:solidFill>
              </a:rPr>
              <a:t>,</a:t>
            </a:r>
            <a:r>
              <a:rPr lang="vi-VN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mở</a:t>
            </a:r>
            <a:r>
              <a:rPr lang="en-US" altLang="vi-VN" sz="2800" b="1" dirty="0">
                <a:solidFill>
                  <a:srgbClr val="0000FF"/>
                </a:solidFill>
              </a:rPr>
              <a:t> nắp lọ đường. 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6090" name="Text Box 10"/>
          <p:cNvSpPr txBox="1"/>
          <p:nvPr/>
        </p:nvSpPr>
        <p:spPr>
          <a:xfrm>
            <a:off x="1524000" y="23622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800000"/>
                </a:solidFill>
              </a:rPr>
              <a:t>* Ngắt câu: 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6091" name="Text Box 11"/>
          <p:cNvSpPr txBox="1"/>
          <p:nvPr/>
        </p:nvSpPr>
        <p:spPr>
          <a:xfrm>
            <a:off x="1524000" y="28194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en-US" altLang="vi-VN" sz="2800" b="1" dirty="0" err="1" smtClean="0">
                <a:solidFill>
                  <a:srgbClr val="0000FF"/>
                </a:solidFill>
              </a:rPr>
              <a:t>Nhưng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</a:rPr>
              <a:t>hai chị em không dám xin tiền </a:t>
            </a:r>
            <a:r>
              <a:rPr lang="en-US" altLang="vi-VN" sz="2800" b="1" dirty="0" err="1">
                <a:solidFill>
                  <a:srgbClr val="0000FF"/>
                </a:solidFill>
              </a:rPr>
              <a:t>mua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</a:rPr>
              <a:t>vé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</a:rPr>
              <a:t>vì bố đang nằm </a:t>
            </a:r>
            <a:r>
              <a:rPr lang="en-US" altLang="vi-VN" sz="2800" b="1" dirty="0" err="1">
                <a:solidFill>
                  <a:srgbClr val="0000FF"/>
                </a:solidFill>
              </a:rPr>
              <a:t>viện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, </a:t>
            </a:r>
            <a:r>
              <a:rPr lang="en-US" altLang="vi-VN" sz="2800" b="1" dirty="0">
                <a:solidFill>
                  <a:srgbClr val="0000FF"/>
                </a:solidFill>
              </a:rPr>
              <a:t>các em biết mẹ rất cần </a:t>
            </a:r>
            <a:r>
              <a:rPr lang="en-US" altLang="vi-VN" sz="2800" b="1" dirty="0" err="1">
                <a:solidFill>
                  <a:srgbClr val="0000FF"/>
                </a:solidFill>
              </a:rPr>
              <a:t>tiền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.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9709" name="Text Box 5"/>
          <p:cNvSpPr txBox="1"/>
          <p:nvPr/>
        </p:nvSpPr>
        <p:spPr>
          <a:xfrm>
            <a:off x="1524000" y="90489"/>
            <a:ext cx="9144000" cy="581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32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38451" y="2933269"/>
            <a:ext cx="114297" cy="395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86732" y="2928146"/>
            <a:ext cx="114297" cy="395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78" y="3327443"/>
            <a:ext cx="114297" cy="395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15168" y="3344104"/>
            <a:ext cx="114297" cy="395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67780" y="3370264"/>
            <a:ext cx="114297" cy="395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9" grpId="0"/>
      <p:bldP spid="46090" grpId="0"/>
      <p:bldP spid="460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/>
          <p:nvPr/>
        </p:nvSpPr>
        <p:spPr>
          <a:xfrm>
            <a:off x="1524000" y="8382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</a:rPr>
              <a:t>Nh</a:t>
            </a:r>
            <a:r>
              <a:rPr lang="en-US" altLang="vi-V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FF0000"/>
                </a:solidFill>
              </a:rPr>
              <a:t> ảo thuật</a:t>
            </a:r>
            <a:endParaRPr lang="en-US" altLang="vi-VN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6087" name="Text Box 7"/>
          <p:cNvSpPr txBox="1"/>
          <p:nvPr/>
        </p:nvSpPr>
        <p:spPr>
          <a:xfrm>
            <a:off x="1524000" y="990601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Luyện đọc.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6088" name="Text Box 8"/>
          <p:cNvSpPr txBox="1"/>
          <p:nvPr/>
        </p:nvSpPr>
        <p:spPr>
          <a:xfrm>
            <a:off x="1524000" y="14478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800000"/>
                </a:solidFill>
              </a:rPr>
              <a:t>* Đọc đúng: 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6089" name="Text Box 9"/>
          <p:cNvSpPr txBox="1"/>
          <p:nvPr/>
        </p:nvSpPr>
        <p:spPr>
          <a:xfrm>
            <a:off x="1524000" y="19050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FF"/>
                </a:solidFill>
              </a:rPr>
              <a:t>- nổi tiếng, Xô – phi, lỉnh kỉnh, </a:t>
            </a:r>
            <a:r>
              <a:rPr lang="en-US" altLang="vi-VN" sz="2800" b="1" dirty="0" err="1">
                <a:solidFill>
                  <a:srgbClr val="0000FF"/>
                </a:solidFill>
              </a:rPr>
              <a:t>rạp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xiếc</a:t>
            </a:r>
            <a:r>
              <a:rPr lang="en-US" altLang="vi-VN" sz="2800" dirty="0">
                <a:solidFill>
                  <a:srgbClr val="0000FF"/>
                </a:solidFill>
              </a:rPr>
              <a:t>,</a:t>
            </a:r>
            <a:r>
              <a:rPr lang="vi-VN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mở</a:t>
            </a:r>
            <a:r>
              <a:rPr lang="en-US" altLang="vi-VN" sz="2800" b="1" dirty="0">
                <a:solidFill>
                  <a:srgbClr val="0000FF"/>
                </a:solidFill>
              </a:rPr>
              <a:t> nắp lọ đường. 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6090" name="Text Box 10"/>
          <p:cNvSpPr txBox="1"/>
          <p:nvPr/>
        </p:nvSpPr>
        <p:spPr>
          <a:xfrm>
            <a:off x="1524000" y="23622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800000"/>
                </a:solidFill>
              </a:rPr>
              <a:t>* Ngắt câu: 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6091" name="Text Box 11"/>
          <p:cNvSpPr txBox="1"/>
          <p:nvPr/>
        </p:nvSpPr>
        <p:spPr>
          <a:xfrm>
            <a:off x="1524000" y="28194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- Nhưng/ hai chị em không dám xin tiền mua vé/ vì bố đang nằm viện,/ các em biết mẹ rất cần tiền.//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6092" name="Text Box 12"/>
          <p:cNvSpPr txBox="1"/>
          <p:nvPr/>
        </p:nvSpPr>
        <p:spPr>
          <a:xfrm>
            <a:off x="1524000" y="37338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800000"/>
                </a:solidFill>
              </a:rPr>
              <a:t>* Giải nghĩa từ: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177" name="Text Box 3"/>
          <p:cNvSpPr txBox="1"/>
          <p:nvPr/>
        </p:nvSpPr>
        <p:spPr>
          <a:xfrm>
            <a:off x="1524000" y="41910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</a:rPr>
              <a:t>Ảo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thuật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7185" name="Text Box 7"/>
          <p:cNvSpPr txBox="1"/>
          <p:nvPr/>
        </p:nvSpPr>
        <p:spPr>
          <a:xfrm>
            <a:off x="1524000" y="51054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</a:rPr>
              <a:t>Chứng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kiến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7186" name="Text Box 5"/>
          <p:cNvSpPr txBox="1"/>
          <p:nvPr/>
        </p:nvSpPr>
        <p:spPr>
          <a:xfrm>
            <a:off x="1524000" y="458628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</a:rPr>
              <a:t>Tình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cờ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endParaRPr lang="en-US" altLang="vi-VN" sz="28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Text Box 7"/>
          <p:cNvSpPr txBox="1"/>
          <p:nvPr/>
        </p:nvSpPr>
        <p:spPr>
          <a:xfrm>
            <a:off x="1524000" y="55626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</a:rPr>
              <a:t>Thán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phục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1524000" y="603694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</a:rPr>
              <a:t>Đại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</a:t>
            </a:r>
            <a:r>
              <a:rPr lang="en-US" altLang="vi-VN" sz="2800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 err="1">
                <a:solidFill>
                  <a:srgbClr val="0000FF"/>
                </a:solidFill>
              </a:rPr>
              <a:t>i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9709" name="Text Box 5"/>
          <p:cNvSpPr txBox="1"/>
          <p:nvPr/>
        </p:nvSpPr>
        <p:spPr>
          <a:xfrm>
            <a:off x="1524000" y="90489"/>
            <a:ext cx="9144000" cy="581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32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/>
      <p:bldP spid="7177" grpId="0"/>
      <p:bldP spid="7185" grpId="0"/>
      <p:bldP spid="7186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/>
          <p:cNvSpPr txBox="1"/>
          <p:nvPr/>
        </p:nvSpPr>
        <p:spPr>
          <a:xfrm>
            <a:off x="1524000" y="1035050"/>
            <a:ext cx="9144000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Nh</a:t>
            </a:r>
            <a:r>
              <a:rPr lang="en-US" altLang="vi-VN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</a:rPr>
              <a:t> ảo thuật</a:t>
            </a:r>
            <a:endParaRPr lang="en-US" altLang="vi-VN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0722" name="Picture 2" descr="ao thua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429000"/>
            <a:ext cx="29718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 Box 5"/>
          <p:cNvSpPr txBox="1"/>
          <p:nvPr/>
        </p:nvSpPr>
        <p:spPr>
          <a:xfrm>
            <a:off x="1524000" y="100014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32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048" y="3033347"/>
            <a:ext cx="3728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vi-VN" altLang="vi-VN" sz="3600" b="1" dirty="0" smtClean="0">
                <a:solidFill>
                  <a:srgbClr val="0000FF"/>
                </a:solidFill>
              </a:rPr>
              <a:t>Luyện đọc nhóm </a:t>
            </a:r>
            <a:endParaRPr lang="en-US" altLang="vi-VN" sz="36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6"/>
          <p:cNvSpPr txBox="1"/>
          <p:nvPr/>
        </p:nvSpPr>
        <p:spPr>
          <a:xfrm>
            <a:off x="1510173" y="657146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Nh</a:t>
            </a:r>
            <a:r>
              <a:rPr lang="en-US" altLang="vi-VN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</a:rPr>
              <a:t> ảo thuật</a:t>
            </a:r>
            <a:endParaRPr lang="en-US" altLang="vi-VN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1746" name="Text Box 7"/>
          <p:cNvSpPr txBox="1"/>
          <p:nvPr/>
        </p:nvSpPr>
        <p:spPr>
          <a:xfrm>
            <a:off x="1524000" y="1143001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Tìm hiểu b</a:t>
            </a:r>
            <a:r>
              <a:rPr lang="en-US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</a:rPr>
              <a:t>i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9218" name="Text Box 3"/>
          <p:cNvSpPr txBox="1"/>
          <p:nvPr/>
        </p:nvSpPr>
        <p:spPr>
          <a:xfrm>
            <a:off x="1676400" y="1600200"/>
            <a:ext cx="89916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600" b="1" dirty="0">
                <a:solidFill>
                  <a:srgbClr val="800000"/>
                </a:solidFill>
              </a:rPr>
              <a:t>1. </a:t>
            </a:r>
            <a:r>
              <a:rPr lang="vi-VN" altLang="vi-VN" sz="26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vi-VN" altLang="vi-VN" sz="2600" b="1" dirty="0">
                <a:solidFill>
                  <a:srgbClr val="800000"/>
                </a:solidFill>
              </a:rPr>
              <a:t>Vì sao chị em Xô-phi không đi xem ảo thuật?</a:t>
            </a:r>
            <a:endParaRPr lang="en-US" altLang="vi-VN" sz="26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1676400" y="2971801"/>
            <a:ext cx="8991600" cy="885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600" dirty="0">
                <a:solidFill>
                  <a:srgbClr val="800000"/>
                </a:solidFill>
              </a:rPr>
              <a:t> * </a:t>
            </a:r>
            <a:r>
              <a:rPr lang="en-US" altLang="vi-VN" sz="2600" b="1" dirty="0">
                <a:solidFill>
                  <a:srgbClr val="800000"/>
                </a:solidFill>
              </a:rPr>
              <a:t>C</a:t>
            </a:r>
            <a:r>
              <a:rPr lang="vi-VN" altLang="vi-VN" sz="2600" b="1" dirty="0">
                <a:solidFill>
                  <a:srgbClr val="800000"/>
                </a:solidFill>
              </a:rPr>
              <a:t>hị em Xô-phi không đi xem ảo thuật</a:t>
            </a:r>
            <a:r>
              <a:rPr lang="vi-VN" altLang="vi-VN" sz="2600" dirty="0">
                <a:solidFill>
                  <a:srgbClr val="800000"/>
                </a:solidFill>
              </a:rPr>
              <a:t> </a:t>
            </a:r>
            <a:r>
              <a:rPr lang="en-US" altLang="vi-VN" sz="2600" b="1" dirty="0">
                <a:solidFill>
                  <a:srgbClr val="800000"/>
                </a:solidFill>
              </a:rPr>
              <a:t>t</a:t>
            </a:r>
            <a:r>
              <a:rPr lang="vi-VN" altLang="vi-VN" sz="2600" b="1" dirty="0">
                <a:solidFill>
                  <a:srgbClr val="800000"/>
                </a:solidFill>
              </a:rPr>
              <a:t>hể hiện sự cảm thông</a:t>
            </a:r>
            <a:r>
              <a:rPr lang="en-US" altLang="vi-VN" sz="2600" b="1" dirty="0">
                <a:solidFill>
                  <a:srgbClr val="800000"/>
                </a:solidFill>
              </a:rPr>
              <a:t> với ai?  </a:t>
            </a:r>
            <a:r>
              <a:rPr lang="vi-VN" altLang="vi-VN" sz="2600" b="1" dirty="0">
                <a:solidFill>
                  <a:srgbClr val="800000"/>
                </a:solidFill>
              </a:rPr>
              <a:t>- Tự nhận thức bản thân</a:t>
            </a:r>
            <a:r>
              <a:rPr lang="en-US" altLang="vi-VN" sz="2600" b="1" dirty="0">
                <a:solidFill>
                  <a:srgbClr val="800000"/>
                </a:solidFill>
              </a:rPr>
              <a:t> như thế n</a:t>
            </a:r>
            <a:r>
              <a:rPr lang="en-US" altLang="vi-VN" sz="26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800000"/>
                </a:solidFill>
              </a:rPr>
              <a:t>o?</a:t>
            </a:r>
            <a:endParaRPr lang="en-US" altLang="vi-VN" sz="2600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524000" y="4800600"/>
            <a:ext cx="89916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600" b="1" dirty="0">
                <a:solidFill>
                  <a:srgbClr val="800000"/>
                </a:solidFill>
              </a:rPr>
              <a:t>2.</a:t>
            </a:r>
            <a:r>
              <a:rPr lang="vi-VN" altLang="vi-VN" sz="26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vi-VN" altLang="vi-VN" sz="2600" b="1" dirty="0">
                <a:solidFill>
                  <a:srgbClr val="800000"/>
                </a:solidFill>
              </a:rPr>
              <a:t>Hai chị em đã gặp v</a:t>
            </a:r>
            <a:r>
              <a:rPr lang="vi-VN" altLang="vi-VN" sz="26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600" b="1" dirty="0">
                <a:solidFill>
                  <a:srgbClr val="800000"/>
                </a:solidFill>
              </a:rPr>
              <a:t> giúp đỡ nh</a:t>
            </a:r>
            <a:r>
              <a:rPr lang="vi-VN" altLang="vi-VN" sz="26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600" b="1" dirty="0">
                <a:solidFill>
                  <a:srgbClr val="800000"/>
                </a:solidFill>
              </a:rPr>
              <a:t> ảo thuật như thế n</a:t>
            </a:r>
            <a:r>
              <a:rPr lang="vi-VN" altLang="vi-VN" sz="26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600" b="1" dirty="0">
                <a:solidFill>
                  <a:srgbClr val="800000"/>
                </a:solidFill>
              </a:rPr>
              <a:t>o?</a:t>
            </a:r>
            <a:endParaRPr lang="en-US" altLang="vi-VN" sz="26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22" name="Text Box 3"/>
          <p:cNvSpPr txBox="1"/>
          <p:nvPr/>
        </p:nvSpPr>
        <p:spPr>
          <a:xfrm>
            <a:off x="1676400" y="2008189"/>
            <a:ext cx="8763000" cy="885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r>
              <a:rPr lang="en-US" altLang="vi-VN" sz="2600" b="1" dirty="0">
                <a:solidFill>
                  <a:srgbClr val="0000FF"/>
                </a:solidFill>
              </a:rPr>
              <a:t>- </a:t>
            </a:r>
            <a:r>
              <a:rPr lang="vi-VN" altLang="vi-VN" sz="2600" b="1" dirty="0">
                <a:solidFill>
                  <a:srgbClr val="0000FF"/>
                </a:solidFill>
              </a:rPr>
              <a:t>Vì bố của các em đang nằm viện mẹ rất cần tiền chữa bệnh cho bố, các em không dám xin tiền mẹ mua vé.</a:t>
            </a:r>
            <a:endParaRPr lang="en-US" altLang="vi-VN" sz="26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00200" y="3938589"/>
            <a:ext cx="9067800" cy="885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r>
              <a:rPr lang="en-US" altLang="vi-VN" sz="2600" b="1" dirty="0">
                <a:solidFill>
                  <a:srgbClr val="0000FF"/>
                </a:solidFill>
              </a:rPr>
              <a:t>-  C</a:t>
            </a:r>
            <a:r>
              <a:rPr lang="vi-VN" altLang="vi-VN" sz="2600" b="1" dirty="0">
                <a:solidFill>
                  <a:srgbClr val="0000FF"/>
                </a:solidFill>
              </a:rPr>
              <a:t>hị em Xô-phi không đi xem ảo thuật</a:t>
            </a:r>
            <a:r>
              <a:rPr lang="vi-VN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b="1" dirty="0">
                <a:solidFill>
                  <a:srgbClr val="0000FF"/>
                </a:solidFill>
              </a:rPr>
              <a:t>t</a:t>
            </a:r>
            <a:r>
              <a:rPr lang="vi-VN" altLang="vi-VN" sz="2600" b="1" dirty="0">
                <a:solidFill>
                  <a:srgbClr val="0000FF"/>
                </a:solidFill>
              </a:rPr>
              <a:t>hể hiện sự cảm thông</a:t>
            </a:r>
            <a:r>
              <a:rPr lang="en-US" altLang="vi-VN" sz="2600" b="1" dirty="0">
                <a:solidFill>
                  <a:srgbClr val="0000FF"/>
                </a:solidFill>
              </a:rPr>
              <a:t> với mẹ</a:t>
            </a:r>
            <a:r>
              <a:rPr lang="vi-VN" altLang="vi-VN" sz="2600" b="1" dirty="0">
                <a:solidFill>
                  <a:srgbClr val="0000FF"/>
                </a:solidFill>
              </a:rPr>
              <a:t> - Tự nhận thức bản thân</a:t>
            </a:r>
            <a:r>
              <a:rPr lang="en-US" altLang="vi-VN" sz="2600" b="1" dirty="0">
                <a:solidFill>
                  <a:srgbClr val="0000FF"/>
                </a:solidFill>
              </a:rPr>
              <a:t> không l</a:t>
            </a:r>
            <a:r>
              <a:rPr lang="en-US" altLang="vi-VN" sz="26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</a:rPr>
              <a:t>m phiền lòng bố mẹ.</a:t>
            </a:r>
            <a:endParaRPr lang="en-US" altLang="vi-VN" sz="26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8142" name="Text Box 14"/>
          <p:cNvSpPr txBox="1"/>
          <p:nvPr/>
        </p:nvSpPr>
        <p:spPr>
          <a:xfrm>
            <a:off x="1524000" y="5334000"/>
            <a:ext cx="9144000" cy="1282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vl="1"/>
            <a:r>
              <a:rPr lang="en-US" altLang="vi-VN" sz="2600" b="1" dirty="0">
                <a:solidFill>
                  <a:srgbClr val="0000FF"/>
                </a:solidFill>
              </a:rPr>
              <a:t>- </a:t>
            </a:r>
            <a:r>
              <a:rPr lang="vi-VN" altLang="vi-VN" sz="2600" b="1" dirty="0">
                <a:solidFill>
                  <a:srgbClr val="0000FF"/>
                </a:solidFill>
              </a:rPr>
              <a:t>Hai chị em đã gặp v</a:t>
            </a:r>
            <a:r>
              <a:rPr lang="vi-VN" altLang="vi-VN" sz="26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600" b="1" dirty="0">
                <a:solidFill>
                  <a:srgbClr val="0000FF"/>
                </a:solidFill>
              </a:rPr>
              <a:t> giúp đỡ nh</a:t>
            </a:r>
            <a:r>
              <a:rPr lang="vi-VN" altLang="vi-VN" sz="26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600" b="1" dirty="0">
                <a:solidFill>
                  <a:srgbClr val="0000FF"/>
                </a:solidFill>
              </a:rPr>
              <a:t> ảo thuật</a:t>
            </a:r>
            <a:r>
              <a:rPr lang="en-US" altLang="vi-VN" sz="2600" b="1" dirty="0">
                <a:solidFill>
                  <a:srgbClr val="0000FF"/>
                </a:solidFill>
              </a:rPr>
              <a:t> l</a:t>
            </a:r>
            <a:r>
              <a:rPr lang="en-US" altLang="vi-VN" sz="26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</a:rPr>
              <a:t>: </a:t>
            </a:r>
            <a:r>
              <a:rPr lang="vi-VN" altLang="vi-VN" sz="2600" dirty="0">
                <a:solidFill>
                  <a:srgbClr val="0000FF"/>
                </a:solidFill>
              </a:rPr>
              <a:t> </a:t>
            </a:r>
            <a:r>
              <a:rPr lang="vi-VN" altLang="vi-VN" sz="2600" b="1" dirty="0">
                <a:solidFill>
                  <a:srgbClr val="0000FF"/>
                </a:solidFill>
              </a:rPr>
              <a:t>Tình cờ gặp chú Lí ở ga, hai chị em đã giúp chú mang những đồ đạc lỉnh kỉnh đến rạp xiếc.</a:t>
            </a:r>
            <a:endParaRPr lang="en-US" altLang="vi-VN" sz="26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31753" name="Text Box 5"/>
          <p:cNvSpPr txBox="1"/>
          <p:nvPr/>
        </p:nvSpPr>
        <p:spPr>
          <a:xfrm>
            <a:off x="1485900" y="1365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3318" grpId="0"/>
      <p:bldP spid="5" grpId="0"/>
      <p:bldP spid="9222" grpId="0"/>
      <p:bldP spid="7" grpId="0"/>
      <p:bldP spid="48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/>
          <p:nvPr/>
        </p:nvSpPr>
        <p:spPr>
          <a:xfrm>
            <a:off x="1524000" y="70485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</a:rPr>
              <a:t> ảo thuật</a:t>
            </a:r>
            <a:endParaRPr lang="en-US" altLang="vi-VN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218" name="Text Box 3"/>
          <p:cNvSpPr txBox="1"/>
          <p:nvPr/>
        </p:nvSpPr>
        <p:spPr>
          <a:xfrm>
            <a:off x="1524000" y="1676401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800000"/>
                </a:solidFill>
              </a:rPr>
              <a:t>3.</a:t>
            </a:r>
            <a:r>
              <a:rPr lang="vi-VN" altLang="vi-VN" sz="2800" b="1" dirty="0">
                <a:solidFill>
                  <a:srgbClr val="800000"/>
                </a:solidFill>
              </a:rPr>
              <a:t> Vì sao hai chị em không nhờ chú Lí dẫn v</a:t>
            </a:r>
            <a:r>
              <a:rPr lang="vi-VN" altLang="vi-VN" sz="28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800000"/>
                </a:solidFill>
              </a:rPr>
              <a:t>o rạp? 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534453" y="4105914"/>
            <a:ext cx="8763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800000"/>
                </a:solidFill>
              </a:rPr>
              <a:t>4 .</a:t>
            </a:r>
            <a:r>
              <a:rPr lang="vi-VN" altLang="vi-VN" sz="2800" b="1" dirty="0">
                <a:solidFill>
                  <a:srgbClr val="800000"/>
                </a:solidFill>
              </a:rPr>
              <a:t>  Những chuyện gì đã xảy ra khi mọi người uống tr</a:t>
            </a:r>
            <a:r>
              <a:rPr lang="vi-VN" altLang="vi-VN" sz="28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800000"/>
                </a:solidFill>
              </a:rPr>
              <a:t>?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222" name="Text Box 3"/>
          <p:cNvSpPr txBox="1"/>
          <p:nvPr/>
        </p:nvSpPr>
        <p:spPr>
          <a:xfrm>
            <a:off x="1524001" y="2182543"/>
            <a:ext cx="8963779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lvl="1"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vi-VN" altLang="vi-VN" sz="2800" b="1" dirty="0">
                <a:solidFill>
                  <a:srgbClr val="0000FF"/>
                </a:solidFill>
              </a:rPr>
              <a:t>Hai chị em nhớ lời mẹ dặn không được l</a:t>
            </a:r>
            <a:r>
              <a:rPr lang="vi-VN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00FF"/>
                </a:solidFill>
              </a:rPr>
              <a:t>m phiền người khác nên không muốn nhờ chú trả ơn.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47862" y="3556058"/>
            <a:ext cx="92962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lvl="1"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vi-VN" altLang="vi-VN" sz="2800" b="1" dirty="0">
                <a:solidFill>
                  <a:srgbClr val="0000FF"/>
                </a:solidFill>
              </a:rPr>
              <a:t>Chú muốn cảm ơn hai bạn nhỏ rất ngoan, đã giúp đỡ chú</a:t>
            </a:r>
            <a:r>
              <a:rPr lang="en-US" altLang="vi-VN" sz="2800" b="1" dirty="0">
                <a:solidFill>
                  <a:srgbClr val="0000FF"/>
                </a:solidFill>
              </a:rPr>
              <a:t>.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9164" name="Text Box 12"/>
          <p:cNvSpPr txBox="1"/>
          <p:nvPr/>
        </p:nvSpPr>
        <p:spPr>
          <a:xfrm>
            <a:off x="1524000" y="3145632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dirty="0">
                <a:solidFill>
                  <a:srgbClr val="800000"/>
                </a:solidFill>
              </a:rPr>
              <a:t>+ </a:t>
            </a:r>
            <a:r>
              <a:rPr lang="vi-VN" altLang="vi-VN" sz="2800" b="1" dirty="0">
                <a:solidFill>
                  <a:srgbClr val="800000"/>
                </a:solidFill>
              </a:rPr>
              <a:t>Vì sao chú Lí tìm đến nh</a:t>
            </a:r>
            <a:r>
              <a:rPr lang="vi-VN" altLang="vi-VN" sz="28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800000"/>
                </a:solidFill>
              </a:rPr>
              <a:t> Xô-phi v</a:t>
            </a:r>
            <a:r>
              <a:rPr lang="vi-VN" altLang="vi-VN" sz="2800" b="1" dirty="0">
                <a:solidFill>
                  <a:srgbClr val="80000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800000"/>
                </a:solidFill>
              </a:rPr>
              <a:t> Mác?</a:t>
            </a:r>
            <a:endParaRPr lang="en-US" altLang="vi-VN" sz="2800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2775" name="Text Box 13"/>
          <p:cNvSpPr txBox="1"/>
          <p:nvPr/>
        </p:nvSpPr>
        <p:spPr>
          <a:xfrm>
            <a:off x="1524000" y="1143001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Tìm hiểu b</a:t>
            </a:r>
            <a:r>
              <a:rPr lang="en-US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</a:rPr>
              <a:t>i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49166" name="Text Box 14"/>
          <p:cNvSpPr txBox="1"/>
          <p:nvPr/>
        </p:nvSpPr>
        <p:spPr>
          <a:xfrm>
            <a:off x="1479047" y="4686300"/>
            <a:ext cx="9144000" cy="1800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114300" lvl="1" eaLnBrk="0" hangingPunct="0"/>
            <a:r>
              <a:rPr lang="en-US" altLang="vi-VN" sz="2800" b="1" dirty="0">
                <a:solidFill>
                  <a:srgbClr val="0000FF"/>
                </a:solidFill>
              </a:rPr>
              <a:t>    - </a:t>
            </a:r>
            <a:r>
              <a:rPr lang="vi-VN" altLang="vi-VN" sz="2800" b="1" dirty="0">
                <a:solidFill>
                  <a:srgbClr val="0000FF"/>
                </a:solidFill>
              </a:rPr>
              <a:t>Đã xảy ra hết bất ngờ n</a:t>
            </a:r>
            <a:r>
              <a:rPr lang="vi-VN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00FF"/>
                </a:solidFill>
              </a:rPr>
              <a:t>y đến bất ngờ khác: Một cái bánh bỗng biến th</a:t>
            </a:r>
            <a:r>
              <a:rPr lang="vi-VN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00FF"/>
                </a:solidFill>
              </a:rPr>
              <a:t>nh hai, các dải băng đủ sắc m</a:t>
            </a:r>
            <a:r>
              <a:rPr lang="vi-VN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00FF"/>
                </a:solidFill>
              </a:rPr>
              <a:t>u từ lọ đường bắn ra, một chú thỏ trắng mắt hồng bỗng nằm trên chân Mác</a:t>
            </a:r>
            <a:r>
              <a:rPr lang="en-US" altLang="vi-VN" sz="2800" b="1" dirty="0">
                <a:solidFill>
                  <a:srgbClr val="0000FF"/>
                </a:solidFill>
              </a:rPr>
              <a:t>.</a:t>
            </a:r>
            <a:endParaRPr lang="en-US" altLang="vi-VN" sz="28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32777" name="Text Box 5"/>
          <p:cNvSpPr txBox="1"/>
          <p:nvPr/>
        </p:nvSpPr>
        <p:spPr>
          <a:xfrm>
            <a:off x="1485900" y="1365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  <p:bldP spid="9222" grpId="0"/>
      <p:bldP spid="7" grpId="0"/>
      <p:bldP spid="49164" grpId="0"/>
      <p:bldP spid="491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6"/>
          <p:cNvSpPr txBox="1"/>
          <p:nvPr/>
        </p:nvSpPr>
        <p:spPr>
          <a:xfrm>
            <a:off x="1524000" y="69373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Nh</a:t>
            </a:r>
            <a:r>
              <a:rPr lang="en-US" alt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</a:rPr>
              <a:t> ảo thuật</a:t>
            </a:r>
            <a:endParaRPr lang="en-US" altLang="vi-VN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3794" name="Text Box 7"/>
          <p:cNvSpPr txBox="1"/>
          <p:nvPr/>
        </p:nvSpPr>
        <p:spPr>
          <a:xfrm>
            <a:off x="1524000" y="1143001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Tìm hiểu b</a:t>
            </a:r>
            <a:r>
              <a:rPr lang="en-US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</a:rPr>
              <a:t>i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9218" name="Text Box 3"/>
          <p:cNvSpPr txBox="1"/>
          <p:nvPr/>
        </p:nvSpPr>
        <p:spPr>
          <a:xfrm>
            <a:off x="1524000" y="1676401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vi-VN" sz="2800" b="1" dirty="0">
                <a:solidFill>
                  <a:srgbClr val="800000"/>
                </a:solidFill>
              </a:rPr>
              <a:t>5.</a:t>
            </a:r>
            <a:r>
              <a:rPr lang="vi-VN" altLang="vi-VN" sz="2800" b="1" dirty="0">
                <a:solidFill>
                  <a:srgbClr val="800000"/>
                </a:solidFill>
              </a:rPr>
              <a:t> Theo em, chị em Xô-phi đã được xem ảo thuật chưa</a:t>
            </a:r>
            <a:r>
              <a:rPr lang="en-US" altLang="vi-VN" sz="2800" b="1" dirty="0">
                <a:solidFill>
                  <a:srgbClr val="800000"/>
                </a:solidFill>
              </a:rPr>
              <a:t>?</a:t>
            </a:r>
            <a:endParaRPr lang="en-US" altLang="vi-VN" sz="2800" b="1" dirty="0">
              <a:solidFill>
                <a:srgbClr val="8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222" name="Text Box 3"/>
          <p:cNvSpPr txBox="1"/>
          <p:nvPr/>
        </p:nvSpPr>
        <p:spPr>
          <a:xfrm>
            <a:off x="1524000" y="2286001"/>
            <a:ext cx="8763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0" lvl="1" eaLnBrk="0" hangingPunct="0"/>
            <a:r>
              <a:rPr lang="en-US" altLang="vi-VN" sz="2800" b="1" dirty="0">
                <a:solidFill>
                  <a:srgbClr val="0000FF"/>
                </a:solidFill>
              </a:rPr>
              <a:t>- </a:t>
            </a:r>
            <a:r>
              <a:rPr lang="vi-VN" altLang="vi-VN" sz="2800" b="1" dirty="0">
                <a:solidFill>
                  <a:srgbClr val="0000FF"/>
                </a:solidFill>
              </a:rPr>
              <a:t>Chị em Xô-phi đã được xem ảo thuật ngay tại nh</a:t>
            </a:r>
            <a:r>
              <a:rPr lang="vi-VN" altLang="vi-VN" sz="2800" b="1" dirty="0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00FF"/>
                </a:solidFill>
              </a:rPr>
              <a:t>.</a:t>
            </a:r>
            <a:endParaRPr lang="en-US" altLang="vi-VN" sz="2800" b="1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00200" y="2819401"/>
            <a:ext cx="9067800" cy="1800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0" lvl="1" eaLnBrk="0" hangingPunct="0"/>
            <a:r>
              <a:rPr lang="en-US" altLang="vi-VN" sz="2800" b="1" dirty="0">
                <a:solidFill>
                  <a:srgbClr val="002060"/>
                </a:solidFill>
              </a:rPr>
              <a:t> + </a:t>
            </a:r>
            <a:r>
              <a:rPr lang="vi-VN" altLang="vi-VN" sz="2800" b="1" dirty="0">
                <a:solidFill>
                  <a:srgbClr val="002060"/>
                </a:solidFill>
              </a:rPr>
              <a:t>Nh</a:t>
            </a:r>
            <a:r>
              <a:rPr lang="vi-VN" altLang="vi-VN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2060"/>
                </a:solidFill>
              </a:rPr>
              <a:t> ảo thuật Trung Quốc nổi tiếng đã tìm đến tận nh</a:t>
            </a:r>
            <a:r>
              <a:rPr lang="vi-VN" altLang="vi-VN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2060"/>
                </a:solidFill>
              </a:rPr>
              <a:t> hai bạn nhỏ để biểu diễn, b</a:t>
            </a:r>
            <a:r>
              <a:rPr lang="vi-VN" altLang="vi-VN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à</a:t>
            </a:r>
            <a:r>
              <a:rPr lang="vi-VN" altLang="vi-VN" sz="2800" b="1" dirty="0">
                <a:solidFill>
                  <a:srgbClr val="002060"/>
                </a:solidFill>
              </a:rPr>
              <a:t>y tỏ sự cám ơn đối với hai bạn. Sự ngoan ngoãn, lòng tốt của hai bạn đã được đền đáp.</a:t>
            </a:r>
            <a:endParaRPr lang="en-US" altLang="vi-VN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3798" name="Text Box 5"/>
          <p:cNvSpPr txBox="1"/>
          <p:nvPr/>
        </p:nvSpPr>
        <p:spPr>
          <a:xfrm>
            <a:off x="1485900" y="136526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</a:rPr>
              <a:t>Tập đọc – Kể chuyện</a:t>
            </a:r>
            <a:endParaRPr lang="en-US" altLang="vi-VN" sz="2800" b="1" u="sng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1105</Words>
  <Application>Microsoft Office PowerPoint</Application>
  <PresentationFormat>Widescreen</PresentationFormat>
  <Paragraphs>98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SimSun</vt:lpstr>
      <vt:lpstr>SimSun</vt:lpstr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Default Design</vt:lpstr>
      <vt:lpstr>Office 主题​​</vt:lpstr>
      <vt:lpstr>1_Office 主题</vt:lpstr>
      <vt:lpstr>Slipstream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KuNho</dc:creator>
  <cp:lastModifiedBy>Microsoft account</cp:lastModifiedBy>
  <cp:revision>44</cp:revision>
  <dcterms:created xsi:type="dcterms:W3CDTF">2015-01-20T15:55:58Z</dcterms:created>
  <dcterms:modified xsi:type="dcterms:W3CDTF">2022-02-19T15:43:27Z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10A4C59A97454E86889DE0F1DFD90001</vt:lpwstr>
  </property>
  <property fmtid="{D5CDD505-2E9C-101B-9397-08002B2CF9AE}" pid="3" name="KSOProductBuildVer">
    <vt:lpwstr>1033-11.2.0.10385</vt:lpwstr>
  </property>
</Properties>
</file>