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2" r:id="rId2"/>
    <p:sldId id="259" r:id="rId3"/>
    <p:sldId id="303" r:id="rId4"/>
    <p:sldId id="304" r:id="rId5"/>
    <p:sldId id="261" r:id="rId6"/>
    <p:sldId id="260" r:id="rId7"/>
    <p:sldId id="262" r:id="rId8"/>
    <p:sldId id="263" r:id="rId9"/>
    <p:sldId id="264" r:id="rId10"/>
    <p:sldId id="265" r:id="rId11"/>
    <p:sldId id="266" r:id="rId12"/>
    <p:sldId id="271" r:id="rId13"/>
    <p:sldId id="270" r:id="rId14"/>
    <p:sldId id="272" r:id="rId15"/>
    <p:sldId id="273" r:id="rId16"/>
    <p:sldId id="269" r:id="rId17"/>
    <p:sldId id="283" r:id="rId18"/>
    <p:sldId id="268" r:id="rId19"/>
    <p:sldId id="274" r:id="rId20"/>
    <p:sldId id="284" r:id="rId21"/>
    <p:sldId id="267" r:id="rId22"/>
    <p:sldId id="275" r:id="rId23"/>
    <p:sldId id="276" r:id="rId24"/>
    <p:sldId id="277" r:id="rId25"/>
    <p:sldId id="278" r:id="rId26"/>
    <p:sldId id="279" r:id="rId27"/>
    <p:sldId id="280" r:id="rId28"/>
    <p:sldId id="281" r:id="rId29"/>
    <p:sldId id="285" r:id="rId30"/>
    <p:sldId id="286" r:id="rId31"/>
    <p:sldId id="297" r:id="rId32"/>
    <p:sldId id="298" r:id="rId33"/>
    <p:sldId id="299" r:id="rId34"/>
    <p:sldId id="287" r:id="rId35"/>
    <p:sldId id="288" r:id="rId36"/>
    <p:sldId id="300" r:id="rId37"/>
    <p:sldId id="301" r:id="rId38"/>
    <p:sldId id="305"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68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C31C25-DAF8-473D-8972-0138803B08F5}" type="datetimeFigureOut">
              <a:rPr lang="en-US" smtClean="0"/>
              <a:t>2/10/2022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BCD1DC-18D8-4589-ACC0-C9D47C1D4B68}" type="slidenum">
              <a:rPr lang="en-US" smtClean="0"/>
              <a:t>‹#›</a:t>
            </a:fld>
            <a:endParaRPr lang="en-US"/>
          </a:p>
        </p:txBody>
      </p:sp>
    </p:spTree>
    <p:extLst>
      <p:ext uri="{BB962C8B-B14F-4D97-AF65-F5344CB8AC3E}">
        <p14:creationId xmlns:p14="http://schemas.microsoft.com/office/powerpoint/2010/main" val="1652701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buFont typeface="Wingdings" pitchFamily="2" charset="2"/>
              <a:buNone/>
            </a:pPr>
            <a:endParaRPr lang="en-US" sz="1200" b="1" dirty="0">
              <a:latin typeface="Times New Roman" pitchFamily="18" charset="0"/>
            </a:endParaRPr>
          </a:p>
        </p:txBody>
      </p:sp>
      <p:sp>
        <p:nvSpPr>
          <p:cNvPr id="4" name="Slide Number Placeholder 3"/>
          <p:cNvSpPr>
            <a:spLocks noGrp="1"/>
          </p:cNvSpPr>
          <p:nvPr>
            <p:ph type="sldNum" sz="quarter" idx="10"/>
          </p:nvPr>
        </p:nvSpPr>
        <p:spPr/>
        <p:txBody>
          <a:bodyPr/>
          <a:lstStyle/>
          <a:p>
            <a:fld id="{7EBCD1DC-18D8-4589-ACC0-C9D47C1D4B68}" type="slidenum">
              <a:rPr lang="en-US" smtClean="0"/>
              <a:t>23</a:t>
            </a:fld>
            <a:endParaRPr lang="en-US"/>
          </a:p>
        </p:txBody>
      </p:sp>
    </p:spTree>
    <p:extLst>
      <p:ext uri="{BB962C8B-B14F-4D97-AF65-F5344CB8AC3E}">
        <p14:creationId xmlns:p14="http://schemas.microsoft.com/office/powerpoint/2010/main" val="225938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CD13B-7EBF-46B2-92D8-D0BEA0D04D3C}" type="slidenum">
              <a:rPr lang="en-US" smtClean="0"/>
              <a:pPr/>
              <a:t>37</a:t>
            </a:fld>
            <a:endParaRPr lang="en-US"/>
          </a:p>
        </p:txBody>
      </p:sp>
    </p:spTree>
    <p:extLst>
      <p:ext uri="{BB962C8B-B14F-4D97-AF65-F5344CB8AC3E}">
        <p14:creationId xmlns:p14="http://schemas.microsoft.com/office/powerpoint/2010/main" val="265464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25A866-4B87-4578-849C-C2F34660525F}"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349948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5A866-4B87-4578-849C-C2F34660525F}"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148303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5A866-4B87-4578-849C-C2F34660525F}"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266877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25A866-4B87-4578-849C-C2F34660525F}"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669832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25A866-4B87-4578-849C-C2F34660525F}"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47096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25A866-4B87-4578-849C-C2F34660525F}"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31734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25A866-4B87-4578-849C-C2F34660525F}"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745596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25A866-4B87-4578-849C-C2F34660525F}"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313857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5A866-4B87-4578-849C-C2F34660525F}"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1148948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25A866-4B87-4578-849C-C2F34660525F}"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112631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25A866-4B87-4578-849C-C2F34660525F}"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68EC12-7711-4B5C-AFF6-F9C5FC434F59}" type="slidenum">
              <a:rPr lang="en-US" smtClean="0"/>
              <a:t>‹#›</a:t>
            </a:fld>
            <a:endParaRPr lang="en-US"/>
          </a:p>
        </p:txBody>
      </p:sp>
    </p:spTree>
    <p:extLst>
      <p:ext uri="{BB962C8B-B14F-4D97-AF65-F5344CB8AC3E}">
        <p14:creationId xmlns:p14="http://schemas.microsoft.com/office/powerpoint/2010/main" val="3566785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325A866-4B87-4578-849C-C2F34660525F}" type="datetimeFigureOut">
              <a:rPr lang="en-US" smtClean="0"/>
              <a:t>2/10/2022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368EC12-7711-4B5C-AFF6-F9C5FC434F59}" type="slidenum">
              <a:rPr lang="en-US" smtClean="0"/>
              <a:t>‹#›</a:t>
            </a:fld>
            <a:endParaRPr lang="en-US"/>
          </a:p>
        </p:txBody>
      </p:sp>
    </p:spTree>
    <p:extLst>
      <p:ext uri="{BB962C8B-B14F-4D97-AF65-F5344CB8AC3E}">
        <p14:creationId xmlns:p14="http://schemas.microsoft.com/office/powerpoint/2010/main" val="4072738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38.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4.xml"/><Relationship Id="rId7" Type="http://schemas.openxmlformats.org/officeDocument/2006/relationships/slide" Target="slide10.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slide" Target="slide15.xml"/><Relationship Id="rId9" Type="http://schemas.openxmlformats.org/officeDocument/2006/relationships/slide" Target="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vi-VN" altLang="vi-VN" smtClean="0">
              <a:latin typeface="Calibri" panose="020F0502020204030204" pitchFamily="34" charset="0"/>
            </a:endParaRPr>
          </a:p>
        </p:txBody>
      </p:sp>
      <p:pic>
        <p:nvPicPr>
          <p:cNvPr id="307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86850" cy="5143500"/>
          </a:xfrm>
        </p:spPr>
      </p:pic>
      <p:sp>
        <p:nvSpPr>
          <p:cNvPr id="7" name="TextBox 6"/>
          <p:cNvSpPr txBox="1"/>
          <p:nvPr/>
        </p:nvSpPr>
        <p:spPr>
          <a:xfrm>
            <a:off x="1407033" y="782017"/>
            <a:ext cx="6837426" cy="2377574"/>
          </a:xfrm>
          <a:prstGeom prst="rect">
            <a:avLst/>
          </a:prstGeom>
          <a:noFill/>
        </p:spPr>
        <p:txBody>
          <a:bodyPr wrap="square" rtlCol="0">
            <a:spAutoFit/>
          </a:bodyPr>
          <a:lstStyle/>
          <a:p>
            <a:pPr algn="ctr"/>
            <a:r>
              <a:rPr lang="en-US" sz="4050" b="1" dirty="0" err="1">
                <a:solidFill>
                  <a:srgbClr val="FF0000"/>
                </a:solidFill>
                <a:latin typeface="Times New Roman" panose="02020603050405020304" pitchFamily="18" charset="0"/>
                <a:cs typeface="Times New Roman" panose="02020603050405020304" pitchFamily="18" charset="0"/>
              </a:rPr>
              <a:t>Trường</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Tiểu</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học</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Phúc</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Lợi</a:t>
            </a:r>
            <a:endParaRPr lang="en-US" sz="405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Tuần</a:t>
            </a:r>
            <a:r>
              <a:rPr lang="en-US" sz="3600" b="1" dirty="0">
                <a:solidFill>
                  <a:srgbClr val="FF0000"/>
                </a:solidFill>
                <a:latin typeface="Times New Roman" panose="02020603050405020304" pitchFamily="18" charset="0"/>
                <a:cs typeface="Times New Roman" panose="02020603050405020304" pitchFamily="18" charset="0"/>
              </a:rPr>
              <a:t> 22</a:t>
            </a:r>
          </a:p>
          <a:p>
            <a:pPr algn="ct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endParaRPr lang="en-US" sz="360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4288" y="0"/>
            <a:ext cx="1285875" cy="1285875"/>
          </a:xfrm>
          <a:prstGeom prst="rect">
            <a:avLst/>
          </a:prstGeom>
        </p:spPr>
      </p:pic>
    </p:spTree>
    <p:extLst>
      <p:ext uri="{BB962C8B-B14F-4D97-AF65-F5344CB8AC3E}">
        <p14:creationId xmlns:p14="http://schemas.microsoft.com/office/powerpoint/2010/main" val="412639813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016758"/>
          </a:xfrm>
          <a:prstGeom prst="rect">
            <a:avLst/>
          </a:prstGeom>
        </p:spPr>
        <p:txBody>
          <a:bodyPr wrap="square">
            <a:spAutoFit/>
          </a:bodyPr>
          <a:lstStyle/>
          <a:p>
            <a:r>
              <a:rPr lang="en-US" sz="3200" dirty="0">
                <a:latin typeface="+mj-lt"/>
              </a:rPr>
              <a:t>   </a:t>
            </a:r>
            <a:r>
              <a:rPr lang="vi-VN" sz="3200" dirty="0">
                <a:latin typeface="+mj-lt"/>
              </a:rPr>
              <a:t>4. Từ lần gặp bà cụ, Ê-đi-xơn miệt mài với công việc chế tạo xe điện và đã thành công.</a:t>
            </a:r>
          </a:p>
          <a:p>
            <a:r>
              <a:rPr lang="en-US" sz="3200" dirty="0">
                <a:latin typeface="+mj-lt"/>
              </a:rPr>
              <a:t>   </a:t>
            </a:r>
            <a:r>
              <a:rPr lang="vi-VN" sz="3200" dirty="0">
                <a:latin typeface="+mj-lt"/>
              </a:rPr>
              <a:t>Hôm chạy thử xe điện, người ta xếp hàng dài để mua vé. Ê-đi-xơn mời bà cụ dạo nọ đi chuyến đầu tiên. Đến ga, ông bảo:</a:t>
            </a:r>
          </a:p>
          <a:p>
            <a:r>
              <a:rPr lang="en-US" sz="3200" dirty="0">
                <a:latin typeface="+mj-lt"/>
              </a:rPr>
              <a:t>   </a:t>
            </a:r>
            <a:r>
              <a:rPr lang="vi-VN" sz="3200" dirty="0">
                <a:latin typeface="+mj-lt"/>
              </a:rPr>
              <a:t>- Tôi giữ đúng lời hứa với cụ rồi nhé!</a:t>
            </a:r>
          </a:p>
          <a:p>
            <a:r>
              <a:rPr lang="en-US" sz="3200" dirty="0">
                <a:latin typeface="+mj-lt"/>
              </a:rPr>
              <a:t>   </a:t>
            </a:r>
            <a:r>
              <a:rPr lang="vi-VN" sz="3200" dirty="0">
                <a:latin typeface="+mj-lt"/>
              </a:rPr>
              <a:t>Bà cụ cười móm mém:</a:t>
            </a:r>
          </a:p>
          <a:p>
            <a:r>
              <a:rPr lang="en-US" sz="3200" dirty="0">
                <a:latin typeface="+mj-lt"/>
              </a:rPr>
              <a:t>   </a:t>
            </a:r>
            <a:r>
              <a:rPr lang="vi-VN" sz="3200" dirty="0">
                <a:latin typeface="+mj-lt"/>
              </a:rPr>
              <a:t>- Cảm ơn ông. Giờ thì già có thể đi chơi cả ngày với chiếc xe này rồi!</a:t>
            </a:r>
          </a:p>
          <a:p>
            <a:pPr algn="r"/>
            <a:r>
              <a:rPr lang="vi-VN" sz="3200" i="1" dirty="0">
                <a:latin typeface="+mj-lt"/>
              </a:rPr>
              <a:t>Theo</a:t>
            </a:r>
            <a:r>
              <a:rPr lang="vi-VN" sz="3200" dirty="0">
                <a:latin typeface="+mj-lt"/>
              </a:rPr>
              <a:t> TRUYỆN ĐỌC 3, 1995</a:t>
            </a:r>
          </a:p>
        </p:txBody>
      </p:sp>
      <p:sp>
        <p:nvSpPr>
          <p:cNvPr id="3" name="Heart 2">
            <a:hlinkClick r:id="rId2" action="ppaction://hlinksldjump"/>
          </p:cNvPr>
          <p:cNvSpPr/>
          <p:nvPr/>
        </p:nvSpPr>
        <p:spPr>
          <a:xfrm>
            <a:off x="8657580" y="4866450"/>
            <a:ext cx="457200" cy="25717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220" y="1276350"/>
            <a:ext cx="9144000" cy="1569660"/>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Đoạn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4: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Giọng</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Ê-</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đi</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xơn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vui</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hóm</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hỉnh</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giọng</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cụ</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già</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phấn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khởi</a:t>
            </a:r>
            <a:endParaRPr lang="en-US" sz="4800" b="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83208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895600" y="0"/>
            <a:ext cx="3200400" cy="769441"/>
          </a:xfrm>
          <a:prstGeom prst="rect">
            <a:avLst/>
          </a:prstGeom>
          <a:noFill/>
        </p:spPr>
        <p:txBody>
          <a:bodyPr wrap="square" rtlCol="0">
            <a:spAutoFit/>
          </a:bodyPr>
          <a:lstStyle/>
          <a:p>
            <a:r>
              <a:rPr lang="en-US" sz="4400" dirty="0" err="1">
                <a:latin typeface="Times New Roman" pitchFamily="18" charset="0"/>
                <a:cs typeface="Times New Roman" pitchFamily="18" charset="0"/>
              </a:rPr>
              <a:t>Đọc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đoạn</a:t>
            </a:r>
            <a:r>
              <a:rPr lang="en-US" sz="4400" dirty="0">
                <a:latin typeface="Times New Roman" pitchFamily="18" charset="0"/>
                <a:cs typeface="Times New Roman" pitchFamily="18" charset="0"/>
              </a:rPr>
              <a:t> 1 </a:t>
            </a:r>
          </a:p>
        </p:txBody>
      </p:sp>
      <p:sp>
        <p:nvSpPr>
          <p:cNvPr id="3" name="TextBox 2"/>
          <p:cNvSpPr txBox="1"/>
          <p:nvPr/>
        </p:nvSpPr>
        <p:spPr>
          <a:xfrm>
            <a:off x="1143000" y="638131"/>
            <a:ext cx="6934200" cy="1323439"/>
          </a:xfrm>
          <a:prstGeom prst="rect">
            <a:avLst/>
          </a:prstGeom>
          <a:noFill/>
        </p:spPr>
        <p:txBody>
          <a:bodyPr wrap="square" rtlCol="0">
            <a:spAutoFit/>
          </a:bodyPr>
          <a:lstStyle/>
          <a:p>
            <a:r>
              <a:rPr lang="en-US" sz="4000" b="1" dirty="0">
                <a:latin typeface="Times New Roman" pitchFamily="18" charset="0"/>
                <a:cs typeface="Times New Roman" pitchFamily="18" charset="0"/>
              </a:rPr>
              <a:t>1.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nói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về</a:t>
            </a:r>
            <a:r>
              <a:rPr lang="en-US" sz="4000" b="1" dirty="0">
                <a:latin typeface="Times New Roman" pitchFamily="18" charset="0"/>
                <a:cs typeface="Times New Roman" pitchFamily="18" charset="0"/>
              </a:rPr>
              <a:t> Ê-</a:t>
            </a:r>
            <a:r>
              <a:rPr lang="en-US" sz="4000" b="1" dirty="0" err="1">
                <a:latin typeface="Times New Roman" pitchFamily="18" charset="0"/>
                <a:cs typeface="Times New Roman" pitchFamily="18" charset="0"/>
              </a:rPr>
              <a:t>đi</a:t>
            </a:r>
            <a:r>
              <a:rPr lang="en-US" sz="4000" b="1" dirty="0">
                <a:latin typeface="Times New Roman" pitchFamily="18" charset="0"/>
                <a:cs typeface="Times New Roman" pitchFamily="18" charset="0"/>
              </a:rPr>
              <a:t>-</a:t>
            </a:r>
            <a:r>
              <a:rPr lang="en-US" sz="4000" b="1" dirty="0" err="1">
                <a:latin typeface="Times New Roman" pitchFamily="18" charset="0"/>
                <a:cs typeface="Times New Roman" pitchFamily="18" charset="0"/>
              </a:rPr>
              <a:t>xơn</a:t>
            </a:r>
            <a:r>
              <a:rPr lang="en-US" sz="4000" b="1" dirty="0">
                <a:latin typeface="Times New Roman" pitchFamily="18" charset="0"/>
                <a:cs typeface="Times New Roman" pitchFamily="18" charset="0"/>
              </a:rPr>
              <a:t>? </a:t>
            </a:r>
          </a:p>
        </p:txBody>
      </p:sp>
      <p:sp>
        <p:nvSpPr>
          <p:cNvPr id="4" name="TextBox 3"/>
          <p:cNvSpPr txBox="1"/>
          <p:nvPr/>
        </p:nvSpPr>
        <p:spPr>
          <a:xfrm>
            <a:off x="1046175" y="1809750"/>
            <a:ext cx="7727138" cy="3170099"/>
          </a:xfrm>
          <a:prstGeom prst="rect">
            <a:avLst/>
          </a:prstGeom>
          <a:noFill/>
        </p:spPr>
        <p:txBody>
          <a:bodyPr wrap="square" rtlCol="0">
            <a:spAutoFit/>
          </a:bodyPr>
          <a:lstStyle/>
          <a:p>
            <a:r>
              <a:rPr lang="en-US" sz="4000" i="1" dirty="0">
                <a:solidFill>
                  <a:srgbClr val="FF0000"/>
                </a:solidFill>
                <a:latin typeface="Times New Roman" pitchFamily="18" charset="0"/>
                <a:cs typeface="Times New Roman" pitchFamily="18" charset="0"/>
              </a:rPr>
              <a:t>Ê-</a:t>
            </a:r>
            <a:r>
              <a:rPr lang="en-US" sz="4000" i="1" dirty="0" err="1">
                <a:solidFill>
                  <a:srgbClr val="FF0000"/>
                </a:solidFill>
                <a:latin typeface="Times New Roman" pitchFamily="18" charset="0"/>
                <a:cs typeface="Times New Roman" pitchFamily="18" charset="0"/>
              </a:rPr>
              <a:t>đi</a:t>
            </a:r>
            <a:r>
              <a:rPr lang="en-US" sz="4000" i="1" dirty="0">
                <a:solidFill>
                  <a:srgbClr val="FF0000"/>
                </a:solidFill>
                <a:latin typeface="Times New Roman" pitchFamily="18" charset="0"/>
                <a:cs typeface="Times New Roman" pitchFamily="18" charset="0"/>
              </a:rPr>
              <a:t>-</a:t>
            </a:r>
            <a:r>
              <a:rPr lang="en-US" sz="4000" i="1" dirty="0" err="1">
                <a:solidFill>
                  <a:srgbClr val="FF0000"/>
                </a:solidFill>
                <a:latin typeface="Times New Roman" pitchFamily="18" charset="0"/>
                <a:cs typeface="Times New Roman" pitchFamily="18" charset="0"/>
              </a:rPr>
              <a:t>xơn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là</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nhà</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bác</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học</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tài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ba</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người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Mĩ</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sinh</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năm</a:t>
            </a:r>
            <a:r>
              <a:rPr lang="en-US" sz="4000" i="1" dirty="0">
                <a:solidFill>
                  <a:srgbClr val="FF0000"/>
                </a:solidFill>
                <a:latin typeface="Times New Roman" pitchFamily="18" charset="0"/>
                <a:cs typeface="Times New Roman" pitchFamily="18" charset="0"/>
              </a:rPr>
              <a:t> 1847, </a:t>
            </a:r>
            <a:r>
              <a:rPr lang="en-US" sz="4000" i="1" dirty="0" err="1">
                <a:solidFill>
                  <a:srgbClr val="FF0000"/>
                </a:solidFill>
                <a:latin typeface="Times New Roman" pitchFamily="18" charset="0"/>
                <a:cs typeface="Times New Roman" pitchFamily="18" charset="0"/>
              </a:rPr>
              <a:t>mất</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năm</a:t>
            </a:r>
            <a:r>
              <a:rPr lang="en-US" sz="4000" i="1" dirty="0">
                <a:solidFill>
                  <a:srgbClr val="FF0000"/>
                </a:solidFill>
                <a:latin typeface="Times New Roman" pitchFamily="18" charset="0"/>
                <a:cs typeface="Times New Roman" pitchFamily="18" charset="0"/>
              </a:rPr>
              <a:t> 1931. </a:t>
            </a:r>
            <a:r>
              <a:rPr lang="en-US" sz="4000" i="1" dirty="0" err="1">
                <a:solidFill>
                  <a:srgbClr val="FF0000"/>
                </a:solidFill>
                <a:latin typeface="Times New Roman" pitchFamily="18" charset="0"/>
                <a:cs typeface="Times New Roman" pitchFamily="18" charset="0"/>
              </a:rPr>
              <a:t>Ông</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có</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hàng</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ngàn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phát</a:t>
            </a:r>
            <a:r>
              <a:rPr lang="en-US" sz="4000" i="1" dirty="0">
                <a:solidFill>
                  <a:srgbClr val="FF0000"/>
                </a:solidFill>
                <a:latin typeface="Times New Roman" pitchFamily="18" charset="0"/>
                <a:cs typeface="Times New Roman" pitchFamily="18" charset="0"/>
              </a:rPr>
              <a:t> minh </a:t>
            </a:r>
            <a:r>
              <a:rPr lang="en-US" sz="4000" i="1" dirty="0" err="1">
                <a:solidFill>
                  <a:srgbClr val="FF0000"/>
                </a:solidFill>
                <a:latin typeface="Times New Roman" pitchFamily="18" charset="0"/>
                <a:cs typeface="Times New Roman" pitchFamily="18" charset="0"/>
              </a:rPr>
              <a:t>góp</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phần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làm</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cho</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cuộc</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sống</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của</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loài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người</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thêm</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văn</a:t>
            </a:r>
            <a:r>
              <a:rPr lang="en-US" sz="4000" i="1" dirty="0">
                <a:solidFill>
                  <a:srgbClr val="FF0000"/>
                </a:solidFill>
                <a:latin typeface="Times New Roman" pitchFamily="18" charset="0"/>
                <a:cs typeface="Times New Roman" pitchFamily="18" charset="0"/>
              </a:rPr>
              <a:t> minh, </a:t>
            </a:r>
            <a:r>
              <a:rPr lang="en-US" sz="4000" i="1" dirty="0" err="1">
                <a:solidFill>
                  <a:srgbClr val="FF0000"/>
                </a:solidFill>
                <a:latin typeface="Times New Roman" pitchFamily="18" charset="0"/>
                <a:cs typeface="Times New Roman" pitchFamily="18" charset="0"/>
              </a:rPr>
              <a:t>tiến</a:t>
            </a:r>
            <a:r>
              <a:rPr lang="en-US" sz="4000" i="1" dirty="0">
                <a:solidFill>
                  <a:srgbClr val="FF0000"/>
                </a:solidFill>
                <a:latin typeface="Times New Roman" pitchFamily="18" charset="0"/>
                <a:cs typeface="Times New Roman" pitchFamily="18" charset="0"/>
              </a:rPr>
              <a:t> </a:t>
            </a:r>
            <a:r>
              <a:rPr lang="en-US" sz="4000" i="1" dirty="0" err="1">
                <a:solidFill>
                  <a:srgbClr val="FF0000"/>
                </a:solidFill>
                <a:latin typeface="Times New Roman" pitchFamily="18" charset="0"/>
                <a:cs typeface="Times New Roman" pitchFamily="18" charset="0"/>
              </a:rPr>
              <a:t>bộ</a:t>
            </a:r>
            <a:r>
              <a:rPr lang="en-US" sz="4000" i="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90178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28600" y="361950"/>
            <a:ext cx="8610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r>
              <a:rPr lang="en-US" sz="4000" b="1" i="1" dirty="0" err="1">
                <a:latin typeface="Times New Roman" pitchFamily="18" charset="0"/>
                <a:cs typeface="Times New Roman" pitchFamily="18" charset="0"/>
              </a:rPr>
              <a:t>Miệt</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mài</a:t>
            </a:r>
            <a:r>
              <a:rPr lang="en-US" sz="4000" b="1" i="1" dirty="0">
                <a:latin typeface="Times New Roman" pitchFamily="18" charset="0"/>
                <a:cs typeface="Times New Roman" pitchFamily="18" charset="0"/>
              </a:rPr>
              <a:t>: </a:t>
            </a:r>
            <a:r>
              <a:rPr lang="vi-VN" sz="4000" dirty="0">
                <a:latin typeface="Times New Roman" pitchFamily="18" charset="0"/>
                <a:cs typeface="Times New Roman" pitchFamily="18" charset="0"/>
              </a:rPr>
              <a:t>Ở trạng thái tập trung và bị lôi cuốn vào công việc đến mức như không một lúc nào có thể rời ra.</a:t>
            </a:r>
            <a:endParaRPr lang="en-US" sz="4000" dirty="0">
              <a:latin typeface="Times New Roman" pitchFamily="18" charset="0"/>
              <a:cs typeface="Times New Roman" pitchFamily="18" charset="0"/>
            </a:endParaRPr>
          </a:p>
          <a:p>
            <a:r>
              <a:rPr lang="en-US" sz="4000" dirty="0" err="1">
                <a:latin typeface="Times New Roman" pitchFamily="18" charset="0"/>
                <a:cs typeface="Times New Roman" pitchFamily="18" charset="0"/>
              </a:rPr>
              <a:t>Ví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a:t>
            </a:r>
            <a:r>
              <a:rPr lang="en-US" sz="4000" dirty="0">
                <a:latin typeface="Times New Roman" pitchFamily="18" charset="0"/>
                <a:cs typeface="Times New Roman" pitchFamily="18" charset="0"/>
              </a:rPr>
              <a:t>:</a:t>
            </a:r>
            <a:r>
              <a:rPr lang="vi-VN" sz="4000" dirty="0">
                <a:latin typeface="Times New Roman" pitchFamily="18" charset="0"/>
                <a:cs typeface="Times New Roman" pitchFamily="18" charset="0"/>
              </a:rPr>
              <a:t> Học tập miệt mài.</a:t>
            </a:r>
            <a:endParaRPr lang="en-US" sz="4000" dirty="0">
              <a:latin typeface="Times New Roman" pitchFamily="18" charset="0"/>
              <a:cs typeface="Times New Roman" pitchFamily="18" charset="0"/>
            </a:endParaRPr>
          </a:p>
        </p:txBody>
      </p:sp>
      <p:sp>
        <p:nvSpPr>
          <p:cNvPr id="3" name="5-Point Star 2">
            <a:hlinkClick r:id="rId2" action="ppaction://hlinksldjump"/>
          </p:cNvPr>
          <p:cNvSpPr/>
          <p:nvPr/>
        </p:nvSpPr>
        <p:spPr>
          <a:xfrm>
            <a:off x="8305800" y="4552950"/>
            <a:ext cx="5334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68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152400" y="285750"/>
            <a:ext cx="8839200" cy="39624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dirty="0">
              <a:latin typeface="Times New Roman" pitchFamily="18" charset="0"/>
              <a:cs typeface="Times New Roman" pitchFamily="18" charset="0"/>
            </a:endParaRPr>
          </a:p>
        </p:txBody>
      </p:sp>
      <p:sp>
        <p:nvSpPr>
          <p:cNvPr id="4" name="TextBox 4"/>
          <p:cNvSpPr txBox="1">
            <a:spLocks noChangeArrowheads="1"/>
          </p:cNvSpPr>
          <p:nvPr/>
        </p:nvSpPr>
        <p:spPr bwMode="auto">
          <a:xfrm>
            <a:off x="685800" y="142875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r>
              <a:rPr lang="en-US" sz="4800" b="1" dirty="0" err="1">
                <a:latin typeface="Times New Roman" pitchFamily="18" charset="0"/>
                <a:cs typeface="Times New Roman" pitchFamily="18" charset="0"/>
              </a:rPr>
              <a:t>Thùm</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thụp</a:t>
            </a:r>
            <a:r>
              <a:rPr lang="en-US" sz="4800" b="1" dirty="0">
                <a:latin typeface="Times New Roman" pitchFamily="18" charset="0"/>
                <a:cs typeface="Times New Roman" pitchFamily="18" charset="0"/>
              </a:rPr>
              <a:t>: </a:t>
            </a:r>
            <a:r>
              <a:rPr lang="vi-VN" sz="4800" i="1" dirty="0">
                <a:latin typeface="Times New Roman" pitchFamily="18" charset="0"/>
                <a:cs typeface="Times New Roman" pitchFamily="18" charset="0"/>
              </a:rPr>
              <a:t>Tiếng đấm liên tiếp</a:t>
            </a:r>
            <a:r>
              <a:rPr lang="en-US" sz="4800" i="1" dirty="0">
                <a:latin typeface="Times New Roman" pitchFamily="18" charset="0"/>
                <a:cs typeface="Times New Roman" pitchFamily="18" charset="0"/>
              </a:rPr>
              <a:t>.</a:t>
            </a:r>
          </a:p>
          <a:p>
            <a:r>
              <a:rPr lang="en-US" sz="4800" i="1" dirty="0" err="1">
                <a:latin typeface="Times New Roman" pitchFamily="18" charset="0"/>
                <a:cs typeface="Times New Roman" pitchFamily="18" charset="0"/>
              </a:rPr>
              <a:t>Ví</a:t>
            </a:r>
            <a:r>
              <a:rPr lang="en-US" sz="4800" i="1" dirty="0">
                <a:latin typeface="Times New Roman" pitchFamily="18" charset="0"/>
                <a:cs typeface="Times New Roman" pitchFamily="18" charset="0"/>
              </a:rPr>
              <a:t> </a:t>
            </a:r>
            <a:r>
              <a:rPr lang="en-US" sz="4800" i="1" dirty="0" err="1">
                <a:latin typeface="Times New Roman" pitchFamily="18" charset="0"/>
                <a:cs typeface="Times New Roman" pitchFamily="18" charset="0"/>
              </a:rPr>
              <a:t>dụ</a:t>
            </a:r>
            <a:r>
              <a:rPr lang="en-US" sz="4800" i="1" dirty="0">
                <a:latin typeface="Times New Roman" pitchFamily="18" charset="0"/>
                <a:cs typeface="Times New Roman" pitchFamily="18" charset="0"/>
              </a:rPr>
              <a:t>: </a:t>
            </a:r>
            <a:r>
              <a:rPr lang="vi-VN" sz="4800" i="1" dirty="0">
                <a:latin typeface="Times New Roman" pitchFamily="18" charset="0"/>
                <a:cs typeface="Times New Roman" pitchFamily="18" charset="0"/>
              </a:rPr>
              <a:t>Đấm </a:t>
            </a:r>
            <a:r>
              <a:rPr lang="en-US" sz="4800" i="1" dirty="0" err="1">
                <a:latin typeface="Times New Roman" pitchFamily="18" charset="0"/>
                <a:cs typeface="Times New Roman" pitchFamily="18" charset="0"/>
              </a:rPr>
              <a:t>lưng</a:t>
            </a:r>
            <a:r>
              <a:rPr lang="vi-VN" sz="4800" i="1" dirty="0">
                <a:latin typeface="Times New Roman" pitchFamily="18" charset="0"/>
                <a:cs typeface="Times New Roman" pitchFamily="18" charset="0"/>
              </a:rPr>
              <a:t> thùm thụp.</a:t>
            </a:r>
            <a:endParaRPr lang="en-US" sz="4800" i="1" dirty="0">
              <a:latin typeface="Times New Roman" pitchFamily="18" charset="0"/>
              <a:cs typeface="Times New Roman" pitchFamily="18" charset="0"/>
            </a:endParaRPr>
          </a:p>
        </p:txBody>
      </p:sp>
      <p:sp>
        <p:nvSpPr>
          <p:cNvPr id="5" name="5-Point Star 4">
            <a:hlinkClick r:id="rId2" action="ppaction://hlinksldjump"/>
          </p:cNvPr>
          <p:cNvSpPr/>
          <p:nvPr/>
        </p:nvSpPr>
        <p:spPr>
          <a:xfrm>
            <a:off x="8305800" y="4552950"/>
            <a:ext cx="5334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725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5"/>
          <p:cNvSpPr>
            <a:spLocks noChangeArrowheads="1"/>
          </p:cNvSpPr>
          <p:nvPr/>
        </p:nvSpPr>
        <p:spPr bwMode="auto">
          <a:xfrm>
            <a:off x="-28576" y="-171450"/>
            <a:ext cx="9172575" cy="2133600"/>
          </a:xfrm>
          <a:prstGeom prst="horizontalScroll">
            <a:avLst>
              <a:gd name="adj" fmla="val 12500"/>
            </a:avLst>
          </a:prstGeom>
          <a:solidFill>
            <a:srgbClr val="FFCCCC"/>
          </a:solidFill>
          <a:ln w="38100">
            <a:solidFill>
              <a:schemeClr val="tx1"/>
            </a:solidFill>
            <a:round/>
            <a:headEnd/>
            <a:tailEnd/>
          </a:ln>
        </p:spPr>
        <p:txBody>
          <a:bodyPr wrap="none" anchor="ctr"/>
          <a:lstStyle/>
          <a:p>
            <a:pPr algn="ctr"/>
            <a:r>
              <a:rPr lang="en-US" sz="4400" b="1" dirty="0" err="1">
                <a:latin typeface="Times New Roman" pitchFamily="18" charset="0"/>
                <a:cs typeface="Times New Roman" pitchFamily="18" charset="0"/>
              </a:rPr>
              <a:t>Nhà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học</a:t>
            </a:r>
            <a:r>
              <a:rPr lang="en-US" sz="4400" b="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người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hiểu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sâu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rộng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nhiều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ngành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khoa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học</a:t>
            </a:r>
            <a:r>
              <a:rPr lang="en-US" sz="4400" i="1" dirty="0">
                <a:latin typeface="Times New Roman" pitchFamily="18" charset="0"/>
                <a:cs typeface="Times New Roman" pitchFamily="18" charset="0"/>
              </a:rPr>
              <a:t>.</a:t>
            </a:r>
          </a:p>
        </p:txBody>
      </p:sp>
      <p:pic>
        <p:nvPicPr>
          <p:cNvPr id="7" name="Picture 6" descr="o phong thi nghi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50"/>
            <a:ext cx="32766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dison_ev19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09750"/>
            <a:ext cx="3048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20080617_eastman_ed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1809750"/>
            <a:ext cx="2809874"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5-Point Star 9">
            <a:hlinkClick r:id="rId5" action="ppaction://hlinksldjump"/>
          </p:cNvPr>
          <p:cNvSpPr/>
          <p:nvPr/>
        </p:nvSpPr>
        <p:spPr>
          <a:xfrm>
            <a:off x="8305800" y="4552950"/>
            <a:ext cx="5334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23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1000"/>
                                        <p:tgtEl>
                                          <p:spTgt spid="7"/>
                                        </p:tgtEl>
                                      </p:cBhvr>
                                    </p:animEffect>
                                  </p:childTnLst>
                                </p:cTn>
                              </p:par>
                            </p:childTnLst>
                          </p:cTn>
                        </p:par>
                        <p:par>
                          <p:cTn id="13" fill="hold">
                            <p:stCondLst>
                              <p:cond delay="1500"/>
                            </p:stCondLst>
                            <p:childTnLst>
                              <p:par>
                                <p:cTn id="14" presetID="7"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plus(in)">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150"/>
            <a:ext cx="9144000"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orizontal Scroll 2"/>
          <p:cNvSpPr/>
          <p:nvPr/>
        </p:nvSpPr>
        <p:spPr>
          <a:xfrm>
            <a:off x="-38100" y="-247650"/>
            <a:ext cx="9220200" cy="1981200"/>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400" b="1" dirty="0" err="1">
                <a:latin typeface="Times New Roman" pitchFamily="18" charset="0"/>
                <a:cs typeface="Times New Roman" pitchFamily="18" charset="0"/>
              </a:rPr>
              <a:t>Cười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móm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mém</a:t>
            </a:r>
            <a:r>
              <a:rPr lang="en-US" sz="4400" b="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cười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miệng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hõm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vào</a:t>
            </a:r>
            <a:r>
              <a:rPr lang="en-US" sz="4400" i="1" dirty="0">
                <a:latin typeface="Times New Roman" pitchFamily="18" charset="0"/>
                <a:cs typeface="Times New Roman" pitchFamily="18" charset="0"/>
              </a:rPr>
              <a:t> do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răng</a:t>
            </a:r>
            <a:r>
              <a:rPr lang="en-US" sz="4400" i="1" dirty="0">
                <a:latin typeface="Times New Roman" pitchFamily="18" charset="0"/>
                <a:cs typeface="Times New Roman" pitchFamily="18" charset="0"/>
              </a:rPr>
              <a:t>.</a:t>
            </a:r>
          </a:p>
        </p:txBody>
      </p:sp>
      <p:sp>
        <p:nvSpPr>
          <p:cNvPr id="4" name="5-Point Star 3">
            <a:hlinkClick r:id="rId3" action="ppaction://hlinksldjump"/>
          </p:cNvPr>
          <p:cNvSpPr/>
          <p:nvPr/>
        </p:nvSpPr>
        <p:spPr>
          <a:xfrm>
            <a:off x="8305800" y="4552950"/>
            <a:ext cx="533400" cy="4572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96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73392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T031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419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1066800" y="3603626"/>
            <a:ext cx="6629400" cy="1541462"/>
          </a:xfrm>
          <a:prstGeom prst="rect">
            <a:avLst/>
          </a:prstGeom>
          <a:solidFill>
            <a:srgbClr val="CC99FF"/>
          </a:solidFill>
          <a:ln w="76200" cmpd="tri">
            <a:solidFill>
              <a:schemeClr val="tx1"/>
            </a:solidFill>
            <a:miter lim="800000"/>
            <a:headEnd/>
            <a:tailEnd/>
          </a:ln>
        </p:spPr>
        <p:txBody>
          <a:bodyPr>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eaLnBrk="1" hangingPunct="1">
              <a:spcBef>
                <a:spcPct val="50000"/>
              </a:spcBef>
            </a:pPr>
            <a:r>
              <a:rPr lang="en-US" sz="3600" b="1" dirty="0">
                <a:solidFill>
                  <a:srgbClr val="0000CC"/>
                </a:solidFill>
              </a:rPr>
              <a:t>Ê-</a:t>
            </a:r>
            <a:r>
              <a:rPr lang="en-US" sz="3600" b="1" dirty="0" err="1">
                <a:solidFill>
                  <a:srgbClr val="0000CC"/>
                </a:solidFill>
              </a:rPr>
              <a:t>đi</a:t>
            </a:r>
            <a:r>
              <a:rPr lang="en-US" sz="3600" b="1" dirty="0">
                <a:solidFill>
                  <a:srgbClr val="0000CC"/>
                </a:solidFill>
              </a:rPr>
              <a:t>-</a:t>
            </a:r>
            <a:r>
              <a:rPr lang="en-US" sz="3600" b="1" dirty="0" err="1">
                <a:solidFill>
                  <a:srgbClr val="0000CC"/>
                </a:solidFill>
              </a:rPr>
              <a:t>xơn</a:t>
            </a:r>
            <a:r>
              <a:rPr lang="en-US" sz="3600" b="1" dirty="0">
                <a:solidFill>
                  <a:srgbClr val="0000CC"/>
                </a:solidFill>
              </a:rPr>
              <a:t> ( Thomas Edison )</a:t>
            </a:r>
          </a:p>
          <a:p>
            <a:pPr algn="ctr" eaLnBrk="1" hangingPunct="1">
              <a:spcBef>
                <a:spcPct val="50000"/>
              </a:spcBef>
            </a:pPr>
            <a:r>
              <a:rPr lang="en-US" sz="3600" b="1" dirty="0">
                <a:solidFill>
                  <a:srgbClr val="0000CC"/>
                </a:solidFill>
              </a:rPr>
              <a:t>( 1847 – 1931 )</a:t>
            </a:r>
          </a:p>
        </p:txBody>
      </p:sp>
    </p:spTree>
    <p:extLst>
      <p:ext uri="{BB962C8B-B14F-4D97-AF65-F5344CB8AC3E}">
        <p14:creationId xmlns:p14="http://schemas.microsoft.com/office/powerpoint/2010/main" val="27161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ê-đi-x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391"/>
            <a:ext cx="3486150" cy="44622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57750" y="628651"/>
            <a:ext cx="3028950" cy="3416320"/>
          </a:xfrm>
          <a:prstGeom prst="rect">
            <a:avLst/>
          </a:prstGeom>
          <a:noFill/>
        </p:spPr>
        <p:txBody>
          <a:bodyPr wrap="square" rtlCol="0">
            <a:spAutoFit/>
          </a:bodyPr>
          <a:lstStyle/>
          <a:p>
            <a:r>
              <a:rPr lang="en-US">
                <a:latin typeface="Times New Roman" pitchFamily="18" charset="0"/>
                <a:cs typeface="Times New Roman" pitchFamily="18" charset="0"/>
              </a:rPr>
              <a:t>Ê-đi-xơn là nhà bác học nổi tiếng người Mĩ sinh năm 1947 mất năm 1931. Ông đã cống hiến cho loài người hơn một nghìn sáng chế. Tuổi thơ của ông rất vất vả. Ông phải đi bán báo để kiếm sống và tự mày mò học tập. Nhờ tài năng và lao động không mệt mỏi , ông đã trở thành nhà bác học vĩ đại, góp phần làm thay đổi bộ mặt thế giới</a:t>
            </a:r>
          </a:p>
        </p:txBody>
      </p:sp>
      <p:sp>
        <p:nvSpPr>
          <p:cNvPr id="3" name="TextBox 2"/>
          <p:cNvSpPr txBox="1"/>
          <p:nvPr/>
        </p:nvSpPr>
        <p:spPr>
          <a:xfrm>
            <a:off x="2000250" y="4476924"/>
            <a:ext cx="2800350" cy="646331"/>
          </a:xfrm>
          <a:prstGeom prst="rect">
            <a:avLst/>
          </a:prstGeom>
          <a:noFill/>
        </p:spPr>
        <p:txBody>
          <a:bodyPr wrap="square" rtlCol="0">
            <a:spAutoFit/>
          </a:bodyPr>
          <a:lstStyle/>
          <a:p>
            <a:r>
              <a:rPr lang="en-US">
                <a:latin typeface="Times New Roman" pitchFamily="18" charset="0"/>
                <a:cs typeface="Times New Roman" pitchFamily="18" charset="0"/>
              </a:rPr>
              <a:t>Ê- ĐI- XƠN</a:t>
            </a:r>
          </a:p>
          <a:p>
            <a:r>
              <a:rPr lang="en-US">
                <a:latin typeface="Times New Roman" pitchFamily="18" charset="0"/>
                <a:cs typeface="Times New Roman" pitchFamily="18" charset="0"/>
              </a:rPr>
              <a:t>1847- 1931</a:t>
            </a:r>
          </a:p>
        </p:txBody>
      </p:sp>
    </p:spTree>
    <p:extLst>
      <p:ext uri="{BB962C8B-B14F-4D97-AF65-F5344CB8AC3E}">
        <p14:creationId xmlns:p14="http://schemas.microsoft.com/office/powerpoint/2010/main" val="68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219200" y="133350"/>
            <a:ext cx="6934200" cy="1323439"/>
          </a:xfrm>
          <a:prstGeom prst="rect">
            <a:avLst/>
          </a:prstGeom>
          <a:noFill/>
        </p:spPr>
        <p:txBody>
          <a:bodyPr wrap="square" rtlCol="0">
            <a:spAutoFit/>
          </a:bodyPr>
          <a:lstStyle/>
          <a:p>
            <a:r>
              <a:rPr lang="en-US" sz="4000" b="1" dirty="0">
                <a:latin typeface="Times New Roman" pitchFamily="18" charset="0"/>
                <a:cs typeface="Times New Roman" pitchFamily="18" charset="0"/>
              </a:rPr>
              <a:t>2. </a:t>
            </a: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chuyện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giữa</a:t>
            </a:r>
            <a:r>
              <a:rPr lang="en-US" sz="4000" b="1" dirty="0">
                <a:latin typeface="Times New Roman" pitchFamily="18" charset="0"/>
                <a:cs typeface="Times New Roman" pitchFamily="18" charset="0"/>
              </a:rPr>
              <a:t> Ê-</a:t>
            </a:r>
            <a:r>
              <a:rPr lang="en-US" sz="4000" b="1" dirty="0" err="1">
                <a:latin typeface="Times New Roman" pitchFamily="18" charset="0"/>
                <a:cs typeface="Times New Roman" pitchFamily="18" charset="0"/>
              </a:rPr>
              <a:t>đi</a:t>
            </a:r>
            <a:r>
              <a:rPr lang="en-US" sz="4000" b="1" dirty="0">
                <a:latin typeface="Times New Roman" pitchFamily="18" charset="0"/>
                <a:cs typeface="Times New Roman" pitchFamily="18" charset="0"/>
              </a:rPr>
              <a:t>-</a:t>
            </a:r>
            <a:r>
              <a:rPr lang="en-US" sz="4000" b="1" dirty="0" err="1">
                <a:latin typeface="Times New Roman" pitchFamily="18" charset="0"/>
                <a:cs typeface="Times New Roman" pitchFamily="18" charset="0"/>
              </a:rPr>
              <a:t>xơn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cụ</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lúc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p>
        </p:txBody>
      </p:sp>
      <p:sp>
        <p:nvSpPr>
          <p:cNvPr id="4" name="TextBox 3"/>
          <p:cNvSpPr txBox="1"/>
          <p:nvPr/>
        </p:nvSpPr>
        <p:spPr>
          <a:xfrm>
            <a:off x="533400" y="0"/>
            <a:ext cx="8001000" cy="5016758"/>
          </a:xfrm>
          <a:prstGeom prst="rect">
            <a:avLst/>
          </a:prstGeom>
          <a:noFill/>
        </p:spPr>
        <p:txBody>
          <a:bodyPr wrap="square" rtlCol="0">
            <a:spAutoFit/>
          </a:bodyPr>
          <a:lstStyle/>
          <a:p>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Ê-</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xơn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minh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đèn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ùn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ùn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kéo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mắt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đèn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đúng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Ê-</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xơn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ngang</a:t>
            </a:r>
            <a:r>
              <a:rPr lang="en-US" sz="4000" dirty="0">
                <a:latin typeface="Times New Roman" pitchFamily="18" charset="0"/>
                <a:cs typeface="Times New Roman" pitchFamily="18" charset="0"/>
              </a:rPr>
              <a:t> qua, </a:t>
            </a:r>
            <a:r>
              <a:rPr lang="en-US" sz="4000" dirty="0" err="1">
                <a:latin typeface="Times New Roman" pitchFamily="18" charset="0"/>
                <a:cs typeface="Times New Roman" pitchFamily="18" charset="0"/>
              </a:rPr>
              <a:t>thấy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dừng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hỏi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thăm</a:t>
            </a:r>
            <a:r>
              <a:rPr lang="en-US" sz="4000" dirty="0">
                <a:latin typeface="Times New Roman" pitchFamily="18" charset="0"/>
                <a:cs typeface="Times New Roman" pitchFamily="18" charset="0"/>
              </a:rPr>
              <a:t>. </a:t>
            </a:r>
          </a:p>
        </p:txBody>
      </p:sp>
    </p:spTree>
    <p:extLst>
      <p:ext uri="{BB962C8B-B14F-4D97-AF65-F5344CB8AC3E}">
        <p14:creationId xmlns:p14="http://schemas.microsoft.com/office/powerpoint/2010/main" val="311507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066800" y="0"/>
            <a:ext cx="7315200" cy="2800767"/>
          </a:xfrm>
          <a:prstGeom prst="rect">
            <a:avLst/>
          </a:prstGeom>
          <a:noFill/>
        </p:spPr>
        <p:txBody>
          <a:bodyPr wrap="square" rtlCol="0">
            <a:spAutoFit/>
          </a:bodyPr>
          <a:lstStyle/>
          <a:p>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3: </a:t>
            </a:r>
            <a:r>
              <a:rPr lang="en-US" sz="4400" b="1" dirty="0" err="1">
                <a:latin typeface="Times New Roman" pitchFamily="18" charset="0"/>
                <a:cs typeface="Times New Roman" pitchFamily="18" charset="0"/>
              </a:rPr>
              <a:t>Khi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biết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nói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chuyện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học</a:t>
            </a:r>
            <a:r>
              <a:rPr lang="en-US" sz="4400" b="1" dirty="0">
                <a:latin typeface="Times New Roman" pitchFamily="18" charset="0"/>
                <a:cs typeface="Times New Roman" pitchFamily="18" charset="0"/>
              </a:rPr>
              <a:t> Ê-</a:t>
            </a:r>
            <a:r>
              <a:rPr lang="en-US" sz="4400" b="1" dirty="0" err="1">
                <a:latin typeface="Times New Roman" pitchFamily="18" charset="0"/>
                <a:cs typeface="Times New Roman" pitchFamily="18" charset="0"/>
              </a:rPr>
              <a:t>đi</a:t>
            </a:r>
            <a:r>
              <a:rPr lang="en-US" sz="4400" b="1" dirty="0">
                <a:latin typeface="Times New Roman" pitchFamily="18" charset="0"/>
                <a:cs typeface="Times New Roman" pitchFamily="18" charset="0"/>
              </a:rPr>
              <a:t>-</a:t>
            </a:r>
            <a:r>
              <a:rPr lang="en-US" sz="4400" b="1" dirty="0" err="1">
                <a:latin typeface="Times New Roman" pitchFamily="18" charset="0"/>
                <a:cs typeface="Times New Roman" pitchFamily="18" charset="0"/>
              </a:rPr>
              <a:t>xơn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cụ</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đã</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muốn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điều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gì</a:t>
            </a:r>
            <a:r>
              <a:rPr lang="en-US" sz="4400" b="1" dirty="0">
                <a:latin typeface="Times New Roman" pitchFamily="18" charset="0"/>
                <a:cs typeface="Times New Roman" pitchFamily="18" charset="0"/>
              </a:rPr>
              <a:t>? </a:t>
            </a:r>
          </a:p>
        </p:txBody>
      </p:sp>
      <p:sp>
        <p:nvSpPr>
          <p:cNvPr id="3" name="TextBox 2"/>
          <p:cNvSpPr txBox="1"/>
          <p:nvPr/>
        </p:nvSpPr>
        <p:spPr>
          <a:xfrm>
            <a:off x="990600" y="2800767"/>
            <a:ext cx="7620000" cy="2123658"/>
          </a:xfrm>
          <a:prstGeom prst="rect">
            <a:avLst/>
          </a:prstGeom>
          <a:noFill/>
        </p:spPr>
        <p:txBody>
          <a:bodyPr wrap="square" rtlCol="0">
            <a:spAutoFit/>
          </a:bodyPr>
          <a:lstStyle/>
          <a:p>
            <a:r>
              <a:rPr lang="en-US" sz="4400" i="1" dirty="0" err="1">
                <a:solidFill>
                  <a:srgbClr val="FF0000"/>
                </a:solidFill>
                <a:latin typeface="Times New Roman" pitchFamily="18" charset="0"/>
                <a:cs typeface="Times New Roman" pitchFamily="18" charset="0"/>
              </a:rPr>
              <a:t>Bà</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cụ</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mong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nhà</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bác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học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làm</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được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cái</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xe</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không</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cần</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ngựa</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kéo</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và</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thật</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êm</a:t>
            </a:r>
            <a:r>
              <a:rPr lang="en-US" sz="4400" i="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77567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698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áy điện tín in ch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450245" cy="37615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38094" y="4100784"/>
            <a:ext cx="3278795" cy="369332"/>
          </a:xfrm>
          <a:prstGeom prst="rect">
            <a:avLst/>
          </a:prstGeom>
          <a:noFill/>
        </p:spPr>
        <p:txBody>
          <a:bodyPr wrap="square" rtlCol="0">
            <a:spAutoFit/>
          </a:bodyPr>
          <a:lstStyle/>
          <a:p>
            <a:r>
              <a:rPr lang="en-US">
                <a:latin typeface="Times New Roman" pitchFamily="18" charset="0"/>
                <a:cs typeface="Times New Roman" pitchFamily="18" charset="0"/>
              </a:rPr>
              <a:t>Máy điện tín in chữ năm 1869</a:t>
            </a:r>
          </a:p>
        </p:txBody>
      </p:sp>
      <p:pic>
        <p:nvPicPr>
          <p:cNvPr id="6148" name="Picture 4" descr="Máy chiếu bó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244" y="0"/>
            <a:ext cx="3413414" cy="37615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4900" y="4100783"/>
            <a:ext cx="3278795" cy="369332"/>
          </a:xfrm>
          <a:prstGeom prst="rect">
            <a:avLst/>
          </a:prstGeom>
          <a:noFill/>
        </p:spPr>
        <p:txBody>
          <a:bodyPr wrap="square" rtlCol="0">
            <a:spAutoFit/>
          </a:bodyPr>
          <a:lstStyle/>
          <a:p>
            <a:r>
              <a:rPr lang="en-US">
                <a:latin typeface="Times New Roman" pitchFamily="18" charset="0"/>
                <a:cs typeface="Times New Roman" pitchFamily="18" charset="0"/>
              </a:rPr>
              <a:t>Máy chiếu bóng 1887</a:t>
            </a:r>
          </a:p>
        </p:txBody>
      </p:sp>
    </p:spTree>
    <p:extLst>
      <p:ext uri="{BB962C8B-B14F-4D97-AF65-F5344CB8AC3E}">
        <p14:creationId xmlns:p14="http://schemas.microsoft.com/office/powerpoint/2010/main" val="246873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circle(in)">
                                      <p:cBhvr>
                                        <p:cTn id="19" dur="2000"/>
                                        <p:tgtEl>
                                          <p:spTgt spid="6148"/>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Kết quả hình ảnh cho những phát minh của ê đi xơn"/>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4" name="AutoShape 6" descr="Kết quả hình ảnh cho những phát minh của ê đi xơn"/>
          <p:cNvSpPr>
            <a:spLocks noChangeAspect="1" noChangeArrowheads="1"/>
          </p:cNvSpPr>
          <p:nvPr/>
        </p:nvSpPr>
        <p:spPr bwMode="auto">
          <a:xfrm>
            <a:off x="1373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9224" name="Picture 8" descr="Kết quả hình ảnh cho những phát minh của ê đi x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023" y="1"/>
            <a:ext cx="3509662" cy="3806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57750" y="4057649"/>
            <a:ext cx="3028950" cy="369332"/>
          </a:xfrm>
          <a:prstGeom prst="rect">
            <a:avLst/>
          </a:prstGeom>
          <a:noFill/>
        </p:spPr>
        <p:txBody>
          <a:bodyPr wrap="square" rtlCol="0">
            <a:spAutoFit/>
          </a:bodyPr>
          <a:lstStyle/>
          <a:p>
            <a:r>
              <a:rPr lang="en-US">
                <a:latin typeface="Times New Roman" pitchFamily="18" charset="0"/>
                <a:cs typeface="Times New Roman" pitchFamily="18" charset="0"/>
              </a:rPr>
              <a:t>Ô tô chạy bằng điện</a:t>
            </a:r>
          </a:p>
        </p:txBody>
      </p:sp>
      <p:pic>
        <p:nvPicPr>
          <p:cNvPr id="9228" name="Picture 12" descr="Kết quả hình ảnh cho những phát minh của ê đi x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634"/>
            <a:ext cx="3328430" cy="3790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6349" y="4230774"/>
            <a:ext cx="2397919" cy="369332"/>
          </a:xfrm>
          <a:prstGeom prst="rect">
            <a:avLst/>
          </a:prstGeom>
          <a:noFill/>
        </p:spPr>
        <p:txBody>
          <a:bodyPr wrap="square" rtlCol="0">
            <a:spAutoFit/>
          </a:bodyPr>
          <a:lstStyle/>
          <a:p>
            <a:r>
              <a:rPr lang="en-US">
                <a:latin typeface="Times New Roman" pitchFamily="18" charset="0"/>
                <a:cs typeface="Times New Roman" pitchFamily="18" charset="0"/>
              </a:rPr>
              <a:t>Bóng đèn</a:t>
            </a:r>
          </a:p>
        </p:txBody>
      </p:sp>
    </p:spTree>
    <p:extLst>
      <p:ext uri="{BB962C8B-B14F-4D97-AF65-F5344CB8AC3E}">
        <p14:creationId xmlns:p14="http://schemas.microsoft.com/office/powerpoint/2010/main" val="33781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fade">
                                      <p:cBhvr>
                                        <p:cTn id="7" dur="1000"/>
                                        <p:tgtEl>
                                          <p:spTgt spid="9228"/>
                                        </p:tgtEl>
                                      </p:cBhvr>
                                    </p:animEffect>
                                    <p:anim calcmode="lin" valueType="num">
                                      <p:cBhvr>
                                        <p:cTn id="8" dur="1000" fill="hold"/>
                                        <p:tgtEl>
                                          <p:spTgt spid="9228"/>
                                        </p:tgtEl>
                                        <p:attrNameLst>
                                          <p:attrName>ppt_x</p:attrName>
                                        </p:attrNameLst>
                                      </p:cBhvr>
                                      <p:tavLst>
                                        <p:tav tm="0">
                                          <p:val>
                                            <p:strVal val="#ppt_x"/>
                                          </p:val>
                                        </p:tav>
                                        <p:tav tm="100000">
                                          <p:val>
                                            <p:strVal val="#ppt_x"/>
                                          </p:val>
                                        </p:tav>
                                      </p:tavLst>
                                    </p:anim>
                                    <p:anim calcmode="lin" valueType="num">
                                      <p:cBhvr>
                                        <p:cTn id="9" dur="1000" fill="hold"/>
                                        <p:tgtEl>
                                          <p:spTgt spid="92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randombar(horizontal)">
                                      <p:cBhvr>
                                        <p:cTn id="19" dur="500"/>
                                        <p:tgtEl>
                                          <p:spTgt spid="92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285234"/>
            <a:ext cx="8382000" cy="1569660"/>
          </a:xfrm>
          <a:prstGeom prst="rect">
            <a:avLst/>
          </a:prstGeom>
          <a:noFill/>
        </p:spPr>
        <p:txBody>
          <a:bodyPr wrap="square" rtlCol="0">
            <a:spAutoFit/>
          </a:bodyPr>
          <a:lstStyle/>
          <a:p>
            <a:r>
              <a:rPr lang="en-US" sz="4800" b="1" dirty="0" err="1">
                <a:latin typeface="Times New Roman" pitchFamily="18" charset="0"/>
                <a:cs typeface="Times New Roman" pitchFamily="18" charset="0"/>
              </a:rPr>
              <a:t>Câu</a:t>
            </a:r>
            <a:r>
              <a:rPr lang="en-US" sz="4800" b="1" dirty="0">
                <a:latin typeface="Times New Roman" pitchFamily="18" charset="0"/>
                <a:cs typeface="Times New Roman" pitchFamily="18" charset="0"/>
              </a:rPr>
              <a:t> 4: </a:t>
            </a:r>
            <a:r>
              <a:rPr lang="en-US" sz="4800" b="1" dirty="0" err="1">
                <a:latin typeface="Times New Roman" pitchFamily="18" charset="0"/>
                <a:cs typeface="Times New Roman" pitchFamily="18" charset="0"/>
              </a:rPr>
              <a:t>Vì</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sao</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bà</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cụ</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có</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mong</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ước</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như</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vậy</a:t>
            </a:r>
            <a:r>
              <a:rPr lang="en-US" sz="4800" b="1" dirty="0">
                <a:latin typeface="Times New Roman" pitchFamily="18" charset="0"/>
                <a:cs typeface="Times New Roman" pitchFamily="18" charset="0"/>
              </a:rPr>
              <a:t>? </a:t>
            </a:r>
          </a:p>
        </p:txBody>
      </p:sp>
      <p:sp>
        <p:nvSpPr>
          <p:cNvPr id="3" name="TextBox 2"/>
          <p:cNvSpPr txBox="1"/>
          <p:nvPr/>
        </p:nvSpPr>
        <p:spPr>
          <a:xfrm>
            <a:off x="228600" y="1733550"/>
            <a:ext cx="8686800" cy="369332"/>
          </a:xfrm>
          <a:prstGeom prst="rect">
            <a:avLst/>
          </a:prstGeom>
          <a:noFill/>
        </p:spPr>
        <p:txBody>
          <a:bodyPr wrap="square" rtlCol="0">
            <a:spAutoFit/>
          </a:bodyPr>
          <a:lstStyle/>
          <a:p>
            <a:endParaRPr lang="en-US" dirty="0"/>
          </a:p>
        </p:txBody>
      </p:sp>
      <p:sp>
        <p:nvSpPr>
          <p:cNvPr id="4" name="TextBox 3"/>
          <p:cNvSpPr txBox="1"/>
          <p:nvPr/>
        </p:nvSpPr>
        <p:spPr>
          <a:xfrm>
            <a:off x="1066800" y="2102882"/>
            <a:ext cx="7315200" cy="1446550"/>
          </a:xfrm>
          <a:prstGeom prst="rect">
            <a:avLst/>
          </a:prstGeom>
          <a:noFill/>
        </p:spPr>
        <p:txBody>
          <a:bodyPr wrap="square" rtlCol="0">
            <a:spAutoFit/>
          </a:bodyPr>
          <a:lstStyle/>
          <a:p>
            <a:r>
              <a:rPr lang="en-US" sz="4400" i="1" dirty="0" err="1">
                <a:solidFill>
                  <a:srgbClr val="FF0000"/>
                </a:solidFill>
                <a:latin typeface="Times New Roman" pitchFamily="18" charset="0"/>
                <a:cs typeface="Times New Roman" pitchFamily="18" charset="0"/>
              </a:rPr>
              <a:t>Vì</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xe</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ngựa</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đi</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rất</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xóc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đi</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xe</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ấy</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các</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cụ</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già</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sẽ</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ốm</a:t>
            </a:r>
            <a:r>
              <a:rPr lang="en-US" sz="4400" i="1" dirty="0">
                <a:solidFill>
                  <a:srgbClr val="FF0000"/>
                </a:solidFill>
                <a:latin typeface="Times New Roman" pitchFamily="18" charset="0"/>
                <a:cs typeface="Times New Roman" pitchFamily="18" charset="0"/>
              </a:rPr>
              <a:t> </a:t>
            </a:r>
            <a:r>
              <a:rPr lang="en-US" sz="4400" i="1" dirty="0" err="1">
                <a:solidFill>
                  <a:srgbClr val="FF0000"/>
                </a:solidFill>
                <a:latin typeface="Times New Roman" pitchFamily="18" charset="0"/>
                <a:cs typeface="Times New Roman" pitchFamily="18" charset="0"/>
              </a:rPr>
              <a:t>mất</a:t>
            </a:r>
            <a:r>
              <a:rPr lang="en-US" sz="4400" i="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36988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8100"/>
            <a:ext cx="8915400"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 </a:t>
            </a:r>
            <a:r>
              <a:rPr lang="en-US" sz="4000" b="1" dirty="0" err="1">
                <a:latin typeface="Times New Roman" pitchFamily="18" charset="0"/>
                <a:cs typeface="Times New Roman" pitchFamily="18" charset="0"/>
              </a:rPr>
              <a:t>Nhờ</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cụ</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thực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hiện</a:t>
            </a:r>
            <a:r>
              <a:rPr lang="en-US" sz="4000" b="1" dirty="0">
                <a:latin typeface="Times New Roman" pitchFamily="18" charset="0"/>
                <a:cs typeface="Times New Roman" pitchFamily="18" charset="0"/>
              </a:rPr>
              <a:t>? </a:t>
            </a:r>
          </a:p>
        </p:txBody>
      </p:sp>
      <p:sp>
        <p:nvSpPr>
          <p:cNvPr id="3" name="Text Box 7"/>
          <p:cNvSpPr txBox="1">
            <a:spLocks noChangeArrowheads="1"/>
          </p:cNvSpPr>
          <p:nvPr/>
        </p:nvSpPr>
        <p:spPr bwMode="auto">
          <a:xfrm>
            <a:off x="0" y="1352550"/>
            <a:ext cx="1013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a:spcBef>
                <a:spcPct val="50000"/>
              </a:spcBef>
              <a:buFont typeface="Wingdings" pitchFamily="2" charset="2"/>
              <a:buNone/>
            </a:pPr>
            <a:r>
              <a:rPr lang="en-US" sz="4000" dirty="0">
                <a:latin typeface="Times New Roman" pitchFamily="18" charset="0"/>
              </a:rPr>
              <a:t>A. </a:t>
            </a:r>
            <a:r>
              <a:rPr lang="en-US" sz="4000" dirty="0" err="1">
                <a:latin typeface="Times New Roman" pitchFamily="18" charset="0"/>
              </a:rPr>
              <a:t>Nhờ</a:t>
            </a:r>
            <a:r>
              <a:rPr lang="en-US" sz="4000" dirty="0">
                <a:latin typeface="Times New Roman" pitchFamily="18" charset="0"/>
              </a:rPr>
              <a:t> </a:t>
            </a:r>
            <a:r>
              <a:rPr lang="en-US" sz="4000" dirty="0" err="1">
                <a:latin typeface="Times New Roman" pitchFamily="18" charset="0"/>
              </a:rPr>
              <a:t>óc</a:t>
            </a:r>
            <a:r>
              <a:rPr lang="en-US" sz="4000" dirty="0">
                <a:latin typeface="Times New Roman" pitchFamily="18" charset="0"/>
              </a:rPr>
              <a:t> </a:t>
            </a:r>
            <a:r>
              <a:rPr lang="en-US" sz="4000" dirty="0" err="1">
                <a:latin typeface="Times New Roman" pitchFamily="18" charset="0"/>
              </a:rPr>
              <a:t>sáng</a:t>
            </a:r>
            <a:r>
              <a:rPr lang="en-US" sz="4000" dirty="0">
                <a:latin typeface="Times New Roman" pitchFamily="18" charset="0"/>
              </a:rPr>
              <a:t> </a:t>
            </a:r>
            <a:r>
              <a:rPr lang="en-US" sz="4000" dirty="0" err="1">
                <a:latin typeface="Times New Roman" pitchFamily="18" charset="0"/>
              </a:rPr>
              <a:t>tạo</a:t>
            </a:r>
            <a:r>
              <a:rPr lang="en-US" sz="4000" dirty="0">
                <a:latin typeface="Times New Roman" pitchFamily="18" charset="0"/>
              </a:rPr>
              <a:t> </a:t>
            </a:r>
            <a:r>
              <a:rPr lang="en-US" sz="4000" dirty="0" err="1">
                <a:latin typeface="Times New Roman" pitchFamily="18" charset="0"/>
              </a:rPr>
              <a:t>kì</a:t>
            </a:r>
            <a:r>
              <a:rPr lang="en-US" sz="4000" dirty="0">
                <a:latin typeface="Times New Roman" pitchFamily="18" charset="0"/>
              </a:rPr>
              <a:t> </a:t>
            </a:r>
            <a:r>
              <a:rPr lang="en-US" sz="4000" dirty="0" err="1">
                <a:latin typeface="Times New Roman" pitchFamily="18" charset="0"/>
              </a:rPr>
              <a:t>diệu</a:t>
            </a:r>
            <a:r>
              <a:rPr lang="en-US" sz="4000" dirty="0">
                <a:latin typeface="Times New Roman" pitchFamily="18" charset="0"/>
              </a:rPr>
              <a:t> </a:t>
            </a:r>
            <a:r>
              <a:rPr lang="en-US" sz="4000" dirty="0" err="1">
                <a:latin typeface="Times New Roman" pitchFamily="18" charset="0"/>
              </a:rPr>
              <a:t>của</a:t>
            </a:r>
            <a:r>
              <a:rPr lang="en-US" sz="4000" dirty="0">
                <a:latin typeface="Times New Roman" pitchFamily="18" charset="0"/>
              </a:rPr>
              <a:t> Ê-</a:t>
            </a:r>
            <a:r>
              <a:rPr lang="en-US" sz="4000" dirty="0" err="1">
                <a:latin typeface="Times New Roman" pitchFamily="18" charset="0"/>
              </a:rPr>
              <a:t>đi</a:t>
            </a:r>
            <a:r>
              <a:rPr lang="en-US" sz="4000" dirty="0">
                <a:latin typeface="Times New Roman" pitchFamily="18" charset="0"/>
              </a:rPr>
              <a:t>-</a:t>
            </a:r>
            <a:r>
              <a:rPr lang="en-US" sz="4000" dirty="0" err="1">
                <a:latin typeface="Times New Roman" pitchFamily="18" charset="0"/>
              </a:rPr>
              <a:t>xơn</a:t>
            </a:r>
            <a:r>
              <a:rPr lang="en-US" sz="4000" dirty="0">
                <a:latin typeface="Times New Roman" pitchFamily="18" charset="0"/>
              </a:rPr>
              <a:t>.</a:t>
            </a:r>
          </a:p>
        </p:txBody>
      </p:sp>
      <p:sp>
        <p:nvSpPr>
          <p:cNvPr id="4" name="Text Box 8"/>
          <p:cNvSpPr txBox="1">
            <a:spLocks noChangeArrowheads="1"/>
          </p:cNvSpPr>
          <p:nvPr/>
        </p:nvSpPr>
        <p:spPr bwMode="auto">
          <a:xfrm>
            <a:off x="-25400" y="2114550"/>
            <a:ext cx="9398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a:spcBef>
                <a:spcPct val="50000"/>
              </a:spcBef>
              <a:buFont typeface="Wingdings" pitchFamily="2" charset="2"/>
              <a:buNone/>
            </a:pPr>
            <a:r>
              <a:rPr lang="en-US" sz="4000" dirty="0">
                <a:latin typeface="Times New Roman" pitchFamily="18" charset="0"/>
              </a:rPr>
              <a:t>B. </a:t>
            </a:r>
            <a:r>
              <a:rPr lang="en-US" sz="4000" dirty="0" err="1">
                <a:latin typeface="Times New Roman" pitchFamily="18" charset="0"/>
              </a:rPr>
              <a:t>Sự</a:t>
            </a:r>
            <a:r>
              <a:rPr lang="en-US" sz="4000" dirty="0">
                <a:latin typeface="Times New Roman" pitchFamily="18" charset="0"/>
              </a:rPr>
              <a:t> </a:t>
            </a:r>
            <a:r>
              <a:rPr lang="en-US" sz="4000" dirty="0" err="1">
                <a:latin typeface="Times New Roman" pitchFamily="18" charset="0"/>
              </a:rPr>
              <a:t>quan</a:t>
            </a:r>
            <a:r>
              <a:rPr lang="en-US" sz="4000" dirty="0">
                <a:latin typeface="Times New Roman" pitchFamily="18" charset="0"/>
              </a:rPr>
              <a:t> </a:t>
            </a:r>
            <a:r>
              <a:rPr lang="en-US" sz="4000" dirty="0" err="1">
                <a:latin typeface="Times New Roman" pitchFamily="18" charset="0"/>
              </a:rPr>
              <a:t>tâm</a:t>
            </a:r>
            <a:r>
              <a:rPr lang="en-US" sz="4000" dirty="0">
                <a:latin typeface="Times New Roman" pitchFamily="18" charset="0"/>
              </a:rPr>
              <a:t> </a:t>
            </a:r>
            <a:r>
              <a:rPr lang="en-US" sz="4000" dirty="0" err="1">
                <a:latin typeface="Times New Roman" pitchFamily="18" charset="0"/>
              </a:rPr>
              <a:t>đến</a:t>
            </a:r>
            <a:r>
              <a:rPr lang="en-US" sz="4000" dirty="0">
                <a:latin typeface="Times New Roman" pitchFamily="18" charset="0"/>
              </a:rPr>
              <a:t> con </a:t>
            </a:r>
            <a:r>
              <a:rPr lang="en-US" sz="4000" dirty="0" err="1">
                <a:latin typeface="Times New Roman" pitchFamily="18" charset="0"/>
              </a:rPr>
              <a:t>người</a:t>
            </a:r>
            <a:r>
              <a:rPr lang="en-US" sz="4000" dirty="0">
                <a:latin typeface="Times New Roman" pitchFamily="18" charset="0"/>
              </a:rPr>
              <a:t> </a:t>
            </a:r>
            <a:r>
              <a:rPr lang="en-US" sz="4000" dirty="0" err="1">
                <a:latin typeface="Times New Roman" pitchFamily="18" charset="0"/>
              </a:rPr>
              <a:t>của</a:t>
            </a:r>
            <a:r>
              <a:rPr lang="en-US" sz="4000" dirty="0">
                <a:latin typeface="Times New Roman" pitchFamily="18" charset="0"/>
              </a:rPr>
              <a:t> Ê-</a:t>
            </a:r>
            <a:r>
              <a:rPr lang="en-US" sz="4000" dirty="0" err="1">
                <a:latin typeface="Times New Roman" pitchFamily="18" charset="0"/>
              </a:rPr>
              <a:t>đi</a:t>
            </a:r>
            <a:r>
              <a:rPr lang="en-US" sz="4000" dirty="0">
                <a:latin typeface="Times New Roman" pitchFamily="18" charset="0"/>
              </a:rPr>
              <a:t>-</a:t>
            </a:r>
            <a:r>
              <a:rPr lang="en-US" sz="4000" dirty="0" err="1">
                <a:latin typeface="Times New Roman" pitchFamily="18" charset="0"/>
              </a:rPr>
              <a:t>xơn</a:t>
            </a:r>
            <a:r>
              <a:rPr lang="en-US" sz="4000" dirty="0">
                <a:latin typeface="Times New Roman" pitchFamily="18" charset="0"/>
              </a:rPr>
              <a:t>. </a:t>
            </a:r>
          </a:p>
        </p:txBody>
      </p:sp>
      <p:sp>
        <p:nvSpPr>
          <p:cNvPr id="5" name="Text Box 9"/>
          <p:cNvSpPr txBox="1">
            <a:spLocks noChangeArrowheads="1"/>
          </p:cNvSpPr>
          <p:nvPr/>
        </p:nvSpPr>
        <p:spPr bwMode="auto">
          <a:xfrm>
            <a:off x="0" y="2854186"/>
            <a:ext cx="92879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a:spcBef>
                <a:spcPct val="50000"/>
              </a:spcBef>
              <a:buFont typeface="Wingdings" pitchFamily="2" charset="2"/>
              <a:buNone/>
            </a:pPr>
            <a:r>
              <a:rPr lang="en-US" sz="4000" dirty="0">
                <a:latin typeface="Times New Roman" pitchFamily="18" charset="0"/>
              </a:rPr>
              <a:t>C. </a:t>
            </a:r>
            <a:r>
              <a:rPr lang="en-US" sz="4000" dirty="0" err="1">
                <a:latin typeface="Times New Roman" pitchFamily="18" charset="0"/>
              </a:rPr>
              <a:t>Sự</a:t>
            </a:r>
            <a:r>
              <a:rPr lang="en-US" sz="4000" dirty="0">
                <a:latin typeface="Times New Roman" pitchFamily="18" charset="0"/>
              </a:rPr>
              <a:t> </a:t>
            </a:r>
            <a:r>
              <a:rPr lang="en-US" sz="4000" dirty="0" err="1">
                <a:latin typeface="Times New Roman" pitchFamily="18" charset="0"/>
              </a:rPr>
              <a:t>lao</a:t>
            </a:r>
            <a:r>
              <a:rPr lang="en-US" sz="4000" dirty="0">
                <a:latin typeface="Times New Roman" pitchFamily="18" charset="0"/>
              </a:rPr>
              <a:t> </a:t>
            </a:r>
            <a:r>
              <a:rPr lang="en-US" sz="4000" dirty="0" err="1">
                <a:latin typeface="Times New Roman" pitchFamily="18" charset="0"/>
              </a:rPr>
              <a:t>động</a:t>
            </a:r>
            <a:r>
              <a:rPr lang="en-US" sz="4000" dirty="0">
                <a:latin typeface="Times New Roman" pitchFamily="18" charset="0"/>
              </a:rPr>
              <a:t> </a:t>
            </a:r>
            <a:r>
              <a:rPr lang="en-US" sz="4000" dirty="0" err="1">
                <a:latin typeface="Times New Roman" pitchFamily="18" charset="0"/>
              </a:rPr>
              <a:t>miệt</a:t>
            </a:r>
            <a:r>
              <a:rPr lang="en-US" sz="4000" dirty="0">
                <a:latin typeface="Times New Roman" pitchFamily="18" charset="0"/>
              </a:rPr>
              <a:t> </a:t>
            </a:r>
            <a:r>
              <a:rPr lang="en-US" sz="4000" dirty="0" err="1">
                <a:latin typeface="Times New Roman" pitchFamily="18" charset="0"/>
              </a:rPr>
              <a:t>mài</a:t>
            </a:r>
            <a:r>
              <a:rPr lang="en-US" sz="4000" dirty="0">
                <a:latin typeface="Times New Roman" pitchFamily="18" charset="0"/>
              </a:rPr>
              <a:t> </a:t>
            </a:r>
            <a:r>
              <a:rPr lang="en-US" sz="4000" dirty="0" err="1">
                <a:latin typeface="Times New Roman" pitchFamily="18" charset="0"/>
              </a:rPr>
              <a:t>của</a:t>
            </a:r>
            <a:r>
              <a:rPr lang="en-US" sz="4000" dirty="0">
                <a:latin typeface="Times New Roman" pitchFamily="18" charset="0"/>
              </a:rPr>
              <a:t> </a:t>
            </a:r>
            <a:r>
              <a:rPr lang="en-US" sz="4000" dirty="0" err="1">
                <a:latin typeface="Times New Roman" pitchFamily="18" charset="0"/>
              </a:rPr>
              <a:t>nhà</a:t>
            </a:r>
            <a:r>
              <a:rPr lang="en-US" sz="4000" dirty="0">
                <a:latin typeface="Times New Roman" pitchFamily="18" charset="0"/>
              </a:rPr>
              <a:t> </a:t>
            </a:r>
            <a:r>
              <a:rPr lang="en-US" sz="4000" dirty="0" err="1">
                <a:latin typeface="Times New Roman" pitchFamily="18" charset="0"/>
              </a:rPr>
              <a:t>bác</a:t>
            </a:r>
            <a:r>
              <a:rPr lang="en-US" sz="4000" dirty="0">
                <a:latin typeface="Times New Roman" pitchFamily="18" charset="0"/>
              </a:rPr>
              <a:t> </a:t>
            </a:r>
            <a:r>
              <a:rPr lang="en-US" sz="4000" dirty="0" err="1">
                <a:latin typeface="Times New Roman" pitchFamily="18" charset="0"/>
              </a:rPr>
              <a:t>học</a:t>
            </a:r>
            <a:r>
              <a:rPr lang="en-US" sz="4000" dirty="0">
                <a:latin typeface="Times New Roman" pitchFamily="18" charset="0"/>
              </a:rPr>
              <a:t> </a:t>
            </a:r>
            <a:r>
              <a:rPr lang="en-US" sz="4000" dirty="0" err="1">
                <a:latin typeface="Times New Roman" pitchFamily="18" charset="0"/>
              </a:rPr>
              <a:t>để</a:t>
            </a:r>
            <a:r>
              <a:rPr lang="en-US" sz="4000" dirty="0">
                <a:latin typeface="Times New Roman" pitchFamily="18" charset="0"/>
              </a:rPr>
              <a:t> </a:t>
            </a:r>
            <a:r>
              <a:rPr lang="en-US" sz="4000" dirty="0" err="1">
                <a:latin typeface="Times New Roman" pitchFamily="18" charset="0"/>
              </a:rPr>
              <a:t>thực</a:t>
            </a:r>
            <a:r>
              <a:rPr lang="en-US" sz="4000" dirty="0">
                <a:latin typeface="Times New Roman" pitchFamily="18" charset="0"/>
              </a:rPr>
              <a:t> </a:t>
            </a:r>
            <a:r>
              <a:rPr lang="en-US" sz="4000" dirty="0" err="1">
                <a:latin typeface="Times New Roman" pitchFamily="18" charset="0"/>
              </a:rPr>
              <a:t>hiện</a:t>
            </a:r>
            <a:r>
              <a:rPr lang="en-US" sz="4000" dirty="0">
                <a:latin typeface="Times New Roman" pitchFamily="18" charset="0"/>
              </a:rPr>
              <a:t> </a:t>
            </a:r>
            <a:r>
              <a:rPr lang="en-US" sz="4000" dirty="0" err="1">
                <a:latin typeface="Times New Roman" pitchFamily="18" charset="0"/>
              </a:rPr>
              <a:t>lời</a:t>
            </a:r>
            <a:r>
              <a:rPr lang="en-US" sz="4000" dirty="0">
                <a:latin typeface="Times New Roman" pitchFamily="18" charset="0"/>
              </a:rPr>
              <a:t> </a:t>
            </a:r>
            <a:r>
              <a:rPr lang="en-US" sz="4000" dirty="0" err="1">
                <a:latin typeface="Times New Roman" pitchFamily="18" charset="0"/>
              </a:rPr>
              <a:t>hứa</a:t>
            </a:r>
            <a:r>
              <a:rPr lang="en-US" sz="4000" dirty="0">
                <a:latin typeface="Times New Roman" pitchFamily="18" charset="0"/>
              </a:rPr>
              <a:t>.</a:t>
            </a:r>
          </a:p>
        </p:txBody>
      </p:sp>
      <p:sp>
        <p:nvSpPr>
          <p:cNvPr id="6" name="Text Box 10"/>
          <p:cNvSpPr txBox="1">
            <a:spLocks noChangeArrowheads="1"/>
          </p:cNvSpPr>
          <p:nvPr/>
        </p:nvSpPr>
        <p:spPr bwMode="auto">
          <a:xfrm>
            <a:off x="0" y="4177625"/>
            <a:ext cx="632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a:spcBef>
                <a:spcPct val="50000"/>
              </a:spcBef>
              <a:buFont typeface="Wingdings" pitchFamily="2" charset="2"/>
              <a:buNone/>
            </a:pPr>
            <a:r>
              <a:rPr lang="en-US" sz="4000" dirty="0">
                <a:latin typeface="Times New Roman" pitchFamily="18" charset="0"/>
              </a:rPr>
              <a:t>D. </a:t>
            </a:r>
            <a:r>
              <a:rPr lang="en-US" sz="4000" dirty="0" err="1">
                <a:latin typeface="Times New Roman" pitchFamily="18" charset="0"/>
              </a:rPr>
              <a:t>Cả</a:t>
            </a:r>
            <a:r>
              <a:rPr lang="en-US" sz="4000" dirty="0">
                <a:latin typeface="Times New Roman" pitchFamily="18" charset="0"/>
              </a:rPr>
              <a:t> 3 ý </a:t>
            </a:r>
            <a:r>
              <a:rPr lang="en-US" sz="4000" dirty="0" err="1">
                <a:latin typeface="Times New Roman" pitchFamily="18" charset="0"/>
              </a:rPr>
              <a:t>trên</a:t>
            </a:r>
            <a:r>
              <a:rPr lang="en-US" sz="4000" dirty="0">
                <a:latin typeface="Times New Roman" pitchFamily="18" charset="0"/>
              </a:rPr>
              <a:t> </a:t>
            </a:r>
            <a:r>
              <a:rPr lang="en-US" sz="4000" dirty="0" err="1">
                <a:latin typeface="Times New Roman" pitchFamily="18" charset="0"/>
              </a:rPr>
              <a:t>đều</a:t>
            </a:r>
            <a:r>
              <a:rPr lang="en-US" sz="4000" dirty="0">
                <a:latin typeface="Times New Roman" pitchFamily="18" charset="0"/>
              </a:rPr>
              <a:t> </a:t>
            </a:r>
            <a:r>
              <a:rPr lang="en-US" sz="4000" dirty="0" err="1">
                <a:latin typeface="Times New Roman" pitchFamily="18" charset="0"/>
              </a:rPr>
              <a:t>đúng</a:t>
            </a:r>
            <a:r>
              <a:rPr lang="en-US" sz="4000" dirty="0">
                <a:latin typeface="Times New Roman" pitchFamily="18" charset="0"/>
              </a:rPr>
              <a:t>.</a:t>
            </a:r>
          </a:p>
        </p:txBody>
      </p:sp>
      <p:sp>
        <p:nvSpPr>
          <p:cNvPr id="7" name="Oval 6"/>
          <p:cNvSpPr/>
          <p:nvPr/>
        </p:nvSpPr>
        <p:spPr>
          <a:xfrm>
            <a:off x="0" y="4177625"/>
            <a:ext cx="609600" cy="70788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p:cTn id="78" dur="500" fill="hold"/>
                                        <p:tgtEl>
                                          <p:spTgt spid="7"/>
                                        </p:tgtEl>
                                        <p:attrNameLst>
                                          <p:attrName>ppt_w</p:attrName>
                                        </p:attrNameLst>
                                      </p:cBhvr>
                                      <p:tavLst>
                                        <p:tav tm="0">
                                          <p:val>
                                            <p:fltVal val="0"/>
                                          </p:val>
                                        </p:tav>
                                        <p:tav tm="100000">
                                          <p:val>
                                            <p:strVal val="#ppt_w"/>
                                          </p:val>
                                        </p:tav>
                                      </p:tavLst>
                                    </p:anim>
                                    <p:anim calcmode="lin" valueType="num">
                                      <p:cBhvr>
                                        <p:cTn id="79" dur="500" fill="hold"/>
                                        <p:tgtEl>
                                          <p:spTgt spid="7"/>
                                        </p:tgtEl>
                                        <p:attrNameLst>
                                          <p:attrName>ppt_h</p:attrName>
                                        </p:attrNameLst>
                                      </p:cBhvr>
                                      <p:tavLst>
                                        <p:tav tm="0">
                                          <p:val>
                                            <p:fltVal val="0"/>
                                          </p:val>
                                        </p:tav>
                                        <p:tav tm="100000">
                                          <p:val>
                                            <p:strVal val="#ppt_h"/>
                                          </p:val>
                                        </p:tav>
                                      </p:tavLst>
                                    </p:anim>
                                    <p:animEffect transition="in" filter="fade">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2915" y="0"/>
            <a:ext cx="9091083"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6: Theo </a:t>
            </a:r>
            <a:r>
              <a:rPr lang="en-US" sz="4000" b="1" dirty="0" err="1">
                <a:latin typeface="Times New Roman" pitchFamily="18" charset="0"/>
                <a:cs typeface="Times New Roman" pitchFamily="18" charset="0"/>
              </a:rPr>
              <a:t>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khoa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ích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gì</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con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p>
        </p:txBody>
      </p:sp>
      <p:sp>
        <p:nvSpPr>
          <p:cNvPr id="3" name="Rectangle 2"/>
          <p:cNvSpPr>
            <a:spLocks noChangeArrowheads="1"/>
          </p:cNvSpPr>
          <p:nvPr/>
        </p:nvSpPr>
        <p:spPr bwMode="auto">
          <a:xfrm>
            <a:off x="19049" y="1312856"/>
            <a:ext cx="8991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Font typeface="Wingdings" pitchFamily="2" charset="2"/>
              <a:buNone/>
            </a:pPr>
            <a:r>
              <a:rPr lang="en-US" sz="4000" dirty="0">
                <a:latin typeface="Times New Roman" pitchFamily="18" charset="0"/>
              </a:rPr>
              <a:t>A. </a:t>
            </a:r>
            <a:r>
              <a:rPr lang="en-US" sz="4000" dirty="0" err="1">
                <a:latin typeface="Times New Roman" pitchFamily="18" charset="0"/>
              </a:rPr>
              <a:t>Khoa</a:t>
            </a:r>
            <a:r>
              <a:rPr lang="en-US" sz="4000" dirty="0">
                <a:latin typeface="Times New Roman" pitchFamily="18" charset="0"/>
              </a:rPr>
              <a:t> </a:t>
            </a:r>
            <a:r>
              <a:rPr lang="en-US" sz="4000" dirty="0" err="1">
                <a:latin typeface="Times New Roman" pitchFamily="18" charset="0"/>
              </a:rPr>
              <a:t>học</a:t>
            </a:r>
            <a:r>
              <a:rPr lang="en-US" sz="4000" dirty="0">
                <a:latin typeface="Times New Roman" pitchFamily="18" charset="0"/>
              </a:rPr>
              <a:t> </a:t>
            </a:r>
            <a:r>
              <a:rPr lang="en-US" sz="4000" dirty="0" err="1">
                <a:latin typeface="Times New Roman" pitchFamily="18" charset="0"/>
              </a:rPr>
              <a:t>cải</a:t>
            </a:r>
            <a:r>
              <a:rPr lang="en-US" sz="4000" dirty="0">
                <a:latin typeface="Times New Roman" pitchFamily="18" charset="0"/>
              </a:rPr>
              <a:t> </a:t>
            </a:r>
            <a:r>
              <a:rPr lang="en-US" sz="4000" dirty="0" err="1">
                <a:latin typeface="Times New Roman" pitchFamily="18" charset="0"/>
              </a:rPr>
              <a:t>tạo</a:t>
            </a:r>
            <a:r>
              <a:rPr lang="en-US" sz="4000" dirty="0">
                <a:latin typeface="Times New Roman" pitchFamily="18" charset="0"/>
              </a:rPr>
              <a:t> </a:t>
            </a:r>
            <a:r>
              <a:rPr lang="en-US" sz="4000" dirty="0" err="1">
                <a:latin typeface="Times New Roman" pitchFamily="18" charset="0"/>
              </a:rPr>
              <a:t>thế</a:t>
            </a:r>
            <a:r>
              <a:rPr lang="en-US" sz="4000" dirty="0">
                <a:latin typeface="Times New Roman" pitchFamily="18" charset="0"/>
              </a:rPr>
              <a:t> </a:t>
            </a:r>
            <a:r>
              <a:rPr lang="en-US" sz="4000" dirty="0" err="1">
                <a:latin typeface="Times New Roman" pitchFamily="18" charset="0"/>
              </a:rPr>
              <a:t>giới</a:t>
            </a:r>
            <a:endParaRPr lang="en-US" sz="4000" dirty="0">
              <a:latin typeface="Times New Roman" pitchFamily="18" charset="0"/>
            </a:endParaRPr>
          </a:p>
        </p:txBody>
      </p:sp>
      <p:sp>
        <p:nvSpPr>
          <p:cNvPr id="4" name="Rectangle 3"/>
          <p:cNvSpPr>
            <a:spLocks noChangeArrowheads="1"/>
          </p:cNvSpPr>
          <p:nvPr/>
        </p:nvSpPr>
        <p:spPr bwMode="auto">
          <a:xfrm>
            <a:off x="52916" y="1883764"/>
            <a:ext cx="90910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Font typeface="Wingdings" pitchFamily="2" charset="2"/>
              <a:buNone/>
            </a:pPr>
            <a:r>
              <a:rPr lang="en-US" sz="4000" dirty="0">
                <a:latin typeface="Times New Roman" pitchFamily="18" charset="0"/>
              </a:rPr>
              <a:t>B. </a:t>
            </a:r>
            <a:r>
              <a:rPr lang="en-US" sz="4000" dirty="0" err="1">
                <a:latin typeface="Times New Roman" pitchFamily="18" charset="0"/>
              </a:rPr>
              <a:t>Cải</a:t>
            </a:r>
            <a:r>
              <a:rPr lang="en-US" sz="4000" dirty="0">
                <a:latin typeface="Times New Roman" pitchFamily="18" charset="0"/>
              </a:rPr>
              <a:t> </a:t>
            </a:r>
            <a:r>
              <a:rPr lang="en-US" sz="4000" dirty="0" err="1">
                <a:latin typeface="Times New Roman" pitchFamily="18" charset="0"/>
              </a:rPr>
              <a:t>thiện</a:t>
            </a:r>
            <a:r>
              <a:rPr lang="en-US" sz="4000" dirty="0">
                <a:latin typeface="Times New Roman" pitchFamily="18" charset="0"/>
              </a:rPr>
              <a:t> </a:t>
            </a:r>
            <a:r>
              <a:rPr lang="en-US" sz="4000" dirty="0" err="1">
                <a:latin typeface="Times New Roman" pitchFamily="18" charset="0"/>
              </a:rPr>
              <a:t>cuộc</a:t>
            </a:r>
            <a:r>
              <a:rPr lang="en-US" sz="4000" dirty="0">
                <a:latin typeface="Times New Roman" pitchFamily="18" charset="0"/>
              </a:rPr>
              <a:t> </a:t>
            </a:r>
            <a:r>
              <a:rPr lang="en-US" sz="4000" dirty="0" err="1">
                <a:latin typeface="Times New Roman" pitchFamily="18" charset="0"/>
              </a:rPr>
              <a:t>sống</a:t>
            </a:r>
            <a:r>
              <a:rPr lang="en-US" sz="4000" dirty="0">
                <a:latin typeface="Times New Roman" pitchFamily="18" charset="0"/>
              </a:rPr>
              <a:t> con </a:t>
            </a:r>
            <a:r>
              <a:rPr lang="en-US" sz="4000" dirty="0" err="1">
                <a:latin typeface="Times New Roman" pitchFamily="18" charset="0"/>
              </a:rPr>
              <a:t>người</a:t>
            </a:r>
            <a:endParaRPr lang="en-US" sz="4000" dirty="0">
              <a:latin typeface="Times New Roman" pitchFamily="18" charset="0"/>
            </a:endParaRPr>
          </a:p>
        </p:txBody>
      </p:sp>
      <p:sp>
        <p:nvSpPr>
          <p:cNvPr id="5" name="Rectangle 4"/>
          <p:cNvSpPr>
            <a:spLocks noChangeArrowheads="1"/>
          </p:cNvSpPr>
          <p:nvPr/>
        </p:nvSpPr>
        <p:spPr bwMode="auto">
          <a:xfrm>
            <a:off x="42332" y="2495550"/>
            <a:ext cx="91778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Font typeface="Wingdings" pitchFamily="2" charset="2"/>
              <a:buNone/>
            </a:pPr>
            <a:r>
              <a:rPr lang="en-US" sz="4000" dirty="0">
                <a:latin typeface="Times New Roman" pitchFamily="18" charset="0"/>
              </a:rPr>
              <a:t>C. </a:t>
            </a:r>
            <a:r>
              <a:rPr lang="en-US" sz="4000" dirty="0" err="1">
                <a:latin typeface="Times New Roman" pitchFamily="18" charset="0"/>
              </a:rPr>
              <a:t>Làm</a:t>
            </a:r>
            <a:r>
              <a:rPr lang="en-US" sz="4000" dirty="0">
                <a:latin typeface="Times New Roman" pitchFamily="18" charset="0"/>
              </a:rPr>
              <a:t> con </a:t>
            </a:r>
            <a:r>
              <a:rPr lang="en-US" sz="4000" dirty="0" err="1">
                <a:latin typeface="Times New Roman" pitchFamily="18" charset="0"/>
              </a:rPr>
              <a:t>người</a:t>
            </a:r>
            <a:r>
              <a:rPr lang="en-US" sz="4000" dirty="0">
                <a:latin typeface="Times New Roman" pitchFamily="18" charset="0"/>
              </a:rPr>
              <a:t> </a:t>
            </a:r>
            <a:r>
              <a:rPr lang="en-US" sz="4000" dirty="0" err="1">
                <a:latin typeface="Times New Roman" pitchFamily="18" charset="0"/>
              </a:rPr>
              <a:t>sống</a:t>
            </a:r>
            <a:r>
              <a:rPr lang="en-US" sz="4000" dirty="0">
                <a:latin typeface="Times New Roman" pitchFamily="18" charset="0"/>
              </a:rPr>
              <a:t> </a:t>
            </a:r>
            <a:r>
              <a:rPr lang="en-US" sz="4000" dirty="0" err="1">
                <a:latin typeface="Times New Roman" pitchFamily="18" charset="0"/>
              </a:rPr>
              <a:t>tốt</a:t>
            </a:r>
            <a:r>
              <a:rPr lang="en-US" sz="4000" dirty="0">
                <a:latin typeface="Times New Roman" pitchFamily="18" charset="0"/>
              </a:rPr>
              <a:t> </a:t>
            </a:r>
            <a:r>
              <a:rPr lang="en-US" sz="4000" dirty="0" err="1">
                <a:latin typeface="Times New Roman" pitchFamily="18" charset="0"/>
              </a:rPr>
              <a:t>hơn</a:t>
            </a:r>
            <a:r>
              <a:rPr lang="en-US" sz="4000" dirty="0">
                <a:latin typeface="Times New Roman" pitchFamily="18" charset="0"/>
              </a:rPr>
              <a:t>, sung </a:t>
            </a:r>
            <a:r>
              <a:rPr lang="en-US" sz="4000" dirty="0" err="1">
                <a:latin typeface="Times New Roman" pitchFamily="18" charset="0"/>
              </a:rPr>
              <a:t>sướng</a:t>
            </a:r>
            <a:r>
              <a:rPr lang="en-US" sz="4000" dirty="0">
                <a:latin typeface="Times New Roman" pitchFamily="18" charset="0"/>
              </a:rPr>
              <a:t> </a:t>
            </a:r>
            <a:r>
              <a:rPr lang="en-US" sz="4000" dirty="0" err="1">
                <a:latin typeface="Times New Roman" pitchFamily="18" charset="0"/>
              </a:rPr>
              <a:t>hơn</a:t>
            </a:r>
            <a:endParaRPr lang="en-US" sz="4000" dirty="0">
              <a:latin typeface="Times New Roman" pitchFamily="18" charset="0"/>
            </a:endParaRPr>
          </a:p>
        </p:txBody>
      </p:sp>
      <p:sp>
        <p:nvSpPr>
          <p:cNvPr id="6" name="Rectangle 5"/>
          <p:cNvSpPr>
            <a:spLocks noChangeArrowheads="1"/>
          </p:cNvSpPr>
          <p:nvPr/>
        </p:nvSpPr>
        <p:spPr bwMode="auto">
          <a:xfrm>
            <a:off x="35982" y="3638550"/>
            <a:ext cx="964141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Font typeface="Wingdings" pitchFamily="2" charset="2"/>
              <a:buNone/>
            </a:pPr>
            <a:r>
              <a:rPr lang="en-US" sz="4000" dirty="0">
                <a:latin typeface="Times New Roman" pitchFamily="18" charset="0"/>
              </a:rPr>
              <a:t>D. </a:t>
            </a:r>
            <a:r>
              <a:rPr lang="en-US" sz="4000" dirty="0" err="1">
                <a:latin typeface="Times New Roman" pitchFamily="18" charset="0"/>
              </a:rPr>
              <a:t>Cải</a:t>
            </a:r>
            <a:r>
              <a:rPr lang="en-US" sz="4000" dirty="0">
                <a:latin typeface="Times New Roman" pitchFamily="18" charset="0"/>
              </a:rPr>
              <a:t> </a:t>
            </a:r>
            <a:r>
              <a:rPr lang="en-US" sz="4000" dirty="0" err="1">
                <a:latin typeface="Times New Roman" pitchFamily="18" charset="0"/>
              </a:rPr>
              <a:t>tạo</a:t>
            </a:r>
            <a:r>
              <a:rPr lang="en-US" sz="4000" dirty="0">
                <a:latin typeface="Times New Roman" pitchFamily="18" charset="0"/>
              </a:rPr>
              <a:t> </a:t>
            </a:r>
            <a:r>
              <a:rPr lang="en-US" sz="4000" dirty="0" err="1">
                <a:latin typeface="Times New Roman" pitchFamily="18" charset="0"/>
              </a:rPr>
              <a:t>thế</a:t>
            </a:r>
            <a:r>
              <a:rPr lang="en-US" sz="4000" dirty="0">
                <a:latin typeface="Times New Roman" pitchFamily="18" charset="0"/>
              </a:rPr>
              <a:t> </a:t>
            </a:r>
            <a:r>
              <a:rPr lang="en-US" sz="4000" dirty="0" err="1">
                <a:latin typeface="Times New Roman" pitchFamily="18" charset="0"/>
              </a:rPr>
              <a:t>giới</a:t>
            </a:r>
            <a:r>
              <a:rPr lang="en-US" sz="4000" dirty="0">
                <a:latin typeface="Times New Roman" pitchFamily="18" charset="0"/>
              </a:rPr>
              <a:t>, </a:t>
            </a:r>
            <a:r>
              <a:rPr lang="en-US" sz="4000" dirty="0" err="1">
                <a:latin typeface="Times New Roman" pitchFamily="18" charset="0"/>
              </a:rPr>
              <a:t>giúp</a:t>
            </a:r>
            <a:r>
              <a:rPr lang="en-US" sz="4000" dirty="0">
                <a:latin typeface="Times New Roman" pitchFamily="18" charset="0"/>
              </a:rPr>
              <a:t> </a:t>
            </a:r>
            <a:r>
              <a:rPr lang="en-US" sz="4000" dirty="0" err="1">
                <a:latin typeface="Times New Roman" pitchFamily="18" charset="0"/>
              </a:rPr>
              <a:t>đời</a:t>
            </a:r>
            <a:r>
              <a:rPr lang="en-US" sz="4000" dirty="0">
                <a:latin typeface="Times New Roman" pitchFamily="18" charset="0"/>
              </a:rPr>
              <a:t> </a:t>
            </a:r>
            <a:r>
              <a:rPr lang="en-US" sz="4000" dirty="0" err="1">
                <a:latin typeface="Times New Roman" pitchFamily="18" charset="0"/>
              </a:rPr>
              <a:t>sống</a:t>
            </a:r>
            <a:r>
              <a:rPr lang="en-US" sz="4000" dirty="0">
                <a:latin typeface="Times New Roman" pitchFamily="18" charset="0"/>
              </a:rPr>
              <a:t> con </a:t>
            </a:r>
            <a:r>
              <a:rPr lang="en-US" sz="4000" dirty="0" err="1">
                <a:latin typeface="Times New Roman" pitchFamily="18" charset="0"/>
              </a:rPr>
              <a:t>người</a:t>
            </a:r>
            <a:r>
              <a:rPr lang="en-US" sz="4000" dirty="0">
                <a:latin typeface="Times New Roman" pitchFamily="18" charset="0"/>
              </a:rPr>
              <a:t> </a:t>
            </a:r>
            <a:r>
              <a:rPr lang="en-US" sz="4000" dirty="0" err="1">
                <a:latin typeface="Times New Roman" pitchFamily="18" charset="0"/>
              </a:rPr>
              <a:t>tốt</a:t>
            </a:r>
            <a:r>
              <a:rPr lang="en-US" sz="4000" dirty="0">
                <a:latin typeface="Times New Roman" pitchFamily="18" charset="0"/>
              </a:rPr>
              <a:t> </a:t>
            </a:r>
            <a:r>
              <a:rPr lang="en-US" sz="4000" dirty="0" err="1">
                <a:latin typeface="Times New Roman" pitchFamily="18" charset="0"/>
              </a:rPr>
              <a:t>hơn</a:t>
            </a:r>
            <a:r>
              <a:rPr lang="en-US" sz="4000" dirty="0">
                <a:latin typeface="Times New Roman" pitchFamily="18" charset="0"/>
              </a:rPr>
              <a:t>, sung </a:t>
            </a:r>
            <a:r>
              <a:rPr lang="en-US" sz="4000" dirty="0" err="1">
                <a:latin typeface="Times New Roman" pitchFamily="18" charset="0"/>
              </a:rPr>
              <a:t>sướng</a:t>
            </a:r>
            <a:r>
              <a:rPr lang="en-US" sz="4000" dirty="0">
                <a:latin typeface="Times New Roman" pitchFamily="18" charset="0"/>
              </a:rPr>
              <a:t> </a:t>
            </a:r>
            <a:r>
              <a:rPr lang="en-US" sz="4000" dirty="0" err="1">
                <a:latin typeface="Times New Roman" pitchFamily="18" charset="0"/>
              </a:rPr>
              <a:t>hơn</a:t>
            </a:r>
            <a:r>
              <a:rPr lang="en-US" sz="4000" dirty="0">
                <a:latin typeface="Times New Roman" pitchFamily="18" charset="0"/>
              </a:rPr>
              <a:t>, </a:t>
            </a:r>
            <a:r>
              <a:rPr lang="en-US" sz="4000" dirty="0" err="1">
                <a:latin typeface="Times New Roman" pitchFamily="18" charset="0"/>
              </a:rPr>
              <a:t>hiện</a:t>
            </a:r>
            <a:r>
              <a:rPr lang="en-US" sz="4000" dirty="0">
                <a:latin typeface="Times New Roman" pitchFamily="18" charset="0"/>
              </a:rPr>
              <a:t> </a:t>
            </a:r>
            <a:r>
              <a:rPr lang="en-US" sz="4000" dirty="0" err="1">
                <a:latin typeface="Times New Roman" pitchFamily="18" charset="0"/>
              </a:rPr>
              <a:t>đại</a:t>
            </a:r>
            <a:r>
              <a:rPr lang="en-US" sz="4000" dirty="0">
                <a:latin typeface="Times New Roman" pitchFamily="18" charset="0"/>
              </a:rPr>
              <a:t> </a:t>
            </a:r>
            <a:r>
              <a:rPr lang="en-US" sz="4000" dirty="0" err="1">
                <a:latin typeface="Times New Roman" pitchFamily="18" charset="0"/>
              </a:rPr>
              <a:t>hơn</a:t>
            </a:r>
            <a:endParaRPr lang="en-US" sz="4000" dirty="0">
              <a:latin typeface="Times New Roman" pitchFamily="18" charset="0"/>
            </a:endParaRPr>
          </a:p>
        </p:txBody>
      </p:sp>
      <p:sp>
        <p:nvSpPr>
          <p:cNvPr id="7" name="Oval 6"/>
          <p:cNvSpPr/>
          <p:nvPr/>
        </p:nvSpPr>
        <p:spPr>
          <a:xfrm>
            <a:off x="0" y="3714750"/>
            <a:ext cx="632885" cy="58551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99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heckerboard(across)">
                                      <p:cBhvr>
                                        <p:cTn id="15" dur="500"/>
                                        <p:tgtEl>
                                          <p:spTgt spid="4">
                                            <p:txEl>
                                              <p:pRg st="0" end="0"/>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Sun 2"/>
          <p:cNvSpPr/>
          <p:nvPr/>
        </p:nvSpPr>
        <p:spPr>
          <a:xfrm>
            <a:off x="152400" y="133350"/>
            <a:ext cx="8779933" cy="5010150"/>
          </a:xfrm>
          <a:prstGeom prst="su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solidFill>
                  <a:schemeClr val="tx1"/>
                </a:solidFill>
                <a:latin typeface="Times New Roman" pitchFamily="18" charset="0"/>
                <a:cs typeface="Times New Roman" pitchFamily="18" charset="0"/>
              </a:rPr>
              <a:t>Nội</a:t>
            </a:r>
            <a:r>
              <a:rPr lang="en-US" sz="4400" b="1" dirty="0">
                <a:solidFill>
                  <a:schemeClr val="tx1"/>
                </a:solidFill>
                <a:latin typeface="Times New Roman" pitchFamily="18" charset="0"/>
                <a:cs typeface="Times New Roman" pitchFamily="18" charset="0"/>
              </a:rPr>
              <a:t> dung </a:t>
            </a:r>
            <a:r>
              <a:rPr lang="en-US" sz="4400" b="1" dirty="0" err="1">
                <a:solidFill>
                  <a:schemeClr val="tx1"/>
                </a:solidFill>
                <a:latin typeface="Times New Roman" pitchFamily="18" charset="0"/>
                <a:cs typeface="Times New Roman" pitchFamily="18" charset="0"/>
              </a:rPr>
              <a:t>câu</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chuyện</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là</a:t>
            </a:r>
            <a:r>
              <a:rPr lang="en-US" sz="4400" b="1" dirty="0">
                <a:solidFill>
                  <a:schemeClr val="tx1"/>
                </a:solidFill>
                <a:latin typeface="Times New Roman" pitchFamily="18" charset="0"/>
                <a:cs typeface="Times New Roman" pitchFamily="18" charset="0"/>
              </a:rPr>
              <a:t> </a:t>
            </a:r>
            <a:r>
              <a:rPr lang="en-US" sz="4400" b="1" dirty="0" err="1">
                <a:solidFill>
                  <a:schemeClr val="tx1"/>
                </a:solidFill>
                <a:latin typeface="Times New Roman" pitchFamily="18" charset="0"/>
                <a:cs typeface="Times New Roman" pitchFamily="18" charset="0"/>
              </a:rPr>
              <a:t>gì</a:t>
            </a:r>
            <a:r>
              <a:rPr lang="en-US" sz="4400" b="1" dirty="0">
                <a:solidFill>
                  <a:schemeClr val="tx1"/>
                </a:solidFill>
                <a:latin typeface="Times New Roman" pitchFamily="18" charset="0"/>
                <a:cs typeface="Times New Roman" pitchFamily="18" charset="0"/>
              </a:rPr>
              <a:t>?</a:t>
            </a:r>
          </a:p>
        </p:txBody>
      </p:sp>
      <p:sp>
        <p:nvSpPr>
          <p:cNvPr id="4" name="TextBox 3"/>
          <p:cNvSpPr txBox="1">
            <a:spLocks noChangeArrowheads="1"/>
          </p:cNvSpPr>
          <p:nvPr/>
        </p:nvSpPr>
        <p:spPr bwMode="auto">
          <a:xfrm>
            <a:off x="457200" y="290175"/>
            <a:ext cx="8001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r>
              <a:rPr lang="en-US" sz="4400" b="1" dirty="0" err="1">
                <a:solidFill>
                  <a:schemeClr val="hlink"/>
                </a:solidFill>
                <a:latin typeface="Times New Roman" pitchFamily="18" charset="0"/>
                <a:cs typeface="Times New Roman" pitchFamily="18" charset="0"/>
              </a:rPr>
              <a:t>Nội</a:t>
            </a:r>
            <a:r>
              <a:rPr lang="en-US" sz="4400" b="1" dirty="0">
                <a:solidFill>
                  <a:schemeClr val="hlink"/>
                </a:solidFill>
                <a:latin typeface="Times New Roman" pitchFamily="18" charset="0"/>
                <a:cs typeface="Times New Roman" pitchFamily="18" charset="0"/>
              </a:rPr>
              <a:t> dung </a:t>
            </a:r>
            <a:r>
              <a:rPr lang="en-US" sz="4400" b="1" dirty="0" err="1">
                <a:solidFill>
                  <a:schemeClr val="hlink"/>
                </a:solidFill>
                <a:latin typeface="Times New Roman" pitchFamily="18" charset="0"/>
                <a:cs typeface="Times New Roman" pitchFamily="18" charset="0"/>
              </a:rPr>
              <a:t>câu</a:t>
            </a:r>
            <a:r>
              <a:rPr lang="en-US" sz="4400" b="1" dirty="0">
                <a:solidFill>
                  <a:schemeClr val="hlink"/>
                </a:solidFill>
                <a:latin typeface="Times New Roman" pitchFamily="18" charset="0"/>
                <a:cs typeface="Times New Roman" pitchFamily="18" charset="0"/>
              </a:rPr>
              <a:t> </a:t>
            </a:r>
            <a:r>
              <a:rPr lang="en-US" sz="4400" b="1" dirty="0" err="1">
                <a:solidFill>
                  <a:schemeClr val="hlink"/>
                </a:solidFill>
                <a:latin typeface="Times New Roman" pitchFamily="18" charset="0"/>
                <a:cs typeface="Times New Roman" pitchFamily="18" charset="0"/>
              </a:rPr>
              <a:t>chuyện</a:t>
            </a:r>
            <a:r>
              <a:rPr lang="en-US" sz="4400" b="1" dirty="0">
                <a:solidFill>
                  <a:srgbClr val="FF0000"/>
                </a:solidFill>
                <a:latin typeface="Times New Roman" pitchFamily="18" charset="0"/>
                <a:cs typeface="Times New Roman" pitchFamily="18" charset="0"/>
              </a:rPr>
              <a:t>: Ca </a:t>
            </a:r>
            <a:r>
              <a:rPr lang="en-US" sz="4400" b="1" dirty="0" err="1">
                <a:solidFill>
                  <a:srgbClr val="FF0000"/>
                </a:solidFill>
                <a:latin typeface="Times New Roman" pitchFamily="18" charset="0"/>
                <a:cs typeface="Times New Roman" pitchFamily="18" charset="0"/>
              </a:rPr>
              <a:t>ngợi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nhà</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bác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vĩ</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đại</a:t>
            </a:r>
            <a:r>
              <a:rPr lang="en-US" sz="4400" b="1" dirty="0">
                <a:solidFill>
                  <a:srgbClr val="FF0000"/>
                </a:solidFill>
                <a:latin typeface="Times New Roman" pitchFamily="18" charset="0"/>
                <a:cs typeface="Times New Roman" pitchFamily="18" charset="0"/>
              </a:rPr>
              <a:t> Ê-</a:t>
            </a:r>
            <a:r>
              <a:rPr lang="en-US" sz="4400" b="1" dirty="0" err="1">
                <a:solidFill>
                  <a:srgbClr val="FF0000"/>
                </a:solidFill>
                <a:latin typeface="Times New Roman" pitchFamily="18" charset="0"/>
                <a:cs typeface="Times New Roman" pitchFamily="18" charset="0"/>
              </a:rPr>
              <a:t>đi</a:t>
            </a:r>
            <a:r>
              <a:rPr lang="en-US" sz="4400" b="1" dirty="0">
                <a:solidFill>
                  <a:srgbClr val="FF0000"/>
                </a:solidFill>
                <a:latin typeface="Times New Roman" pitchFamily="18" charset="0"/>
                <a:cs typeface="Times New Roman" pitchFamily="18" charset="0"/>
              </a:rPr>
              <a:t>-</a:t>
            </a:r>
            <a:r>
              <a:rPr lang="en-US" sz="4400" b="1" dirty="0" err="1">
                <a:solidFill>
                  <a:srgbClr val="FF0000"/>
                </a:solidFill>
                <a:latin typeface="Times New Roman" pitchFamily="18" charset="0"/>
                <a:cs typeface="Times New Roman" pitchFamily="18" charset="0"/>
              </a:rPr>
              <a:t>xơn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rất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giàu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sáng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kiến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luôn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mong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muốn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đem</a:t>
            </a:r>
            <a:r>
              <a:rPr lang="en-US" sz="4400" b="1" dirty="0">
                <a:solidFill>
                  <a:srgbClr val="FF0000"/>
                </a:solidFill>
                <a:latin typeface="Times New Roman" pitchFamily="18" charset="0"/>
                <a:cs typeface="Times New Roman" pitchFamily="18" charset="0"/>
              </a:rPr>
              <a:t> khoa </a:t>
            </a:r>
            <a:r>
              <a:rPr lang="en-US" sz="4400" b="1" dirty="0" err="1">
                <a:solidFill>
                  <a:srgbClr val="FF0000"/>
                </a:solidFill>
                <a:latin typeface="Times New Roman" pitchFamily="18" charset="0"/>
                <a:cs typeface="Times New Roman" pitchFamily="18" charset="0"/>
              </a:rPr>
              <a:t>học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phục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vụ</a:t>
            </a:r>
            <a:r>
              <a:rPr lang="en-US" sz="4400" b="1" dirty="0">
                <a:solidFill>
                  <a:srgbClr val="FF0000"/>
                </a:solidFill>
                <a:latin typeface="Times New Roman" pitchFamily="18" charset="0"/>
                <a:cs typeface="Times New Roman" pitchFamily="18" charset="0"/>
              </a:rPr>
              <a:t> con </a:t>
            </a:r>
            <a:r>
              <a:rPr lang="en-US" sz="4400" b="1" dirty="0" err="1">
                <a:solidFill>
                  <a:srgbClr val="FF0000"/>
                </a:solidFill>
                <a:latin typeface="Times New Roman" pitchFamily="18" charset="0"/>
                <a:cs typeface="Times New Roman" pitchFamily="18" charset="0"/>
              </a:rPr>
              <a:t>người</a:t>
            </a:r>
            <a:r>
              <a:rPr lang="en-US" sz="4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815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6351"/>
            <a:ext cx="92202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pPr>
              <a:buFont typeface="Arial" charset="0"/>
              <a:buChar char="•"/>
            </a:pPr>
            <a:r>
              <a:rPr lang="en-US" dirty="0">
                <a:latin typeface="Times New Roman" pitchFamily="18" charset="0"/>
                <a:cs typeface="Times New Roman" pitchFamily="18" charset="0"/>
              </a:rPr>
              <a:t>    Nghe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bỗng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ý </a:t>
            </a:r>
            <a:r>
              <a:rPr lang="en-US" dirty="0" err="1">
                <a:latin typeface="Times New Roman" pitchFamily="18" charset="0"/>
                <a:cs typeface="Times New Roman" pitchFamily="18" charset="0"/>
              </a:rPr>
              <a:t>nghĩ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loé</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đầu</a:t>
            </a:r>
            <a:r>
              <a:rPr lang="en-US" dirty="0">
                <a:latin typeface="Times New Roman" pitchFamily="18" charset="0"/>
                <a:cs typeface="Times New Roman" pitchFamily="18" charset="0"/>
              </a:rPr>
              <a:t> Ê-</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xơn</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reo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ơi</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Ê-</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xơn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nảy</a:t>
            </a:r>
            <a:r>
              <a:rPr lang="en-US" dirty="0">
                <a:latin typeface="Times New Roman" pitchFamily="18" charset="0"/>
                <a:cs typeface="Times New Roman" pitchFamily="18" charset="0"/>
              </a:rPr>
              <a:t> ra ý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bằng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đấy</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Lúc</a:t>
            </a:r>
            <a:r>
              <a:rPr lang="en-US" dirty="0">
                <a:latin typeface="Times New Roman" pitchFamily="18" charset="0"/>
                <a:cs typeface="Times New Roman" pitchFamily="18" charset="0"/>
              </a:rPr>
              <a:t> chia </a:t>
            </a:r>
            <a:r>
              <a:rPr lang="en-US" dirty="0" err="1">
                <a:latin typeface="Times New Roman" pitchFamily="18" charset="0"/>
                <a:cs typeface="Times New Roman" pitchFamily="18" charset="0"/>
              </a:rPr>
              <a:t>tay</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Ê-</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xơn</a:t>
            </a:r>
            <a:r>
              <a:rPr lang="en-US" dirty="0">
                <a:latin typeface="Times New Roman" pitchFamily="18" charset="0"/>
                <a:cs typeface="Times New Roman" pitchFamily="18" charset="0"/>
              </a:rPr>
              <a:t> bảo:</a:t>
            </a:r>
            <a:r>
              <a:rPr lang="en-US" b="1" dirty="0">
                <a:solidFill>
                  <a:srgbClr val="FF0000"/>
                </a:solidFill>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đầu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kẻo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tuổi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còn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bao </a:t>
            </a:r>
            <a:r>
              <a:rPr lang="en-US" dirty="0" err="1">
                <a:latin typeface="Times New Roman" pitchFamily="18" charset="0"/>
                <a:cs typeface="Times New Roman" pitchFamily="18" charset="0"/>
              </a:rPr>
              <a:t>lâu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5F19A0C6-888C-4CC5-9931-440444C351AE}"/>
              </a:ext>
            </a:extLst>
          </p:cNvPr>
          <p:cNvSpPr/>
          <p:nvPr/>
        </p:nvSpPr>
        <p:spPr>
          <a:xfrm>
            <a:off x="533400" y="895350"/>
            <a:ext cx="7239000" cy="830997"/>
          </a:xfrm>
          <a:prstGeom prst="rect">
            <a:avLst/>
          </a:prstGeom>
          <a:solidFill>
            <a:schemeClr val="accent5">
              <a:lumMod val="60000"/>
              <a:lumOff val="40000"/>
            </a:schemeClr>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LUYỆN ĐỌC LẠI</a:t>
            </a:r>
          </a:p>
        </p:txBody>
      </p:sp>
    </p:spTree>
    <p:extLst>
      <p:ext uri="{BB962C8B-B14F-4D97-AF65-F5344CB8AC3E}">
        <p14:creationId xmlns:p14="http://schemas.microsoft.com/office/powerpoint/2010/main" val="74978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7232" y="25400"/>
            <a:ext cx="3129959" cy="923330"/>
          </a:xfrm>
          <a:prstGeom prst="rect">
            <a:avLst/>
          </a:prstGeom>
          <a:noFill/>
        </p:spPr>
        <p:txBody>
          <a:bodyPr wrap="none">
            <a:spAutoFit/>
          </a:bodyPr>
          <a:lstStyle/>
          <a:p>
            <a:pPr algn="ctr">
              <a:defRPr/>
            </a:pPr>
            <a:r>
              <a:rPr lang="en-US" sz="5400" b="1" u="sng" dirty="0" err="1">
                <a:ln w="10541" cmpd="sng">
                  <a:solidFill>
                    <a:schemeClr val="accent1">
                      <a:shade val="88000"/>
                      <a:satMod val="110000"/>
                    </a:schemeClr>
                  </a:solidFill>
                  <a:prstDash val="solid"/>
                </a:ln>
                <a:solidFill>
                  <a:srgbClr val="C00000"/>
                </a:solidFill>
              </a:rPr>
              <a:t>Kể</a:t>
            </a:r>
            <a:r>
              <a:rPr lang="en-US" sz="5400" b="1" u="sng" dirty="0">
                <a:ln w="10541" cmpd="sng">
                  <a:solidFill>
                    <a:schemeClr val="accent1">
                      <a:shade val="88000"/>
                      <a:satMod val="110000"/>
                    </a:schemeClr>
                  </a:solidFill>
                  <a:prstDash val="solid"/>
                </a:ln>
                <a:solidFill>
                  <a:srgbClr val="C00000"/>
                </a:solidFill>
              </a:rPr>
              <a:t> </a:t>
            </a:r>
            <a:r>
              <a:rPr lang="en-US" sz="5400" b="1" u="sng" dirty="0" err="1">
                <a:ln w="10541" cmpd="sng">
                  <a:solidFill>
                    <a:schemeClr val="accent1">
                      <a:shade val="88000"/>
                      <a:satMod val="110000"/>
                    </a:schemeClr>
                  </a:solidFill>
                  <a:prstDash val="solid"/>
                </a:ln>
                <a:solidFill>
                  <a:srgbClr val="C00000"/>
                </a:solidFill>
              </a:rPr>
              <a:t>chuyện</a:t>
            </a:r>
            <a:endParaRPr lang="en-US" sz="5400" b="1" u="sng" dirty="0">
              <a:ln w="10541" cmpd="sng">
                <a:solidFill>
                  <a:schemeClr val="accent1">
                    <a:shade val="88000"/>
                    <a:satMod val="110000"/>
                  </a:schemeClr>
                </a:solidFill>
                <a:prstDash val="solid"/>
              </a:ln>
              <a:solidFill>
                <a:srgbClr val="C00000"/>
              </a:solidFill>
            </a:endParaRPr>
          </a:p>
        </p:txBody>
      </p:sp>
      <p:sp>
        <p:nvSpPr>
          <p:cNvPr id="3" name="Rectangle 2"/>
          <p:cNvSpPr/>
          <p:nvPr/>
        </p:nvSpPr>
        <p:spPr>
          <a:xfrm>
            <a:off x="-25400" y="881453"/>
            <a:ext cx="9144000" cy="707886"/>
          </a:xfrm>
          <a:prstGeom prst="rect">
            <a:avLst/>
          </a:prstGeom>
        </p:spPr>
        <p:txBody>
          <a:bodyPr>
            <a:spAutoFit/>
          </a:bodyPr>
          <a:lstStyle/>
          <a:p>
            <a:pPr algn="ctr">
              <a:defRPr/>
            </a:pPr>
            <a:r>
              <a:rPr lang="en-US" sz="4000" b="1" kern="10" dirty="0">
                <a:ln w="9525">
                  <a:solidFill>
                    <a:srgbClr val="0000FF"/>
                  </a:solidFill>
                  <a:round/>
                  <a:headEnd/>
                  <a:tailEnd/>
                </a:ln>
                <a:solidFill>
                  <a:srgbClr val="000000"/>
                </a:solidFill>
                <a:effectLst>
                  <a:outerShdw dist="35921" dir="2700000" algn="ctr" rotWithShape="0">
                    <a:srgbClr val="C0C0C0">
                      <a:alpha val="79999"/>
                    </a:srgbClr>
                  </a:outerShdw>
                </a:effectLst>
                <a:latin typeface="Times New Roman"/>
                <a:cs typeface="Times New Roman"/>
              </a:rPr>
              <a:t>NHÀ BÁC HỌC VÀ BÀ CỤ</a:t>
            </a:r>
          </a:p>
        </p:txBody>
      </p:sp>
      <p:sp>
        <p:nvSpPr>
          <p:cNvPr id="4" name="TextBox 3"/>
          <p:cNvSpPr txBox="1">
            <a:spLocks noChangeArrowheads="1"/>
          </p:cNvSpPr>
          <p:nvPr/>
        </p:nvSpPr>
        <p:spPr bwMode="auto">
          <a:xfrm>
            <a:off x="152400" y="1589339"/>
            <a:ext cx="896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r>
              <a:rPr lang="en-US" sz="3600" dirty="0" err="1"/>
              <a:t>Phân</a:t>
            </a:r>
            <a:r>
              <a:rPr lang="en-US" sz="3600" dirty="0"/>
              <a:t> </a:t>
            </a:r>
            <a:r>
              <a:rPr lang="en-US" sz="3600" dirty="0" err="1"/>
              <a:t>vai</a:t>
            </a:r>
            <a:r>
              <a:rPr lang="en-US" sz="3600" dirty="0"/>
              <a:t> </a:t>
            </a:r>
            <a:r>
              <a:rPr lang="en-US" sz="3600" dirty="0" err="1"/>
              <a:t>dựng</a:t>
            </a:r>
            <a:r>
              <a:rPr lang="en-US" sz="3600" dirty="0"/>
              <a:t> </a:t>
            </a:r>
            <a:r>
              <a:rPr lang="en-US" sz="3600" dirty="0" err="1"/>
              <a:t>lại</a:t>
            </a:r>
            <a:r>
              <a:rPr lang="en-US" sz="3600" dirty="0"/>
              <a:t> </a:t>
            </a:r>
            <a:r>
              <a:rPr lang="en-US" sz="3600" dirty="0" err="1"/>
              <a:t>câu</a:t>
            </a:r>
            <a:r>
              <a:rPr lang="en-US" sz="3600" dirty="0"/>
              <a:t> </a:t>
            </a:r>
            <a:r>
              <a:rPr lang="en-US" sz="3600" dirty="0" err="1"/>
              <a:t>chuyện</a:t>
            </a:r>
            <a:r>
              <a:rPr lang="en-US" sz="3600" dirty="0"/>
              <a:t> “ </a:t>
            </a:r>
            <a:r>
              <a:rPr lang="en-US" sz="3600" dirty="0" err="1"/>
              <a:t>Nhà</a:t>
            </a:r>
            <a:r>
              <a:rPr lang="en-US" sz="3600" dirty="0"/>
              <a:t> </a:t>
            </a:r>
            <a:r>
              <a:rPr lang="en-US" sz="3600" dirty="0" err="1"/>
              <a:t>bác</a:t>
            </a:r>
            <a:r>
              <a:rPr lang="en-US" sz="3600" dirty="0"/>
              <a:t> </a:t>
            </a:r>
            <a:r>
              <a:rPr lang="en-US" sz="3600" dirty="0" err="1"/>
              <a:t>học</a:t>
            </a:r>
            <a:r>
              <a:rPr lang="en-US" sz="3600" dirty="0"/>
              <a:t> </a:t>
            </a:r>
            <a:r>
              <a:rPr lang="en-US" sz="3600" dirty="0" err="1"/>
              <a:t>và</a:t>
            </a:r>
            <a:r>
              <a:rPr lang="en-US" sz="3600" dirty="0"/>
              <a:t> </a:t>
            </a:r>
            <a:r>
              <a:rPr lang="en-US" sz="3600" dirty="0" err="1"/>
              <a:t>bà</a:t>
            </a:r>
            <a:r>
              <a:rPr lang="en-US" sz="3600" dirty="0"/>
              <a:t> </a:t>
            </a:r>
            <a:r>
              <a:rPr lang="en-US" sz="3600" dirty="0" err="1"/>
              <a:t>cụ</a:t>
            </a:r>
            <a:r>
              <a:rPr lang="en-US" sz="3600" dirty="0"/>
              <a:t>”.</a:t>
            </a:r>
          </a:p>
        </p:txBody>
      </p:sp>
      <p:sp>
        <p:nvSpPr>
          <p:cNvPr id="5" name="TextBox 4"/>
          <p:cNvSpPr txBox="1">
            <a:spLocks noChangeArrowheads="1"/>
          </p:cNvSpPr>
          <p:nvPr/>
        </p:nvSpPr>
        <p:spPr bwMode="auto">
          <a:xfrm>
            <a:off x="152400" y="1512345"/>
            <a:ext cx="86106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charset="0"/>
              </a:defRPr>
            </a:lvl1pPr>
            <a:lvl2pPr marL="742950" indent="-285750">
              <a:defRPr sz="3000">
                <a:solidFill>
                  <a:schemeClr val="tx1"/>
                </a:solidFill>
                <a:latin typeface="Arial" charset="0"/>
              </a:defRPr>
            </a:lvl2pPr>
            <a:lvl3pPr marL="1143000" indent="-228600">
              <a:defRPr sz="3000">
                <a:solidFill>
                  <a:schemeClr val="tx1"/>
                </a:solidFill>
                <a:latin typeface="Arial" charset="0"/>
              </a:defRPr>
            </a:lvl3pPr>
            <a:lvl4pPr marL="1600200" indent="-228600">
              <a:defRPr sz="3000">
                <a:solidFill>
                  <a:schemeClr val="tx1"/>
                </a:solidFill>
                <a:latin typeface="Arial" charset="0"/>
              </a:defRPr>
            </a:lvl4pPr>
            <a:lvl5pPr marL="2057400" indent="-228600">
              <a:defRPr sz="3000">
                <a:solidFill>
                  <a:schemeClr val="tx1"/>
                </a:solidFill>
                <a:latin typeface="Arial" charset="0"/>
              </a:defRPr>
            </a:lvl5pPr>
            <a:lvl6pPr marL="2514600" indent="-228600" eaLnBrk="0" fontAlgn="base" hangingPunct="0">
              <a:spcBef>
                <a:spcPct val="0"/>
              </a:spcBef>
              <a:spcAft>
                <a:spcPct val="0"/>
              </a:spcAft>
              <a:defRPr sz="3000">
                <a:solidFill>
                  <a:schemeClr val="tx1"/>
                </a:solidFill>
                <a:latin typeface="Arial" charset="0"/>
              </a:defRPr>
            </a:lvl6pPr>
            <a:lvl7pPr marL="2971800" indent="-228600" eaLnBrk="0" fontAlgn="base" hangingPunct="0">
              <a:spcBef>
                <a:spcPct val="0"/>
              </a:spcBef>
              <a:spcAft>
                <a:spcPct val="0"/>
              </a:spcAft>
              <a:defRPr sz="3000">
                <a:solidFill>
                  <a:schemeClr val="tx1"/>
                </a:solidFill>
                <a:latin typeface="Arial" charset="0"/>
              </a:defRPr>
            </a:lvl7pPr>
            <a:lvl8pPr marL="3429000" indent="-228600" eaLnBrk="0" fontAlgn="base" hangingPunct="0">
              <a:spcBef>
                <a:spcPct val="0"/>
              </a:spcBef>
              <a:spcAft>
                <a:spcPct val="0"/>
              </a:spcAft>
              <a:defRPr sz="3000">
                <a:solidFill>
                  <a:schemeClr val="tx1"/>
                </a:solidFill>
                <a:latin typeface="Arial" charset="0"/>
              </a:defRPr>
            </a:lvl8pPr>
            <a:lvl9pPr marL="3886200" indent="-228600" eaLnBrk="0" fontAlgn="base" hangingPunct="0">
              <a:spcBef>
                <a:spcPct val="0"/>
              </a:spcBef>
              <a:spcAft>
                <a:spcPct val="0"/>
              </a:spcAft>
              <a:defRPr sz="3000">
                <a:solidFill>
                  <a:schemeClr val="tx1"/>
                </a:solidFill>
                <a:latin typeface="Arial" charset="0"/>
              </a:defRPr>
            </a:lvl9pPr>
          </a:lstStyle>
          <a:p>
            <a:r>
              <a:rPr lang="en-US" sz="4400" dirty="0" err="1">
                <a:solidFill>
                  <a:srgbClr val="FF3300"/>
                </a:solidFill>
                <a:latin typeface="Times New Roman" pitchFamily="18" charset="0"/>
                <a:cs typeface="Times New Roman" pitchFamily="18" charset="0"/>
              </a:rPr>
              <a:t>Câu</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chuyện</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gồm</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có</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mấy</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vai</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Là</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những</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vai</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nào</a:t>
            </a:r>
            <a:r>
              <a:rPr lang="en-US" sz="4400" dirty="0">
                <a:solidFill>
                  <a:srgbClr val="FF3300"/>
                </a:solidFill>
                <a:latin typeface="Times New Roman" pitchFamily="18" charset="0"/>
                <a:cs typeface="Times New Roman" pitchFamily="18" charset="0"/>
              </a:rPr>
              <a:t>? </a:t>
            </a:r>
          </a:p>
          <a:p>
            <a:r>
              <a:rPr lang="en-US" sz="4400" dirty="0" err="1">
                <a:solidFill>
                  <a:srgbClr val="FF3300"/>
                </a:solidFill>
                <a:latin typeface="Times New Roman" pitchFamily="18" charset="0"/>
                <a:cs typeface="Times New Roman" pitchFamily="18" charset="0"/>
              </a:rPr>
              <a:t>Câu</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chuyện</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có</a:t>
            </a:r>
            <a:r>
              <a:rPr lang="en-US" sz="4400" dirty="0">
                <a:solidFill>
                  <a:srgbClr val="FF3300"/>
                </a:solidFill>
                <a:latin typeface="Times New Roman" pitchFamily="18" charset="0"/>
                <a:cs typeface="Times New Roman" pitchFamily="18" charset="0"/>
              </a:rPr>
              <a:t> 3 </a:t>
            </a:r>
            <a:r>
              <a:rPr lang="en-US" sz="4400" dirty="0" err="1">
                <a:solidFill>
                  <a:srgbClr val="FF3300"/>
                </a:solidFill>
                <a:latin typeface="Times New Roman" pitchFamily="18" charset="0"/>
                <a:cs typeface="Times New Roman" pitchFamily="18" charset="0"/>
              </a:rPr>
              <a:t>vai</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là</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người</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dẫn</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chuyện</a:t>
            </a:r>
            <a:r>
              <a:rPr lang="en-US" sz="4400" dirty="0">
                <a:solidFill>
                  <a:srgbClr val="FF3300"/>
                </a:solidFill>
                <a:latin typeface="Times New Roman" pitchFamily="18" charset="0"/>
                <a:cs typeface="Times New Roman" pitchFamily="18" charset="0"/>
              </a:rPr>
              <a:t>, Ê-</a:t>
            </a:r>
            <a:r>
              <a:rPr lang="en-US" sz="4400" dirty="0" err="1">
                <a:solidFill>
                  <a:srgbClr val="FF3300"/>
                </a:solidFill>
                <a:latin typeface="Times New Roman" pitchFamily="18" charset="0"/>
                <a:cs typeface="Times New Roman" pitchFamily="18" charset="0"/>
              </a:rPr>
              <a:t>đi</a:t>
            </a:r>
            <a:r>
              <a:rPr lang="en-US" sz="4400" dirty="0">
                <a:solidFill>
                  <a:srgbClr val="FF3300"/>
                </a:solidFill>
                <a:latin typeface="Times New Roman" pitchFamily="18" charset="0"/>
                <a:cs typeface="Times New Roman" pitchFamily="18" charset="0"/>
              </a:rPr>
              <a:t>-</a:t>
            </a:r>
            <a:r>
              <a:rPr lang="en-US" sz="4400" dirty="0" err="1">
                <a:solidFill>
                  <a:srgbClr val="FF3300"/>
                </a:solidFill>
                <a:latin typeface="Times New Roman" pitchFamily="18" charset="0"/>
                <a:cs typeface="Times New Roman" pitchFamily="18" charset="0"/>
              </a:rPr>
              <a:t>xơn</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bà</a:t>
            </a:r>
            <a:r>
              <a:rPr lang="en-US" sz="4400" dirty="0">
                <a:solidFill>
                  <a:srgbClr val="FF3300"/>
                </a:solidFill>
                <a:latin typeface="Times New Roman" pitchFamily="18" charset="0"/>
                <a:cs typeface="Times New Roman" pitchFamily="18" charset="0"/>
              </a:rPr>
              <a:t> </a:t>
            </a:r>
            <a:r>
              <a:rPr lang="en-US" sz="4400" dirty="0" err="1">
                <a:solidFill>
                  <a:srgbClr val="FF3300"/>
                </a:solidFill>
                <a:latin typeface="Times New Roman" pitchFamily="18" charset="0"/>
                <a:cs typeface="Times New Roman" pitchFamily="18" charset="0"/>
              </a:rPr>
              <a:t>cụ</a:t>
            </a:r>
            <a:r>
              <a:rPr lang="en-US" sz="4400" dirty="0">
                <a:solidFill>
                  <a:srgbClr val="FF3300"/>
                </a:solidFill>
                <a:latin typeface="Times New Roman" pitchFamily="18" charset="0"/>
                <a:cs typeface="Times New Roman" pitchFamily="18" charset="0"/>
              </a:rPr>
              <a:t>.</a:t>
            </a:r>
          </a:p>
        </p:txBody>
      </p:sp>
    </p:spTree>
    <p:extLst>
      <p:ext uri="{BB962C8B-B14F-4D97-AF65-F5344CB8AC3E}">
        <p14:creationId xmlns:p14="http://schemas.microsoft.com/office/powerpoint/2010/main" val="333190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2000"/>
                                        <p:tgtEl>
                                          <p:spTgt spid="4">
                                            <p:txEl>
                                              <p:pRg st="0" end="0"/>
                                            </p:txEl>
                                          </p:spTgt>
                                        </p:tgtEl>
                                      </p:cBhvr>
                                    </p:animEffect>
                                    <p:set>
                                      <p:cBhvr>
                                        <p:cTn id="12"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plus(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xEl>
                                              <p:pRg st="0" end="0"/>
                                            </p:txEl>
                                          </p:spTgt>
                                        </p:tgtEl>
                                      </p:cBhvr>
                                    </p:animEffect>
                                    <p:animScale>
                                      <p:cBhvr>
                                        <p:cTn id="22" dur="250" autoRev="1" fill="hold"/>
                                        <p:tgtEl>
                                          <p:spTgt spid="5">
                                            <p:txEl>
                                              <p:pRg st="0" end="0"/>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plus(in)">
                                      <p:cBhvr>
                                        <p:cTn id="2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374636"/>
            <a:ext cx="8915400" cy="2111514"/>
          </a:xfrm>
          <a:prstGeom prst="rect">
            <a:avLst/>
          </a:prstGeom>
          <a:noFill/>
        </p:spPr>
        <p:txBody>
          <a:bodyPr wrap="none">
            <a:prstTxWarp prst="textStop">
              <a:avLst/>
            </a:prstTxWarp>
            <a:spAutoFit/>
          </a:bodyPr>
          <a:lstStyle/>
          <a:p>
            <a:pPr algn="ctr">
              <a:defRPr/>
            </a:pP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Thực</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hành</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a:t>
            </a:r>
          </a:p>
          <a:p>
            <a:pPr algn="ctr">
              <a:defRPr/>
            </a:pP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Phân</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vai</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dựng</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lại</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câu</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chuyện</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Nhà</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bác</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học</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và</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bà</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 </a:t>
            </a:r>
            <a:r>
              <a:rPr lang="en-US" sz="5400" b="1" dirty="0" err="1">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cụ</a:t>
            </a:r>
            <a:r>
              <a:rPr lang="en-US" sz="5400" b="1" dirty="0">
                <a:ln w="10541" cmpd="sng">
                  <a:solidFill>
                    <a:schemeClr val="accent1">
                      <a:shade val="88000"/>
                      <a:satMod val="110000"/>
                    </a:schemeClr>
                  </a:solidFill>
                  <a:prstDash val="solid"/>
                </a:ln>
                <a:solidFill>
                  <a:srgbClr val="FF3300"/>
                </a:solidFill>
                <a:effectLst>
                  <a:glow rad="63500">
                    <a:schemeClr val="accent3">
                      <a:satMod val="175000"/>
                      <a:alpha val="40000"/>
                    </a:schemeClr>
                  </a:glow>
                  <a:reflection blurRad="6350" stA="60000" endA="900" endPos="58000" dir="5400000" sy="-100000" algn="bl" rotWithShape="0"/>
                </a:effectLst>
              </a:rPr>
              <a:t>”</a:t>
            </a:r>
          </a:p>
        </p:txBody>
      </p:sp>
      <p:sp>
        <p:nvSpPr>
          <p:cNvPr id="3" name="Rectangle 2"/>
          <p:cNvSpPr/>
          <p:nvPr/>
        </p:nvSpPr>
        <p:spPr>
          <a:xfrm>
            <a:off x="2981620" y="-95250"/>
            <a:ext cx="3129959" cy="923330"/>
          </a:xfrm>
          <a:prstGeom prst="rect">
            <a:avLst/>
          </a:prstGeom>
          <a:noFill/>
        </p:spPr>
        <p:txBody>
          <a:bodyPr wrap="none">
            <a:spAutoFit/>
          </a:bodyPr>
          <a:lstStyle/>
          <a:p>
            <a:pPr algn="ctr">
              <a:defRPr/>
            </a:pPr>
            <a:r>
              <a:rPr lang="en-US" sz="5400" b="1" u="sng" dirty="0" err="1">
                <a:ln w="10541" cmpd="sng">
                  <a:solidFill>
                    <a:schemeClr val="accent1">
                      <a:shade val="88000"/>
                      <a:satMod val="110000"/>
                    </a:schemeClr>
                  </a:solidFill>
                  <a:prstDash val="solid"/>
                </a:ln>
                <a:solidFill>
                  <a:srgbClr val="C00000"/>
                </a:solidFill>
              </a:rPr>
              <a:t>Kể</a:t>
            </a:r>
            <a:r>
              <a:rPr lang="en-US" sz="5400" b="1" u="sng" dirty="0">
                <a:ln w="10541" cmpd="sng">
                  <a:solidFill>
                    <a:schemeClr val="accent1">
                      <a:shade val="88000"/>
                      <a:satMod val="110000"/>
                    </a:schemeClr>
                  </a:solidFill>
                  <a:prstDash val="solid"/>
                </a:ln>
                <a:solidFill>
                  <a:srgbClr val="C00000"/>
                </a:solidFill>
              </a:rPr>
              <a:t> </a:t>
            </a:r>
            <a:r>
              <a:rPr lang="en-US" sz="5400" b="1" u="sng" dirty="0" err="1">
                <a:ln w="10541" cmpd="sng">
                  <a:solidFill>
                    <a:schemeClr val="accent1">
                      <a:shade val="88000"/>
                      <a:satMod val="110000"/>
                    </a:schemeClr>
                  </a:solidFill>
                  <a:prstDash val="solid"/>
                </a:ln>
                <a:solidFill>
                  <a:srgbClr val="C00000"/>
                </a:solidFill>
              </a:rPr>
              <a:t>chuyện</a:t>
            </a:r>
            <a:endParaRPr lang="en-US" sz="5400" b="1" u="sng" dirty="0">
              <a:ln w="10541" cmpd="sng">
                <a:solidFill>
                  <a:schemeClr val="accent1">
                    <a:shade val="88000"/>
                    <a:satMod val="110000"/>
                  </a:schemeClr>
                </a:solidFill>
                <a:prstDash val="solid"/>
              </a:ln>
              <a:solidFill>
                <a:srgbClr val="C00000"/>
              </a:solidFill>
            </a:endParaRPr>
          </a:p>
        </p:txBody>
      </p:sp>
      <p:sp>
        <p:nvSpPr>
          <p:cNvPr id="4" name="Rectangle 3"/>
          <p:cNvSpPr/>
          <p:nvPr/>
        </p:nvSpPr>
        <p:spPr>
          <a:xfrm>
            <a:off x="-4618" y="666750"/>
            <a:ext cx="9144000" cy="707886"/>
          </a:xfrm>
          <a:prstGeom prst="rect">
            <a:avLst/>
          </a:prstGeom>
        </p:spPr>
        <p:txBody>
          <a:bodyPr>
            <a:spAutoFit/>
          </a:bodyPr>
          <a:lstStyle/>
          <a:p>
            <a:pPr algn="ctr">
              <a:defRPr/>
            </a:pPr>
            <a:r>
              <a:rPr lang="en-US" sz="4000" b="1" kern="10" dirty="0">
                <a:ln w="9525">
                  <a:solidFill>
                    <a:srgbClr val="0000FF"/>
                  </a:solidFill>
                  <a:round/>
                  <a:headEnd/>
                  <a:tailEnd/>
                </a:ln>
                <a:solidFill>
                  <a:srgbClr val="000000"/>
                </a:solidFill>
                <a:effectLst>
                  <a:outerShdw dist="35921" dir="2700000" algn="ctr" rotWithShape="0">
                    <a:srgbClr val="C0C0C0">
                      <a:alpha val="79999"/>
                    </a:srgbClr>
                  </a:outerShdw>
                </a:effectLst>
                <a:latin typeface="Times New Roman"/>
                <a:cs typeface="Times New Roman"/>
              </a:rPr>
              <a:t>NHÀ BÁC HỌC VÀ BÀ CỤ</a:t>
            </a:r>
          </a:p>
        </p:txBody>
      </p:sp>
    </p:spTree>
    <p:extLst>
      <p:ext uri="{BB962C8B-B14F-4D97-AF65-F5344CB8AC3E}">
        <p14:creationId xmlns:p14="http://schemas.microsoft.com/office/powerpoint/2010/main" val="31511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plus(in)">
                                      <p:cBhvr>
                                        <p:cTn id="7" dur="2000"/>
                                        <p:tgtEl>
                                          <p:spTgt spid="2">
                                            <p:txEl>
                                              <p:pRg st="0" end="0"/>
                                            </p:txEl>
                                          </p:spTgt>
                                        </p:tgtEl>
                                      </p:cBhvr>
                                    </p:animEffect>
                                  </p:childTnLst>
                                </p:cTn>
                              </p:par>
                              <p:par>
                                <p:cTn id="8" presetID="13"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plus(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001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233921" y="171450"/>
            <a:ext cx="3190009" cy="38647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8" descr="DSC001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592782" y="171450"/>
            <a:ext cx="3257550" cy="38647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7"/>
          <p:cNvSpPr txBox="1">
            <a:spLocks noChangeArrowheads="1"/>
          </p:cNvSpPr>
          <p:nvPr/>
        </p:nvSpPr>
        <p:spPr bwMode="auto">
          <a:xfrm>
            <a:off x="1166379" y="4186281"/>
            <a:ext cx="3257550" cy="78483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Nh</a:t>
            </a:r>
            <a:r>
              <a:rPr lang="vi-VN" sz="1500" b="1" dirty="0">
                <a:solidFill>
                  <a:srgbClr val="003300"/>
                </a:solidFill>
                <a:latin typeface="Times New Roman" pitchFamily="18" charset="0"/>
                <a:cs typeface="Times New Roman" pitchFamily="18" charset="0"/>
              </a:rPr>
              <a:t>à</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bác</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học</a:t>
            </a:r>
            <a:r>
              <a:rPr lang="en-US" sz="1500" b="1" dirty="0">
                <a:solidFill>
                  <a:srgbClr val="003300"/>
                </a:solidFill>
                <a:latin typeface="Times New Roman" pitchFamily="18" charset="0"/>
                <a:cs typeface="Times New Roman" pitchFamily="18" charset="0"/>
              </a:rPr>
              <a:t> Ê-</a:t>
            </a:r>
            <a:r>
              <a:rPr lang="en-US" sz="1500" b="1" dirty="0" err="1">
                <a:solidFill>
                  <a:srgbClr val="003300"/>
                </a:solidFill>
                <a:latin typeface="Times New Roman" pitchFamily="18" charset="0"/>
                <a:cs typeface="Times New Roman" pitchFamily="18" charset="0"/>
              </a:rPr>
              <a:t>đi</a:t>
            </a:r>
            <a:r>
              <a:rPr lang="en-US" sz="1500" b="1" dirty="0">
                <a:solidFill>
                  <a:srgbClr val="003300"/>
                </a:solidFill>
                <a:latin typeface="Times New Roman" pitchFamily="18" charset="0"/>
                <a:cs typeface="Times New Roman" pitchFamily="18" charset="0"/>
              </a:rPr>
              <a:t>-</a:t>
            </a:r>
            <a:r>
              <a:rPr lang="en-US" sz="1500" b="1" dirty="0" err="1">
                <a:solidFill>
                  <a:srgbClr val="003300"/>
                </a:solidFill>
                <a:latin typeface="Times New Roman" pitchFamily="18" charset="0"/>
                <a:cs typeface="Times New Roman" pitchFamily="18" charset="0"/>
              </a:rPr>
              <a:t>xơn</a:t>
            </a:r>
            <a:r>
              <a:rPr lang="en-US" sz="1500" b="1" dirty="0">
                <a:solidFill>
                  <a:srgbClr val="003300"/>
                </a:solidFill>
                <a:latin typeface="Times New Roman" pitchFamily="18" charset="0"/>
                <a:cs typeface="Times New Roman" pitchFamily="18" charset="0"/>
              </a:rPr>
              <a:t> là </a:t>
            </a:r>
            <a:r>
              <a:rPr lang="en-US" sz="1500" b="1" dirty="0" err="1">
                <a:solidFill>
                  <a:srgbClr val="003300"/>
                </a:solidFill>
                <a:latin typeface="Times New Roman" pitchFamily="18" charset="0"/>
                <a:cs typeface="Times New Roman" pitchFamily="18" charset="0"/>
              </a:rPr>
              <a:t>người</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nước</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nào</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câu</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truyện</a:t>
            </a:r>
            <a:r>
              <a:rPr lang="en-US" sz="1500" b="1" dirty="0">
                <a:solidFill>
                  <a:srgbClr val="003300"/>
                </a:solidFill>
                <a:latin typeface="Times New Roman" pitchFamily="18" charset="0"/>
                <a:cs typeface="Times New Roman" pitchFamily="18" charset="0"/>
              </a:rPr>
              <a:t> Ê-</a:t>
            </a:r>
            <a:r>
              <a:rPr lang="en-US" sz="1500" b="1" dirty="0" err="1">
                <a:solidFill>
                  <a:srgbClr val="003300"/>
                </a:solidFill>
                <a:latin typeface="Times New Roman" pitchFamily="18" charset="0"/>
                <a:cs typeface="Times New Roman" pitchFamily="18" charset="0"/>
              </a:rPr>
              <a:t>đi</a:t>
            </a:r>
            <a:r>
              <a:rPr lang="en-US" sz="1500" b="1" dirty="0">
                <a:solidFill>
                  <a:srgbClr val="003300"/>
                </a:solidFill>
                <a:latin typeface="Times New Roman" pitchFamily="18" charset="0"/>
                <a:cs typeface="Times New Roman" pitchFamily="18" charset="0"/>
              </a:rPr>
              <a:t>-</a:t>
            </a:r>
            <a:r>
              <a:rPr lang="en-US" sz="1500" b="1" dirty="0" err="1">
                <a:solidFill>
                  <a:srgbClr val="003300"/>
                </a:solidFill>
                <a:latin typeface="Times New Roman" pitchFamily="18" charset="0"/>
                <a:cs typeface="Times New Roman" pitchFamily="18" charset="0"/>
              </a:rPr>
              <a:t>xơn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va</a:t>
            </a:r>
            <a:r>
              <a:rPr lang="en-US" sz="1500" b="1" dirty="0">
                <a:solidFill>
                  <a:srgbClr val="003300"/>
                </a:solidFill>
                <a:latin typeface="Times New Roman" pitchFamily="18" charset="0"/>
                <a:cs typeface="Times New Roman" pitchFamily="18" charset="0"/>
              </a:rPr>
              <a:t>̀</a:t>
            </a:r>
            <a:r>
              <a:rPr lang="vi-VN"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ba</a:t>
            </a:r>
            <a:r>
              <a:rPr lang="en-US" sz="1500" b="1" dirty="0">
                <a:solidFill>
                  <a:srgbClr val="003300"/>
                </a:solidFill>
                <a:latin typeface="Times New Roman" pitchFamily="18" charset="0"/>
                <a:cs typeface="Times New Roman" pitchFamily="18" charset="0"/>
              </a:rPr>
              <a:t>̀</a:t>
            </a:r>
            <a:r>
              <a:rPr lang="vi-VN" sz="1500" b="1" dirty="0">
                <a:solidFill>
                  <a:srgbClr val="003300"/>
                </a:solidFill>
                <a:latin typeface="Times New Roman" pitchFamily="18" charset="0"/>
                <a:cs typeface="Times New Roman" pitchFamily="18" charset="0"/>
              </a:rPr>
              <a:t> </a:t>
            </a:r>
            <a:r>
              <a:rPr lang="en-US" sz="1500" b="1" dirty="0">
                <a:solidFill>
                  <a:srgbClr val="003300"/>
                </a:solidFill>
                <a:latin typeface="Times New Roman" pitchFamily="18" charset="0"/>
                <a:cs typeface="Times New Roman" pitchFamily="18" charset="0"/>
              </a:rPr>
              <a:t>cụ </a:t>
            </a:r>
            <a:r>
              <a:rPr lang="en-US" sz="1500" b="1" dirty="0" err="1">
                <a:solidFill>
                  <a:srgbClr val="003300"/>
                </a:solidFill>
                <a:latin typeface="Times New Roman" pitchFamily="18" charset="0"/>
                <a:cs typeface="Times New Roman" pitchFamily="18" charset="0"/>
              </a:rPr>
              <a:t>xảy</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ra</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lúc</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nào</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trong</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hoàn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cảnh</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nào</a:t>
            </a:r>
            <a:r>
              <a:rPr lang="en-US" sz="1500" b="1" dirty="0">
                <a:solidFill>
                  <a:srgbClr val="003300"/>
                </a:solidFill>
                <a:latin typeface="Times New Roman" pitchFamily="18" charset="0"/>
                <a:cs typeface="Times New Roman" pitchFamily="18" charset="0"/>
              </a:rPr>
              <a:t>?</a:t>
            </a:r>
            <a:endParaRPr lang="en-US" sz="900" b="1" dirty="0">
              <a:solidFill>
                <a:srgbClr val="003300"/>
              </a:solidFill>
              <a:latin typeface="Times New Roman" pitchFamily="18" charset="0"/>
              <a:cs typeface="Times New Roman" pitchFamily="18" charset="0"/>
            </a:endParaRPr>
          </a:p>
        </p:txBody>
      </p:sp>
      <p:sp>
        <p:nvSpPr>
          <p:cNvPr id="5" name="Text Box 11"/>
          <p:cNvSpPr txBox="1">
            <a:spLocks noChangeArrowheads="1"/>
          </p:cNvSpPr>
          <p:nvPr/>
        </p:nvSpPr>
        <p:spPr bwMode="auto">
          <a:xfrm>
            <a:off x="4764232" y="4183921"/>
            <a:ext cx="3086100" cy="55399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500" b="1" dirty="0">
                <a:solidFill>
                  <a:srgbClr val="003300"/>
                </a:solidFill>
                <a:latin typeface=".VnKoala" pitchFamily="34" charset="0"/>
                <a:cs typeface="Arial" charset="0"/>
              </a:rPr>
              <a:t> </a:t>
            </a:r>
            <a:r>
              <a:rPr lang="en-US" sz="1500" b="1" dirty="0">
                <a:solidFill>
                  <a:srgbClr val="003300"/>
                </a:solidFill>
                <a:latin typeface="Times New Roman" pitchFamily="18" charset="0"/>
                <a:cs typeface="Times New Roman" pitchFamily="18" charset="0"/>
              </a:rPr>
              <a:t>Qua </a:t>
            </a:r>
            <a:r>
              <a:rPr lang="en-US" sz="1500" b="1" dirty="0" err="1">
                <a:solidFill>
                  <a:srgbClr val="003300"/>
                </a:solidFill>
                <a:latin typeface="Times New Roman" pitchFamily="18" charset="0"/>
                <a:cs typeface="Times New Roman" pitchFamily="18" charset="0"/>
              </a:rPr>
              <a:t>cuộc</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tr</a:t>
            </a:r>
            <a:r>
              <a:rPr lang="vi-VN" sz="1500" b="1" dirty="0">
                <a:solidFill>
                  <a:srgbClr val="003300"/>
                </a:solidFill>
                <a:latin typeface="Times New Roman" pitchFamily="18" charset="0"/>
                <a:cs typeface="Times New Roman" pitchFamily="18" charset="0"/>
              </a:rPr>
              <a:t>ò</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chuyên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với</a:t>
            </a:r>
            <a:r>
              <a:rPr lang="en-US" sz="1500" b="1" dirty="0">
                <a:solidFill>
                  <a:srgbClr val="003300"/>
                </a:solidFill>
                <a:latin typeface="Times New Roman" pitchFamily="18" charset="0"/>
                <a:cs typeface="Times New Roman" pitchFamily="18" charset="0"/>
              </a:rPr>
              <a:t> Ê-</a:t>
            </a:r>
            <a:r>
              <a:rPr lang="en-US" sz="1500" b="1" dirty="0" err="1">
                <a:solidFill>
                  <a:srgbClr val="003300"/>
                </a:solidFill>
                <a:latin typeface="Times New Roman" pitchFamily="18" charset="0"/>
                <a:cs typeface="Times New Roman" pitchFamily="18" charset="0"/>
              </a:rPr>
              <a:t>đi</a:t>
            </a:r>
            <a:r>
              <a:rPr lang="en-US" sz="1500" b="1" dirty="0">
                <a:solidFill>
                  <a:srgbClr val="003300"/>
                </a:solidFill>
                <a:latin typeface="Times New Roman" pitchFamily="18" charset="0"/>
                <a:cs typeface="Times New Roman" pitchFamily="18" charset="0"/>
              </a:rPr>
              <a:t>-</a:t>
            </a:r>
            <a:r>
              <a:rPr lang="en-US" sz="1500" b="1" dirty="0" err="1">
                <a:solidFill>
                  <a:srgbClr val="003300"/>
                </a:solidFill>
                <a:latin typeface="Times New Roman" pitchFamily="18" charset="0"/>
                <a:cs typeface="Times New Roman" pitchFamily="18" charset="0"/>
              </a:rPr>
              <a:t>xơn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ba</a:t>
            </a:r>
            <a:r>
              <a:rPr lang="en-US" sz="1500" b="1" dirty="0">
                <a:solidFill>
                  <a:srgbClr val="003300"/>
                </a:solidFill>
                <a:latin typeface="Times New Roman" pitchFamily="18" charset="0"/>
                <a:cs typeface="Times New Roman" pitchFamily="18" charset="0"/>
              </a:rPr>
              <a:t>̀</a:t>
            </a:r>
            <a:r>
              <a:rPr lang="vi-VN" sz="1500" b="1" dirty="0">
                <a:solidFill>
                  <a:srgbClr val="003300"/>
                </a:solidFill>
                <a:latin typeface="Times New Roman" pitchFamily="18" charset="0"/>
                <a:cs typeface="Times New Roman" pitchFamily="18" charset="0"/>
              </a:rPr>
              <a:t> </a:t>
            </a:r>
            <a:r>
              <a:rPr lang="en-US" sz="1500" b="1" dirty="0">
                <a:solidFill>
                  <a:srgbClr val="003300"/>
                </a:solidFill>
                <a:latin typeface="Times New Roman" pitchFamily="18" charset="0"/>
                <a:cs typeface="Times New Roman" pitchFamily="18" charset="0"/>
              </a:rPr>
              <a:t>cụ </a:t>
            </a:r>
            <a:r>
              <a:rPr lang="en-US" sz="1500" b="1" dirty="0" err="1">
                <a:solidFill>
                  <a:srgbClr val="003300"/>
                </a:solidFill>
                <a:latin typeface="Times New Roman" pitchFamily="18" charset="0"/>
                <a:cs typeface="Times New Roman" pitchFamily="18" charset="0"/>
              </a:rPr>
              <a:t>mong</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muốn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điều</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gi</a:t>
            </a:r>
            <a:r>
              <a:rPr lang="en-US" sz="1500" b="1" dirty="0">
                <a:solidFill>
                  <a:srgbClr val="003300"/>
                </a:solidFill>
                <a:latin typeface="Times New Roman" pitchFamily="18" charset="0"/>
                <a:cs typeface="Times New Roman" pitchFamily="18" charset="0"/>
              </a:rPr>
              <a:t>̀?</a:t>
            </a:r>
            <a:endParaRPr lang="en-US" sz="900" b="1" dirty="0">
              <a:solidFill>
                <a:srgbClr val="003300"/>
              </a:solidFill>
              <a:latin typeface=".VnSouthern" pitchFamily="34" charset="0"/>
              <a:cs typeface="Arial" charset="0"/>
            </a:endParaRPr>
          </a:p>
        </p:txBody>
      </p:sp>
    </p:spTree>
    <p:extLst>
      <p:ext uri="{BB962C8B-B14F-4D97-AF65-F5344CB8AC3E}">
        <p14:creationId xmlns:p14="http://schemas.microsoft.com/office/powerpoint/2010/main" val="5316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endParaRPr lang="en-US" altLang="en-US" smtClean="0"/>
          </a:p>
        </p:txBody>
      </p:sp>
      <p:sp>
        <p:nvSpPr>
          <p:cNvPr id="191491" name="Content Placeholder 2"/>
          <p:cNvSpPr>
            <a:spLocks noGrp="1"/>
          </p:cNvSpPr>
          <p:nvPr>
            <p:ph idx="1"/>
          </p:nvPr>
        </p:nvSpPr>
        <p:spPr/>
        <p:txBody>
          <a:bodyPr/>
          <a:lstStyle/>
          <a:p>
            <a:endParaRPr lang="en-US" altLang="en-US" smtClean="0"/>
          </a:p>
        </p:txBody>
      </p:sp>
      <p:pic>
        <p:nvPicPr>
          <p:cNvPr id="191492" name="Picture 4" descr="Background mầm non đẹp - Honda Anh D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4" y="0"/>
            <a:ext cx="911780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TextBox 2"/>
          <p:cNvSpPr txBox="1">
            <a:spLocks noChangeArrowheads="1"/>
          </p:cNvSpPr>
          <p:nvPr/>
        </p:nvSpPr>
        <p:spPr bwMode="auto">
          <a:xfrm>
            <a:off x="26194" y="685800"/>
            <a:ext cx="9429750"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50" b="1" dirty="0" err="1">
                <a:latin typeface="HP001 5 hàng" panose="020B0603050302020204" pitchFamily="34" charset="-93"/>
                <a:cs typeface="Times New Roman" panose="02020603050405020304" pitchFamily="18" charset="0"/>
              </a:rPr>
              <a:t>Thứ</a:t>
            </a:r>
            <a:r>
              <a:rPr lang="en-US" altLang="en-US" sz="4050" b="1" dirty="0">
                <a:latin typeface="HP001 5 hàng" panose="020B0603050302020204" pitchFamily="34" charset="-93"/>
                <a:cs typeface="Times New Roman" panose="02020603050405020304" pitchFamily="18" charset="0"/>
              </a:rPr>
              <a:t> </a:t>
            </a:r>
            <a:r>
              <a:rPr lang="en-US" altLang="en-US" sz="4050" b="1" dirty="0" err="1">
                <a:latin typeface="HP001 5 hàng" panose="020B0603050302020204" pitchFamily="34" charset="-93"/>
                <a:cs typeface="Times New Roman" panose="02020603050405020304" pitchFamily="18" charset="0"/>
              </a:rPr>
              <a:t>hai</a:t>
            </a:r>
            <a:r>
              <a:rPr lang="en-US" altLang="en-US" sz="4050" b="1" dirty="0">
                <a:latin typeface="HP001 5 hàng" panose="020B0603050302020204" pitchFamily="34" charset="-93"/>
                <a:cs typeface="Times New Roman" panose="02020603050405020304" pitchFamily="18" charset="0"/>
              </a:rPr>
              <a:t> </a:t>
            </a:r>
            <a:r>
              <a:rPr lang="en-US" altLang="en-US" sz="4050" b="1" dirty="0" err="1">
                <a:latin typeface="HP001 5 hàng" panose="020B0603050302020204" pitchFamily="34" charset="-93"/>
                <a:cs typeface="Times New Roman" panose="02020603050405020304" pitchFamily="18" charset="0"/>
              </a:rPr>
              <a:t>ngày</a:t>
            </a:r>
            <a:r>
              <a:rPr lang="en-US" altLang="en-US" sz="4050" b="1" dirty="0">
                <a:latin typeface="HP001 5 hàng" panose="020B0603050302020204" pitchFamily="34" charset="-93"/>
                <a:cs typeface="Times New Roman" panose="02020603050405020304" pitchFamily="18" charset="0"/>
              </a:rPr>
              <a:t> 14 </a:t>
            </a:r>
            <a:r>
              <a:rPr lang="en-US" altLang="en-US" sz="4050" b="1" dirty="0" err="1">
                <a:latin typeface="HP001 5 hàng" panose="020B0603050302020204" pitchFamily="34" charset="-93"/>
                <a:cs typeface="Times New Roman" panose="02020603050405020304" pitchFamily="18" charset="0"/>
              </a:rPr>
              <a:t>tháng</a:t>
            </a:r>
            <a:r>
              <a:rPr lang="en-US" altLang="en-US" sz="4050" b="1" dirty="0">
                <a:latin typeface="HP001 5 hàng" panose="020B0603050302020204" pitchFamily="34" charset="-93"/>
                <a:cs typeface="Times New Roman" panose="02020603050405020304" pitchFamily="18" charset="0"/>
              </a:rPr>
              <a:t> 2 </a:t>
            </a:r>
            <a:r>
              <a:rPr lang="en-US" altLang="en-US" sz="4050" b="1" dirty="0" err="1">
                <a:latin typeface="HP001 5 hàng" panose="020B0603050302020204" pitchFamily="34" charset="-93"/>
                <a:cs typeface="Times New Roman" panose="02020603050405020304" pitchFamily="18" charset="0"/>
              </a:rPr>
              <a:t>năm</a:t>
            </a:r>
            <a:r>
              <a:rPr lang="en-US" altLang="en-US" sz="4050" b="1" dirty="0">
                <a:latin typeface="HP001 5 hàng" panose="020B0603050302020204" pitchFamily="34" charset="-93"/>
                <a:cs typeface="Times New Roman" panose="02020603050405020304" pitchFamily="18" charset="0"/>
              </a:rPr>
              <a:t> 2022 </a:t>
            </a:r>
          </a:p>
          <a:p>
            <a:pPr algn="ctr" eaLnBrk="1" hangingPunct="1">
              <a:lnSpc>
                <a:spcPct val="100000"/>
              </a:lnSpc>
              <a:spcBef>
                <a:spcPct val="0"/>
              </a:spcBef>
              <a:buFontTx/>
              <a:buNone/>
            </a:pPr>
            <a:r>
              <a:rPr lang="en-US" altLang="en-US" sz="4050" b="1" dirty="0" err="1">
                <a:latin typeface="HP001 5 hàng" panose="020B0603050302020204" pitchFamily="34" charset="-93"/>
                <a:cs typeface="Times New Roman" panose="02020603050405020304" pitchFamily="18" charset="0"/>
              </a:rPr>
              <a:t>Tập</a:t>
            </a:r>
            <a:r>
              <a:rPr lang="en-US" altLang="en-US" sz="4050" b="1" dirty="0">
                <a:latin typeface="HP001 5 hàng" panose="020B0603050302020204" pitchFamily="34" charset="-93"/>
                <a:cs typeface="Times New Roman" panose="02020603050405020304" pitchFamily="18" charset="0"/>
              </a:rPr>
              <a:t> </a:t>
            </a:r>
            <a:r>
              <a:rPr lang="en-US" altLang="en-US" sz="4050" b="1" dirty="0" err="1">
                <a:latin typeface="HP001 5 hàng" panose="020B0603050302020204" pitchFamily="34" charset="-93"/>
                <a:cs typeface="Times New Roman" panose="02020603050405020304" pitchFamily="18" charset="0"/>
              </a:rPr>
              <a:t>đọc</a:t>
            </a:r>
            <a:r>
              <a:rPr lang="en-US" altLang="en-US" sz="4050" b="1" dirty="0">
                <a:latin typeface="HP001 5 hàng" panose="020B0603050302020204" pitchFamily="34" charset="-93"/>
                <a:cs typeface="Times New Roman" panose="02020603050405020304" pitchFamily="18" charset="0"/>
              </a:rPr>
              <a:t>- </a:t>
            </a:r>
            <a:r>
              <a:rPr lang="en-US" altLang="en-US" sz="4050" b="1" dirty="0" err="1">
                <a:latin typeface="HP001 5 hàng" panose="020B0603050302020204" pitchFamily="34" charset="-93"/>
                <a:cs typeface="Times New Roman" panose="02020603050405020304" pitchFamily="18" charset="0"/>
              </a:rPr>
              <a:t>kể</a:t>
            </a:r>
            <a:r>
              <a:rPr lang="en-US" altLang="en-US" sz="4050" b="1" dirty="0">
                <a:latin typeface="HP001 5 hàng" panose="020B0603050302020204" pitchFamily="34" charset="-93"/>
                <a:cs typeface="Times New Roman" panose="02020603050405020304" pitchFamily="18" charset="0"/>
              </a:rPr>
              <a:t> </a:t>
            </a:r>
            <a:r>
              <a:rPr lang="en-US" altLang="en-US" sz="4050" b="1" dirty="0" err="1">
                <a:latin typeface="HP001 5 hàng" panose="020B0603050302020204" pitchFamily="34" charset="-93"/>
                <a:cs typeface="Times New Roman" panose="02020603050405020304" pitchFamily="18" charset="0"/>
              </a:rPr>
              <a:t>chuyện</a:t>
            </a:r>
            <a:endParaRPr lang="en-US" altLang="en-US" sz="4050" b="1" dirty="0">
              <a:latin typeface="HP001 5 hàng" panose="020B0603050302020204" pitchFamily="34" charset="-93"/>
              <a:cs typeface="Times New Roman" panose="02020603050405020304" pitchFamily="18" charset="0"/>
            </a:endParaRPr>
          </a:p>
          <a:p>
            <a:pPr algn="ctr" eaLnBrk="1" hangingPunct="1">
              <a:lnSpc>
                <a:spcPct val="100000"/>
              </a:lnSpc>
              <a:spcBef>
                <a:spcPct val="0"/>
              </a:spcBef>
              <a:buFontTx/>
              <a:buNone/>
            </a:pPr>
            <a:r>
              <a:rPr lang="en-US" altLang="en-US" sz="4050" b="1" dirty="0" err="1">
                <a:solidFill>
                  <a:srgbClr val="FF0000"/>
                </a:solidFill>
                <a:latin typeface="HP001 5 hàng" panose="020B0603050302020204" pitchFamily="34" charset="-93"/>
                <a:cs typeface="Times New Roman" panose="02020603050405020304" pitchFamily="18" charset="0"/>
              </a:rPr>
              <a:t>Nhà</a:t>
            </a:r>
            <a:r>
              <a:rPr lang="en-US" altLang="en-US" sz="4050" b="1" dirty="0">
                <a:solidFill>
                  <a:srgbClr val="FF0000"/>
                </a:solidFill>
                <a:latin typeface="HP001 5 hàng" panose="020B0603050302020204" pitchFamily="34" charset="-93"/>
                <a:cs typeface="Times New Roman" panose="02020603050405020304" pitchFamily="18" charset="0"/>
              </a:rPr>
              <a:t> </a:t>
            </a:r>
            <a:r>
              <a:rPr lang="en-US" altLang="en-US" sz="4050" b="1" dirty="0" err="1">
                <a:solidFill>
                  <a:srgbClr val="FF0000"/>
                </a:solidFill>
                <a:latin typeface="HP001 5 hàng" panose="020B0603050302020204" pitchFamily="34" charset="-93"/>
                <a:cs typeface="Times New Roman" panose="02020603050405020304" pitchFamily="18" charset="0"/>
              </a:rPr>
              <a:t>bác</a:t>
            </a:r>
            <a:r>
              <a:rPr lang="en-US" altLang="en-US" sz="4050" b="1" dirty="0">
                <a:solidFill>
                  <a:srgbClr val="FF0000"/>
                </a:solidFill>
                <a:latin typeface="HP001 5 hàng" panose="020B0603050302020204" pitchFamily="34" charset="-93"/>
                <a:cs typeface="Times New Roman" panose="02020603050405020304" pitchFamily="18" charset="0"/>
              </a:rPr>
              <a:t> </a:t>
            </a:r>
            <a:r>
              <a:rPr lang="en-US" altLang="en-US" sz="4050" b="1" dirty="0" err="1">
                <a:solidFill>
                  <a:srgbClr val="FF0000"/>
                </a:solidFill>
                <a:latin typeface="HP001 5 hàng" panose="020B0603050302020204" pitchFamily="34" charset="-93"/>
                <a:cs typeface="Times New Roman" panose="02020603050405020304" pitchFamily="18" charset="0"/>
              </a:rPr>
              <a:t>học</a:t>
            </a:r>
            <a:r>
              <a:rPr lang="en-US" altLang="en-US" sz="4050" b="1" dirty="0">
                <a:solidFill>
                  <a:srgbClr val="FF0000"/>
                </a:solidFill>
                <a:latin typeface="HP001 5 hàng" panose="020B0603050302020204" pitchFamily="34" charset="-93"/>
                <a:cs typeface="Times New Roman" panose="02020603050405020304" pitchFamily="18" charset="0"/>
              </a:rPr>
              <a:t> </a:t>
            </a:r>
            <a:r>
              <a:rPr lang="en-US" altLang="en-US" sz="4050" b="1" dirty="0" err="1">
                <a:solidFill>
                  <a:srgbClr val="FF0000"/>
                </a:solidFill>
                <a:latin typeface="HP001 5 hàng" panose="020B0603050302020204" pitchFamily="34" charset="-93"/>
                <a:cs typeface="Times New Roman" panose="02020603050405020304" pitchFamily="18" charset="0"/>
              </a:rPr>
              <a:t>và</a:t>
            </a:r>
            <a:r>
              <a:rPr lang="en-US" altLang="en-US" sz="4050" b="1" dirty="0">
                <a:solidFill>
                  <a:srgbClr val="FF0000"/>
                </a:solidFill>
                <a:latin typeface="HP001 5 hàng" panose="020B0603050302020204" pitchFamily="34" charset="-93"/>
                <a:cs typeface="Times New Roman" panose="02020603050405020304" pitchFamily="18" charset="0"/>
              </a:rPr>
              <a:t> </a:t>
            </a:r>
            <a:r>
              <a:rPr lang="en-US" altLang="en-US" sz="4050" b="1" dirty="0" err="1">
                <a:solidFill>
                  <a:srgbClr val="FF0000"/>
                </a:solidFill>
                <a:latin typeface="HP001 5 hàng" panose="020B0603050302020204" pitchFamily="34" charset="-93"/>
                <a:cs typeface="Times New Roman" panose="02020603050405020304" pitchFamily="18" charset="0"/>
              </a:rPr>
              <a:t>bà</a:t>
            </a:r>
            <a:r>
              <a:rPr lang="en-US" altLang="en-US" sz="4050" b="1" dirty="0">
                <a:solidFill>
                  <a:srgbClr val="FF0000"/>
                </a:solidFill>
                <a:latin typeface="HP001 5 hàng" panose="020B0603050302020204" pitchFamily="34" charset="-93"/>
                <a:cs typeface="Times New Roman" panose="02020603050405020304" pitchFamily="18" charset="0"/>
              </a:rPr>
              <a:t> </a:t>
            </a:r>
            <a:r>
              <a:rPr lang="en-US" altLang="en-US" sz="4050" b="1" dirty="0" err="1">
                <a:solidFill>
                  <a:srgbClr val="FF0000"/>
                </a:solidFill>
                <a:latin typeface="HP001 5 hàng" panose="020B0603050302020204" pitchFamily="34" charset="-93"/>
                <a:cs typeface="Times New Roman" panose="02020603050405020304" pitchFamily="18" charset="0"/>
              </a:rPr>
              <a:t>cụ</a:t>
            </a:r>
            <a:endParaRPr lang="en-US" altLang="en-US" sz="4050" b="1" dirty="0">
              <a:solidFill>
                <a:srgbClr val="FF0000"/>
              </a:solidFill>
              <a:latin typeface="HP001 5 hàng" panose="020B0603050302020204" pitchFamily="34" charset="-93"/>
              <a:cs typeface="Times New Roman" panose="02020603050405020304" pitchFamily="18" charset="0"/>
            </a:endParaRPr>
          </a:p>
        </p:txBody>
      </p:sp>
    </p:spTree>
    <p:extLst>
      <p:ext uri="{BB962C8B-B14F-4D97-AF65-F5344CB8AC3E}">
        <p14:creationId xmlns:p14="http://schemas.microsoft.com/office/powerpoint/2010/main" val="781845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DSC001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257301" y="90264"/>
            <a:ext cx="314325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Oval 15"/>
          <p:cNvSpPr>
            <a:spLocks noChangeArrowheads="1"/>
          </p:cNvSpPr>
          <p:nvPr/>
        </p:nvSpPr>
        <p:spPr bwMode="auto">
          <a:xfrm>
            <a:off x="3829050" y="2857500"/>
            <a:ext cx="228600" cy="2286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sz="1050">
                <a:solidFill>
                  <a:srgbClr val="000000"/>
                </a:solidFill>
                <a:latin typeface="Tahoma" pitchFamily="34" charset="0"/>
                <a:cs typeface="Arial" charset="0"/>
              </a:rPr>
              <a:t>3</a:t>
            </a:r>
          </a:p>
        </p:txBody>
      </p:sp>
      <p:sp>
        <p:nvSpPr>
          <p:cNvPr id="10" name="Text Box 18"/>
          <p:cNvSpPr txBox="1">
            <a:spLocks noChangeArrowheads="1"/>
          </p:cNvSpPr>
          <p:nvPr/>
        </p:nvSpPr>
        <p:spPr bwMode="auto">
          <a:xfrm>
            <a:off x="1257300" y="3829050"/>
            <a:ext cx="3086100" cy="78483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500" b="1" dirty="0">
                <a:solidFill>
                  <a:srgbClr val="003300"/>
                </a:solidFill>
                <a:latin typeface=".VnKoala" pitchFamily="34" charset="0"/>
                <a:cs typeface="Arial" charset="0"/>
              </a:rPr>
              <a:t> </a:t>
            </a:r>
            <a:r>
              <a:rPr lang="en-US" sz="1500" b="1" dirty="0" err="1">
                <a:solidFill>
                  <a:srgbClr val="003300"/>
                </a:solidFill>
                <a:latin typeface="Times New Roman" pitchFamily="18" charset="0"/>
                <a:cs typeface="Times New Roman" pitchFamily="18" charset="0"/>
              </a:rPr>
              <a:t>Nghe</a:t>
            </a:r>
            <a:r>
              <a:rPr lang="en-US" sz="1500" b="1" dirty="0">
                <a:solidFill>
                  <a:srgbClr val="003300"/>
                </a:solidFill>
                <a:latin typeface="Times New Roman" pitchFamily="18" charset="0"/>
                <a:cs typeface="Times New Roman" pitchFamily="18" charset="0"/>
              </a:rPr>
              <a:t> b</a:t>
            </a:r>
            <a:r>
              <a:rPr lang="vi-VN" sz="1500" b="1" dirty="0">
                <a:solidFill>
                  <a:srgbClr val="003300"/>
                </a:solidFill>
                <a:latin typeface="Times New Roman" pitchFamily="18" charset="0"/>
                <a:cs typeface="Times New Roman" pitchFamily="18" charset="0"/>
              </a:rPr>
              <a:t>à</a:t>
            </a:r>
            <a:r>
              <a:rPr lang="en-US" sz="1500" b="1" dirty="0">
                <a:solidFill>
                  <a:srgbClr val="003300"/>
                </a:solidFill>
                <a:latin typeface="Times New Roman" pitchFamily="18" charset="0"/>
                <a:cs typeface="Times New Roman" pitchFamily="18" charset="0"/>
              </a:rPr>
              <a:t> cụ </a:t>
            </a:r>
            <a:r>
              <a:rPr lang="en-US" sz="1500" b="1" dirty="0" err="1">
                <a:solidFill>
                  <a:srgbClr val="003300"/>
                </a:solidFill>
                <a:latin typeface="Times New Roman" pitchFamily="18" charset="0"/>
                <a:cs typeface="Times New Roman" pitchFamily="18" charset="0"/>
              </a:rPr>
              <a:t>nói</a:t>
            </a:r>
            <a:r>
              <a:rPr lang="en-US" sz="1500" b="1" dirty="0">
                <a:solidFill>
                  <a:srgbClr val="003300"/>
                </a:solidFill>
                <a:latin typeface="Times New Roman" pitchFamily="18" charset="0"/>
                <a:cs typeface="Times New Roman" pitchFamily="18" charset="0"/>
              </a:rPr>
              <a:t>, Ê-</a:t>
            </a:r>
            <a:r>
              <a:rPr lang="en-US" sz="1500" b="1" dirty="0" err="1">
                <a:solidFill>
                  <a:srgbClr val="003300"/>
                </a:solidFill>
                <a:latin typeface="Times New Roman" pitchFamily="18" charset="0"/>
                <a:cs typeface="Times New Roman" pitchFamily="18" charset="0"/>
              </a:rPr>
              <a:t>đi</a:t>
            </a:r>
            <a:r>
              <a:rPr lang="en-US" sz="1500" b="1" dirty="0">
                <a:solidFill>
                  <a:srgbClr val="003300"/>
                </a:solidFill>
                <a:latin typeface="Times New Roman" pitchFamily="18" charset="0"/>
                <a:cs typeface="Times New Roman" pitchFamily="18" charset="0"/>
              </a:rPr>
              <a:t>-</a:t>
            </a:r>
            <a:r>
              <a:rPr lang="en-US" sz="1500" b="1" dirty="0" err="1">
                <a:solidFill>
                  <a:srgbClr val="003300"/>
                </a:solidFill>
                <a:latin typeface="Times New Roman" pitchFamily="18" charset="0"/>
                <a:cs typeface="Times New Roman" pitchFamily="18" charset="0"/>
              </a:rPr>
              <a:t>xơn</a:t>
            </a:r>
            <a:r>
              <a:rPr lang="en-US" sz="1500" b="1" dirty="0">
                <a:solidFill>
                  <a:srgbClr val="003300"/>
                </a:solidFill>
                <a:latin typeface="Times New Roman" pitchFamily="18" charset="0"/>
                <a:cs typeface="Times New Roman" pitchFamily="18" charset="0"/>
              </a:rPr>
              <a:t> đ</a:t>
            </a:r>
            <a:r>
              <a:rPr lang="vi-VN" sz="1500" b="1" dirty="0">
                <a:solidFill>
                  <a:srgbClr val="003300"/>
                </a:solidFill>
                <a:latin typeface="Times New Roman" pitchFamily="18" charset="0"/>
                <a:cs typeface="Times New Roman" pitchFamily="18" charset="0"/>
              </a:rPr>
              <a:t>ã</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nảy</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ra</a:t>
            </a:r>
            <a:r>
              <a:rPr lang="en-US" sz="1500" b="1" dirty="0">
                <a:solidFill>
                  <a:srgbClr val="003300"/>
                </a:solidFill>
                <a:latin typeface="Times New Roman" pitchFamily="18" charset="0"/>
                <a:cs typeface="Times New Roman" pitchFamily="18" charset="0"/>
              </a:rPr>
              <a:t> ý </a:t>
            </a:r>
            <a:r>
              <a:rPr lang="en-US" sz="1500" b="1" dirty="0" err="1">
                <a:solidFill>
                  <a:srgbClr val="003300"/>
                </a:solidFill>
                <a:latin typeface="Times New Roman" pitchFamily="18" charset="0"/>
                <a:cs typeface="Times New Roman" pitchFamily="18" charset="0"/>
              </a:rPr>
              <a:t>gi</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cuộc</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tro</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chuyện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tiếp</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tục</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va</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kết</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thúc</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ra</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sao</a:t>
            </a:r>
            <a:r>
              <a:rPr lang="en-US" sz="1500" b="1" dirty="0">
                <a:solidFill>
                  <a:srgbClr val="003300"/>
                </a:solidFill>
                <a:latin typeface="Times New Roman" pitchFamily="18" charset="0"/>
                <a:cs typeface="Times New Roman" pitchFamily="18" charset="0"/>
              </a:rPr>
              <a:t>?</a:t>
            </a:r>
            <a:endParaRPr lang="en-US" sz="900" b="1" dirty="0">
              <a:solidFill>
                <a:srgbClr val="003300"/>
              </a:solidFill>
              <a:latin typeface=".VnSouthern" pitchFamily="34" charset="0"/>
              <a:cs typeface="Arial" charset="0"/>
            </a:endParaRPr>
          </a:p>
        </p:txBody>
      </p:sp>
      <p:pic>
        <p:nvPicPr>
          <p:cNvPr id="11" name="Picture 19" descr="DSC001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79620" y="90264"/>
            <a:ext cx="314325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22"/>
          <p:cNvSpPr txBox="1">
            <a:spLocks noChangeArrowheads="1"/>
          </p:cNvSpPr>
          <p:nvPr/>
        </p:nvSpPr>
        <p:spPr bwMode="auto">
          <a:xfrm>
            <a:off x="4693228" y="3818165"/>
            <a:ext cx="3200399" cy="124649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
              </a:spcBef>
            </a:pPr>
            <a:r>
              <a:rPr lang="en-US" sz="1500" b="1" dirty="0">
                <a:solidFill>
                  <a:srgbClr val="003300"/>
                </a:solidFill>
                <a:latin typeface=".VnKoala" pitchFamily="34" charset="0"/>
                <a:cs typeface="Arial" charset="0"/>
              </a:rPr>
              <a:t> </a:t>
            </a:r>
            <a:r>
              <a:rPr lang="en-US" sz="1500" b="1" dirty="0">
                <a:solidFill>
                  <a:srgbClr val="003300"/>
                </a:solidFill>
                <a:latin typeface="Times New Roman" pitchFamily="18" charset="0"/>
                <a:cs typeface="Times New Roman" pitchFamily="18" charset="0"/>
              </a:rPr>
              <a:t>T</a:t>
            </a:r>
            <a:r>
              <a:rPr lang="vi-VN" sz="1500" b="1" dirty="0">
                <a:solidFill>
                  <a:srgbClr val="003300"/>
                </a:solidFill>
                <a:latin typeface="Times New Roman" pitchFamily="18" charset="0"/>
                <a:cs typeface="Times New Roman" pitchFamily="18" charset="0"/>
              </a:rPr>
              <a:t>ừ </a:t>
            </a:r>
            <a:r>
              <a:rPr lang="en-US" sz="1500" b="1" dirty="0" err="1">
                <a:solidFill>
                  <a:srgbClr val="003300"/>
                </a:solidFill>
                <a:latin typeface="Times New Roman" pitchFamily="18" charset="0"/>
                <a:cs typeface="Times New Roman" pitchFamily="18" charset="0"/>
              </a:rPr>
              <a:t>lần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gặp</a:t>
            </a:r>
            <a:r>
              <a:rPr lang="en-US" sz="1500" b="1" dirty="0">
                <a:solidFill>
                  <a:srgbClr val="003300"/>
                </a:solidFill>
                <a:latin typeface="Times New Roman" pitchFamily="18" charset="0"/>
                <a:cs typeface="Times New Roman" pitchFamily="18" charset="0"/>
              </a:rPr>
              <a:t> b</a:t>
            </a:r>
            <a:r>
              <a:rPr lang="vi-VN" sz="1500" b="1" dirty="0">
                <a:solidFill>
                  <a:srgbClr val="003300"/>
                </a:solidFill>
                <a:latin typeface="Times New Roman" pitchFamily="18" charset="0"/>
                <a:cs typeface="Times New Roman" pitchFamily="18" charset="0"/>
              </a:rPr>
              <a:t>à</a:t>
            </a:r>
            <a:r>
              <a:rPr lang="en-US" sz="1500" b="1" dirty="0">
                <a:solidFill>
                  <a:srgbClr val="003300"/>
                </a:solidFill>
                <a:latin typeface="Times New Roman" pitchFamily="18" charset="0"/>
                <a:cs typeface="Times New Roman" pitchFamily="18" charset="0"/>
              </a:rPr>
              <a:t> cụ, Ê-</a:t>
            </a:r>
            <a:r>
              <a:rPr lang="en-US" sz="1500" b="1" dirty="0" err="1">
                <a:solidFill>
                  <a:srgbClr val="003300"/>
                </a:solidFill>
                <a:latin typeface="Times New Roman" pitchFamily="18" charset="0"/>
                <a:cs typeface="Times New Roman" pitchFamily="18" charset="0"/>
              </a:rPr>
              <a:t>đi</a:t>
            </a:r>
            <a:r>
              <a:rPr lang="en-US" sz="1500" b="1" dirty="0">
                <a:solidFill>
                  <a:srgbClr val="003300"/>
                </a:solidFill>
                <a:latin typeface="Times New Roman" pitchFamily="18" charset="0"/>
                <a:cs typeface="Times New Roman" pitchFamily="18" charset="0"/>
              </a:rPr>
              <a:t>-</a:t>
            </a:r>
            <a:r>
              <a:rPr lang="en-US" sz="1500" b="1" dirty="0" err="1">
                <a:solidFill>
                  <a:srgbClr val="003300"/>
                </a:solidFill>
                <a:latin typeface="Times New Roman" pitchFamily="18" charset="0"/>
                <a:cs typeface="Times New Roman" pitchFamily="18" charset="0"/>
              </a:rPr>
              <a:t>xơn</a:t>
            </a:r>
            <a:r>
              <a:rPr lang="en-US" sz="1500" b="1" dirty="0">
                <a:solidFill>
                  <a:srgbClr val="003300"/>
                </a:solidFill>
                <a:latin typeface="Times New Roman" pitchFamily="18" charset="0"/>
                <a:cs typeface="Times New Roman" pitchFamily="18" charset="0"/>
              </a:rPr>
              <a:t> đ</a:t>
            </a:r>
            <a:r>
              <a:rPr lang="vi-VN" sz="1500" b="1" dirty="0">
                <a:solidFill>
                  <a:srgbClr val="003300"/>
                </a:solidFill>
                <a:latin typeface="Times New Roman" pitchFamily="18" charset="0"/>
                <a:cs typeface="Times New Roman" pitchFamily="18" charset="0"/>
              </a:rPr>
              <a:t>ã</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lao</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động</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như</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thê</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nào</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kê</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hoạch</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của</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ông</a:t>
            </a:r>
            <a:r>
              <a:rPr lang="en-US" sz="1500" b="1" dirty="0">
                <a:solidFill>
                  <a:srgbClr val="003300"/>
                </a:solidFill>
                <a:latin typeface="Times New Roman" pitchFamily="18" charset="0"/>
                <a:cs typeface="Times New Roman" pitchFamily="18" charset="0"/>
              </a:rPr>
              <a:t> có </a:t>
            </a:r>
            <a:r>
              <a:rPr lang="en-US" sz="1500" b="1" dirty="0" err="1">
                <a:solidFill>
                  <a:srgbClr val="003300"/>
                </a:solidFill>
                <a:latin typeface="Times New Roman" pitchFamily="18" charset="0"/>
                <a:cs typeface="Times New Roman" pitchFamily="18" charset="0"/>
              </a:rPr>
              <a:t>thành</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công</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không</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hôm</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chạy</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th</a:t>
            </a:r>
            <a:r>
              <a:rPr lang="vi-VN" sz="1500" b="1" dirty="0">
                <a:solidFill>
                  <a:srgbClr val="003300"/>
                </a:solidFill>
                <a:latin typeface="Times New Roman" pitchFamily="18" charset="0"/>
                <a:cs typeface="Times New Roman" pitchFamily="18" charset="0"/>
              </a:rPr>
              <a:t>ử</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xe</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điện</a:t>
            </a:r>
            <a:r>
              <a:rPr lang="en-US" sz="1500" b="1" dirty="0">
                <a:solidFill>
                  <a:srgbClr val="003300"/>
                </a:solidFill>
                <a:latin typeface="Times New Roman" pitchFamily="18" charset="0"/>
                <a:cs typeface="Times New Roman" pitchFamily="18" charset="0"/>
              </a:rPr>
              <a:t> Ê-</a:t>
            </a:r>
            <a:r>
              <a:rPr lang="en-US" sz="1500" b="1" dirty="0" err="1">
                <a:solidFill>
                  <a:srgbClr val="003300"/>
                </a:solidFill>
                <a:latin typeface="Times New Roman" pitchFamily="18" charset="0"/>
                <a:cs typeface="Times New Roman" pitchFamily="18" charset="0"/>
              </a:rPr>
              <a:t>đi</a:t>
            </a:r>
            <a:r>
              <a:rPr lang="en-US" sz="1500" b="1" dirty="0">
                <a:solidFill>
                  <a:srgbClr val="003300"/>
                </a:solidFill>
                <a:latin typeface="Times New Roman" pitchFamily="18" charset="0"/>
                <a:cs typeface="Times New Roman" pitchFamily="18" charset="0"/>
              </a:rPr>
              <a:t>-</a:t>
            </a:r>
            <a:r>
              <a:rPr lang="en-US" sz="1500" b="1" dirty="0" err="1">
                <a:solidFill>
                  <a:srgbClr val="003300"/>
                </a:solidFill>
                <a:latin typeface="Times New Roman" pitchFamily="18" charset="0"/>
                <a:cs typeface="Times New Roman" pitchFamily="18" charset="0"/>
              </a:rPr>
              <a:t>xơn</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đa</a:t>
            </a:r>
            <a:r>
              <a:rPr lang="en-US" sz="1500" b="1" dirty="0">
                <a:solidFill>
                  <a:srgbClr val="003300"/>
                </a:solidFill>
                <a:latin typeface="Times New Roman" pitchFamily="18" charset="0"/>
                <a:cs typeface="Times New Roman" pitchFamily="18" charset="0"/>
              </a:rPr>
              <a:t>̃</a:t>
            </a:r>
            <a:r>
              <a:rPr lang="vi-VN"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nói</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với</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ba</a:t>
            </a:r>
            <a:r>
              <a:rPr lang="en-US" sz="1500" b="1" dirty="0">
                <a:solidFill>
                  <a:srgbClr val="003300"/>
                </a:solidFill>
                <a:latin typeface="Times New Roman" pitchFamily="18" charset="0"/>
                <a:cs typeface="Times New Roman" pitchFamily="18" charset="0"/>
              </a:rPr>
              <a:t>̀</a:t>
            </a:r>
            <a:r>
              <a:rPr lang="vi-VN" sz="1500" b="1" dirty="0">
                <a:solidFill>
                  <a:srgbClr val="003300"/>
                </a:solidFill>
                <a:latin typeface="Times New Roman" pitchFamily="18" charset="0"/>
                <a:cs typeface="Times New Roman" pitchFamily="18" charset="0"/>
              </a:rPr>
              <a:t> </a:t>
            </a:r>
            <a:r>
              <a:rPr lang="en-US" sz="1500" b="1" dirty="0">
                <a:solidFill>
                  <a:srgbClr val="003300"/>
                </a:solidFill>
                <a:latin typeface="Times New Roman" pitchFamily="18" charset="0"/>
                <a:cs typeface="Times New Roman" pitchFamily="18" charset="0"/>
              </a:rPr>
              <a:t>cụ </a:t>
            </a:r>
            <a:r>
              <a:rPr lang="en-US" sz="1500" b="1" dirty="0" err="1">
                <a:solidFill>
                  <a:srgbClr val="003300"/>
                </a:solidFill>
                <a:latin typeface="Times New Roman" pitchFamily="18" charset="0"/>
                <a:cs typeface="Times New Roman" pitchFamily="18" charset="0"/>
              </a:rPr>
              <a:t>thê</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nào</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Ba</a:t>
            </a:r>
            <a:r>
              <a:rPr lang="en-US" sz="1500" b="1" dirty="0">
                <a:solidFill>
                  <a:srgbClr val="003300"/>
                </a:solidFill>
                <a:latin typeface="Times New Roman" pitchFamily="18" charset="0"/>
                <a:cs typeface="Times New Roman" pitchFamily="18" charset="0"/>
              </a:rPr>
              <a:t>̀</a:t>
            </a:r>
            <a:r>
              <a:rPr lang="vi-VN" sz="1500" b="1" dirty="0">
                <a:solidFill>
                  <a:srgbClr val="003300"/>
                </a:solidFill>
                <a:latin typeface="Times New Roman" pitchFamily="18" charset="0"/>
                <a:cs typeface="Times New Roman" pitchFamily="18" charset="0"/>
              </a:rPr>
              <a:t> </a:t>
            </a:r>
            <a:r>
              <a:rPr lang="en-US" sz="1500" b="1" dirty="0">
                <a:solidFill>
                  <a:srgbClr val="003300"/>
                </a:solidFill>
                <a:latin typeface="Times New Roman" pitchFamily="18" charset="0"/>
                <a:cs typeface="Times New Roman" pitchFamily="18" charset="0"/>
              </a:rPr>
              <a:t>cụ đ</a:t>
            </a:r>
            <a:r>
              <a:rPr lang="vi-VN" sz="1500" b="1" dirty="0">
                <a:solidFill>
                  <a:srgbClr val="003300"/>
                </a:solidFill>
                <a:latin typeface="Times New Roman" pitchFamily="18" charset="0"/>
                <a:cs typeface="Times New Roman" pitchFamily="18" charset="0"/>
              </a:rPr>
              <a:t>ã</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tr</a:t>
            </a:r>
            <a:r>
              <a:rPr lang="vi-VN" sz="1500" b="1" dirty="0">
                <a:solidFill>
                  <a:srgbClr val="003300"/>
                </a:solidFill>
                <a:latin typeface="Times New Roman" pitchFamily="18" charset="0"/>
                <a:cs typeface="Times New Roman" pitchFamily="18" charset="0"/>
              </a:rPr>
              <a:t>ả</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lời</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ông</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ra</a:t>
            </a:r>
            <a:r>
              <a:rPr lang="en-US" sz="1500" b="1" dirty="0">
                <a:solidFill>
                  <a:srgbClr val="003300"/>
                </a:solidFill>
                <a:latin typeface="Times New Roman" pitchFamily="18" charset="0"/>
                <a:cs typeface="Times New Roman" pitchFamily="18" charset="0"/>
              </a:rPr>
              <a:t> </a:t>
            </a:r>
            <a:r>
              <a:rPr lang="en-US" sz="1500" b="1" dirty="0" err="1">
                <a:solidFill>
                  <a:srgbClr val="003300"/>
                </a:solidFill>
                <a:latin typeface="Times New Roman" pitchFamily="18" charset="0"/>
                <a:cs typeface="Times New Roman" pitchFamily="18" charset="0"/>
              </a:rPr>
              <a:t>sao</a:t>
            </a:r>
            <a:r>
              <a:rPr lang="en-US" sz="1500" b="1" dirty="0">
                <a:solidFill>
                  <a:srgbClr val="003300"/>
                </a:solidFill>
                <a:latin typeface="Times New Roman" pitchFamily="18" charset="0"/>
                <a:cs typeface="Times New Roman" pitchFamily="18" charset="0"/>
              </a:rPr>
              <a:t>? </a:t>
            </a:r>
            <a:endParaRPr lang="en-US" sz="900" b="1" dirty="0">
              <a:solidFill>
                <a:srgbClr val="003300"/>
              </a:solidFill>
              <a:latin typeface=".VnSouthern" pitchFamily="34" charset="0"/>
              <a:cs typeface="Arial" charset="0"/>
            </a:endParaRPr>
          </a:p>
        </p:txBody>
      </p:sp>
    </p:spTree>
    <p:extLst>
      <p:ext uri="{BB962C8B-B14F-4D97-AF65-F5344CB8AC3E}">
        <p14:creationId xmlns:p14="http://schemas.microsoft.com/office/powerpoint/2010/main" val="95979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0018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214"/>
          <a:stretch/>
        </p:blipFill>
        <p:spPr>
          <a:xfrm>
            <a:off x="1257300" y="1"/>
            <a:ext cx="3086100" cy="2057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8" descr="DSC001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572001" y="0"/>
            <a:ext cx="3249965" cy="2286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2" descr="DSC001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257299" y="2686050"/>
            <a:ext cx="3140445" cy="21136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9" descr="DSC0019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751035" y="2400300"/>
            <a:ext cx="3249965" cy="21136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7"/>
          <p:cNvSpPr txBox="1">
            <a:spLocks noChangeArrowheads="1"/>
          </p:cNvSpPr>
          <p:nvPr/>
        </p:nvSpPr>
        <p:spPr bwMode="auto">
          <a:xfrm>
            <a:off x="1143000" y="1885951"/>
            <a:ext cx="3257550" cy="715581"/>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Nh</a:t>
            </a:r>
            <a:r>
              <a:rPr lang="vi-VN" sz="1350" b="1" dirty="0">
                <a:solidFill>
                  <a:srgbClr val="003300"/>
                </a:solidFill>
                <a:latin typeface="Times New Roman" pitchFamily="18" charset="0"/>
                <a:cs typeface="Times New Roman" pitchFamily="18" charset="0"/>
              </a:rPr>
              <a:t>à</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bác</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học</a:t>
            </a:r>
            <a:r>
              <a:rPr lang="en-US" sz="1350" b="1" dirty="0">
                <a:solidFill>
                  <a:srgbClr val="003300"/>
                </a:solidFill>
                <a:latin typeface="Times New Roman" pitchFamily="18" charset="0"/>
                <a:cs typeface="Times New Roman" pitchFamily="18" charset="0"/>
              </a:rPr>
              <a:t> Ê-</a:t>
            </a:r>
            <a:r>
              <a:rPr lang="en-US" sz="1350" b="1" dirty="0" err="1">
                <a:solidFill>
                  <a:srgbClr val="003300"/>
                </a:solidFill>
                <a:latin typeface="Times New Roman" pitchFamily="18" charset="0"/>
                <a:cs typeface="Times New Roman" pitchFamily="18" charset="0"/>
              </a:rPr>
              <a:t>đi</a:t>
            </a:r>
            <a:r>
              <a:rPr lang="en-US" sz="1350" b="1" dirty="0">
                <a:solidFill>
                  <a:srgbClr val="003300"/>
                </a:solidFill>
                <a:latin typeface="Times New Roman" pitchFamily="18" charset="0"/>
                <a:cs typeface="Times New Roman" pitchFamily="18" charset="0"/>
              </a:rPr>
              <a:t>-</a:t>
            </a:r>
            <a:r>
              <a:rPr lang="en-US" sz="1350" b="1" dirty="0" err="1">
                <a:solidFill>
                  <a:srgbClr val="003300"/>
                </a:solidFill>
                <a:latin typeface="Times New Roman" pitchFamily="18" charset="0"/>
                <a:cs typeface="Times New Roman" pitchFamily="18" charset="0"/>
              </a:rPr>
              <a:t>xơn</a:t>
            </a:r>
            <a:r>
              <a:rPr lang="en-US" sz="1350" b="1" dirty="0">
                <a:solidFill>
                  <a:srgbClr val="003300"/>
                </a:solidFill>
                <a:latin typeface="Times New Roman" pitchFamily="18" charset="0"/>
                <a:cs typeface="Times New Roman" pitchFamily="18" charset="0"/>
              </a:rPr>
              <a:t> là </a:t>
            </a:r>
            <a:r>
              <a:rPr lang="en-US" sz="1350" b="1" dirty="0" err="1">
                <a:solidFill>
                  <a:srgbClr val="003300"/>
                </a:solidFill>
                <a:latin typeface="Times New Roman" pitchFamily="18" charset="0"/>
                <a:cs typeface="Times New Roman" pitchFamily="18" charset="0"/>
              </a:rPr>
              <a:t>người</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nước</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nào</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câu</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truyện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đi-xơn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va</a:t>
            </a:r>
            <a:r>
              <a:rPr lang="en-US" sz="1350" b="1" dirty="0">
                <a:solidFill>
                  <a:srgbClr val="003300"/>
                </a:solidFill>
                <a:latin typeface="Times New Roman" pitchFamily="18" charset="0"/>
                <a:cs typeface="Times New Roman" pitchFamily="18" charset="0"/>
              </a:rPr>
              <a:t>̀</a:t>
            </a:r>
            <a:r>
              <a:rPr lang="vi-VN"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ba</a:t>
            </a:r>
            <a:r>
              <a:rPr lang="en-US" sz="1350" b="1" dirty="0">
                <a:solidFill>
                  <a:srgbClr val="003300"/>
                </a:solidFill>
                <a:latin typeface="Times New Roman" pitchFamily="18" charset="0"/>
                <a:cs typeface="Times New Roman" pitchFamily="18" charset="0"/>
              </a:rPr>
              <a:t>̀</a:t>
            </a:r>
            <a:r>
              <a:rPr lang="vi-VN" sz="1350" b="1" dirty="0">
                <a:solidFill>
                  <a:srgbClr val="003300"/>
                </a:solidFill>
                <a:latin typeface="Times New Roman" pitchFamily="18" charset="0"/>
                <a:cs typeface="Times New Roman" pitchFamily="18" charset="0"/>
              </a:rPr>
              <a:t> </a:t>
            </a:r>
            <a:r>
              <a:rPr lang="en-US" sz="1350" b="1" dirty="0">
                <a:solidFill>
                  <a:srgbClr val="003300"/>
                </a:solidFill>
                <a:latin typeface="Times New Roman" pitchFamily="18" charset="0"/>
                <a:cs typeface="Times New Roman" pitchFamily="18" charset="0"/>
              </a:rPr>
              <a:t>cụ </a:t>
            </a:r>
            <a:r>
              <a:rPr lang="en-US" sz="1350" b="1" dirty="0" err="1">
                <a:solidFill>
                  <a:srgbClr val="003300"/>
                </a:solidFill>
                <a:latin typeface="Times New Roman" pitchFamily="18" charset="0"/>
                <a:cs typeface="Times New Roman" pitchFamily="18" charset="0"/>
              </a:rPr>
              <a:t>xảy</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ra</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lúc</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nào</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trong</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hoàn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cảnh</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nào</a:t>
            </a:r>
            <a:r>
              <a:rPr lang="en-US" sz="1350" b="1" dirty="0">
                <a:solidFill>
                  <a:srgbClr val="003300"/>
                </a:solidFill>
                <a:latin typeface="Times New Roman" pitchFamily="18" charset="0"/>
                <a:cs typeface="Times New Roman" pitchFamily="18" charset="0"/>
              </a:rPr>
              <a:t>?</a:t>
            </a:r>
          </a:p>
        </p:txBody>
      </p:sp>
      <p:sp>
        <p:nvSpPr>
          <p:cNvPr id="7" name="Text Box 11"/>
          <p:cNvSpPr txBox="1">
            <a:spLocks noChangeArrowheads="1"/>
          </p:cNvSpPr>
          <p:nvPr/>
        </p:nvSpPr>
        <p:spPr bwMode="auto">
          <a:xfrm>
            <a:off x="4740853" y="1943101"/>
            <a:ext cx="3086100" cy="507831"/>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350" b="1" dirty="0">
                <a:solidFill>
                  <a:srgbClr val="003300"/>
                </a:solidFill>
                <a:latin typeface=".VnKoala" pitchFamily="34" charset="0"/>
                <a:cs typeface="Arial" charset="0"/>
              </a:rPr>
              <a:t> </a:t>
            </a:r>
            <a:r>
              <a:rPr lang="en-US" sz="1350" b="1" dirty="0">
                <a:solidFill>
                  <a:srgbClr val="003300"/>
                </a:solidFill>
                <a:latin typeface="Times New Roman" pitchFamily="18" charset="0"/>
                <a:cs typeface="Times New Roman" pitchFamily="18" charset="0"/>
              </a:rPr>
              <a:t>Qua </a:t>
            </a:r>
            <a:r>
              <a:rPr lang="en-US" sz="1350" b="1" dirty="0" err="1">
                <a:solidFill>
                  <a:srgbClr val="003300"/>
                </a:solidFill>
                <a:latin typeface="Times New Roman" pitchFamily="18" charset="0"/>
                <a:cs typeface="Times New Roman" pitchFamily="18" charset="0"/>
              </a:rPr>
              <a:t>cuộc</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tr</a:t>
            </a:r>
            <a:r>
              <a:rPr lang="vi-VN" sz="1350" b="1" dirty="0">
                <a:solidFill>
                  <a:srgbClr val="003300"/>
                </a:solidFill>
                <a:latin typeface="Times New Roman" pitchFamily="18" charset="0"/>
                <a:cs typeface="Times New Roman" pitchFamily="18" charset="0"/>
              </a:rPr>
              <a:t>ò</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chuyên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với</a:t>
            </a:r>
            <a:r>
              <a:rPr lang="en-US" sz="1350" b="1" dirty="0">
                <a:solidFill>
                  <a:srgbClr val="003300"/>
                </a:solidFill>
                <a:latin typeface="Times New Roman" pitchFamily="18" charset="0"/>
                <a:cs typeface="Times New Roman" pitchFamily="18" charset="0"/>
              </a:rPr>
              <a:t> Ê-</a:t>
            </a:r>
            <a:r>
              <a:rPr lang="en-US" sz="1350" b="1" dirty="0" err="1">
                <a:solidFill>
                  <a:srgbClr val="003300"/>
                </a:solidFill>
                <a:latin typeface="Times New Roman" pitchFamily="18" charset="0"/>
                <a:cs typeface="Times New Roman" pitchFamily="18" charset="0"/>
              </a:rPr>
              <a:t>đi</a:t>
            </a:r>
            <a:r>
              <a:rPr lang="en-US" sz="1350" b="1" dirty="0">
                <a:solidFill>
                  <a:srgbClr val="003300"/>
                </a:solidFill>
                <a:latin typeface="Times New Roman" pitchFamily="18" charset="0"/>
                <a:cs typeface="Times New Roman" pitchFamily="18" charset="0"/>
              </a:rPr>
              <a:t>-</a:t>
            </a:r>
            <a:r>
              <a:rPr lang="en-US" sz="1350" b="1" dirty="0" err="1">
                <a:solidFill>
                  <a:srgbClr val="003300"/>
                </a:solidFill>
                <a:latin typeface="Times New Roman" pitchFamily="18" charset="0"/>
                <a:cs typeface="Times New Roman" pitchFamily="18" charset="0"/>
              </a:rPr>
              <a:t>xơn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ba</a:t>
            </a:r>
            <a:r>
              <a:rPr lang="en-US" sz="1350" b="1" dirty="0">
                <a:solidFill>
                  <a:srgbClr val="003300"/>
                </a:solidFill>
                <a:latin typeface="Times New Roman" pitchFamily="18" charset="0"/>
                <a:cs typeface="Times New Roman" pitchFamily="18" charset="0"/>
              </a:rPr>
              <a:t>̀</a:t>
            </a:r>
            <a:r>
              <a:rPr lang="vi-VN" sz="1350" b="1" dirty="0">
                <a:solidFill>
                  <a:srgbClr val="003300"/>
                </a:solidFill>
                <a:latin typeface="Times New Roman" pitchFamily="18" charset="0"/>
                <a:cs typeface="Times New Roman" pitchFamily="18" charset="0"/>
              </a:rPr>
              <a:t> </a:t>
            </a:r>
            <a:r>
              <a:rPr lang="en-US" sz="1350" b="1" dirty="0">
                <a:solidFill>
                  <a:srgbClr val="003300"/>
                </a:solidFill>
                <a:latin typeface="Times New Roman" pitchFamily="18" charset="0"/>
                <a:cs typeface="Times New Roman" pitchFamily="18" charset="0"/>
              </a:rPr>
              <a:t>cụ </a:t>
            </a:r>
            <a:r>
              <a:rPr lang="en-US" sz="1350" b="1" dirty="0" err="1">
                <a:solidFill>
                  <a:srgbClr val="003300"/>
                </a:solidFill>
                <a:latin typeface="Times New Roman" pitchFamily="18" charset="0"/>
                <a:cs typeface="Times New Roman" pitchFamily="18" charset="0"/>
              </a:rPr>
              <a:t>mong</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muốn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điều</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gi</a:t>
            </a:r>
            <a:r>
              <a:rPr lang="en-US" sz="1350" b="1" dirty="0">
                <a:solidFill>
                  <a:srgbClr val="003300"/>
                </a:solidFill>
                <a:latin typeface="Times New Roman" pitchFamily="18" charset="0"/>
                <a:cs typeface="Times New Roman" pitchFamily="18" charset="0"/>
              </a:rPr>
              <a:t>̀?</a:t>
            </a:r>
            <a:endParaRPr lang="en-US" sz="1350" b="1" dirty="0">
              <a:solidFill>
                <a:srgbClr val="003300"/>
              </a:solidFill>
              <a:latin typeface=".VnSouthern" pitchFamily="34" charset="0"/>
              <a:cs typeface="Arial" charset="0"/>
            </a:endParaRPr>
          </a:p>
        </p:txBody>
      </p:sp>
      <p:sp>
        <p:nvSpPr>
          <p:cNvPr id="8" name="Text Box 18"/>
          <p:cNvSpPr txBox="1">
            <a:spLocks noChangeArrowheads="1"/>
          </p:cNvSpPr>
          <p:nvPr/>
        </p:nvSpPr>
        <p:spPr bwMode="auto">
          <a:xfrm>
            <a:off x="1257300" y="4381753"/>
            <a:ext cx="3086100" cy="715581"/>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350" b="1">
                <a:solidFill>
                  <a:srgbClr val="003300"/>
                </a:solidFill>
                <a:latin typeface=".VnKoala" pitchFamily="34" charset="0"/>
                <a:cs typeface="Arial" charset="0"/>
              </a:rPr>
              <a:t> </a:t>
            </a:r>
            <a:r>
              <a:rPr lang="en-US" sz="1350" b="1">
                <a:solidFill>
                  <a:srgbClr val="003300"/>
                </a:solidFill>
                <a:latin typeface="Times New Roman" pitchFamily="18" charset="0"/>
                <a:cs typeface="Times New Roman" pitchFamily="18" charset="0"/>
              </a:rPr>
              <a:t>Nghe b</a:t>
            </a:r>
            <a:r>
              <a:rPr lang="vi-VN" sz="1350" b="1">
                <a:solidFill>
                  <a:srgbClr val="003300"/>
                </a:solidFill>
                <a:latin typeface="Times New Roman" pitchFamily="18" charset="0"/>
                <a:cs typeface="Times New Roman" pitchFamily="18" charset="0"/>
              </a:rPr>
              <a:t>à</a:t>
            </a:r>
            <a:r>
              <a:rPr lang="en-US" sz="1350" b="1">
                <a:solidFill>
                  <a:srgbClr val="003300"/>
                </a:solidFill>
                <a:latin typeface="Times New Roman" pitchFamily="18" charset="0"/>
                <a:cs typeface="Times New Roman" pitchFamily="18" charset="0"/>
              </a:rPr>
              <a:t> cụ nói, Ê-đi-xơn đ</a:t>
            </a:r>
            <a:r>
              <a:rPr lang="vi-VN" sz="1350" b="1">
                <a:solidFill>
                  <a:srgbClr val="003300"/>
                </a:solidFill>
                <a:latin typeface="Times New Roman" pitchFamily="18" charset="0"/>
                <a:cs typeface="Times New Roman" pitchFamily="18" charset="0"/>
              </a:rPr>
              <a:t>ã</a:t>
            </a:r>
            <a:r>
              <a:rPr lang="en-US" sz="1350" b="1">
                <a:solidFill>
                  <a:srgbClr val="003300"/>
                </a:solidFill>
                <a:latin typeface="Times New Roman" pitchFamily="18" charset="0"/>
                <a:cs typeface="Times New Roman" pitchFamily="18" charset="0"/>
              </a:rPr>
              <a:t> nảy ra ý gì? cuộc trò</a:t>
            </a:r>
            <a:r>
              <a:rPr lang="vi-VN" sz="1350" b="1">
                <a:solidFill>
                  <a:srgbClr val="003300"/>
                </a:solidFill>
                <a:latin typeface="Times New Roman" pitchFamily="18" charset="0"/>
                <a:cs typeface="Times New Roman" pitchFamily="18" charset="0"/>
              </a:rPr>
              <a:t> </a:t>
            </a:r>
            <a:r>
              <a:rPr lang="en-US" sz="1350" b="1">
                <a:solidFill>
                  <a:srgbClr val="003300"/>
                </a:solidFill>
                <a:latin typeface="Times New Roman" pitchFamily="18" charset="0"/>
                <a:cs typeface="Times New Roman" pitchFamily="18" charset="0"/>
              </a:rPr>
              <a:t>chuyện tiếp tục và kết thúc ra sao?</a:t>
            </a:r>
            <a:endParaRPr lang="en-US" sz="1350" b="1" dirty="0">
              <a:solidFill>
                <a:srgbClr val="003300"/>
              </a:solidFill>
              <a:latin typeface=".VnSouthern" pitchFamily="34" charset="0"/>
              <a:cs typeface="Arial" charset="0"/>
            </a:endParaRPr>
          </a:p>
        </p:txBody>
      </p:sp>
      <p:sp>
        <p:nvSpPr>
          <p:cNvPr id="9" name="Text Box 22"/>
          <p:cNvSpPr txBox="1">
            <a:spLocks noChangeArrowheads="1"/>
          </p:cNvSpPr>
          <p:nvPr/>
        </p:nvSpPr>
        <p:spPr bwMode="auto">
          <a:xfrm>
            <a:off x="4343400" y="4300404"/>
            <a:ext cx="3657600" cy="92333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
              </a:spcBef>
            </a:pPr>
            <a:r>
              <a:rPr lang="en-US" sz="1350" b="1" dirty="0">
                <a:solidFill>
                  <a:srgbClr val="003300"/>
                </a:solidFill>
                <a:latin typeface=".VnKoala" pitchFamily="34" charset="0"/>
                <a:cs typeface="Arial" charset="0"/>
              </a:rPr>
              <a:t> </a:t>
            </a:r>
            <a:r>
              <a:rPr lang="en-US" sz="1350" b="1" dirty="0">
                <a:solidFill>
                  <a:srgbClr val="003300"/>
                </a:solidFill>
                <a:latin typeface="Times New Roman" pitchFamily="18" charset="0"/>
                <a:cs typeface="Times New Roman" pitchFamily="18" charset="0"/>
              </a:rPr>
              <a:t>T</a:t>
            </a:r>
            <a:r>
              <a:rPr lang="vi-VN" sz="1350" b="1" dirty="0">
                <a:solidFill>
                  <a:srgbClr val="003300"/>
                </a:solidFill>
                <a:latin typeface="Times New Roman" pitchFamily="18" charset="0"/>
                <a:cs typeface="Times New Roman" pitchFamily="18" charset="0"/>
              </a:rPr>
              <a:t>ừ </a:t>
            </a:r>
            <a:r>
              <a:rPr lang="en-US" sz="1350" b="1" dirty="0" err="1">
                <a:solidFill>
                  <a:srgbClr val="003300"/>
                </a:solidFill>
                <a:latin typeface="Times New Roman" pitchFamily="18" charset="0"/>
                <a:cs typeface="Times New Roman" pitchFamily="18" charset="0"/>
              </a:rPr>
              <a:t>lần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gặp</a:t>
            </a:r>
            <a:r>
              <a:rPr lang="en-US" sz="1350" b="1" dirty="0">
                <a:solidFill>
                  <a:srgbClr val="003300"/>
                </a:solidFill>
                <a:latin typeface="Times New Roman" pitchFamily="18" charset="0"/>
                <a:cs typeface="Times New Roman" pitchFamily="18" charset="0"/>
              </a:rPr>
              <a:t> b</a:t>
            </a:r>
            <a:r>
              <a:rPr lang="vi-VN" sz="1350" b="1" dirty="0">
                <a:solidFill>
                  <a:srgbClr val="003300"/>
                </a:solidFill>
                <a:latin typeface="Times New Roman" pitchFamily="18" charset="0"/>
                <a:cs typeface="Times New Roman" pitchFamily="18" charset="0"/>
              </a:rPr>
              <a:t>à</a:t>
            </a:r>
            <a:r>
              <a:rPr lang="en-US" sz="1350" b="1" dirty="0">
                <a:solidFill>
                  <a:srgbClr val="003300"/>
                </a:solidFill>
                <a:latin typeface="Times New Roman" pitchFamily="18" charset="0"/>
                <a:cs typeface="Times New Roman" pitchFamily="18" charset="0"/>
              </a:rPr>
              <a:t> cụ, Ê-</a:t>
            </a:r>
            <a:r>
              <a:rPr lang="en-US" sz="1350" b="1" dirty="0" err="1">
                <a:solidFill>
                  <a:srgbClr val="003300"/>
                </a:solidFill>
                <a:latin typeface="Times New Roman" pitchFamily="18" charset="0"/>
                <a:cs typeface="Times New Roman" pitchFamily="18" charset="0"/>
              </a:rPr>
              <a:t>đi</a:t>
            </a:r>
            <a:r>
              <a:rPr lang="en-US" sz="1350" b="1" dirty="0">
                <a:solidFill>
                  <a:srgbClr val="003300"/>
                </a:solidFill>
                <a:latin typeface="Times New Roman" pitchFamily="18" charset="0"/>
                <a:cs typeface="Times New Roman" pitchFamily="18" charset="0"/>
              </a:rPr>
              <a:t>-</a:t>
            </a:r>
            <a:r>
              <a:rPr lang="en-US" sz="1350" b="1" dirty="0" err="1">
                <a:solidFill>
                  <a:srgbClr val="003300"/>
                </a:solidFill>
                <a:latin typeface="Times New Roman" pitchFamily="18" charset="0"/>
                <a:cs typeface="Times New Roman" pitchFamily="18" charset="0"/>
              </a:rPr>
              <a:t>xơn</a:t>
            </a:r>
            <a:r>
              <a:rPr lang="en-US" sz="1350" b="1" dirty="0">
                <a:solidFill>
                  <a:srgbClr val="003300"/>
                </a:solidFill>
                <a:latin typeface="Times New Roman" pitchFamily="18" charset="0"/>
                <a:cs typeface="Times New Roman" pitchFamily="18" charset="0"/>
              </a:rPr>
              <a:t> đ</a:t>
            </a:r>
            <a:r>
              <a:rPr lang="vi-VN" sz="1350" b="1" dirty="0">
                <a:solidFill>
                  <a:srgbClr val="003300"/>
                </a:solidFill>
                <a:latin typeface="Times New Roman" pitchFamily="18" charset="0"/>
                <a:cs typeface="Times New Roman" pitchFamily="18" charset="0"/>
              </a:rPr>
              <a:t>ã</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lao</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động</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như</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thê</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nào</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kê</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hoạch</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của</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ông</a:t>
            </a:r>
            <a:r>
              <a:rPr lang="en-US" sz="1350" b="1" dirty="0">
                <a:solidFill>
                  <a:srgbClr val="003300"/>
                </a:solidFill>
                <a:latin typeface="Times New Roman" pitchFamily="18" charset="0"/>
                <a:cs typeface="Times New Roman" pitchFamily="18" charset="0"/>
              </a:rPr>
              <a:t> có </a:t>
            </a:r>
            <a:r>
              <a:rPr lang="en-US" sz="1350" b="1" dirty="0" err="1">
                <a:solidFill>
                  <a:srgbClr val="003300"/>
                </a:solidFill>
                <a:latin typeface="Times New Roman" pitchFamily="18" charset="0"/>
                <a:cs typeface="Times New Roman" pitchFamily="18" charset="0"/>
              </a:rPr>
              <a:t>thành</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công</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không</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hôm</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chạy</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th</a:t>
            </a:r>
            <a:r>
              <a:rPr lang="vi-VN" sz="1350" b="1" dirty="0">
                <a:solidFill>
                  <a:srgbClr val="003300"/>
                </a:solidFill>
                <a:latin typeface="Times New Roman" pitchFamily="18" charset="0"/>
                <a:cs typeface="Times New Roman" pitchFamily="18" charset="0"/>
              </a:rPr>
              <a:t>ử</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xe</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điện</a:t>
            </a:r>
            <a:r>
              <a:rPr lang="en-US" sz="1350" b="1" dirty="0">
                <a:solidFill>
                  <a:srgbClr val="003300"/>
                </a:solidFill>
                <a:latin typeface="Times New Roman" pitchFamily="18" charset="0"/>
                <a:cs typeface="Times New Roman" pitchFamily="18" charset="0"/>
              </a:rPr>
              <a:t> Ê-</a:t>
            </a:r>
            <a:r>
              <a:rPr lang="en-US" sz="1350" b="1" dirty="0" err="1">
                <a:solidFill>
                  <a:srgbClr val="003300"/>
                </a:solidFill>
                <a:latin typeface="Times New Roman" pitchFamily="18" charset="0"/>
                <a:cs typeface="Times New Roman" pitchFamily="18" charset="0"/>
              </a:rPr>
              <a:t>đi</a:t>
            </a:r>
            <a:r>
              <a:rPr lang="en-US" sz="1350" b="1" dirty="0">
                <a:solidFill>
                  <a:srgbClr val="003300"/>
                </a:solidFill>
                <a:latin typeface="Times New Roman" pitchFamily="18" charset="0"/>
                <a:cs typeface="Times New Roman" pitchFamily="18" charset="0"/>
              </a:rPr>
              <a:t>-</a:t>
            </a:r>
            <a:r>
              <a:rPr lang="en-US" sz="1350" b="1" dirty="0" err="1">
                <a:solidFill>
                  <a:srgbClr val="003300"/>
                </a:solidFill>
                <a:latin typeface="Times New Roman" pitchFamily="18" charset="0"/>
                <a:cs typeface="Times New Roman" pitchFamily="18" charset="0"/>
              </a:rPr>
              <a:t>xơn</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đa</a:t>
            </a:r>
            <a:r>
              <a:rPr lang="en-US" sz="1350" b="1" dirty="0">
                <a:solidFill>
                  <a:srgbClr val="003300"/>
                </a:solidFill>
                <a:latin typeface="Times New Roman" pitchFamily="18" charset="0"/>
                <a:cs typeface="Times New Roman" pitchFamily="18" charset="0"/>
              </a:rPr>
              <a:t>̃</a:t>
            </a:r>
            <a:r>
              <a:rPr lang="vi-VN"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nói</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với</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ba</a:t>
            </a:r>
            <a:r>
              <a:rPr lang="en-US" sz="1350" b="1" dirty="0">
                <a:solidFill>
                  <a:srgbClr val="003300"/>
                </a:solidFill>
                <a:latin typeface="Times New Roman" pitchFamily="18" charset="0"/>
                <a:cs typeface="Times New Roman" pitchFamily="18" charset="0"/>
              </a:rPr>
              <a:t>̀</a:t>
            </a:r>
            <a:r>
              <a:rPr lang="vi-VN" sz="1350" b="1" dirty="0">
                <a:solidFill>
                  <a:srgbClr val="003300"/>
                </a:solidFill>
                <a:latin typeface="Times New Roman" pitchFamily="18" charset="0"/>
                <a:cs typeface="Times New Roman" pitchFamily="18" charset="0"/>
              </a:rPr>
              <a:t> </a:t>
            </a:r>
            <a:r>
              <a:rPr lang="en-US" sz="1350" b="1" dirty="0">
                <a:solidFill>
                  <a:srgbClr val="003300"/>
                </a:solidFill>
                <a:latin typeface="Times New Roman" pitchFamily="18" charset="0"/>
                <a:cs typeface="Times New Roman" pitchFamily="18" charset="0"/>
              </a:rPr>
              <a:t>cụ </a:t>
            </a:r>
            <a:r>
              <a:rPr lang="en-US" sz="1350" b="1" dirty="0" err="1">
                <a:solidFill>
                  <a:srgbClr val="003300"/>
                </a:solidFill>
                <a:latin typeface="Times New Roman" pitchFamily="18" charset="0"/>
                <a:cs typeface="Times New Roman" pitchFamily="18" charset="0"/>
              </a:rPr>
              <a:t>thê</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nào</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Ba</a:t>
            </a:r>
            <a:r>
              <a:rPr lang="en-US" sz="1350" b="1" dirty="0">
                <a:solidFill>
                  <a:srgbClr val="003300"/>
                </a:solidFill>
                <a:latin typeface="Times New Roman" pitchFamily="18" charset="0"/>
                <a:cs typeface="Times New Roman" pitchFamily="18" charset="0"/>
              </a:rPr>
              <a:t>̀</a:t>
            </a:r>
            <a:r>
              <a:rPr lang="vi-VN" sz="1350" b="1" dirty="0">
                <a:solidFill>
                  <a:srgbClr val="003300"/>
                </a:solidFill>
                <a:latin typeface="Times New Roman" pitchFamily="18" charset="0"/>
                <a:cs typeface="Times New Roman" pitchFamily="18" charset="0"/>
              </a:rPr>
              <a:t> </a:t>
            </a:r>
            <a:r>
              <a:rPr lang="en-US" sz="1350" b="1" dirty="0">
                <a:solidFill>
                  <a:srgbClr val="003300"/>
                </a:solidFill>
                <a:latin typeface="Times New Roman" pitchFamily="18" charset="0"/>
                <a:cs typeface="Times New Roman" pitchFamily="18" charset="0"/>
              </a:rPr>
              <a:t>cụ đ</a:t>
            </a:r>
            <a:r>
              <a:rPr lang="vi-VN" sz="1350" b="1" dirty="0">
                <a:solidFill>
                  <a:srgbClr val="003300"/>
                </a:solidFill>
                <a:latin typeface="Times New Roman" pitchFamily="18" charset="0"/>
                <a:cs typeface="Times New Roman" pitchFamily="18" charset="0"/>
              </a:rPr>
              <a:t>ã</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tr</a:t>
            </a:r>
            <a:r>
              <a:rPr lang="vi-VN" sz="1350" b="1" dirty="0">
                <a:solidFill>
                  <a:srgbClr val="003300"/>
                </a:solidFill>
                <a:latin typeface="Times New Roman" pitchFamily="18" charset="0"/>
                <a:cs typeface="Times New Roman" pitchFamily="18" charset="0"/>
              </a:rPr>
              <a:t>ả</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lời</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ông</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ra</a:t>
            </a:r>
            <a:r>
              <a:rPr lang="en-US" sz="1350" b="1" dirty="0">
                <a:solidFill>
                  <a:srgbClr val="003300"/>
                </a:solidFill>
                <a:latin typeface="Times New Roman" pitchFamily="18" charset="0"/>
                <a:cs typeface="Times New Roman" pitchFamily="18" charset="0"/>
              </a:rPr>
              <a:t> </a:t>
            </a:r>
            <a:r>
              <a:rPr lang="en-US" sz="1350" b="1" dirty="0" err="1">
                <a:solidFill>
                  <a:srgbClr val="003300"/>
                </a:solidFill>
                <a:latin typeface="Times New Roman" pitchFamily="18" charset="0"/>
                <a:cs typeface="Times New Roman" pitchFamily="18" charset="0"/>
              </a:rPr>
              <a:t>sao</a:t>
            </a:r>
            <a:r>
              <a:rPr lang="en-US" sz="1350" b="1" dirty="0">
                <a:solidFill>
                  <a:srgbClr val="003300"/>
                </a:solidFill>
                <a:latin typeface="Times New Roman" pitchFamily="18" charset="0"/>
                <a:cs typeface="Times New Roman" pitchFamily="18" charset="0"/>
              </a:rPr>
              <a:t>? </a:t>
            </a:r>
            <a:endParaRPr lang="en-US" sz="1350" b="1" dirty="0">
              <a:solidFill>
                <a:srgbClr val="003300"/>
              </a:solidFill>
              <a:latin typeface=".VnSouthern" pitchFamily="34" charset="0"/>
              <a:cs typeface="Arial" charset="0"/>
            </a:endParaRPr>
          </a:p>
        </p:txBody>
      </p:sp>
    </p:spTree>
    <p:extLst>
      <p:ext uri="{BB962C8B-B14F-4D97-AF65-F5344CB8AC3E}">
        <p14:creationId xmlns:p14="http://schemas.microsoft.com/office/powerpoint/2010/main" val="175762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type="body" idx="1"/>
          </p:nvPr>
        </p:nvSpPr>
        <p:spPr/>
        <p:txBody>
          <a:bodyPr/>
          <a:lstStyle/>
          <a:p>
            <a:endParaRPr lang="en-US"/>
          </a:p>
        </p:txBody>
      </p:sp>
      <p:pic>
        <p:nvPicPr>
          <p:cNvPr id="17412" name="Picture 4" descr="DSC00186"/>
          <p:cNvPicPr>
            <a:picLocks noChangeAspect="1" noChangeArrowheads="1"/>
          </p:cNvPicPr>
          <p:nvPr/>
        </p:nvPicPr>
        <p:blipFill>
          <a:blip r:embed="rId2" cstate="print"/>
          <a:srcRect/>
          <a:stretch>
            <a:fillRect/>
          </a:stretch>
        </p:blipFill>
        <p:spPr bwMode="auto">
          <a:xfrm>
            <a:off x="1143000" y="0"/>
            <a:ext cx="6858000" cy="6286500"/>
          </a:xfrm>
          <a:prstGeom prst="rect">
            <a:avLst/>
          </a:prstGeom>
          <a:noFill/>
        </p:spPr>
      </p:pic>
      <p:sp>
        <p:nvSpPr>
          <p:cNvPr id="17413" name="Oval 5"/>
          <p:cNvSpPr>
            <a:spLocks noChangeArrowheads="1"/>
          </p:cNvSpPr>
          <p:nvPr/>
        </p:nvSpPr>
        <p:spPr bwMode="auto">
          <a:xfrm>
            <a:off x="2686050" y="742950"/>
            <a:ext cx="400050" cy="342900"/>
          </a:xfrm>
          <a:prstGeom prst="ellipse">
            <a:avLst/>
          </a:prstGeom>
          <a:solidFill>
            <a:srgbClr val="FFFFCC"/>
          </a:solidFill>
          <a:ln w="9525">
            <a:solidFill>
              <a:schemeClr val="tx1"/>
            </a:solidFill>
            <a:round/>
            <a:headEnd/>
            <a:tailEnd/>
          </a:ln>
          <a:effectLst/>
        </p:spPr>
        <p:txBody>
          <a:bodyPr wrap="none" anchor="ctr"/>
          <a:lstStyle/>
          <a:p>
            <a:pPr algn="ctr" eaLnBrk="1" hangingPunct="1"/>
            <a:r>
              <a:rPr lang="en-US" sz="1500" b="1">
                <a:solidFill>
                  <a:srgbClr val="000000"/>
                </a:solidFill>
                <a:latin typeface="Tahoma" pitchFamily="34" charset="0"/>
                <a:cs typeface="Arial" charset="0"/>
              </a:rPr>
              <a:t>1</a:t>
            </a:r>
          </a:p>
        </p:txBody>
      </p:sp>
      <p:grpSp>
        <p:nvGrpSpPr>
          <p:cNvPr id="2" name="Group 8"/>
          <p:cNvGrpSpPr>
            <a:grpSpLocks/>
          </p:cNvGrpSpPr>
          <p:nvPr/>
        </p:nvGrpSpPr>
        <p:grpSpPr bwMode="auto">
          <a:xfrm>
            <a:off x="1143000" y="0"/>
            <a:ext cx="6858000" cy="6286500"/>
            <a:chOff x="0" y="0"/>
            <a:chExt cx="5760" cy="5280"/>
          </a:xfrm>
        </p:grpSpPr>
        <p:pic>
          <p:nvPicPr>
            <p:cNvPr id="17414" name="Picture 6" descr="DSC00186"/>
            <p:cNvPicPr>
              <a:picLocks noChangeAspect="1" noChangeArrowheads="1"/>
            </p:cNvPicPr>
            <p:nvPr/>
          </p:nvPicPr>
          <p:blipFill>
            <a:blip r:embed="rId2" cstate="print"/>
            <a:srcRect/>
            <a:stretch>
              <a:fillRect/>
            </a:stretch>
          </p:blipFill>
          <p:spPr bwMode="auto">
            <a:xfrm>
              <a:off x="0" y="0"/>
              <a:ext cx="5760" cy="5280"/>
            </a:xfrm>
            <a:prstGeom prst="rect">
              <a:avLst/>
            </a:prstGeom>
            <a:noFill/>
          </p:spPr>
        </p:pic>
        <p:sp>
          <p:nvSpPr>
            <p:cNvPr id="17415" name="Oval 7"/>
            <p:cNvSpPr>
              <a:spLocks noChangeArrowheads="1"/>
            </p:cNvSpPr>
            <p:nvPr/>
          </p:nvSpPr>
          <p:spPr bwMode="auto">
            <a:xfrm>
              <a:off x="1296" y="624"/>
              <a:ext cx="336" cy="288"/>
            </a:xfrm>
            <a:prstGeom prst="ellipse">
              <a:avLst/>
            </a:prstGeom>
            <a:solidFill>
              <a:srgbClr val="FFFFCC"/>
            </a:solidFill>
            <a:ln w="9525">
              <a:solidFill>
                <a:schemeClr val="tx1"/>
              </a:solidFill>
              <a:round/>
              <a:headEnd/>
              <a:tailEnd/>
            </a:ln>
            <a:effectLst/>
          </p:spPr>
          <p:txBody>
            <a:bodyPr wrap="none" anchor="ctr"/>
            <a:lstStyle/>
            <a:p>
              <a:pPr algn="ctr" eaLnBrk="1" hangingPunct="1"/>
              <a:r>
                <a:rPr lang="en-US" sz="1500" b="1">
                  <a:solidFill>
                    <a:srgbClr val="000000"/>
                  </a:solidFill>
                  <a:latin typeface="Tahoma" pitchFamily="34" charset="0"/>
                  <a:cs typeface="Arial" charset="0"/>
                </a:rPr>
                <a:t>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a:p>
        </p:txBody>
      </p:sp>
      <p:sp>
        <p:nvSpPr>
          <p:cNvPr id="18435" name="Rectangle 3"/>
          <p:cNvSpPr>
            <a:spLocks noGrp="1" noChangeArrowheads="1"/>
          </p:cNvSpPr>
          <p:nvPr>
            <p:ph type="body" idx="1"/>
          </p:nvPr>
        </p:nvSpPr>
        <p:spPr/>
        <p:txBody>
          <a:bodyPr/>
          <a:lstStyle/>
          <a:p>
            <a:endParaRPr lang="en-US"/>
          </a:p>
        </p:txBody>
      </p:sp>
      <p:grpSp>
        <p:nvGrpSpPr>
          <p:cNvPr id="2" name="Group 6"/>
          <p:cNvGrpSpPr>
            <a:grpSpLocks/>
          </p:cNvGrpSpPr>
          <p:nvPr/>
        </p:nvGrpSpPr>
        <p:grpSpPr bwMode="auto">
          <a:xfrm>
            <a:off x="1143000" y="0"/>
            <a:ext cx="6858000" cy="5143500"/>
            <a:chOff x="0" y="0"/>
            <a:chExt cx="5760" cy="4320"/>
          </a:xfrm>
        </p:grpSpPr>
        <p:pic>
          <p:nvPicPr>
            <p:cNvPr id="18436" name="Picture 4" descr="DSC00187"/>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sp>
          <p:nvSpPr>
            <p:cNvPr id="18437" name="Oval 5"/>
            <p:cNvSpPr>
              <a:spLocks noChangeArrowheads="1"/>
            </p:cNvSpPr>
            <p:nvPr/>
          </p:nvSpPr>
          <p:spPr bwMode="auto">
            <a:xfrm>
              <a:off x="4992" y="4032"/>
              <a:ext cx="336" cy="288"/>
            </a:xfrm>
            <a:prstGeom prst="ellipse">
              <a:avLst/>
            </a:prstGeom>
            <a:solidFill>
              <a:srgbClr val="FFFFCC"/>
            </a:solidFill>
            <a:ln w="9525">
              <a:solidFill>
                <a:schemeClr val="tx1"/>
              </a:solidFill>
              <a:round/>
              <a:headEnd/>
              <a:tailEnd/>
            </a:ln>
            <a:effectLst/>
          </p:spPr>
          <p:txBody>
            <a:bodyPr wrap="none" anchor="ctr"/>
            <a:lstStyle/>
            <a:p>
              <a:pPr algn="ctr" eaLnBrk="1" hangingPunct="1"/>
              <a:r>
                <a:rPr lang="en-US" sz="1500" b="1">
                  <a:solidFill>
                    <a:srgbClr val="000000"/>
                  </a:solidFill>
                  <a:latin typeface="Tahoma" pitchFamily="34" charset="0"/>
                  <a:cs typeface="Arial"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8"/>
          <p:cNvSpPr>
            <a:spLocks noGrp="1" noChangeArrowheads="1"/>
          </p:cNvSpPr>
          <p:nvPr>
            <p:ph type="title"/>
          </p:nvPr>
        </p:nvSpPr>
        <p:spPr/>
        <p:txBody>
          <a:bodyPr/>
          <a:lstStyle/>
          <a:p>
            <a:endParaRPr lang="en-US"/>
          </a:p>
        </p:txBody>
      </p:sp>
      <p:grpSp>
        <p:nvGrpSpPr>
          <p:cNvPr id="2" name="Group 6"/>
          <p:cNvGrpSpPr>
            <a:grpSpLocks/>
          </p:cNvGrpSpPr>
          <p:nvPr/>
        </p:nvGrpSpPr>
        <p:grpSpPr bwMode="auto">
          <a:xfrm>
            <a:off x="1143000" y="0"/>
            <a:ext cx="6858000" cy="5143500"/>
            <a:chOff x="0" y="0"/>
            <a:chExt cx="5760" cy="4320"/>
          </a:xfrm>
        </p:grpSpPr>
        <p:pic>
          <p:nvPicPr>
            <p:cNvPr id="19460" name="Picture 4" descr="DSC00189"/>
            <p:cNvPicPr>
              <a:picLocks noChangeAspect="1" noChangeArrowheads="1"/>
            </p:cNvPicPr>
            <p:nvPr/>
          </p:nvPicPr>
          <p:blipFill>
            <a:blip r:embed="rId2" cstate="print"/>
            <a:srcRect/>
            <a:stretch>
              <a:fillRect/>
            </a:stretch>
          </p:blipFill>
          <p:spPr bwMode="auto">
            <a:xfrm>
              <a:off x="0" y="0"/>
              <a:ext cx="5760" cy="4320"/>
            </a:xfrm>
            <a:prstGeom prst="rect">
              <a:avLst/>
            </a:prstGeom>
            <a:noFill/>
          </p:spPr>
        </p:pic>
        <p:sp>
          <p:nvSpPr>
            <p:cNvPr id="19461" name="Oval 5"/>
            <p:cNvSpPr>
              <a:spLocks noChangeArrowheads="1"/>
            </p:cNvSpPr>
            <p:nvPr/>
          </p:nvSpPr>
          <p:spPr bwMode="auto">
            <a:xfrm>
              <a:off x="5280" y="4032"/>
              <a:ext cx="336" cy="288"/>
            </a:xfrm>
            <a:prstGeom prst="ellipse">
              <a:avLst/>
            </a:prstGeom>
            <a:solidFill>
              <a:srgbClr val="FFFFCC"/>
            </a:solidFill>
            <a:ln w="9525">
              <a:solidFill>
                <a:schemeClr val="tx1"/>
              </a:solidFill>
              <a:round/>
              <a:headEnd/>
              <a:tailEnd/>
            </a:ln>
            <a:effectLst/>
          </p:spPr>
          <p:txBody>
            <a:bodyPr wrap="none" anchor="ctr"/>
            <a:lstStyle/>
            <a:p>
              <a:pPr algn="ctr" eaLnBrk="1" hangingPunct="1"/>
              <a:r>
                <a:rPr lang="en-US" sz="1500" b="1">
                  <a:solidFill>
                    <a:srgbClr val="000000"/>
                  </a:solidFill>
                  <a:latin typeface="Tahoma" pitchFamily="34" charset="0"/>
                  <a:cs typeface="Arial" charset="0"/>
                </a:rPr>
                <a:t>3</a:t>
              </a:r>
            </a:p>
          </p:txBody>
        </p:sp>
      </p:grpSp>
      <p:pic>
        <p:nvPicPr>
          <p:cNvPr id="19463" name="Picture 7" descr="Big_bulb"/>
          <p:cNvPicPr>
            <a:picLocks noGrp="1" noChangeAspect="1" noChangeArrowheads="1" noCrop="1"/>
          </p:cNvPicPr>
          <p:nvPr>
            <p:ph idx="1"/>
          </p:nvPr>
        </p:nvPicPr>
        <p:blipFill>
          <a:blip r:embed="rId3"/>
          <a:srcRect/>
          <a:stretch>
            <a:fillRect/>
          </a:stretch>
        </p:blipFill>
        <p:spPr>
          <a:xfrm flipH="1">
            <a:off x="4400551" y="1600201"/>
            <a:ext cx="364331" cy="450056"/>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9463"/>
                                        </p:tgtEl>
                                        <p:attrNameLst>
                                          <p:attrName>style.visibility</p:attrName>
                                        </p:attrNameLst>
                                      </p:cBhvr>
                                      <p:to>
                                        <p:strVal val="visible"/>
                                      </p:to>
                                    </p:set>
                                    <p:anim calcmode="lin" valueType="num">
                                      <p:cBhvr>
                                        <p:cTn id="14" dur="1000" fill="hold"/>
                                        <p:tgtEl>
                                          <p:spTgt spid="19463"/>
                                        </p:tgtEl>
                                        <p:attrNameLst>
                                          <p:attrName>ppt_w</p:attrName>
                                        </p:attrNameLst>
                                      </p:cBhvr>
                                      <p:tavLst>
                                        <p:tav tm="0">
                                          <p:val>
                                            <p:fltVal val="0"/>
                                          </p:val>
                                        </p:tav>
                                        <p:tav tm="100000">
                                          <p:val>
                                            <p:strVal val="#ppt_w"/>
                                          </p:val>
                                        </p:tav>
                                      </p:tavLst>
                                    </p:anim>
                                    <p:anim calcmode="lin" valueType="num">
                                      <p:cBhvr>
                                        <p:cTn id="15" dur="1000" fill="hold"/>
                                        <p:tgtEl>
                                          <p:spTgt spid="19463"/>
                                        </p:tgtEl>
                                        <p:attrNameLst>
                                          <p:attrName>ppt_h</p:attrName>
                                        </p:attrNameLst>
                                      </p:cBhvr>
                                      <p:tavLst>
                                        <p:tav tm="0">
                                          <p:val>
                                            <p:fltVal val="0"/>
                                          </p:val>
                                        </p:tav>
                                        <p:tav tm="100000">
                                          <p:val>
                                            <p:strVal val="#ppt_h"/>
                                          </p:val>
                                        </p:tav>
                                      </p:tavLst>
                                    </p:anim>
                                    <p:anim calcmode="lin" valueType="num">
                                      <p:cBhvr>
                                        <p:cTn id="16" dur="1000" fill="hold"/>
                                        <p:tgtEl>
                                          <p:spTgt spid="19463"/>
                                        </p:tgtEl>
                                        <p:attrNameLst>
                                          <p:attrName>style.rotation</p:attrName>
                                        </p:attrNameLst>
                                      </p:cBhvr>
                                      <p:tavLst>
                                        <p:tav tm="0">
                                          <p:val>
                                            <p:fltVal val="90"/>
                                          </p:val>
                                        </p:tav>
                                        <p:tav tm="100000">
                                          <p:val>
                                            <p:fltVal val="0"/>
                                          </p:val>
                                        </p:tav>
                                      </p:tavLst>
                                    </p:anim>
                                    <p:animEffect transition="in" filter="fade">
                                      <p:cBhvr>
                                        <p:cTn id="17"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sp>
        <p:nvSpPr>
          <p:cNvPr id="20483" name="Rectangle 3"/>
          <p:cNvSpPr>
            <a:spLocks noGrp="1" noChangeArrowheads="1"/>
          </p:cNvSpPr>
          <p:nvPr>
            <p:ph type="body" idx="1"/>
          </p:nvPr>
        </p:nvSpPr>
        <p:spPr/>
        <p:txBody>
          <a:bodyPr/>
          <a:lstStyle/>
          <a:p>
            <a:endParaRPr lang="en-US"/>
          </a:p>
        </p:txBody>
      </p:sp>
      <p:grpSp>
        <p:nvGrpSpPr>
          <p:cNvPr id="2" name="Group 6"/>
          <p:cNvGrpSpPr>
            <a:grpSpLocks/>
          </p:cNvGrpSpPr>
          <p:nvPr/>
        </p:nvGrpSpPr>
        <p:grpSpPr bwMode="auto">
          <a:xfrm>
            <a:off x="1085850" y="0"/>
            <a:ext cx="6915150" cy="5186363"/>
            <a:chOff x="-48" y="0"/>
            <a:chExt cx="5808" cy="4356"/>
          </a:xfrm>
        </p:grpSpPr>
        <p:pic>
          <p:nvPicPr>
            <p:cNvPr id="20484" name="Picture 4" descr="DSC00190"/>
            <p:cNvPicPr>
              <a:picLocks noChangeAspect="1" noChangeArrowheads="1"/>
            </p:cNvPicPr>
            <p:nvPr/>
          </p:nvPicPr>
          <p:blipFill>
            <a:blip r:embed="rId2" cstate="print"/>
            <a:srcRect/>
            <a:stretch>
              <a:fillRect/>
            </a:stretch>
          </p:blipFill>
          <p:spPr bwMode="auto">
            <a:xfrm>
              <a:off x="-48" y="0"/>
              <a:ext cx="5808" cy="4356"/>
            </a:xfrm>
            <a:prstGeom prst="rect">
              <a:avLst/>
            </a:prstGeom>
            <a:noFill/>
          </p:spPr>
        </p:pic>
        <p:sp>
          <p:nvSpPr>
            <p:cNvPr id="20485" name="Oval 5"/>
            <p:cNvSpPr>
              <a:spLocks noChangeArrowheads="1"/>
            </p:cNvSpPr>
            <p:nvPr/>
          </p:nvSpPr>
          <p:spPr bwMode="auto">
            <a:xfrm>
              <a:off x="0" y="3504"/>
              <a:ext cx="384" cy="336"/>
            </a:xfrm>
            <a:prstGeom prst="ellipse">
              <a:avLst/>
            </a:prstGeom>
            <a:solidFill>
              <a:srgbClr val="FFFFCC"/>
            </a:solidFill>
            <a:ln w="9525">
              <a:solidFill>
                <a:schemeClr val="tx1"/>
              </a:solidFill>
              <a:round/>
              <a:headEnd/>
              <a:tailEnd/>
            </a:ln>
            <a:effectLst/>
          </p:spPr>
          <p:txBody>
            <a:bodyPr wrap="none" anchor="ctr"/>
            <a:lstStyle/>
            <a:p>
              <a:pPr algn="ctr" eaLnBrk="1" hangingPunct="1"/>
              <a:r>
                <a:rPr lang="en-US" sz="1500" b="1">
                  <a:solidFill>
                    <a:srgbClr val="000000"/>
                  </a:solidFill>
                  <a:latin typeface="Tahoma" pitchFamily="34" charset="0"/>
                  <a:cs typeface="Arial" charset="0"/>
                </a:rPr>
                <a:t>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0018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214"/>
          <a:stretch/>
        </p:blipFill>
        <p:spPr>
          <a:xfrm>
            <a:off x="1143000" y="0"/>
            <a:ext cx="3257550" cy="2400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8" descr="DSC001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400550" y="0"/>
            <a:ext cx="3600450" cy="2400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2" descr="DSC0018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43000" y="2400300"/>
            <a:ext cx="3429000" cy="2743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9" descr="DSC0019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4572000" y="2400300"/>
            <a:ext cx="3429001" cy="2743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5550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14450" y="1143000"/>
            <a:ext cx="457200" cy="457200"/>
            <a:chOff x="144" y="960"/>
            <a:chExt cx="384" cy="384"/>
          </a:xfrm>
        </p:grpSpPr>
        <p:pic>
          <p:nvPicPr>
            <p:cNvPr id="3" name="Picture 3" descr="bullet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 y="960"/>
              <a:ext cx="384" cy="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92" y="1008"/>
              <a:ext cx="27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dirty="0">
                  <a:solidFill>
                    <a:schemeClr val="bg1"/>
                  </a:solidFill>
                </a:rPr>
                <a:t>A</a:t>
              </a:r>
            </a:p>
          </p:txBody>
        </p:sp>
      </p:grpSp>
      <p:grpSp>
        <p:nvGrpSpPr>
          <p:cNvPr id="5" name="Group 5"/>
          <p:cNvGrpSpPr>
            <a:grpSpLocks/>
          </p:cNvGrpSpPr>
          <p:nvPr/>
        </p:nvGrpSpPr>
        <p:grpSpPr bwMode="auto">
          <a:xfrm>
            <a:off x="1314450" y="1771650"/>
            <a:ext cx="457200" cy="457200"/>
            <a:chOff x="144" y="1488"/>
            <a:chExt cx="384" cy="384"/>
          </a:xfrm>
        </p:grpSpPr>
        <p:pic>
          <p:nvPicPr>
            <p:cNvPr id="6" name="Picture 6" descr="bullet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 y="1488"/>
              <a:ext cx="384" cy="38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192" y="1536"/>
              <a:ext cx="26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solidFill>
                    <a:schemeClr val="bg1"/>
                  </a:solidFill>
                </a:rPr>
                <a:t>B</a:t>
              </a:r>
            </a:p>
          </p:txBody>
        </p:sp>
      </p:grpSp>
      <p:grpSp>
        <p:nvGrpSpPr>
          <p:cNvPr id="8" name="Group 8"/>
          <p:cNvGrpSpPr>
            <a:grpSpLocks/>
          </p:cNvGrpSpPr>
          <p:nvPr/>
        </p:nvGrpSpPr>
        <p:grpSpPr bwMode="auto">
          <a:xfrm>
            <a:off x="1314450" y="2571750"/>
            <a:ext cx="457200" cy="457200"/>
            <a:chOff x="144" y="2016"/>
            <a:chExt cx="384" cy="384"/>
          </a:xfrm>
        </p:grpSpPr>
        <p:pic>
          <p:nvPicPr>
            <p:cNvPr id="9" name="Picture 9" descr="bullet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 y="2016"/>
              <a:ext cx="384" cy="3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192" y="2064"/>
              <a:ext cx="25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solidFill>
                    <a:schemeClr val="bg1"/>
                  </a:solidFill>
                </a:rPr>
                <a:t>C</a:t>
              </a:r>
            </a:p>
          </p:txBody>
        </p:sp>
      </p:grpSp>
      <p:grpSp>
        <p:nvGrpSpPr>
          <p:cNvPr id="11" name="Group 11"/>
          <p:cNvGrpSpPr>
            <a:grpSpLocks/>
          </p:cNvGrpSpPr>
          <p:nvPr/>
        </p:nvGrpSpPr>
        <p:grpSpPr bwMode="auto">
          <a:xfrm>
            <a:off x="1314450" y="3543300"/>
            <a:ext cx="457200" cy="457200"/>
            <a:chOff x="144" y="2544"/>
            <a:chExt cx="384" cy="384"/>
          </a:xfrm>
        </p:grpSpPr>
        <p:pic>
          <p:nvPicPr>
            <p:cNvPr id="12" name="Picture 12" descr="bullet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 y="2544"/>
              <a:ext cx="384" cy="38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3"/>
            <p:cNvSpPr txBox="1">
              <a:spLocks noChangeArrowheads="1"/>
            </p:cNvSpPr>
            <p:nvPr/>
          </p:nvSpPr>
          <p:spPr bwMode="auto">
            <a:xfrm>
              <a:off x="192" y="2592"/>
              <a:ext cx="27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dirty="0">
                  <a:solidFill>
                    <a:schemeClr val="bg1"/>
                  </a:solidFill>
                </a:rPr>
                <a:t>D</a:t>
              </a:r>
            </a:p>
          </p:txBody>
        </p:sp>
      </p:grpSp>
      <p:grpSp>
        <p:nvGrpSpPr>
          <p:cNvPr id="20" name="Group 20"/>
          <p:cNvGrpSpPr>
            <a:grpSpLocks/>
          </p:cNvGrpSpPr>
          <p:nvPr/>
        </p:nvGrpSpPr>
        <p:grpSpPr bwMode="auto">
          <a:xfrm>
            <a:off x="3429000" y="4343400"/>
            <a:ext cx="3014663" cy="514350"/>
            <a:chOff x="288" y="3168"/>
            <a:chExt cx="2916" cy="432"/>
          </a:xfrm>
        </p:grpSpPr>
        <p:sp>
          <p:nvSpPr>
            <p:cNvPr id="21" name="Oval 21" descr="Bouquet"/>
            <p:cNvSpPr>
              <a:spLocks noChangeArrowheads="1"/>
            </p:cNvSpPr>
            <p:nvPr/>
          </p:nvSpPr>
          <p:spPr bwMode="auto">
            <a:xfrm>
              <a:off x="288" y="3168"/>
              <a:ext cx="2352" cy="432"/>
            </a:xfrm>
            <a:prstGeom prst="ellipse">
              <a:avLst/>
            </a:prstGeom>
            <a:blipFill dpi="0" rotWithShape="1">
              <a:blip r:embed="rId5"/>
              <a:srcRect/>
              <a:tile tx="0" ty="0" sx="100000" sy="100000" flip="none" algn="tl"/>
            </a:blipFill>
            <a:ln w="9525">
              <a:solidFill>
                <a:srgbClr val="CC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vi-VN" b="1" dirty="0">
                  <a:solidFill>
                    <a:srgbClr val="FF0000"/>
                  </a:solidFill>
                  <a:latin typeface=".VnArial" pitchFamily="34" charset="0"/>
                </a:rPr>
                <a:t>Chúc mừng bạn</a:t>
              </a:r>
              <a:r>
                <a:rPr lang="en-US" b="1" dirty="0">
                  <a:solidFill>
                    <a:srgbClr val="FF0000"/>
                  </a:solidFill>
                  <a:latin typeface=".VnArial" pitchFamily="34" charset="0"/>
                </a:rPr>
                <a:t>!</a:t>
              </a:r>
            </a:p>
          </p:txBody>
        </p:sp>
        <p:pic>
          <p:nvPicPr>
            <p:cNvPr id="22" name="Picture 22" descr="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44" y="3264"/>
              <a:ext cx="660" cy="31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 Box 28"/>
          <p:cNvSpPr txBox="1">
            <a:spLocks noChangeArrowheads="1"/>
          </p:cNvSpPr>
          <p:nvPr/>
        </p:nvSpPr>
        <p:spPr bwMode="auto">
          <a:xfrm>
            <a:off x="2057400" y="1200150"/>
            <a:ext cx="480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b="1">
                <a:solidFill>
                  <a:srgbClr val="003399"/>
                </a:solidFill>
                <a:latin typeface="Arial Narrow" pitchFamily="34" charset="0"/>
              </a:rPr>
              <a:t>Ê - đi – xơn quan tâm tới người khác</a:t>
            </a:r>
          </a:p>
        </p:txBody>
      </p:sp>
      <p:sp>
        <p:nvSpPr>
          <p:cNvPr id="28" name="AutoShape 32"/>
          <p:cNvSpPr>
            <a:spLocks noChangeArrowheads="1"/>
          </p:cNvSpPr>
          <p:nvPr/>
        </p:nvSpPr>
        <p:spPr bwMode="auto">
          <a:xfrm rot="5400000">
            <a:off x="3543300" y="-1657350"/>
            <a:ext cx="1028700" cy="4343400"/>
          </a:xfrm>
          <a:prstGeom prst="vertic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1" hangingPunct="1"/>
            <a:endParaRPr lang="en-US" sz="2400" b="1">
              <a:solidFill>
                <a:srgbClr val="FF3300"/>
              </a:solidFill>
              <a:latin typeface=".VnMystical" pitchFamily="34" charset="0"/>
            </a:endParaRPr>
          </a:p>
          <a:p>
            <a:pPr algn="ctr" eaLnBrk="1" hangingPunct="1"/>
            <a:r>
              <a:rPr lang="en-US" sz="3000" b="1">
                <a:solidFill>
                  <a:srgbClr val="FF3300"/>
                </a:solidFill>
              </a:rPr>
              <a:t>Ý nghĩa câu chuyện</a:t>
            </a:r>
          </a:p>
          <a:p>
            <a:pPr algn="ctr"/>
            <a:endParaRPr lang="en-US" sz="3000">
              <a:latin typeface=".VnMystical" pitchFamily="34" charset="0"/>
            </a:endParaRPr>
          </a:p>
        </p:txBody>
      </p:sp>
      <p:sp>
        <p:nvSpPr>
          <p:cNvPr id="29" name="Text Box 33"/>
          <p:cNvSpPr txBox="1">
            <a:spLocks noChangeArrowheads="1"/>
          </p:cNvSpPr>
          <p:nvPr/>
        </p:nvSpPr>
        <p:spPr bwMode="auto">
          <a:xfrm>
            <a:off x="2057400" y="1885950"/>
            <a:ext cx="5086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b="1" dirty="0" err="1">
                <a:solidFill>
                  <a:srgbClr val="003399"/>
                </a:solidFill>
                <a:latin typeface="Arial Narrow" pitchFamily="34" charset="0"/>
              </a:rPr>
              <a:t>Khoa</a:t>
            </a:r>
            <a:r>
              <a:rPr lang="en-US" b="1" dirty="0">
                <a:solidFill>
                  <a:srgbClr val="003399"/>
                </a:solidFill>
                <a:latin typeface="Arial Narrow" pitchFamily="34" charset="0"/>
              </a:rPr>
              <a:t> </a:t>
            </a:r>
            <a:r>
              <a:rPr lang="en-US" b="1" dirty="0" err="1">
                <a:solidFill>
                  <a:srgbClr val="003399"/>
                </a:solidFill>
                <a:latin typeface="Arial Narrow" pitchFamily="34" charset="0"/>
              </a:rPr>
              <a:t>học</a:t>
            </a:r>
            <a:r>
              <a:rPr lang="en-US" b="1" dirty="0">
                <a:solidFill>
                  <a:srgbClr val="003399"/>
                </a:solidFill>
                <a:latin typeface="Arial Narrow" pitchFamily="34" charset="0"/>
              </a:rPr>
              <a:t> </a:t>
            </a:r>
            <a:r>
              <a:rPr lang="en-US" b="1" dirty="0" err="1">
                <a:solidFill>
                  <a:srgbClr val="003399"/>
                </a:solidFill>
                <a:latin typeface="Arial Narrow" pitchFamily="34" charset="0"/>
              </a:rPr>
              <a:t>đem</a:t>
            </a:r>
            <a:r>
              <a:rPr lang="en-US" b="1" dirty="0">
                <a:solidFill>
                  <a:srgbClr val="003399"/>
                </a:solidFill>
                <a:latin typeface="Arial Narrow" pitchFamily="34" charset="0"/>
              </a:rPr>
              <a:t> </a:t>
            </a:r>
            <a:r>
              <a:rPr lang="en-US" b="1" dirty="0" err="1">
                <a:solidFill>
                  <a:srgbClr val="003399"/>
                </a:solidFill>
                <a:latin typeface="Arial Narrow" pitchFamily="34" charset="0"/>
              </a:rPr>
              <a:t>lại</a:t>
            </a:r>
            <a:r>
              <a:rPr lang="en-US" b="1" dirty="0">
                <a:solidFill>
                  <a:srgbClr val="003399"/>
                </a:solidFill>
                <a:latin typeface="Arial Narrow" pitchFamily="34" charset="0"/>
              </a:rPr>
              <a:t> </a:t>
            </a:r>
            <a:r>
              <a:rPr lang="en-US" b="1" dirty="0" err="1">
                <a:solidFill>
                  <a:srgbClr val="003399"/>
                </a:solidFill>
                <a:latin typeface="Arial Narrow" pitchFamily="34" charset="0"/>
              </a:rPr>
              <a:t>cho</a:t>
            </a:r>
            <a:r>
              <a:rPr lang="en-US" b="1" dirty="0">
                <a:solidFill>
                  <a:srgbClr val="003399"/>
                </a:solidFill>
                <a:latin typeface="Arial Narrow" pitchFamily="34" charset="0"/>
              </a:rPr>
              <a:t> con </a:t>
            </a:r>
            <a:r>
              <a:rPr lang="en-US" b="1" dirty="0" err="1">
                <a:solidFill>
                  <a:srgbClr val="003399"/>
                </a:solidFill>
                <a:latin typeface="Arial Narrow" pitchFamily="34" charset="0"/>
              </a:rPr>
              <a:t>người</a:t>
            </a:r>
            <a:r>
              <a:rPr lang="en-US" b="1" dirty="0">
                <a:solidFill>
                  <a:srgbClr val="003399"/>
                </a:solidFill>
                <a:latin typeface="Arial Narrow" pitchFamily="34" charset="0"/>
              </a:rPr>
              <a:t> </a:t>
            </a:r>
            <a:r>
              <a:rPr lang="en-US" b="1" dirty="0" err="1">
                <a:solidFill>
                  <a:srgbClr val="003399"/>
                </a:solidFill>
                <a:latin typeface="Arial Narrow" pitchFamily="34" charset="0"/>
              </a:rPr>
              <a:t>những</a:t>
            </a:r>
            <a:r>
              <a:rPr lang="en-US" b="1" dirty="0">
                <a:solidFill>
                  <a:srgbClr val="003399"/>
                </a:solidFill>
                <a:latin typeface="Arial Narrow" pitchFamily="34" charset="0"/>
              </a:rPr>
              <a:t> </a:t>
            </a:r>
            <a:r>
              <a:rPr lang="en-US" b="1" dirty="0" err="1">
                <a:solidFill>
                  <a:srgbClr val="003399"/>
                </a:solidFill>
                <a:latin typeface="Arial Narrow" pitchFamily="34" charset="0"/>
              </a:rPr>
              <a:t>điều</a:t>
            </a:r>
            <a:r>
              <a:rPr lang="en-US" b="1" dirty="0">
                <a:solidFill>
                  <a:srgbClr val="003399"/>
                </a:solidFill>
                <a:latin typeface="Arial Narrow" pitchFamily="34" charset="0"/>
              </a:rPr>
              <a:t> </a:t>
            </a:r>
            <a:r>
              <a:rPr lang="en-US" b="1" dirty="0" err="1">
                <a:solidFill>
                  <a:srgbClr val="003399"/>
                </a:solidFill>
                <a:latin typeface="Arial Narrow" pitchFamily="34" charset="0"/>
              </a:rPr>
              <a:t>tốt</a:t>
            </a:r>
            <a:r>
              <a:rPr lang="en-US" b="1" dirty="0">
                <a:solidFill>
                  <a:srgbClr val="003399"/>
                </a:solidFill>
                <a:latin typeface="Arial Narrow" pitchFamily="34" charset="0"/>
              </a:rPr>
              <a:t> </a:t>
            </a:r>
            <a:r>
              <a:rPr lang="en-US" b="1" dirty="0" err="1">
                <a:solidFill>
                  <a:srgbClr val="003399"/>
                </a:solidFill>
                <a:latin typeface="Arial Narrow" pitchFamily="34" charset="0"/>
              </a:rPr>
              <a:t>đẹp</a:t>
            </a:r>
            <a:endParaRPr lang="en-US" b="1" dirty="0">
              <a:solidFill>
                <a:srgbClr val="003399"/>
              </a:solidFill>
              <a:latin typeface="Arial Narrow" pitchFamily="34" charset="0"/>
            </a:endParaRPr>
          </a:p>
        </p:txBody>
      </p:sp>
      <p:sp>
        <p:nvSpPr>
          <p:cNvPr id="30" name="Text Box 34"/>
          <p:cNvSpPr txBox="1">
            <a:spLocks noChangeArrowheads="1"/>
          </p:cNvSpPr>
          <p:nvPr/>
        </p:nvSpPr>
        <p:spPr bwMode="auto">
          <a:xfrm>
            <a:off x="1943100" y="3371851"/>
            <a:ext cx="50863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b="1" dirty="0">
                <a:solidFill>
                  <a:srgbClr val="003399"/>
                </a:solidFill>
                <a:latin typeface="Arial Narrow" pitchFamily="34" charset="0"/>
              </a:rPr>
              <a:t>Ê – </a:t>
            </a:r>
            <a:r>
              <a:rPr lang="en-US" b="1" dirty="0" err="1">
                <a:solidFill>
                  <a:srgbClr val="003399"/>
                </a:solidFill>
                <a:latin typeface="Arial Narrow" pitchFamily="34" charset="0"/>
              </a:rPr>
              <a:t>đi</a:t>
            </a:r>
            <a:r>
              <a:rPr lang="en-US" b="1" dirty="0">
                <a:solidFill>
                  <a:srgbClr val="003399"/>
                </a:solidFill>
                <a:latin typeface="Arial Narrow" pitchFamily="34" charset="0"/>
              </a:rPr>
              <a:t> – </a:t>
            </a:r>
            <a:r>
              <a:rPr lang="en-US" b="1" dirty="0" err="1">
                <a:solidFill>
                  <a:srgbClr val="003399"/>
                </a:solidFill>
                <a:latin typeface="Arial Narrow" pitchFamily="34" charset="0"/>
              </a:rPr>
              <a:t>xơn</a:t>
            </a:r>
            <a:r>
              <a:rPr lang="en-US" b="1" dirty="0">
                <a:solidFill>
                  <a:srgbClr val="003399"/>
                </a:solidFill>
                <a:latin typeface="Arial Narrow" pitchFamily="34" charset="0"/>
              </a:rPr>
              <a:t> </a:t>
            </a:r>
            <a:r>
              <a:rPr lang="en-US" b="1" dirty="0" err="1">
                <a:solidFill>
                  <a:srgbClr val="003399"/>
                </a:solidFill>
                <a:latin typeface="Arial Narrow" pitchFamily="34" charset="0"/>
              </a:rPr>
              <a:t>là</a:t>
            </a:r>
            <a:r>
              <a:rPr lang="en-US" b="1" dirty="0">
                <a:solidFill>
                  <a:srgbClr val="003399"/>
                </a:solidFill>
                <a:latin typeface="Arial Narrow" pitchFamily="34" charset="0"/>
              </a:rPr>
              <a:t> </a:t>
            </a:r>
            <a:r>
              <a:rPr lang="en-US" b="1" dirty="0" err="1">
                <a:solidFill>
                  <a:srgbClr val="003399"/>
                </a:solidFill>
                <a:latin typeface="Arial Narrow" pitchFamily="34" charset="0"/>
              </a:rPr>
              <a:t>nhà</a:t>
            </a:r>
            <a:r>
              <a:rPr lang="en-US" b="1" dirty="0">
                <a:solidFill>
                  <a:srgbClr val="003399"/>
                </a:solidFill>
                <a:latin typeface="Arial Narrow" pitchFamily="34" charset="0"/>
              </a:rPr>
              <a:t> </a:t>
            </a:r>
            <a:r>
              <a:rPr lang="en-US" b="1" dirty="0" err="1">
                <a:solidFill>
                  <a:srgbClr val="003399"/>
                </a:solidFill>
                <a:latin typeface="Arial Narrow" pitchFamily="34" charset="0"/>
              </a:rPr>
              <a:t>bác</a:t>
            </a:r>
            <a:r>
              <a:rPr lang="en-US" b="1" dirty="0">
                <a:solidFill>
                  <a:srgbClr val="003399"/>
                </a:solidFill>
                <a:latin typeface="Arial Narrow" pitchFamily="34" charset="0"/>
              </a:rPr>
              <a:t> </a:t>
            </a:r>
            <a:r>
              <a:rPr lang="en-US" b="1" dirty="0" err="1">
                <a:solidFill>
                  <a:srgbClr val="003399"/>
                </a:solidFill>
                <a:latin typeface="Arial Narrow" pitchFamily="34" charset="0"/>
              </a:rPr>
              <a:t>học</a:t>
            </a:r>
            <a:r>
              <a:rPr lang="en-US" b="1" dirty="0">
                <a:solidFill>
                  <a:srgbClr val="003399"/>
                </a:solidFill>
                <a:latin typeface="Arial Narrow" pitchFamily="34" charset="0"/>
              </a:rPr>
              <a:t> </a:t>
            </a:r>
            <a:r>
              <a:rPr lang="en-US" b="1" dirty="0" err="1">
                <a:solidFill>
                  <a:srgbClr val="003399"/>
                </a:solidFill>
                <a:latin typeface="Arial Narrow" pitchFamily="34" charset="0"/>
              </a:rPr>
              <a:t>vĩ</a:t>
            </a:r>
            <a:r>
              <a:rPr lang="en-US" b="1" dirty="0">
                <a:solidFill>
                  <a:srgbClr val="003399"/>
                </a:solidFill>
                <a:latin typeface="Arial Narrow" pitchFamily="34" charset="0"/>
              </a:rPr>
              <a:t> </a:t>
            </a:r>
            <a:r>
              <a:rPr lang="en-US" b="1" dirty="0" err="1">
                <a:solidFill>
                  <a:srgbClr val="003399"/>
                </a:solidFill>
                <a:latin typeface="Arial Narrow" pitchFamily="34" charset="0"/>
              </a:rPr>
              <a:t>đại</a:t>
            </a:r>
            <a:r>
              <a:rPr lang="en-US" b="1" dirty="0">
                <a:solidFill>
                  <a:srgbClr val="003399"/>
                </a:solidFill>
                <a:latin typeface="Arial Narrow" pitchFamily="34" charset="0"/>
              </a:rPr>
              <a:t>, </a:t>
            </a:r>
            <a:r>
              <a:rPr lang="en-US" b="1" dirty="0" err="1">
                <a:solidFill>
                  <a:srgbClr val="003399"/>
                </a:solidFill>
                <a:latin typeface="Arial Narrow" pitchFamily="34" charset="0"/>
              </a:rPr>
              <a:t>mong</a:t>
            </a:r>
            <a:r>
              <a:rPr lang="en-US" b="1" dirty="0">
                <a:solidFill>
                  <a:srgbClr val="003399"/>
                </a:solidFill>
                <a:latin typeface="Arial Narrow" pitchFamily="34" charset="0"/>
              </a:rPr>
              <a:t> </a:t>
            </a:r>
            <a:r>
              <a:rPr lang="en-US" b="1" dirty="0" err="1">
                <a:solidFill>
                  <a:srgbClr val="003399"/>
                </a:solidFill>
                <a:latin typeface="Arial Narrow" pitchFamily="34" charset="0"/>
              </a:rPr>
              <a:t>muốn</a:t>
            </a:r>
            <a:r>
              <a:rPr lang="en-US" b="1" dirty="0">
                <a:solidFill>
                  <a:srgbClr val="003399"/>
                </a:solidFill>
                <a:latin typeface="Arial Narrow" pitchFamily="34" charset="0"/>
              </a:rPr>
              <a:t> </a:t>
            </a:r>
            <a:r>
              <a:rPr lang="en-US" b="1" dirty="0" err="1">
                <a:solidFill>
                  <a:srgbClr val="003399"/>
                </a:solidFill>
                <a:latin typeface="Arial Narrow" pitchFamily="34" charset="0"/>
              </a:rPr>
              <a:t>đem</a:t>
            </a:r>
            <a:r>
              <a:rPr lang="en-US" b="1" dirty="0">
                <a:solidFill>
                  <a:srgbClr val="003399"/>
                </a:solidFill>
                <a:latin typeface="Arial Narrow" pitchFamily="34" charset="0"/>
              </a:rPr>
              <a:t> </a:t>
            </a:r>
            <a:r>
              <a:rPr lang="en-US" b="1" dirty="0" err="1">
                <a:solidFill>
                  <a:srgbClr val="003399"/>
                </a:solidFill>
                <a:latin typeface="Arial Narrow" pitchFamily="34" charset="0"/>
              </a:rPr>
              <a:t>lại</a:t>
            </a:r>
            <a:r>
              <a:rPr lang="en-US" b="1" dirty="0">
                <a:solidFill>
                  <a:srgbClr val="003399"/>
                </a:solidFill>
                <a:latin typeface="Arial Narrow" pitchFamily="34" charset="0"/>
              </a:rPr>
              <a:t> </a:t>
            </a:r>
            <a:r>
              <a:rPr lang="en-US" b="1" dirty="0" err="1">
                <a:solidFill>
                  <a:srgbClr val="003399"/>
                </a:solidFill>
                <a:latin typeface="Arial Narrow" pitchFamily="34" charset="0"/>
              </a:rPr>
              <a:t>những</a:t>
            </a:r>
            <a:r>
              <a:rPr lang="en-US" b="1" dirty="0">
                <a:solidFill>
                  <a:srgbClr val="003399"/>
                </a:solidFill>
                <a:latin typeface="Arial Narrow" pitchFamily="34" charset="0"/>
              </a:rPr>
              <a:t> </a:t>
            </a:r>
            <a:r>
              <a:rPr lang="en-US" b="1" dirty="0" err="1">
                <a:solidFill>
                  <a:srgbClr val="003399"/>
                </a:solidFill>
                <a:latin typeface="Arial Narrow" pitchFamily="34" charset="0"/>
              </a:rPr>
              <a:t>điều</a:t>
            </a:r>
            <a:r>
              <a:rPr lang="en-US" b="1" dirty="0">
                <a:solidFill>
                  <a:srgbClr val="003399"/>
                </a:solidFill>
                <a:latin typeface="Arial Narrow" pitchFamily="34" charset="0"/>
              </a:rPr>
              <a:t> </a:t>
            </a:r>
            <a:r>
              <a:rPr lang="en-US" b="1" dirty="0" err="1">
                <a:solidFill>
                  <a:srgbClr val="003399"/>
                </a:solidFill>
                <a:latin typeface="Arial Narrow" pitchFamily="34" charset="0"/>
              </a:rPr>
              <a:t>tốt</a:t>
            </a:r>
            <a:r>
              <a:rPr lang="en-US" b="1" dirty="0">
                <a:solidFill>
                  <a:srgbClr val="003399"/>
                </a:solidFill>
                <a:latin typeface="Arial Narrow" pitchFamily="34" charset="0"/>
              </a:rPr>
              <a:t> </a:t>
            </a:r>
            <a:r>
              <a:rPr lang="en-US" b="1" dirty="0" err="1">
                <a:solidFill>
                  <a:srgbClr val="003399"/>
                </a:solidFill>
                <a:latin typeface="Arial Narrow" pitchFamily="34" charset="0"/>
              </a:rPr>
              <a:t>đẹp</a:t>
            </a:r>
            <a:r>
              <a:rPr lang="en-US" b="1" dirty="0">
                <a:solidFill>
                  <a:srgbClr val="003399"/>
                </a:solidFill>
                <a:latin typeface="Arial Narrow" pitchFamily="34" charset="0"/>
              </a:rPr>
              <a:t> </a:t>
            </a:r>
            <a:r>
              <a:rPr lang="en-US" b="1" dirty="0" err="1">
                <a:solidFill>
                  <a:srgbClr val="003399"/>
                </a:solidFill>
                <a:latin typeface="Arial Narrow" pitchFamily="34" charset="0"/>
              </a:rPr>
              <a:t>cho</a:t>
            </a:r>
            <a:r>
              <a:rPr lang="en-US" b="1" dirty="0">
                <a:solidFill>
                  <a:srgbClr val="003399"/>
                </a:solidFill>
                <a:latin typeface="Arial Narrow" pitchFamily="34" charset="0"/>
              </a:rPr>
              <a:t> con </a:t>
            </a:r>
            <a:r>
              <a:rPr lang="en-US" b="1" dirty="0" err="1">
                <a:solidFill>
                  <a:srgbClr val="003399"/>
                </a:solidFill>
                <a:latin typeface="Arial Narrow" pitchFamily="34" charset="0"/>
              </a:rPr>
              <a:t>người</a:t>
            </a:r>
            <a:r>
              <a:rPr lang="en-US" b="1" dirty="0">
                <a:solidFill>
                  <a:srgbClr val="003399"/>
                </a:solidFill>
                <a:latin typeface="Arial Narrow" pitchFamily="34" charset="0"/>
              </a:rPr>
              <a:t> </a:t>
            </a:r>
            <a:r>
              <a:rPr lang="en-US" b="1" dirty="0" err="1">
                <a:solidFill>
                  <a:srgbClr val="003399"/>
                </a:solidFill>
                <a:latin typeface="Arial Narrow" pitchFamily="34" charset="0"/>
              </a:rPr>
              <a:t>đã</a:t>
            </a:r>
            <a:r>
              <a:rPr lang="en-US" b="1" dirty="0">
                <a:solidFill>
                  <a:srgbClr val="003399"/>
                </a:solidFill>
                <a:latin typeface="Arial Narrow" pitchFamily="34" charset="0"/>
              </a:rPr>
              <a:t> </a:t>
            </a:r>
            <a:r>
              <a:rPr lang="en-US" b="1" dirty="0" err="1">
                <a:solidFill>
                  <a:srgbClr val="003399"/>
                </a:solidFill>
                <a:latin typeface="Arial Narrow" pitchFamily="34" charset="0"/>
              </a:rPr>
              <a:t>thúc</a:t>
            </a:r>
            <a:r>
              <a:rPr lang="en-US" b="1" dirty="0">
                <a:solidFill>
                  <a:srgbClr val="003399"/>
                </a:solidFill>
                <a:latin typeface="Arial Narrow" pitchFamily="34" charset="0"/>
              </a:rPr>
              <a:t> </a:t>
            </a:r>
            <a:r>
              <a:rPr lang="en-US" b="1" dirty="0" err="1">
                <a:solidFill>
                  <a:srgbClr val="003399"/>
                </a:solidFill>
                <a:latin typeface="Arial Narrow" pitchFamily="34" charset="0"/>
              </a:rPr>
              <a:t>đẩy</a:t>
            </a:r>
            <a:r>
              <a:rPr lang="en-US" b="1" dirty="0">
                <a:solidFill>
                  <a:srgbClr val="003399"/>
                </a:solidFill>
                <a:latin typeface="Arial Narrow" pitchFamily="34" charset="0"/>
              </a:rPr>
              <a:t> </a:t>
            </a:r>
            <a:r>
              <a:rPr lang="en-US" b="1" dirty="0" err="1">
                <a:solidFill>
                  <a:srgbClr val="003399"/>
                </a:solidFill>
                <a:latin typeface="Arial Narrow" pitchFamily="34" charset="0"/>
              </a:rPr>
              <a:t>ông</a:t>
            </a:r>
            <a:r>
              <a:rPr lang="en-US" b="1" dirty="0">
                <a:solidFill>
                  <a:srgbClr val="003399"/>
                </a:solidFill>
                <a:latin typeface="Arial Narrow" pitchFamily="34" charset="0"/>
              </a:rPr>
              <a:t> </a:t>
            </a:r>
            <a:r>
              <a:rPr lang="en-US" b="1" dirty="0" err="1">
                <a:solidFill>
                  <a:srgbClr val="003399"/>
                </a:solidFill>
                <a:latin typeface="Arial Narrow" pitchFamily="34" charset="0"/>
              </a:rPr>
              <a:t>lao</a:t>
            </a:r>
            <a:r>
              <a:rPr lang="en-US" b="1" dirty="0">
                <a:solidFill>
                  <a:srgbClr val="003399"/>
                </a:solidFill>
                <a:latin typeface="Arial Narrow" pitchFamily="34" charset="0"/>
              </a:rPr>
              <a:t> </a:t>
            </a:r>
            <a:r>
              <a:rPr lang="en-US" b="1" dirty="0" err="1">
                <a:solidFill>
                  <a:srgbClr val="003399"/>
                </a:solidFill>
                <a:latin typeface="Arial Narrow" pitchFamily="34" charset="0"/>
              </a:rPr>
              <a:t>động</a:t>
            </a:r>
            <a:r>
              <a:rPr lang="en-US" b="1" dirty="0">
                <a:solidFill>
                  <a:srgbClr val="003399"/>
                </a:solidFill>
                <a:latin typeface="Arial Narrow" pitchFamily="34" charset="0"/>
              </a:rPr>
              <a:t> </a:t>
            </a:r>
            <a:r>
              <a:rPr lang="en-US" b="1" dirty="0" err="1">
                <a:solidFill>
                  <a:srgbClr val="003399"/>
                </a:solidFill>
                <a:latin typeface="Arial Narrow" pitchFamily="34" charset="0"/>
              </a:rPr>
              <a:t>sáng</a:t>
            </a:r>
            <a:r>
              <a:rPr lang="en-US" b="1" dirty="0">
                <a:solidFill>
                  <a:srgbClr val="003399"/>
                </a:solidFill>
                <a:latin typeface="Arial Narrow" pitchFamily="34" charset="0"/>
              </a:rPr>
              <a:t> </a:t>
            </a:r>
            <a:r>
              <a:rPr lang="en-US" b="1" dirty="0" err="1">
                <a:solidFill>
                  <a:srgbClr val="003399"/>
                </a:solidFill>
                <a:latin typeface="Arial Narrow" pitchFamily="34" charset="0"/>
              </a:rPr>
              <a:t>tạo</a:t>
            </a:r>
            <a:r>
              <a:rPr lang="en-US" b="1" dirty="0">
                <a:solidFill>
                  <a:srgbClr val="003399"/>
                </a:solidFill>
                <a:latin typeface="Arial Narrow" pitchFamily="34" charset="0"/>
              </a:rPr>
              <a:t> </a:t>
            </a:r>
            <a:r>
              <a:rPr lang="en-US" b="1" dirty="0" err="1">
                <a:solidFill>
                  <a:srgbClr val="003399"/>
                </a:solidFill>
                <a:latin typeface="Arial Narrow" pitchFamily="34" charset="0"/>
              </a:rPr>
              <a:t>cần</a:t>
            </a:r>
            <a:r>
              <a:rPr lang="en-US" b="1" dirty="0">
                <a:solidFill>
                  <a:srgbClr val="003399"/>
                </a:solidFill>
                <a:latin typeface="Arial Narrow" pitchFamily="34" charset="0"/>
              </a:rPr>
              <a:t> </a:t>
            </a:r>
            <a:r>
              <a:rPr lang="en-US" b="1" dirty="0" err="1">
                <a:solidFill>
                  <a:srgbClr val="003399"/>
                </a:solidFill>
                <a:latin typeface="Arial Narrow" pitchFamily="34" charset="0"/>
              </a:rPr>
              <a:t>cù</a:t>
            </a:r>
            <a:r>
              <a:rPr lang="en-US" b="1" dirty="0">
                <a:solidFill>
                  <a:srgbClr val="003399"/>
                </a:solidFill>
                <a:latin typeface="Arial Narrow" pitchFamily="34" charset="0"/>
              </a:rPr>
              <a:t>.</a:t>
            </a:r>
          </a:p>
        </p:txBody>
      </p:sp>
      <p:sp>
        <p:nvSpPr>
          <p:cNvPr id="31" name="Text Box 35"/>
          <p:cNvSpPr txBox="1">
            <a:spLocks noChangeArrowheads="1"/>
          </p:cNvSpPr>
          <p:nvPr/>
        </p:nvSpPr>
        <p:spPr bwMode="auto">
          <a:xfrm>
            <a:off x="2057400" y="2571750"/>
            <a:ext cx="5086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b="1" dirty="0">
                <a:solidFill>
                  <a:srgbClr val="003399"/>
                </a:solidFill>
                <a:latin typeface="Arial Narrow" pitchFamily="34" charset="0"/>
              </a:rPr>
              <a:t>Tri </a:t>
            </a:r>
            <a:r>
              <a:rPr lang="en-US" b="1" dirty="0" err="1">
                <a:solidFill>
                  <a:srgbClr val="003399"/>
                </a:solidFill>
                <a:latin typeface="Arial Narrow" pitchFamily="34" charset="0"/>
              </a:rPr>
              <a:t>thức</a:t>
            </a:r>
            <a:r>
              <a:rPr lang="en-US" b="1" dirty="0">
                <a:solidFill>
                  <a:srgbClr val="003399"/>
                </a:solidFill>
                <a:latin typeface="Arial Narrow" pitchFamily="34" charset="0"/>
              </a:rPr>
              <a:t> </a:t>
            </a:r>
            <a:r>
              <a:rPr lang="en-US" b="1" dirty="0" err="1">
                <a:solidFill>
                  <a:srgbClr val="003399"/>
                </a:solidFill>
                <a:latin typeface="Arial Narrow" pitchFamily="34" charset="0"/>
              </a:rPr>
              <a:t>góp</a:t>
            </a:r>
            <a:r>
              <a:rPr lang="en-US" b="1" dirty="0">
                <a:solidFill>
                  <a:srgbClr val="003399"/>
                </a:solidFill>
                <a:latin typeface="Arial Narrow" pitchFamily="34" charset="0"/>
              </a:rPr>
              <a:t> </a:t>
            </a:r>
            <a:r>
              <a:rPr lang="en-US" b="1" dirty="0" err="1">
                <a:solidFill>
                  <a:srgbClr val="003399"/>
                </a:solidFill>
                <a:latin typeface="Arial Narrow" pitchFamily="34" charset="0"/>
              </a:rPr>
              <a:t>phần</a:t>
            </a:r>
            <a:r>
              <a:rPr lang="en-US" b="1" dirty="0">
                <a:solidFill>
                  <a:srgbClr val="003399"/>
                </a:solidFill>
                <a:latin typeface="Arial Narrow" pitchFamily="34" charset="0"/>
              </a:rPr>
              <a:t> </a:t>
            </a:r>
            <a:r>
              <a:rPr lang="en-US" b="1" dirty="0" err="1">
                <a:solidFill>
                  <a:srgbClr val="003399"/>
                </a:solidFill>
                <a:latin typeface="Arial Narrow" pitchFamily="34" charset="0"/>
              </a:rPr>
              <a:t>cải</a:t>
            </a:r>
            <a:r>
              <a:rPr lang="en-US" b="1" dirty="0">
                <a:solidFill>
                  <a:srgbClr val="003399"/>
                </a:solidFill>
                <a:latin typeface="Arial Narrow" pitchFamily="34" charset="0"/>
              </a:rPr>
              <a:t> </a:t>
            </a:r>
            <a:r>
              <a:rPr lang="en-US" b="1" dirty="0" err="1">
                <a:solidFill>
                  <a:srgbClr val="003399"/>
                </a:solidFill>
                <a:latin typeface="Arial Narrow" pitchFamily="34" charset="0"/>
              </a:rPr>
              <a:t>tạo</a:t>
            </a:r>
            <a:r>
              <a:rPr lang="en-US" b="1" dirty="0">
                <a:solidFill>
                  <a:srgbClr val="003399"/>
                </a:solidFill>
                <a:latin typeface="Arial Narrow" pitchFamily="34" charset="0"/>
              </a:rPr>
              <a:t> </a:t>
            </a:r>
            <a:r>
              <a:rPr lang="en-US" b="1" dirty="0" err="1">
                <a:solidFill>
                  <a:srgbClr val="003399"/>
                </a:solidFill>
                <a:latin typeface="Arial Narrow" pitchFamily="34" charset="0"/>
              </a:rPr>
              <a:t>thế</a:t>
            </a:r>
            <a:r>
              <a:rPr lang="en-US" b="1" dirty="0">
                <a:solidFill>
                  <a:srgbClr val="003399"/>
                </a:solidFill>
                <a:latin typeface="Arial Narrow" pitchFamily="34" charset="0"/>
              </a:rPr>
              <a:t> </a:t>
            </a:r>
            <a:r>
              <a:rPr lang="en-US" b="1" dirty="0" err="1">
                <a:solidFill>
                  <a:srgbClr val="003399"/>
                </a:solidFill>
                <a:latin typeface="Arial Narrow" pitchFamily="34" charset="0"/>
              </a:rPr>
              <a:t>giới</a:t>
            </a:r>
            <a:endParaRPr lang="en-US" b="1" dirty="0">
              <a:solidFill>
                <a:srgbClr val="003399"/>
              </a:solidFill>
              <a:latin typeface="Arial Narrow" pitchFamily="34" charset="0"/>
            </a:endParaRPr>
          </a:p>
        </p:txBody>
      </p:sp>
    </p:spTree>
    <p:extLst>
      <p:ext uri="{BB962C8B-B14F-4D97-AF65-F5344CB8AC3E}">
        <p14:creationId xmlns:p14="http://schemas.microsoft.com/office/powerpoint/2010/main" val="58164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1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par>
                                <p:cTn id="11" presetID="1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par>
                                <p:cTn id="14" presetID="1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lide(fromBottom)">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800" decel="100000"/>
                                        <p:tgtEl>
                                          <p:spTgt spid="20"/>
                                        </p:tgtEl>
                                      </p:cBhvr>
                                    </p:animEffect>
                                    <p:anim calcmode="lin" valueType="num">
                                      <p:cBhvr>
                                        <p:cTn id="23" dur="800" decel="100000" fill="hold"/>
                                        <p:tgtEl>
                                          <p:spTgt spid="20"/>
                                        </p:tgtEl>
                                        <p:attrNameLst>
                                          <p:attrName>style.rotation</p:attrName>
                                        </p:attrNameLst>
                                      </p:cBhvr>
                                      <p:tavLst>
                                        <p:tav tm="0">
                                          <p:val>
                                            <p:fltVal val="-90"/>
                                          </p:val>
                                        </p:tav>
                                        <p:tav tm="100000">
                                          <p:val>
                                            <p:fltVal val="0"/>
                                          </p:val>
                                        </p:tav>
                                      </p:tavLst>
                                    </p:anim>
                                    <p:anim calcmode="lin" valueType="num">
                                      <p:cBhvr>
                                        <p:cTn id="24" dur="800" decel="100000" fill="hold"/>
                                        <p:tgtEl>
                                          <p:spTgt spid="20"/>
                                        </p:tgtEl>
                                        <p:attrNameLst>
                                          <p:attrName>ppt_x</p:attrName>
                                        </p:attrNameLst>
                                      </p:cBhvr>
                                      <p:tavLst>
                                        <p:tav tm="0">
                                          <p:val>
                                            <p:strVal val="#ppt_x+0.4"/>
                                          </p:val>
                                        </p:tav>
                                        <p:tav tm="100000">
                                          <p:val>
                                            <p:strVal val="#ppt_x-0.05"/>
                                          </p:val>
                                        </p:tav>
                                      </p:tavLst>
                                    </p:anim>
                                    <p:anim calcmode="lin" valueType="num">
                                      <p:cBhvr>
                                        <p:cTn id="25" dur="800" decel="100000" fill="hold"/>
                                        <p:tgtEl>
                                          <p:spTgt spid="20"/>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par>
                          <p:cTn id="28" fill="hold">
                            <p:stCondLst>
                              <p:cond delay="1000"/>
                            </p:stCondLst>
                            <p:childTnLst>
                              <p:par>
                                <p:cTn id="29" presetID="0" presetClass="path" presetSubtype="0" accel="50000" decel="50000" fill="hold" nodeType="afterEffect">
                                  <p:stCondLst>
                                    <p:cond delay="0"/>
                                  </p:stCondLst>
                                  <p:childTnLst>
                                    <p:animMotion origin="layout" path="M 0.04167 -0.26665 C 0.0106 -0.32285 -0.0198 -0.37789 0.02848 -0.40171 C 0.07709 -0.42577 0.27414 -0.39501 0.33386 -0.41073 C 0.39393 -0.42507 0.39688 -0.46878 0.3882 -0.49052 C 0.38004 -0.51272 0.33039 -0.53492 0.28507 -0.54232 C 0.23941 -0.54949 0.14341 -0.54001 0.11528 -0.53932 " pathEditMode="relative" rAng="0" ptsTypes="aaaaaA">
                                      <p:cBhvr>
                                        <p:cTn id="30" dur="2000" fill="hold"/>
                                        <p:tgtEl>
                                          <p:spTgt spid="20"/>
                                        </p:tgtEl>
                                        <p:attrNameLst>
                                          <p:attrName>ppt_x</p:attrName>
                                          <p:attrName>ppt_y</p:attrName>
                                        </p:attrNameLst>
                                      </p:cBhvr>
                                      <p:rCtr x="14700" y="-14200"/>
                                    </p:animMotion>
                                  </p:childTnLst>
                                  <p:subTnLst>
                                    <p:audio>
                                      <p:cMediaNode vol="70000">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par>
                          <p:cTn id="31" fill="hold">
                            <p:stCondLst>
                              <p:cond delay="3000"/>
                            </p:stCondLst>
                            <p:childTnLst>
                              <p:par>
                                <p:cTn id="32" presetID="2" presetClass="exit" presetSubtype="8" fill="hold" nodeType="afterEffect">
                                  <p:stCondLst>
                                    <p:cond delay="3000"/>
                                  </p:stCondLst>
                                  <p:childTnLst>
                                    <p:anim calcmode="lin" valueType="num">
                                      <p:cBhvr additive="base">
                                        <p:cTn id="33" dur="500"/>
                                        <p:tgtEl>
                                          <p:spTgt spid="20"/>
                                        </p:tgtEl>
                                        <p:attrNameLst>
                                          <p:attrName>ppt_x</p:attrName>
                                        </p:attrNameLst>
                                      </p:cBhvr>
                                      <p:tavLst>
                                        <p:tav tm="0">
                                          <p:val>
                                            <p:strVal val="ppt_x"/>
                                          </p:val>
                                        </p:tav>
                                        <p:tav tm="100000">
                                          <p:val>
                                            <p:strVal val="0-ppt_w/2"/>
                                          </p:val>
                                        </p:tav>
                                      </p:tavLst>
                                    </p:anim>
                                    <p:anim calcmode="lin" valueType="num">
                                      <p:cBhvr additive="base">
                                        <p:cTn id="34" dur="500"/>
                                        <p:tgtEl>
                                          <p:spTgt spid="20"/>
                                        </p:tgtEl>
                                        <p:attrNameLst>
                                          <p:attrName>ppt_y</p:attrName>
                                        </p:attrNameLst>
                                      </p:cBhvr>
                                      <p:tavLst>
                                        <p:tav tm="0">
                                          <p:val>
                                            <p:strVal val="ppt_y"/>
                                          </p:val>
                                        </p:tav>
                                        <p:tav tm="100000">
                                          <p:val>
                                            <p:strVal val="ppt_y"/>
                                          </p:val>
                                        </p:tav>
                                      </p:tavLst>
                                    </p:anim>
                                    <p:set>
                                      <p:cBhvr>
                                        <p:cTn id="3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vi-VN" altLang="vi-VN" smtClean="0">
              <a:latin typeface="Calibri" panose="020F0502020204030204" pitchFamily="34" charset="0"/>
            </a:endParaRPr>
          </a:p>
        </p:txBody>
      </p:sp>
      <p:pic>
        <p:nvPicPr>
          <p:cNvPr id="307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86850" cy="5143500"/>
          </a:xfrm>
        </p:spPr>
      </p:pic>
      <p:sp>
        <p:nvSpPr>
          <p:cNvPr id="7" name="TextBox 6"/>
          <p:cNvSpPr txBox="1"/>
          <p:nvPr/>
        </p:nvSpPr>
        <p:spPr>
          <a:xfrm>
            <a:off x="1283589" y="1001474"/>
            <a:ext cx="6837426" cy="2446824"/>
          </a:xfrm>
          <a:prstGeom prst="rect">
            <a:avLst/>
          </a:prstGeom>
          <a:noFill/>
        </p:spPr>
        <p:txBody>
          <a:bodyPr wrap="square" rtlCol="0">
            <a:spAutoFit/>
          </a:bodyPr>
          <a:lstStyle/>
          <a:p>
            <a:pPr algn="ctr"/>
            <a:r>
              <a:rPr lang="en-US" sz="4500" b="1" dirty="0" err="1">
                <a:solidFill>
                  <a:srgbClr val="FF0000"/>
                </a:solidFill>
                <a:latin typeface="Times New Roman" panose="02020603050405020304" pitchFamily="18" charset="0"/>
                <a:cs typeface="Times New Roman" panose="02020603050405020304" pitchFamily="18" charset="0"/>
              </a:rPr>
              <a:t>Hoạt</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động</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tiếp</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nối</a:t>
            </a:r>
            <a:endParaRPr lang="en-US" sz="450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chuẩn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sau</a:t>
            </a:r>
            <a:r>
              <a:rPr lang="en-US" sz="3600" b="1" dirty="0">
                <a:solidFill>
                  <a:srgbClr val="FF0000"/>
                </a:solidFill>
                <a:latin typeface="Times New Roman" panose="02020603050405020304" pitchFamily="18" charset="0"/>
                <a:cs typeface="Times New Roman" panose="02020603050405020304" pitchFamily="18" charset="0"/>
              </a:rPr>
              <a:t>:</a:t>
            </a:r>
          </a:p>
          <a:p>
            <a:pPr algn="ctr"/>
            <a:r>
              <a:rPr lang="en-US" sz="3600" b="1" dirty="0" err="1">
                <a:solidFill>
                  <a:srgbClr val="FF0000"/>
                </a:solidFill>
                <a:cs typeface="Times New Roman" panose="02020603050405020304" pitchFamily="18" charset="0"/>
              </a:rPr>
              <a:t>Cái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cầu</a:t>
            </a:r>
            <a:endParaRPr lang="en-US" sz="3600" b="1" dirty="0">
              <a:solidFill>
                <a:srgbClr val="FF0000"/>
              </a:solidFill>
              <a:latin typeface="Times New Roman" panose="02020603050405020304" pitchFamily="18" charset="0"/>
              <a:cs typeface="Times New Roman" panose="02020603050405020304" pitchFamily="18" charset="0"/>
            </a:endParaRPr>
          </a:p>
          <a:p>
            <a:pPr algn="ct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286" y="2001"/>
            <a:ext cx="1285875" cy="1285875"/>
          </a:xfrm>
          <a:prstGeom prst="rect">
            <a:avLst/>
          </a:prstGeom>
        </p:spPr>
      </p:pic>
    </p:spTree>
    <p:extLst>
      <p:ext uri="{BB962C8B-B14F-4D97-AF65-F5344CB8AC3E}">
        <p14:creationId xmlns:p14="http://schemas.microsoft.com/office/powerpoint/2010/main" val="219110844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750" y="228600"/>
            <a:ext cx="2857500" cy="553998"/>
          </a:xfrm>
          <a:prstGeom prst="rect">
            <a:avLst/>
          </a:prstGeom>
          <a:noFill/>
        </p:spPr>
        <p:txBody>
          <a:bodyPr wrap="square" rtlCol="0">
            <a:spAutoFit/>
          </a:bodyPr>
          <a:lstStyle/>
          <a:p>
            <a:r>
              <a:rPr lang="en-US" sz="3000" dirty="0" err="1">
                <a:solidFill>
                  <a:srgbClr val="FF0000"/>
                </a:solidFill>
              </a:rPr>
              <a:t>Yêu</a:t>
            </a:r>
            <a:r>
              <a:rPr lang="en-US" sz="3000" dirty="0">
                <a:solidFill>
                  <a:srgbClr val="FF0000"/>
                </a:solidFill>
              </a:rPr>
              <a:t> </a:t>
            </a:r>
            <a:r>
              <a:rPr lang="en-US" sz="3000" dirty="0" err="1">
                <a:solidFill>
                  <a:srgbClr val="FF0000"/>
                </a:solidFill>
              </a:rPr>
              <a:t>cầu</a:t>
            </a:r>
            <a:r>
              <a:rPr lang="en-US" sz="3000" dirty="0">
                <a:solidFill>
                  <a:srgbClr val="FF0000"/>
                </a:solidFill>
              </a:rPr>
              <a:t> </a:t>
            </a:r>
            <a:r>
              <a:rPr lang="en-US" sz="3000" dirty="0" err="1">
                <a:solidFill>
                  <a:srgbClr val="FF0000"/>
                </a:solidFill>
              </a:rPr>
              <a:t>cần</a:t>
            </a:r>
            <a:r>
              <a:rPr lang="en-US" sz="3000" dirty="0">
                <a:solidFill>
                  <a:srgbClr val="FF0000"/>
                </a:solidFill>
              </a:rPr>
              <a:t> </a:t>
            </a:r>
            <a:r>
              <a:rPr lang="en-US" sz="3000" dirty="0" err="1">
                <a:solidFill>
                  <a:srgbClr val="FF0000"/>
                </a:solidFill>
              </a:rPr>
              <a:t>đạt</a:t>
            </a:r>
            <a:endParaRPr lang="vi-VN" sz="3000" dirty="0">
              <a:solidFill>
                <a:srgbClr val="FF0000"/>
              </a:solidFill>
            </a:endParaRPr>
          </a:p>
        </p:txBody>
      </p:sp>
      <p:sp>
        <p:nvSpPr>
          <p:cNvPr id="5" name="Rectangle 4"/>
          <p:cNvSpPr/>
          <p:nvPr/>
        </p:nvSpPr>
        <p:spPr>
          <a:xfrm>
            <a:off x="127535" y="1028701"/>
            <a:ext cx="9029700" cy="2677656"/>
          </a:xfrm>
          <a:prstGeom prst="rect">
            <a:avLst/>
          </a:prstGeom>
        </p:spPr>
        <p:txBody>
          <a:bodyPr wrap="square">
            <a:spAutoFit/>
          </a:bodyPr>
          <a:lstStyle/>
          <a:p>
            <a:pPr algn="just"/>
            <a:r>
              <a:rPr lang="nl-NL" sz="2100" dirty="0">
                <a:ea typeface="Times New Roman" panose="02020603050405020304" pitchFamily="18" charset="0"/>
              </a:rPr>
              <a:t>+ Nghĩa của các từ trong bài: </a:t>
            </a:r>
            <a:r>
              <a:rPr lang="nl-NL" sz="2100" b="1" i="1" dirty="0">
                <a:ea typeface="Times New Roman" panose="02020603050405020304" pitchFamily="18" charset="0"/>
              </a:rPr>
              <a:t>nhà bác học, cười móm mém.</a:t>
            </a:r>
            <a:endParaRPr lang="vi-VN" sz="2100" dirty="0">
              <a:ea typeface="Times New Roman" panose="02020603050405020304" pitchFamily="18" charset="0"/>
            </a:endParaRPr>
          </a:p>
          <a:p>
            <a:pPr algn="just"/>
            <a:r>
              <a:rPr lang="nl-NL" sz="2100" dirty="0">
                <a:ea typeface="Times New Roman" panose="02020603050405020304" pitchFamily="18" charset="0"/>
              </a:rPr>
              <a:t> + Hiểu ý nghĩa câu chuyện: Ca ngợi nhà bác học vĩ đại Ê - đi - xơn rất giàu sáng kiến, luôn mong muốn đưa khoa học phục vụ cho con người .</a:t>
            </a:r>
          </a:p>
          <a:p>
            <a:pPr algn="just"/>
            <a:r>
              <a:rPr lang="nl-NL" sz="2100" dirty="0">
                <a:ea typeface="Times New Roman" panose="02020603050405020304" pitchFamily="18" charset="0"/>
              </a:rPr>
              <a:t>+  Bước đầu biết cùng các bạn dựng lại từng đoạn của câu chuyện theo lối phân vai </a:t>
            </a:r>
            <a:r>
              <a:rPr lang="nl-NL" sz="2100" b="1" dirty="0">
                <a:ea typeface="Times New Roman" panose="02020603050405020304" pitchFamily="18" charset="0"/>
              </a:rPr>
              <a:t>+ </a:t>
            </a:r>
            <a:r>
              <a:rPr lang="nl-NL" sz="2100" dirty="0">
                <a:ea typeface="Times New Roman" panose="02020603050405020304" pitchFamily="18" charset="0"/>
              </a:rPr>
              <a:t>Đọc đúng các từ, tiếng khó hoặc dễ lẫn, ngắt nghỉ hơi đúng sau dấu câu và giữa các cụm từ. </a:t>
            </a:r>
          </a:p>
          <a:p>
            <a:pPr algn="just"/>
            <a:r>
              <a:rPr lang="nl-NL" sz="2100" dirty="0">
                <a:ea typeface="Times New Roman" panose="02020603050405020304" pitchFamily="18" charset="0"/>
              </a:rPr>
              <a:t>+HS thể hiện sự ngưỡng mộ, khâm phục các nhà khoa học, noi gương học tập, không ngừng sáng tạo để cho cuộc sống tốt đẹp hơn.</a:t>
            </a:r>
            <a:endParaRPr lang="vi-VN" sz="2100" dirty="0">
              <a:ea typeface="Times New Roman" panose="02020603050405020304" pitchFamily="18" charset="0"/>
            </a:endParaRPr>
          </a:p>
        </p:txBody>
      </p:sp>
    </p:spTree>
    <p:extLst>
      <p:ext uri="{BB962C8B-B14F-4D97-AF65-F5344CB8AC3E}">
        <p14:creationId xmlns:p14="http://schemas.microsoft.com/office/powerpoint/2010/main" val="3191709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0"/>
            <a:ext cx="8229600" cy="2308324"/>
          </a:xfrm>
          <a:prstGeom prst="rect">
            <a:avLst/>
          </a:prstGeom>
          <a:noFill/>
        </p:spPr>
        <p:txBody>
          <a:bodyPr wrap="square" rtlCol="0">
            <a:spAutoFit/>
          </a:bodyPr>
          <a:lstStyle/>
          <a:p>
            <a:pPr algn="ctr"/>
            <a:r>
              <a:rPr lang="en-US" sz="4800" u="sng" dirty="0" err="1">
                <a:solidFill>
                  <a:schemeClr val="bg1"/>
                </a:solidFill>
                <a:latin typeface="Times New Roman" pitchFamily="18" charset="0"/>
                <a:cs typeface="Times New Roman" pitchFamily="18" charset="0"/>
              </a:rPr>
              <a:t>Tập</a:t>
            </a:r>
            <a:r>
              <a:rPr lang="en-US" sz="4800" u="sng" dirty="0">
                <a:solidFill>
                  <a:schemeClr val="bg1"/>
                </a:solidFill>
                <a:latin typeface="Times New Roman" pitchFamily="18" charset="0"/>
                <a:cs typeface="Times New Roman" pitchFamily="18" charset="0"/>
              </a:rPr>
              <a:t> </a:t>
            </a:r>
            <a:r>
              <a:rPr lang="en-US" sz="4800" u="sng" dirty="0" err="1">
                <a:solidFill>
                  <a:schemeClr val="bg1"/>
                </a:solidFill>
                <a:latin typeface="Times New Roman" pitchFamily="18" charset="0"/>
                <a:cs typeface="Times New Roman" pitchFamily="18" charset="0"/>
              </a:rPr>
              <a:t>đọc</a:t>
            </a:r>
            <a:r>
              <a:rPr lang="en-US" sz="4800" u="sng" dirty="0">
                <a:solidFill>
                  <a:schemeClr val="bg1"/>
                </a:solidFill>
                <a:latin typeface="Times New Roman" pitchFamily="18" charset="0"/>
                <a:cs typeface="Times New Roman" pitchFamily="18" charset="0"/>
              </a:rPr>
              <a:t> - </a:t>
            </a:r>
            <a:r>
              <a:rPr lang="en-US" sz="4800" u="sng" dirty="0" err="1">
                <a:solidFill>
                  <a:schemeClr val="bg1"/>
                </a:solidFill>
                <a:latin typeface="Times New Roman" pitchFamily="18" charset="0"/>
                <a:cs typeface="Times New Roman" pitchFamily="18" charset="0"/>
              </a:rPr>
              <a:t>Kể</a:t>
            </a:r>
            <a:r>
              <a:rPr lang="en-US" sz="4800" u="sng" dirty="0">
                <a:solidFill>
                  <a:schemeClr val="bg1"/>
                </a:solidFill>
                <a:latin typeface="Times New Roman" pitchFamily="18" charset="0"/>
                <a:cs typeface="Times New Roman" pitchFamily="18" charset="0"/>
              </a:rPr>
              <a:t> </a:t>
            </a:r>
            <a:r>
              <a:rPr lang="en-US" sz="4800" u="sng" dirty="0" err="1">
                <a:solidFill>
                  <a:schemeClr val="bg1"/>
                </a:solidFill>
                <a:latin typeface="Times New Roman" pitchFamily="18" charset="0"/>
                <a:cs typeface="Times New Roman" pitchFamily="18" charset="0"/>
              </a:rPr>
              <a:t>chuyện</a:t>
            </a:r>
            <a:endParaRPr lang="en-US" sz="4800" u="sng" dirty="0">
              <a:solidFill>
                <a:schemeClr val="bg1"/>
              </a:solidFill>
              <a:latin typeface="Times New Roman" pitchFamily="18" charset="0"/>
              <a:cs typeface="Times New Roman" pitchFamily="18" charset="0"/>
            </a:endParaRPr>
          </a:p>
          <a:p>
            <a:pPr algn="ctr"/>
            <a:r>
              <a:rPr lang="en-US" sz="4800" dirty="0" err="1">
                <a:solidFill>
                  <a:srgbClr val="FFFF00"/>
                </a:solidFill>
                <a:latin typeface="Times New Roman" pitchFamily="18" charset="0"/>
                <a:cs typeface="Times New Roman" pitchFamily="18" charset="0"/>
              </a:rPr>
              <a:t>Nhà</a:t>
            </a:r>
            <a:r>
              <a:rPr lang="en-US" sz="4800" dirty="0">
                <a:solidFill>
                  <a:srgbClr val="FFFF00"/>
                </a:solidFill>
                <a:latin typeface="Times New Roman" pitchFamily="18" charset="0"/>
                <a:cs typeface="Times New Roman" pitchFamily="18" charset="0"/>
              </a:rPr>
              <a:t> </a:t>
            </a:r>
            <a:r>
              <a:rPr lang="en-US" sz="4800" dirty="0" err="1">
                <a:solidFill>
                  <a:srgbClr val="FFFF00"/>
                </a:solidFill>
                <a:latin typeface="Times New Roman" pitchFamily="18" charset="0"/>
                <a:cs typeface="Times New Roman" pitchFamily="18" charset="0"/>
              </a:rPr>
              <a:t>bác</a:t>
            </a:r>
            <a:r>
              <a:rPr lang="en-US" sz="4800" dirty="0">
                <a:solidFill>
                  <a:srgbClr val="FFFF00"/>
                </a:solidFill>
                <a:latin typeface="Times New Roman" pitchFamily="18" charset="0"/>
                <a:cs typeface="Times New Roman" pitchFamily="18" charset="0"/>
              </a:rPr>
              <a:t> </a:t>
            </a:r>
            <a:r>
              <a:rPr lang="en-US" sz="4800" dirty="0" err="1">
                <a:solidFill>
                  <a:srgbClr val="FFFF00"/>
                </a:solidFill>
                <a:latin typeface="Times New Roman" pitchFamily="18" charset="0"/>
                <a:cs typeface="Times New Roman" pitchFamily="18" charset="0"/>
              </a:rPr>
              <a:t>học</a:t>
            </a:r>
            <a:r>
              <a:rPr lang="en-US" sz="4800" dirty="0">
                <a:solidFill>
                  <a:srgbClr val="FFFF00"/>
                </a:solidFill>
                <a:latin typeface="Times New Roman" pitchFamily="18" charset="0"/>
                <a:cs typeface="Times New Roman" pitchFamily="18" charset="0"/>
              </a:rPr>
              <a:t> </a:t>
            </a:r>
            <a:r>
              <a:rPr lang="en-US" sz="4800" dirty="0" err="1">
                <a:solidFill>
                  <a:srgbClr val="FFFF00"/>
                </a:solidFill>
                <a:latin typeface="Times New Roman" pitchFamily="18" charset="0"/>
                <a:cs typeface="Times New Roman" pitchFamily="18" charset="0"/>
              </a:rPr>
              <a:t>và</a:t>
            </a:r>
            <a:r>
              <a:rPr lang="en-US" sz="4800" dirty="0">
                <a:solidFill>
                  <a:srgbClr val="FFFF00"/>
                </a:solidFill>
                <a:latin typeface="Times New Roman" pitchFamily="18" charset="0"/>
                <a:cs typeface="Times New Roman" pitchFamily="18" charset="0"/>
              </a:rPr>
              <a:t> </a:t>
            </a:r>
            <a:r>
              <a:rPr lang="en-US" sz="4800" dirty="0" err="1">
                <a:solidFill>
                  <a:srgbClr val="FFFF00"/>
                </a:solidFill>
                <a:latin typeface="Times New Roman" pitchFamily="18" charset="0"/>
                <a:cs typeface="Times New Roman" pitchFamily="18" charset="0"/>
              </a:rPr>
              <a:t>bà</a:t>
            </a:r>
            <a:r>
              <a:rPr lang="en-US" sz="4800" dirty="0">
                <a:solidFill>
                  <a:srgbClr val="FFFF00"/>
                </a:solidFill>
                <a:latin typeface="Times New Roman" pitchFamily="18" charset="0"/>
                <a:cs typeface="Times New Roman" pitchFamily="18" charset="0"/>
              </a:rPr>
              <a:t> </a:t>
            </a:r>
            <a:r>
              <a:rPr lang="en-US" sz="4800" dirty="0" err="1">
                <a:solidFill>
                  <a:srgbClr val="FFFF00"/>
                </a:solidFill>
                <a:latin typeface="Times New Roman" pitchFamily="18" charset="0"/>
                <a:cs typeface="Times New Roman" pitchFamily="18" charset="0"/>
              </a:rPr>
              <a:t>cụ</a:t>
            </a:r>
            <a:r>
              <a:rPr lang="en-US" sz="4800" dirty="0">
                <a:solidFill>
                  <a:srgbClr val="FFFF00"/>
                </a:solidFill>
                <a:latin typeface="Times New Roman" pitchFamily="18" charset="0"/>
                <a:cs typeface="Times New Roman" pitchFamily="18" charset="0"/>
              </a:rPr>
              <a:t> </a:t>
            </a:r>
          </a:p>
          <a:p>
            <a:pPr algn="ctr"/>
            <a:r>
              <a:rPr lang="en-US" sz="4800" dirty="0">
                <a:solidFill>
                  <a:schemeClr val="bg1"/>
                </a:solidFill>
                <a:latin typeface="Times New Roman" pitchFamily="18" charset="0"/>
                <a:cs typeface="Times New Roman" pitchFamily="18" charset="0"/>
              </a:rPr>
              <a:t> </a:t>
            </a:r>
          </a:p>
        </p:txBody>
      </p:sp>
      <p:cxnSp>
        <p:nvCxnSpPr>
          <p:cNvPr id="4" name="Straight Connector 3"/>
          <p:cNvCxnSpPr/>
          <p:nvPr/>
        </p:nvCxnSpPr>
        <p:spPr>
          <a:xfrm>
            <a:off x="4702318" y="1733550"/>
            <a:ext cx="0" cy="3124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66800" y="1600438"/>
            <a:ext cx="2743200" cy="707886"/>
          </a:xfrm>
          <a:prstGeom prst="rect">
            <a:avLst/>
          </a:prstGeom>
          <a:noFill/>
        </p:spPr>
        <p:txBody>
          <a:bodyPr wrap="square" rtlCol="0">
            <a:spAutoFit/>
          </a:bodyPr>
          <a:lstStyle/>
          <a:p>
            <a:r>
              <a:rPr lang="en-US" sz="4000" u="sng" dirty="0" err="1">
                <a:solidFill>
                  <a:schemeClr val="bg1"/>
                </a:solidFill>
                <a:latin typeface="Times New Roman" pitchFamily="18" charset="0"/>
                <a:cs typeface="Times New Roman" pitchFamily="18" charset="0"/>
              </a:rPr>
              <a:t>Luyện</a:t>
            </a:r>
            <a:r>
              <a:rPr lang="en-US" sz="4000" u="sng" dirty="0">
                <a:solidFill>
                  <a:schemeClr val="bg1"/>
                </a:solidFill>
                <a:latin typeface="Times New Roman" pitchFamily="18" charset="0"/>
                <a:cs typeface="Times New Roman" pitchFamily="18" charset="0"/>
              </a:rPr>
              <a:t> </a:t>
            </a:r>
            <a:r>
              <a:rPr lang="en-US" sz="4000" u="sng" dirty="0" err="1">
                <a:solidFill>
                  <a:schemeClr val="bg1"/>
                </a:solidFill>
                <a:latin typeface="Times New Roman" pitchFamily="18" charset="0"/>
                <a:cs typeface="Times New Roman" pitchFamily="18" charset="0"/>
              </a:rPr>
              <a:t>đọc</a:t>
            </a:r>
            <a:endParaRPr lang="en-US" sz="4000" u="sng" dirty="0">
              <a:solidFill>
                <a:schemeClr val="bg1"/>
              </a:solidFill>
              <a:latin typeface="Times New Roman" pitchFamily="18" charset="0"/>
              <a:cs typeface="Times New Roman" pitchFamily="18" charset="0"/>
            </a:endParaRPr>
          </a:p>
        </p:txBody>
      </p:sp>
      <p:sp>
        <p:nvSpPr>
          <p:cNvPr id="6" name="TextBox 5"/>
          <p:cNvSpPr txBox="1"/>
          <p:nvPr/>
        </p:nvSpPr>
        <p:spPr>
          <a:xfrm>
            <a:off x="5029200" y="1600438"/>
            <a:ext cx="3962400" cy="707886"/>
          </a:xfrm>
          <a:prstGeom prst="rect">
            <a:avLst/>
          </a:prstGeom>
          <a:noFill/>
        </p:spPr>
        <p:txBody>
          <a:bodyPr wrap="square" rtlCol="0">
            <a:spAutoFit/>
          </a:bodyPr>
          <a:lstStyle/>
          <a:p>
            <a:r>
              <a:rPr lang="en-US" sz="4000" u="sng" dirty="0" err="1">
                <a:solidFill>
                  <a:schemeClr val="bg1"/>
                </a:solidFill>
                <a:latin typeface="Times New Roman" pitchFamily="18" charset="0"/>
                <a:cs typeface="Times New Roman" pitchFamily="18" charset="0"/>
              </a:rPr>
              <a:t>Tìm</a:t>
            </a:r>
            <a:r>
              <a:rPr lang="en-US" sz="4000" u="sng" dirty="0">
                <a:solidFill>
                  <a:schemeClr val="bg1"/>
                </a:solidFill>
                <a:latin typeface="Times New Roman" pitchFamily="18" charset="0"/>
                <a:cs typeface="Times New Roman" pitchFamily="18" charset="0"/>
              </a:rPr>
              <a:t> </a:t>
            </a:r>
            <a:r>
              <a:rPr lang="en-US" sz="4000" u="sng" dirty="0" err="1">
                <a:solidFill>
                  <a:schemeClr val="bg1"/>
                </a:solidFill>
                <a:latin typeface="Times New Roman" pitchFamily="18" charset="0"/>
                <a:cs typeface="Times New Roman" pitchFamily="18" charset="0"/>
              </a:rPr>
              <a:t>hiểu</a:t>
            </a:r>
            <a:r>
              <a:rPr lang="en-US" sz="4000" u="sng" dirty="0">
                <a:solidFill>
                  <a:schemeClr val="bg1"/>
                </a:solidFill>
                <a:latin typeface="Times New Roman" pitchFamily="18" charset="0"/>
                <a:cs typeface="Times New Roman" pitchFamily="18" charset="0"/>
              </a:rPr>
              <a:t> </a:t>
            </a:r>
            <a:r>
              <a:rPr lang="en-US" sz="4000" u="sng" dirty="0" err="1">
                <a:solidFill>
                  <a:schemeClr val="bg1"/>
                </a:solidFill>
                <a:latin typeface="Times New Roman" pitchFamily="18" charset="0"/>
                <a:cs typeface="Times New Roman" pitchFamily="18" charset="0"/>
              </a:rPr>
              <a:t>bài</a:t>
            </a:r>
            <a:endParaRPr lang="en-US" sz="4000" u="sng" dirty="0">
              <a:solidFill>
                <a:schemeClr val="bg1"/>
              </a:solidFill>
              <a:latin typeface="Times New Roman" pitchFamily="18" charset="0"/>
              <a:cs typeface="Times New Roman" pitchFamily="18" charset="0"/>
            </a:endParaRPr>
          </a:p>
        </p:txBody>
      </p:sp>
      <p:sp>
        <p:nvSpPr>
          <p:cNvPr id="7" name="TextBox 6">
            <a:hlinkClick r:id="rId3" action="ppaction://hlinksldjump"/>
          </p:cNvPr>
          <p:cNvSpPr txBox="1"/>
          <p:nvPr/>
        </p:nvSpPr>
        <p:spPr>
          <a:xfrm>
            <a:off x="4751705" y="2327374"/>
            <a:ext cx="4114800"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học</a:t>
            </a:r>
            <a:endParaRPr lang="en-US" sz="4000" dirty="0">
              <a:solidFill>
                <a:schemeClr val="bg1"/>
              </a:solidFill>
              <a:latin typeface="Times New Roman" pitchFamily="18" charset="0"/>
              <a:cs typeface="Times New Roman" pitchFamily="18" charset="0"/>
            </a:endParaRPr>
          </a:p>
        </p:txBody>
      </p:sp>
      <p:sp>
        <p:nvSpPr>
          <p:cNvPr id="8" name="TextBox 7">
            <a:hlinkClick r:id="rId4" action="ppaction://hlinksldjump"/>
          </p:cNvPr>
          <p:cNvSpPr txBox="1"/>
          <p:nvPr/>
        </p:nvSpPr>
        <p:spPr>
          <a:xfrm>
            <a:off x="4926965" y="2968847"/>
            <a:ext cx="4114800" cy="707886"/>
          </a:xfrm>
          <a:prstGeom prst="rect">
            <a:avLst/>
          </a:prstGeom>
          <a:noFill/>
        </p:spPr>
        <p:txBody>
          <a:bodyPr wrap="square" rtlCol="0">
            <a:spAutoFit/>
          </a:bodyPr>
          <a:lstStyle/>
          <a:p>
            <a:r>
              <a:rPr lang="en-US" sz="4000" dirty="0" err="1">
                <a:solidFill>
                  <a:schemeClr val="bg1"/>
                </a:solidFill>
                <a:latin typeface="Times New Roman" pitchFamily="18" charset="0"/>
                <a:cs typeface="Times New Roman" pitchFamily="18" charset="0"/>
              </a:rPr>
              <a:t>Cười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móm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mém</a:t>
            </a:r>
            <a:r>
              <a:rPr lang="en-US" sz="4000" dirty="0">
                <a:solidFill>
                  <a:schemeClr val="bg1"/>
                </a:solidFill>
                <a:latin typeface="Times New Roman" pitchFamily="18" charset="0"/>
                <a:cs typeface="Times New Roman" pitchFamily="18" charset="0"/>
              </a:rPr>
              <a:t> </a:t>
            </a:r>
          </a:p>
        </p:txBody>
      </p:sp>
      <p:pic>
        <p:nvPicPr>
          <p:cNvPr id="3075" name="Picture 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526602"/>
            <a:ext cx="615950" cy="61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hlinkClick r:id="rId7"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8050" y="4526602"/>
            <a:ext cx="615950" cy="61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eart 8">
            <a:hlinkClick r:id="rId8" action="ppaction://hlinksldjump"/>
          </p:cNvPr>
          <p:cNvSpPr/>
          <p:nvPr/>
        </p:nvSpPr>
        <p:spPr>
          <a:xfrm>
            <a:off x="8424660" y="133350"/>
            <a:ext cx="609600" cy="533400"/>
          </a:xfrm>
          <a:prstGeom prst="heart">
            <a:avLst/>
          </a:prstGeom>
          <a:scene3d>
            <a:camera prst="isometricBottomDown"/>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TextBox 9"/>
          <p:cNvSpPr txBox="1"/>
          <p:nvPr/>
        </p:nvSpPr>
        <p:spPr>
          <a:xfrm>
            <a:off x="0" y="2322556"/>
            <a:ext cx="5029200" cy="2123658"/>
          </a:xfrm>
          <a:prstGeom prst="rect">
            <a:avLst/>
          </a:prstGeom>
          <a:noFill/>
        </p:spPr>
        <p:txBody>
          <a:bodyPr wrap="square" rtlCol="0">
            <a:spAutoFit/>
          </a:bodyPr>
          <a:lstStyle/>
          <a:p>
            <a:r>
              <a:rPr lang="en-US" sz="4400" dirty="0">
                <a:solidFill>
                  <a:schemeClr val="bg1"/>
                </a:solidFill>
                <a:latin typeface="Times New Roman" pitchFamily="18" charset="0"/>
                <a:cs typeface="Times New Roman" pitchFamily="18" charset="0"/>
              </a:rPr>
              <a:t>Ê-</a:t>
            </a:r>
            <a:r>
              <a:rPr lang="en-US" sz="4400" dirty="0" err="1">
                <a:solidFill>
                  <a:schemeClr val="bg1"/>
                </a:solidFill>
                <a:latin typeface="Times New Roman" pitchFamily="18" charset="0"/>
                <a:cs typeface="Times New Roman" pitchFamily="18" charset="0"/>
              </a:rPr>
              <a:t>đi</a:t>
            </a:r>
            <a:r>
              <a:rPr lang="en-US" sz="4400" dirty="0">
                <a:solidFill>
                  <a:schemeClr val="bg1"/>
                </a:solidFill>
                <a:latin typeface="Times New Roman" pitchFamily="18" charset="0"/>
                <a:cs typeface="Times New Roman" pitchFamily="18" charset="0"/>
              </a:rPr>
              <a:t>-</a:t>
            </a:r>
            <a:r>
              <a:rPr lang="en-US" sz="4400" dirty="0" err="1">
                <a:solidFill>
                  <a:schemeClr val="bg1"/>
                </a:solidFill>
                <a:latin typeface="Times New Roman" pitchFamily="18" charset="0"/>
                <a:cs typeface="Times New Roman" pitchFamily="18" charset="0"/>
              </a:rPr>
              <a:t>xơn</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đèn</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điện</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loé</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lên</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móm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mém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hlinkClick r:id="rId9" action="ppaction://hlinksldjump"/>
              </a:rPr>
              <a:t>miệt</a:t>
            </a:r>
            <a:r>
              <a:rPr lang="en-US" sz="4400" dirty="0">
                <a:solidFill>
                  <a:schemeClr val="bg1"/>
                </a:solidFill>
                <a:latin typeface="Times New Roman" pitchFamily="18" charset="0"/>
                <a:cs typeface="Times New Roman" pitchFamily="18" charset="0"/>
                <a:hlinkClick r:id="rId9" action="ppaction://hlinksldjump"/>
              </a:rPr>
              <a:t> </a:t>
            </a:r>
            <a:r>
              <a:rPr lang="en-US" sz="4400" dirty="0" err="1">
                <a:solidFill>
                  <a:schemeClr val="bg1"/>
                </a:solidFill>
                <a:latin typeface="Times New Roman" pitchFamily="18" charset="0"/>
                <a:cs typeface="Times New Roman" pitchFamily="18" charset="0"/>
                <a:hlinkClick r:id="rId9" action="ppaction://hlinksldjump"/>
              </a:rPr>
              <a:t>mài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hlinkClick r:id="rId10" action="ppaction://hlinksldjump"/>
              </a:rPr>
              <a:t>thùm</a:t>
            </a:r>
            <a:r>
              <a:rPr lang="en-US" sz="4400" dirty="0">
                <a:solidFill>
                  <a:schemeClr val="bg1"/>
                </a:solidFill>
                <a:latin typeface="Times New Roman" pitchFamily="18" charset="0"/>
                <a:cs typeface="Times New Roman" pitchFamily="18" charset="0"/>
                <a:hlinkClick r:id="rId10" action="ppaction://hlinksldjump"/>
              </a:rPr>
              <a:t> </a:t>
            </a:r>
            <a:r>
              <a:rPr lang="en-US" sz="4400" dirty="0" err="1">
                <a:solidFill>
                  <a:schemeClr val="bg1"/>
                </a:solidFill>
                <a:latin typeface="Times New Roman" pitchFamily="18" charset="0"/>
                <a:cs typeface="Times New Roman" pitchFamily="18" charset="0"/>
                <a:hlinkClick r:id="rId10" action="ppaction://hlinksldjump"/>
              </a:rPr>
              <a:t>thụp</a:t>
            </a:r>
            <a:r>
              <a:rPr lang="en-US" sz="4400" dirty="0">
                <a:solidFill>
                  <a:schemeClr val="bg1"/>
                </a:solidFill>
                <a:latin typeface="Times New Roman" pitchFamily="18" charset="0"/>
                <a:cs typeface="Times New Roman" pitchFamily="18" charset="0"/>
                <a:hlinkClick r:id="rId10" action="ppaction://hlinksldjump"/>
              </a:rPr>
              <a:t> </a:t>
            </a:r>
            <a:endParaRPr lang="en-US" sz="4400" dirty="0">
              <a:solidFill>
                <a:schemeClr val="bg1"/>
              </a:solidFill>
              <a:latin typeface="Times New Roman" pitchFamily="18" charset="0"/>
              <a:cs typeface="Times New Roman" pitchFamily="18" charset="0"/>
            </a:endParaRPr>
          </a:p>
        </p:txBody>
      </p:sp>
      <p:cxnSp>
        <p:nvCxnSpPr>
          <p:cNvPr id="12" name="Straight Connector 11"/>
          <p:cNvCxnSpPr/>
          <p:nvPr/>
        </p:nvCxnSpPr>
        <p:spPr>
          <a:xfrm>
            <a:off x="2667000" y="295275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41868" y="2952750"/>
            <a:ext cx="7253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5008" y="367539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05050" y="3686820"/>
            <a:ext cx="723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81400" y="367539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53000" y="3661246"/>
            <a:ext cx="4114800" cy="707886"/>
          </a:xfrm>
          <a:prstGeom prst="rect">
            <a:avLst/>
          </a:prstGeom>
          <a:noFill/>
        </p:spPr>
        <p:txBody>
          <a:bodyPr wrap="square" rtlCol="0">
            <a:spAutoFit/>
          </a:bodyPr>
          <a:lstStyle/>
          <a:p>
            <a:r>
              <a:rPr lang="en-US" sz="4000" dirty="0" err="1">
                <a:solidFill>
                  <a:schemeClr val="bg1"/>
                </a:solidFill>
                <a:latin typeface="Times New Roman" pitchFamily="18" charset="0"/>
                <a:cs typeface="Times New Roman" pitchFamily="18" charset="0"/>
              </a:rPr>
              <a:t>ùn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ùn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kéo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39491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0"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0" y="0"/>
            <a:ext cx="4419600" cy="5143500"/>
          </a:xfrm>
        </p:spPr>
        <p:txBody>
          <a:bodyPr>
            <a:normAutofit/>
          </a:bodyPr>
          <a:lstStyle/>
          <a:p>
            <a:pPr marL="0" indent="0">
              <a:buNone/>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1. Ê-đi-xơn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   </a:t>
            </a:r>
            <a:endParaRPr lang="en-US" sz="1800" dirty="0">
              <a:latin typeface="Times New Roman" pitchFamily="18" charset="0"/>
              <a:cs typeface="Times New Roman" pitchFamily="18" charset="0"/>
            </a:endParaRPr>
          </a:p>
          <a:p>
            <a:pPr marL="0" indent="0">
              <a:buNone/>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2. Lúc ấy, Ê-đi-xơn chợt đi qua. Ông dừng lại hỏi chuyện. Bà cụ nói: </a:t>
            </a:r>
          </a:p>
          <a:p>
            <a:pPr marL="0" indent="0">
              <a:buNone/>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 Già đã phải đi bộ gần ba giờ đồng hồ để được nhìn tận mắt cái đèn điện. Giá ông Ê-đi-xơn làm được cái xe chở người già đi nơi này nơi khác có phải may mắn hơn cho già không?</a:t>
            </a:r>
          </a:p>
          <a:p>
            <a:pPr marL="0" indent="0">
              <a:buNone/>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 Thưa cụ, tôi tưởng vẫn có xe ngựa chở khách chứ?</a:t>
            </a:r>
          </a:p>
          <a:p>
            <a:pPr marL="0" indent="0">
              <a:buNone/>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 Đi xe ấy thì ốm mất. Già chỉ muốn có một thứ xe không cần ngựa kéo mà lại thật êm.</a:t>
            </a:r>
          </a:p>
          <a:p>
            <a:pPr marL="0" indent="0">
              <a:buNone/>
            </a:pPr>
            <a:endParaRPr lang="en-US" sz="800" dirty="0"/>
          </a:p>
        </p:txBody>
      </p:sp>
      <p:sp>
        <p:nvSpPr>
          <p:cNvPr id="5" name="Content Placeholder 4"/>
          <p:cNvSpPr>
            <a:spLocks noGrp="1"/>
          </p:cNvSpPr>
          <p:nvPr>
            <p:ph sz="half" idx="2"/>
          </p:nvPr>
        </p:nvSpPr>
        <p:spPr>
          <a:xfrm>
            <a:off x="4419600" y="0"/>
            <a:ext cx="4724400" cy="5139559"/>
          </a:xfrm>
        </p:spPr>
        <p:txBody>
          <a:bodyPr>
            <a:noAutofit/>
          </a:bodyPr>
          <a:lstStyle/>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3. Nghe bà cụ nói vậy, bỗng một ý nghĩ lóe lên trong đầu Ê-đi-xơn. Ông reo lên:</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 Cụ ơi! Tôi là Ê-đi-xơn đây. Nhờ cụ mà tôi nảy ra ý định làm một cái xe chạy bằng dòng điện đấy.</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Bà cụ vô cùng ngạc nhiên khi thấy nhà bác học cũng bình thường như mọi người khác. Lúc chia tay, Ê-đi-xơn bảo:</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 Tôi sẽ mời cụ đi chuyến xe điện đầu tiên.</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 Thế nào già cũng đến... Nhưng ông phải làm nhanh lên nhé, kẻo tuổi già chẳng còn được bao lâu đâu.</a:t>
            </a:r>
          </a:p>
          <a:p>
            <a:pPr marL="0" indent="0">
              <a:buNone/>
            </a:pPr>
            <a:r>
              <a:rPr lang="vi-VN" sz="1500" dirty="0">
                <a:latin typeface="Times New Roman" panose="02020603050405020304" pitchFamily="18" charset="0"/>
                <a:cs typeface="Times New Roman" panose="02020603050405020304" pitchFamily="18" charset="0"/>
              </a:rPr>
              <a:t>   4. Từ lần gặp bà cụ, Ê-đi-xơn miệt mài với công việc chế tạo xe điện và đã thành công.</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Hôm chạy thử xe điện, người ta xếp hàng dài để mua vé. Ê-đi-xơn mời bà cụ dạo nọ đi chuyến đầu tiên. Đến ga, ông bảo:</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 Tôi giữ đúng lời hứa với cụ rồi nhé!</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Bà cụ cười móm mém:</a:t>
            </a:r>
          </a:p>
          <a:p>
            <a:pPr marL="0" indent="0">
              <a:buNone/>
            </a:pPr>
            <a:r>
              <a:rPr lang="en-US" sz="1500" dirty="0">
                <a:latin typeface="Times New Roman" panose="02020603050405020304" pitchFamily="18" charset="0"/>
                <a:cs typeface="Times New Roman" panose="02020603050405020304" pitchFamily="18" charset="0"/>
              </a:rPr>
              <a:t>  </a:t>
            </a:r>
            <a:r>
              <a:rPr lang="vi-VN" sz="1500" dirty="0">
                <a:latin typeface="Times New Roman" panose="02020603050405020304" pitchFamily="18" charset="0"/>
                <a:cs typeface="Times New Roman" panose="02020603050405020304" pitchFamily="18" charset="0"/>
              </a:rPr>
              <a:t>- Cảm ơn ông. Giờ thì già có thể đi chơi cả ngày với chiếc xe này rồi!</a:t>
            </a:r>
          </a:p>
          <a:p>
            <a:pPr marL="0" indent="0" algn="r">
              <a:buNone/>
            </a:pPr>
            <a:r>
              <a:rPr lang="vi-VN" sz="1500" i="1" dirty="0">
                <a:latin typeface="Times New Roman" panose="02020603050405020304" pitchFamily="18" charset="0"/>
                <a:cs typeface="Times New Roman" panose="02020603050405020304" pitchFamily="18" charset="0"/>
              </a:rPr>
              <a:t>Theo</a:t>
            </a:r>
            <a:r>
              <a:rPr lang="vi-VN" sz="1500" dirty="0">
                <a:latin typeface="Times New Roman" panose="02020603050405020304" pitchFamily="18" charset="0"/>
                <a:cs typeface="Times New Roman" panose="02020603050405020304" pitchFamily="18" charset="0"/>
              </a:rPr>
              <a:t> TRUYỆN ĐỌC 3, 1995</a:t>
            </a:r>
          </a:p>
          <a:p>
            <a:pPr marL="0" indent="0">
              <a:buNone/>
            </a:pPr>
            <a:endParaRPr lang="en-US" sz="15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4419600" y="0"/>
            <a:ext cx="0" cy="514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99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3350"/>
            <a:ext cx="9144000" cy="4832092"/>
          </a:xfrm>
          <a:prstGeom prst="rect">
            <a:avLst/>
          </a:prstGeom>
        </p:spPr>
        <p:txBody>
          <a:bodyPr wrap="square">
            <a:spAutoFit/>
          </a:bodyPr>
          <a:lstStyle/>
          <a:p>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1. Ê-đi-xơn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   </a:t>
            </a:r>
            <a:endParaRPr lang="en-US" sz="4400" dirty="0">
              <a:latin typeface="Times New Roman" pitchFamily="18" charset="0"/>
              <a:cs typeface="Times New Roman" pitchFamily="18" charset="0"/>
            </a:endParaRPr>
          </a:p>
        </p:txBody>
      </p:sp>
      <p:pic>
        <p:nvPicPr>
          <p:cNvPr id="2050"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4324350"/>
            <a:ext cx="768350" cy="76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5562600" y="21145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52399" y="914400"/>
            <a:ext cx="8845551" cy="144655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4400" b="1" dirty="0" err="1">
                <a:ln w="11430"/>
                <a:effectLst>
                  <a:outerShdw blurRad="50800" dist="39000" dir="5460000" algn="tl">
                    <a:srgbClr val="000000">
                      <a:alpha val="38000"/>
                    </a:srgbClr>
                  </a:outerShdw>
                </a:effectLst>
                <a:latin typeface="Times New Roman" pitchFamily="18" charset="0"/>
                <a:cs typeface="Times New Roman" pitchFamily="18" charset="0"/>
              </a:rPr>
              <a:t>Đoạn</a:t>
            </a:r>
            <a:r>
              <a:rPr lang="en-US" sz="4400" b="1" dirty="0">
                <a:ln w="11430"/>
                <a:effectLst>
                  <a:outerShdw blurRad="50800" dist="39000" dir="5460000" algn="tl">
                    <a:srgbClr val="000000">
                      <a:alpha val="38000"/>
                    </a:srgbClr>
                  </a:outerShdw>
                </a:effectLst>
                <a:latin typeface="Times New Roman" pitchFamily="18" charset="0"/>
                <a:cs typeface="Times New Roman" pitchFamily="18" charset="0"/>
              </a:rPr>
              <a:t> 1: </a:t>
            </a:r>
            <a:r>
              <a:rPr lang="en-US" sz="4400" b="1" dirty="0" err="1">
                <a:ln w="11430"/>
                <a:effectLst>
                  <a:outerShdw blurRad="50800" dist="39000" dir="5460000" algn="tl">
                    <a:srgbClr val="000000">
                      <a:alpha val="38000"/>
                    </a:srgbClr>
                  </a:outerShdw>
                </a:effectLst>
                <a:latin typeface="Times New Roman" pitchFamily="18" charset="0"/>
                <a:cs typeface="Times New Roman" pitchFamily="18" charset="0"/>
              </a:rPr>
              <a:t>Giọng</a:t>
            </a:r>
            <a:r>
              <a:rPr lang="en-US" sz="4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400" b="1" dirty="0" err="1">
                <a:ln w="11430"/>
                <a:effectLst>
                  <a:outerShdw blurRad="50800" dist="39000" dir="5460000" algn="tl">
                    <a:srgbClr val="000000">
                      <a:alpha val="38000"/>
                    </a:srgbClr>
                  </a:outerShdw>
                </a:effectLst>
                <a:latin typeface="Times New Roman" pitchFamily="18" charset="0"/>
                <a:cs typeface="Times New Roman" pitchFamily="18" charset="0"/>
              </a:rPr>
              <a:t>đọc</a:t>
            </a:r>
            <a:r>
              <a:rPr lang="en-US" sz="4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400" b="1" dirty="0" err="1">
                <a:ln w="11430"/>
                <a:effectLst>
                  <a:outerShdw blurRad="50800" dist="39000" dir="5460000" algn="tl">
                    <a:srgbClr val="000000">
                      <a:alpha val="38000"/>
                    </a:srgbClr>
                  </a:outerShdw>
                </a:effectLst>
                <a:latin typeface="Times New Roman" pitchFamily="18" charset="0"/>
                <a:cs typeface="Times New Roman" pitchFamily="18" charset="0"/>
              </a:rPr>
              <a:t>chậm</a:t>
            </a:r>
            <a:r>
              <a:rPr lang="en-US" sz="4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400" b="1" dirty="0" err="1">
                <a:ln w="11430"/>
                <a:effectLst>
                  <a:outerShdw blurRad="50800" dist="39000" dir="5460000" algn="tl">
                    <a:srgbClr val="000000">
                      <a:alpha val="38000"/>
                    </a:srgbClr>
                  </a:outerShdw>
                </a:effectLst>
                <a:latin typeface="Times New Roman" pitchFamily="18" charset="0"/>
                <a:cs typeface="Times New Roman" pitchFamily="18" charset="0"/>
              </a:rPr>
              <a:t>rãi</a:t>
            </a:r>
            <a:r>
              <a:rPr lang="en-US" sz="4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400" b="1" dirty="0" err="1">
                <a:ln w="11430"/>
                <a:effectLst>
                  <a:outerShdw blurRad="50800" dist="39000" dir="5460000" algn="tl">
                    <a:srgbClr val="000000">
                      <a:alpha val="38000"/>
                    </a:srgbClr>
                  </a:outerShdw>
                </a:effectLst>
                <a:latin typeface="Times New Roman" pitchFamily="18" charset="0"/>
                <a:cs typeface="Times New Roman" pitchFamily="18" charset="0"/>
              </a:rPr>
              <a:t>khoan</a:t>
            </a:r>
            <a:r>
              <a:rPr lang="en-US" sz="44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400" b="1" dirty="0" err="1">
                <a:ln w="11430"/>
                <a:effectLst>
                  <a:outerShdw blurRad="50800" dist="39000" dir="5460000" algn="tl">
                    <a:srgbClr val="000000">
                      <a:alpha val="38000"/>
                    </a:srgbClr>
                  </a:outerShdw>
                </a:effectLst>
                <a:latin typeface="Times New Roman" pitchFamily="18" charset="0"/>
                <a:cs typeface="Times New Roman" pitchFamily="18" charset="0"/>
              </a:rPr>
              <a:t>thai</a:t>
            </a:r>
            <a:endParaRPr lang="en-US" sz="4400" b="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7587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6" y="209550"/>
            <a:ext cx="9138844" cy="4662815"/>
          </a:xfrm>
          <a:prstGeom prst="rect">
            <a:avLst/>
          </a:prstGeom>
        </p:spPr>
        <p:txBody>
          <a:bodyPr wrap="square">
            <a:spAutoFit/>
          </a:bodyPr>
          <a:lstStyle/>
          <a:p>
            <a:r>
              <a:rPr lang="en-US" sz="3300" dirty="0">
                <a:latin typeface="Times New Roman" pitchFamily="18" charset="0"/>
                <a:cs typeface="Times New Roman" pitchFamily="18" charset="0"/>
              </a:rPr>
              <a:t>   </a:t>
            </a:r>
            <a:r>
              <a:rPr lang="vi-VN" sz="3300" dirty="0">
                <a:latin typeface="Times New Roman" pitchFamily="18" charset="0"/>
                <a:cs typeface="Times New Roman" pitchFamily="18" charset="0"/>
              </a:rPr>
              <a:t>2. Lúc ấy, Ê-đi-xơn chợt đi qua. Ông dừng lại hỏi chuyện. Bà cụ nói: </a:t>
            </a:r>
          </a:p>
          <a:p>
            <a:r>
              <a:rPr lang="en-US" sz="3300" dirty="0">
                <a:latin typeface="Times New Roman" pitchFamily="18" charset="0"/>
                <a:cs typeface="Times New Roman" pitchFamily="18" charset="0"/>
              </a:rPr>
              <a:t>   </a:t>
            </a:r>
            <a:r>
              <a:rPr lang="vi-VN" sz="3300" dirty="0">
                <a:latin typeface="Times New Roman" pitchFamily="18" charset="0"/>
                <a:cs typeface="Times New Roman" pitchFamily="18" charset="0"/>
              </a:rPr>
              <a:t>- Già đã phải đi bộ gần ba giờ đồng hồ để được nhìn tận mắt cái đèn điện. Giá ông Ê-đi-xơn làm được cái xe chở người già đi nơi này nơi khác có phải may mắn hơn cho già không?</a:t>
            </a:r>
          </a:p>
          <a:p>
            <a:r>
              <a:rPr lang="en-US" sz="3300" dirty="0">
                <a:latin typeface="Times New Roman" pitchFamily="18" charset="0"/>
                <a:cs typeface="Times New Roman" pitchFamily="18" charset="0"/>
              </a:rPr>
              <a:t>  </a:t>
            </a:r>
            <a:r>
              <a:rPr lang="vi-VN" sz="3300" dirty="0">
                <a:latin typeface="Times New Roman" pitchFamily="18" charset="0"/>
                <a:cs typeface="Times New Roman" pitchFamily="18" charset="0"/>
              </a:rPr>
              <a:t>- Thưa cụ, tôi tưởng vẫn có xe ngựa chở khách chứ?</a:t>
            </a:r>
          </a:p>
          <a:p>
            <a:r>
              <a:rPr lang="en-US" sz="3300" dirty="0">
                <a:latin typeface="Times New Roman" pitchFamily="18" charset="0"/>
                <a:cs typeface="Times New Roman" pitchFamily="18" charset="0"/>
              </a:rPr>
              <a:t>  </a:t>
            </a:r>
            <a:r>
              <a:rPr lang="vi-VN" sz="3300" dirty="0">
                <a:latin typeface="Times New Roman" pitchFamily="18" charset="0"/>
                <a:cs typeface="Times New Roman" pitchFamily="18" charset="0"/>
              </a:rPr>
              <a:t>- Đi xe ấy thì ốm mất. Già chỉ muốn có một thứ xe không cần ngựa kéo mà lại thật êm.</a:t>
            </a:r>
          </a:p>
        </p:txBody>
      </p:sp>
      <p:cxnSp>
        <p:nvCxnSpPr>
          <p:cNvPr id="8" name="Straight Connector 7"/>
          <p:cNvCxnSpPr/>
          <p:nvPr/>
        </p:nvCxnSpPr>
        <p:spPr>
          <a:xfrm flipH="1">
            <a:off x="6858000" y="1358314"/>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248400" y="2376581"/>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772400" y="2365474"/>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839200" y="3867150"/>
            <a:ext cx="762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57200" y="1222419"/>
            <a:ext cx="8915400" cy="230832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4800" b="1" dirty="0" err="1">
                <a:ln w="11430"/>
                <a:effectLst>
                  <a:outerShdw blurRad="50800" dist="39000" dir="5460000" algn="tl">
                    <a:srgbClr val="000000">
                      <a:alpha val="38000"/>
                    </a:srgbClr>
                  </a:outerShdw>
                </a:effectLst>
              </a:rPr>
              <a:t>Đoạn</a:t>
            </a:r>
            <a:r>
              <a:rPr lang="en-US" sz="4800" b="1" dirty="0">
                <a:ln w="11430"/>
                <a:effectLst>
                  <a:outerShdw blurRad="50800" dist="39000" dir="5460000" algn="tl">
                    <a:srgbClr val="000000">
                      <a:alpha val="38000"/>
                    </a:srgbClr>
                  </a:outerShdw>
                </a:effectLst>
              </a:rPr>
              <a:t> 2: </a:t>
            </a:r>
            <a:r>
              <a:rPr lang="en-US" sz="4800" b="1" dirty="0" err="1">
                <a:ln w="11430"/>
                <a:effectLst>
                  <a:outerShdw blurRad="50800" dist="39000" dir="5460000" algn="tl">
                    <a:srgbClr val="000000">
                      <a:alpha val="38000"/>
                    </a:srgbClr>
                  </a:outerShdw>
                </a:effectLst>
              </a:rPr>
              <a:t>Giọng</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bà</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cụ</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chậm</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chạp</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mệt</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mỏi</a:t>
            </a:r>
            <a:r>
              <a:rPr lang="en-US" sz="4800" b="1" dirty="0">
                <a:ln w="11430"/>
                <a:effectLst>
                  <a:outerShdw blurRad="50800" dist="39000" dir="5460000" algn="tl">
                    <a:srgbClr val="000000">
                      <a:alpha val="38000"/>
                    </a:srgbClr>
                  </a:outerShdw>
                </a:effectLst>
              </a:rPr>
              <a:t>; </a:t>
            </a:r>
          </a:p>
          <a:p>
            <a:pPr>
              <a:defRPr/>
            </a:pPr>
            <a:r>
              <a:rPr lang="en-US" sz="4800" b="1" dirty="0">
                <a:ln w="11430"/>
                <a:effectLst>
                  <a:outerShdw blurRad="50800" dist="39000" dir="5460000" algn="tl">
                    <a:srgbClr val="000000">
                      <a:alpha val="38000"/>
                    </a:srgbClr>
                  </a:outerShdw>
                </a:effectLst>
              </a:rPr>
              <a:t>Ê-</a:t>
            </a:r>
            <a:r>
              <a:rPr lang="en-US" sz="4800" b="1" dirty="0" err="1">
                <a:ln w="11430"/>
                <a:effectLst>
                  <a:outerShdw blurRad="50800" dist="39000" dir="5460000" algn="tl">
                    <a:srgbClr val="000000">
                      <a:alpha val="38000"/>
                    </a:srgbClr>
                  </a:outerShdw>
                </a:effectLst>
              </a:rPr>
              <a:t>đi</a:t>
            </a:r>
            <a:r>
              <a:rPr lang="en-US" sz="4800" b="1" dirty="0">
                <a:ln w="11430"/>
                <a:effectLst>
                  <a:outerShdw blurRad="50800" dist="39000" dir="5460000" algn="tl">
                    <a:srgbClr val="000000">
                      <a:alpha val="38000"/>
                    </a:srgbClr>
                  </a:outerShdw>
                </a:effectLst>
              </a:rPr>
              <a:t>-</a:t>
            </a:r>
            <a:r>
              <a:rPr lang="en-US" sz="4800" b="1" dirty="0" err="1">
                <a:ln w="11430"/>
                <a:effectLst>
                  <a:outerShdw blurRad="50800" dist="39000" dir="5460000" algn="tl">
                    <a:srgbClr val="000000">
                      <a:alpha val="38000"/>
                    </a:srgbClr>
                  </a:outerShdw>
                </a:effectLst>
              </a:rPr>
              <a:t>xơn</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hỏi</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giọng</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ngạc</a:t>
            </a:r>
            <a:r>
              <a:rPr lang="en-US" sz="4800" b="1" dirty="0">
                <a:ln w="11430"/>
                <a:effectLst>
                  <a:outerShdw blurRad="50800" dist="39000" dir="5460000" algn="tl">
                    <a:srgbClr val="000000">
                      <a:alpha val="38000"/>
                    </a:srgbClr>
                  </a:outerShdw>
                </a:effectLst>
              </a:rPr>
              <a:t> </a:t>
            </a:r>
            <a:r>
              <a:rPr lang="en-US" sz="4800" b="1" dirty="0" err="1">
                <a:ln w="11430"/>
                <a:effectLst>
                  <a:outerShdw blurRad="50800" dist="39000" dir="5460000" algn="tl">
                    <a:srgbClr val="000000">
                      <a:alpha val="38000"/>
                    </a:srgbClr>
                  </a:outerShdw>
                </a:effectLst>
              </a:rPr>
              <a:t>nhiên</a:t>
            </a:r>
            <a:endParaRPr lang="en-US" sz="4800" b="1" dirty="0">
              <a:ln w="11430"/>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7074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80">
                                          <p:stCondLst>
                                            <p:cond delay="0"/>
                                          </p:stCondLst>
                                        </p:cTn>
                                        <p:tgtEl>
                                          <p:spTgt spid="8"/>
                                        </p:tgtEl>
                                      </p:cBhvr>
                                    </p:animEffect>
                                    <p:anim calcmode="lin" valueType="num">
                                      <p:cBhvr>
                                        <p:cTn id="1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4" dur="26">
                                          <p:stCondLst>
                                            <p:cond delay="650"/>
                                          </p:stCondLst>
                                        </p:cTn>
                                        <p:tgtEl>
                                          <p:spTgt spid="8"/>
                                        </p:tgtEl>
                                      </p:cBhvr>
                                      <p:to x="100000" y="60000"/>
                                    </p:animScale>
                                    <p:animScale>
                                      <p:cBhvr>
                                        <p:cTn id="25" dur="166" decel="50000">
                                          <p:stCondLst>
                                            <p:cond delay="676"/>
                                          </p:stCondLst>
                                        </p:cTn>
                                        <p:tgtEl>
                                          <p:spTgt spid="8"/>
                                        </p:tgtEl>
                                      </p:cBhvr>
                                      <p:to x="100000" y="100000"/>
                                    </p:animScale>
                                    <p:animScale>
                                      <p:cBhvr>
                                        <p:cTn id="26" dur="26">
                                          <p:stCondLst>
                                            <p:cond delay="1312"/>
                                          </p:stCondLst>
                                        </p:cTn>
                                        <p:tgtEl>
                                          <p:spTgt spid="8"/>
                                        </p:tgtEl>
                                      </p:cBhvr>
                                      <p:to x="100000" y="80000"/>
                                    </p:animScale>
                                    <p:animScale>
                                      <p:cBhvr>
                                        <p:cTn id="27" dur="166" decel="50000">
                                          <p:stCondLst>
                                            <p:cond delay="1338"/>
                                          </p:stCondLst>
                                        </p:cTn>
                                        <p:tgtEl>
                                          <p:spTgt spid="8"/>
                                        </p:tgtEl>
                                      </p:cBhvr>
                                      <p:to x="100000" y="100000"/>
                                    </p:animScale>
                                    <p:animScale>
                                      <p:cBhvr>
                                        <p:cTn id="28" dur="26">
                                          <p:stCondLst>
                                            <p:cond delay="1642"/>
                                          </p:stCondLst>
                                        </p:cTn>
                                        <p:tgtEl>
                                          <p:spTgt spid="8"/>
                                        </p:tgtEl>
                                      </p:cBhvr>
                                      <p:to x="100000" y="90000"/>
                                    </p:animScale>
                                    <p:animScale>
                                      <p:cBhvr>
                                        <p:cTn id="29" dur="166" decel="50000">
                                          <p:stCondLst>
                                            <p:cond delay="1668"/>
                                          </p:stCondLst>
                                        </p:cTn>
                                        <p:tgtEl>
                                          <p:spTgt spid="8"/>
                                        </p:tgtEl>
                                      </p:cBhvr>
                                      <p:to x="100000" y="100000"/>
                                    </p:animScale>
                                    <p:animScale>
                                      <p:cBhvr>
                                        <p:cTn id="30" dur="26">
                                          <p:stCondLst>
                                            <p:cond delay="1808"/>
                                          </p:stCondLst>
                                        </p:cTn>
                                        <p:tgtEl>
                                          <p:spTgt spid="8"/>
                                        </p:tgtEl>
                                      </p:cBhvr>
                                      <p:to x="100000" y="95000"/>
                                    </p:animScale>
                                    <p:animScale>
                                      <p:cBhvr>
                                        <p:cTn id="31" dur="166" decel="50000">
                                          <p:stCondLst>
                                            <p:cond delay="1834"/>
                                          </p:stCondLst>
                                        </p:cTn>
                                        <p:tgtEl>
                                          <p:spTgt spid="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80">
                                          <p:stCondLst>
                                            <p:cond delay="0"/>
                                          </p:stCondLst>
                                        </p:cTn>
                                        <p:tgtEl>
                                          <p:spTgt spid="9"/>
                                        </p:tgtEl>
                                      </p:cBhvr>
                                    </p:animEffect>
                                    <p:anim calcmode="lin" valueType="num">
                                      <p:cBhvr>
                                        <p:cTn id="3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gtEl>
                                      </p:cBhvr>
                                      <p:to x="100000" y="60000"/>
                                    </p:animScale>
                                    <p:animScale>
                                      <p:cBhvr>
                                        <p:cTn id="43" dur="166" decel="50000">
                                          <p:stCondLst>
                                            <p:cond delay="676"/>
                                          </p:stCondLst>
                                        </p:cTn>
                                        <p:tgtEl>
                                          <p:spTgt spid="9"/>
                                        </p:tgtEl>
                                      </p:cBhvr>
                                      <p:to x="100000" y="100000"/>
                                    </p:animScale>
                                    <p:animScale>
                                      <p:cBhvr>
                                        <p:cTn id="44" dur="26">
                                          <p:stCondLst>
                                            <p:cond delay="1312"/>
                                          </p:stCondLst>
                                        </p:cTn>
                                        <p:tgtEl>
                                          <p:spTgt spid="9"/>
                                        </p:tgtEl>
                                      </p:cBhvr>
                                      <p:to x="100000" y="80000"/>
                                    </p:animScale>
                                    <p:animScale>
                                      <p:cBhvr>
                                        <p:cTn id="45" dur="166" decel="50000">
                                          <p:stCondLst>
                                            <p:cond delay="1338"/>
                                          </p:stCondLst>
                                        </p:cTn>
                                        <p:tgtEl>
                                          <p:spTgt spid="9"/>
                                        </p:tgtEl>
                                      </p:cBhvr>
                                      <p:to x="100000" y="100000"/>
                                    </p:animScale>
                                    <p:animScale>
                                      <p:cBhvr>
                                        <p:cTn id="46" dur="26">
                                          <p:stCondLst>
                                            <p:cond delay="1642"/>
                                          </p:stCondLst>
                                        </p:cTn>
                                        <p:tgtEl>
                                          <p:spTgt spid="9"/>
                                        </p:tgtEl>
                                      </p:cBhvr>
                                      <p:to x="100000" y="90000"/>
                                    </p:animScale>
                                    <p:animScale>
                                      <p:cBhvr>
                                        <p:cTn id="47" dur="166" decel="50000">
                                          <p:stCondLst>
                                            <p:cond delay="1668"/>
                                          </p:stCondLst>
                                        </p:cTn>
                                        <p:tgtEl>
                                          <p:spTgt spid="9"/>
                                        </p:tgtEl>
                                      </p:cBhvr>
                                      <p:to x="100000" y="100000"/>
                                    </p:animScale>
                                    <p:animScale>
                                      <p:cBhvr>
                                        <p:cTn id="48" dur="26">
                                          <p:stCondLst>
                                            <p:cond delay="1808"/>
                                          </p:stCondLst>
                                        </p:cTn>
                                        <p:tgtEl>
                                          <p:spTgt spid="9"/>
                                        </p:tgtEl>
                                      </p:cBhvr>
                                      <p:to x="100000" y="95000"/>
                                    </p:animScale>
                                    <p:animScale>
                                      <p:cBhvr>
                                        <p:cTn id="49" dur="166" decel="50000">
                                          <p:stCondLst>
                                            <p:cond delay="1834"/>
                                          </p:stCondLst>
                                        </p:cTn>
                                        <p:tgtEl>
                                          <p:spTgt spid="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80">
                                          <p:stCondLst>
                                            <p:cond delay="0"/>
                                          </p:stCondLst>
                                        </p:cTn>
                                        <p:tgtEl>
                                          <p:spTgt spid="10"/>
                                        </p:tgtEl>
                                      </p:cBhvr>
                                    </p:animEffect>
                                    <p:anim calcmode="lin" valueType="num">
                                      <p:cBhvr>
                                        <p:cTn id="5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0" dur="26">
                                          <p:stCondLst>
                                            <p:cond delay="650"/>
                                          </p:stCondLst>
                                        </p:cTn>
                                        <p:tgtEl>
                                          <p:spTgt spid="10"/>
                                        </p:tgtEl>
                                      </p:cBhvr>
                                      <p:to x="100000" y="60000"/>
                                    </p:animScale>
                                    <p:animScale>
                                      <p:cBhvr>
                                        <p:cTn id="61" dur="166" decel="50000">
                                          <p:stCondLst>
                                            <p:cond delay="676"/>
                                          </p:stCondLst>
                                        </p:cTn>
                                        <p:tgtEl>
                                          <p:spTgt spid="10"/>
                                        </p:tgtEl>
                                      </p:cBhvr>
                                      <p:to x="100000" y="100000"/>
                                    </p:animScale>
                                    <p:animScale>
                                      <p:cBhvr>
                                        <p:cTn id="62" dur="26">
                                          <p:stCondLst>
                                            <p:cond delay="1312"/>
                                          </p:stCondLst>
                                        </p:cTn>
                                        <p:tgtEl>
                                          <p:spTgt spid="10"/>
                                        </p:tgtEl>
                                      </p:cBhvr>
                                      <p:to x="100000" y="80000"/>
                                    </p:animScale>
                                    <p:animScale>
                                      <p:cBhvr>
                                        <p:cTn id="63" dur="166" decel="50000">
                                          <p:stCondLst>
                                            <p:cond delay="1338"/>
                                          </p:stCondLst>
                                        </p:cTn>
                                        <p:tgtEl>
                                          <p:spTgt spid="10"/>
                                        </p:tgtEl>
                                      </p:cBhvr>
                                      <p:to x="100000" y="100000"/>
                                    </p:animScale>
                                    <p:animScale>
                                      <p:cBhvr>
                                        <p:cTn id="64" dur="26">
                                          <p:stCondLst>
                                            <p:cond delay="1642"/>
                                          </p:stCondLst>
                                        </p:cTn>
                                        <p:tgtEl>
                                          <p:spTgt spid="10"/>
                                        </p:tgtEl>
                                      </p:cBhvr>
                                      <p:to x="100000" y="90000"/>
                                    </p:animScale>
                                    <p:animScale>
                                      <p:cBhvr>
                                        <p:cTn id="65" dur="166" decel="50000">
                                          <p:stCondLst>
                                            <p:cond delay="1668"/>
                                          </p:stCondLst>
                                        </p:cTn>
                                        <p:tgtEl>
                                          <p:spTgt spid="10"/>
                                        </p:tgtEl>
                                      </p:cBhvr>
                                      <p:to x="100000" y="100000"/>
                                    </p:animScale>
                                    <p:animScale>
                                      <p:cBhvr>
                                        <p:cTn id="66" dur="26">
                                          <p:stCondLst>
                                            <p:cond delay="1808"/>
                                          </p:stCondLst>
                                        </p:cTn>
                                        <p:tgtEl>
                                          <p:spTgt spid="10"/>
                                        </p:tgtEl>
                                      </p:cBhvr>
                                      <p:to x="100000" y="95000"/>
                                    </p:animScale>
                                    <p:animScale>
                                      <p:cBhvr>
                                        <p:cTn id="67" dur="166" decel="50000">
                                          <p:stCondLst>
                                            <p:cond delay="1834"/>
                                          </p:stCondLst>
                                        </p:cTn>
                                        <p:tgtEl>
                                          <p:spTgt spid="1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80">
                                          <p:stCondLst>
                                            <p:cond delay="0"/>
                                          </p:stCondLst>
                                        </p:cTn>
                                        <p:tgtEl>
                                          <p:spTgt spid="12"/>
                                        </p:tgtEl>
                                      </p:cBhvr>
                                    </p:animEffect>
                                    <p:anim calcmode="lin" valueType="num">
                                      <p:cBhvr>
                                        <p:cTn id="7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8" dur="26">
                                          <p:stCondLst>
                                            <p:cond delay="650"/>
                                          </p:stCondLst>
                                        </p:cTn>
                                        <p:tgtEl>
                                          <p:spTgt spid="12"/>
                                        </p:tgtEl>
                                      </p:cBhvr>
                                      <p:to x="100000" y="60000"/>
                                    </p:animScale>
                                    <p:animScale>
                                      <p:cBhvr>
                                        <p:cTn id="79" dur="166" decel="50000">
                                          <p:stCondLst>
                                            <p:cond delay="676"/>
                                          </p:stCondLst>
                                        </p:cTn>
                                        <p:tgtEl>
                                          <p:spTgt spid="12"/>
                                        </p:tgtEl>
                                      </p:cBhvr>
                                      <p:to x="100000" y="100000"/>
                                    </p:animScale>
                                    <p:animScale>
                                      <p:cBhvr>
                                        <p:cTn id="80" dur="26">
                                          <p:stCondLst>
                                            <p:cond delay="1312"/>
                                          </p:stCondLst>
                                        </p:cTn>
                                        <p:tgtEl>
                                          <p:spTgt spid="12"/>
                                        </p:tgtEl>
                                      </p:cBhvr>
                                      <p:to x="100000" y="80000"/>
                                    </p:animScale>
                                    <p:animScale>
                                      <p:cBhvr>
                                        <p:cTn id="81" dur="166" decel="50000">
                                          <p:stCondLst>
                                            <p:cond delay="1338"/>
                                          </p:stCondLst>
                                        </p:cTn>
                                        <p:tgtEl>
                                          <p:spTgt spid="12"/>
                                        </p:tgtEl>
                                      </p:cBhvr>
                                      <p:to x="100000" y="100000"/>
                                    </p:animScale>
                                    <p:animScale>
                                      <p:cBhvr>
                                        <p:cTn id="82" dur="26">
                                          <p:stCondLst>
                                            <p:cond delay="1642"/>
                                          </p:stCondLst>
                                        </p:cTn>
                                        <p:tgtEl>
                                          <p:spTgt spid="12"/>
                                        </p:tgtEl>
                                      </p:cBhvr>
                                      <p:to x="100000" y="90000"/>
                                    </p:animScale>
                                    <p:animScale>
                                      <p:cBhvr>
                                        <p:cTn id="83" dur="166" decel="50000">
                                          <p:stCondLst>
                                            <p:cond delay="1668"/>
                                          </p:stCondLst>
                                        </p:cTn>
                                        <p:tgtEl>
                                          <p:spTgt spid="12"/>
                                        </p:tgtEl>
                                      </p:cBhvr>
                                      <p:to x="100000" y="100000"/>
                                    </p:animScale>
                                    <p:animScale>
                                      <p:cBhvr>
                                        <p:cTn id="84" dur="26">
                                          <p:stCondLst>
                                            <p:cond delay="1808"/>
                                          </p:stCondLst>
                                        </p:cTn>
                                        <p:tgtEl>
                                          <p:spTgt spid="12"/>
                                        </p:tgtEl>
                                      </p:cBhvr>
                                      <p:to x="100000" y="95000"/>
                                    </p:animScale>
                                    <p:animScale>
                                      <p:cBhvr>
                                        <p:cTn id="8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150"/>
            <a:ext cx="9067800" cy="5016758"/>
          </a:xfrm>
          <a:prstGeom prst="rect">
            <a:avLst/>
          </a:prstGeom>
        </p:spPr>
        <p:txBody>
          <a:bodyPr wrap="square">
            <a:spAutoFit/>
          </a:bodyPr>
          <a:lstStyle/>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3. Nghe bà cụ nói vậy, bỗng một ý nghĩ l</a:t>
            </a:r>
            <a:r>
              <a:rPr lang="en-US" sz="3200" dirty="0" err="1">
                <a:latin typeface="Times New Roman" pitchFamily="18" charset="0"/>
                <a:cs typeface="Times New Roman" pitchFamily="18" charset="0"/>
              </a:rPr>
              <a:t>oé</a:t>
            </a:r>
            <a:r>
              <a:rPr lang="vi-VN" sz="3200" dirty="0">
                <a:latin typeface="Times New Roman" pitchFamily="18" charset="0"/>
                <a:cs typeface="Times New Roman" pitchFamily="18" charset="0"/>
              </a:rPr>
              <a:t> lên trong đầu Ê-đi-xơn. Ông reo lên:</a:t>
            </a: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Cụ ơi! Tôi là Ê-đi-xơn đây. Nhờ cụ mà tôi nảy ra ý định làm một cái xe chạy bằng dòng điện đấy.</a:t>
            </a:r>
          </a:p>
          <a:p>
            <a:r>
              <a:rPr lang="vi-VN" sz="3200" dirty="0">
                <a:latin typeface="Times New Roman" pitchFamily="18" charset="0"/>
                <a:cs typeface="Times New Roman" pitchFamily="18" charset="0"/>
              </a:rPr>
              <a:t>Bà cụ vô cùng ngạc nhiên khi thấy nhà bác học cũng bình thường như mọi người khác. Lúc chia tay, Ê-đi-xơn bảo:</a:t>
            </a: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Tôi sẽ mời cụ đi chuyến xe điện đầu tiên.</a:t>
            </a:r>
          </a:p>
          <a:p>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Thế nào già cũng đến... Nhưng ông phải làm nhanh lên nhé, kẻo tuổi già chẳng còn được bao lâu đâu.</a:t>
            </a:r>
          </a:p>
        </p:txBody>
      </p:sp>
      <p:sp>
        <p:nvSpPr>
          <p:cNvPr id="3" name="Rectangle 2"/>
          <p:cNvSpPr/>
          <p:nvPr/>
        </p:nvSpPr>
        <p:spPr>
          <a:xfrm>
            <a:off x="0" y="1276350"/>
            <a:ext cx="9067800" cy="230832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Đoạn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3: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Giọng</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Ê-</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đi</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xơn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reo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vui</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khi</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sáng</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kiến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chợt</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loé</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đến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giọng</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bà</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cụ</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phấn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4800" b="1" dirty="0" err="1">
                <a:ln w="11430"/>
                <a:effectLst>
                  <a:outerShdw blurRad="50800" dist="39000" dir="5460000" algn="tl">
                    <a:srgbClr val="000000">
                      <a:alpha val="38000"/>
                    </a:srgbClr>
                  </a:outerShdw>
                </a:effectLst>
                <a:latin typeface="Times New Roman" pitchFamily="18" charset="0"/>
                <a:cs typeface="Times New Roman" pitchFamily="18" charset="0"/>
              </a:rPr>
              <a:t>chấn</a:t>
            </a:r>
            <a:r>
              <a:rPr lang="en-US" sz="4800" b="1" dirty="0">
                <a:ln w="11430"/>
                <a:effectLst>
                  <a:outerShdw blurRad="50800" dist="39000" dir="5460000" algn="tl">
                    <a:srgbClr val="000000">
                      <a:alpha val="38000"/>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14816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TotalTime>
  <Words>1679</Words>
  <Application>Microsoft Office PowerPoint</Application>
  <PresentationFormat>On-screen Show (16:9)</PresentationFormat>
  <Paragraphs>141</Paragraphs>
  <Slides>38</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.VnArial</vt:lpstr>
      <vt:lpstr>.VnKoala</vt:lpstr>
      <vt:lpstr>.VnMystical</vt:lpstr>
      <vt:lpstr>.VnSouthern</vt:lpstr>
      <vt:lpstr>Arial</vt:lpstr>
      <vt:lpstr>Arial Narrow</vt:lpstr>
      <vt:lpstr>Calibri</vt:lpstr>
      <vt:lpstr>HP001 5 hàng</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Microsoft account</cp:lastModifiedBy>
  <cp:revision>44</cp:revision>
  <dcterms:created xsi:type="dcterms:W3CDTF">2020-03-31T01:22:36Z</dcterms:created>
  <dcterms:modified xsi:type="dcterms:W3CDTF">2022-02-10T03:54:19Z</dcterms:modified>
</cp:coreProperties>
</file>