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4425" r:id="rId2"/>
  </p:sldMasterIdLst>
  <p:notesMasterIdLst>
    <p:notesMasterId r:id="rId35"/>
  </p:notesMasterIdLst>
  <p:sldIdLst>
    <p:sldId id="473" r:id="rId3"/>
    <p:sldId id="426" r:id="rId4"/>
    <p:sldId id="428" r:id="rId5"/>
    <p:sldId id="430" r:id="rId6"/>
    <p:sldId id="434" r:id="rId7"/>
    <p:sldId id="476" r:id="rId8"/>
    <p:sldId id="475" r:id="rId9"/>
    <p:sldId id="375" r:id="rId10"/>
    <p:sldId id="437" r:id="rId11"/>
    <p:sldId id="439" r:id="rId12"/>
    <p:sldId id="441" r:id="rId13"/>
    <p:sldId id="443" r:id="rId14"/>
    <p:sldId id="445" r:id="rId15"/>
    <p:sldId id="447" r:id="rId16"/>
    <p:sldId id="449" r:id="rId17"/>
    <p:sldId id="451" r:id="rId18"/>
    <p:sldId id="452" r:id="rId19"/>
    <p:sldId id="453" r:id="rId20"/>
    <p:sldId id="454" r:id="rId21"/>
    <p:sldId id="456" r:id="rId22"/>
    <p:sldId id="458" r:id="rId23"/>
    <p:sldId id="460" r:id="rId24"/>
    <p:sldId id="462" r:id="rId25"/>
    <p:sldId id="406" r:id="rId26"/>
    <p:sldId id="419" r:id="rId27"/>
    <p:sldId id="420" r:id="rId28"/>
    <p:sldId id="464" r:id="rId29"/>
    <p:sldId id="466" r:id="rId30"/>
    <p:sldId id="468" r:id="rId31"/>
    <p:sldId id="470" r:id="rId32"/>
    <p:sldId id="472" r:id="rId33"/>
    <p:sldId id="474" r:id="rId34"/>
  </p:sldIdLst>
  <p:sldSz cx="9144000" cy="6858000" type="screen4x3"/>
  <p:notesSz cx="6858000" cy="9144000"/>
  <p:custDataLst>
    <p:tags r:id="rId3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FF0000"/>
    <a:srgbClr val="000099"/>
    <a:srgbClr val="003366"/>
    <a:srgbClr val="3399FF"/>
    <a:srgbClr val="FF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67" autoAdjust="0"/>
  </p:normalViewPr>
  <p:slideViewPr>
    <p:cSldViewPr>
      <p:cViewPr varScale="1">
        <p:scale>
          <a:sx n="64" d="100"/>
          <a:sy n="64" d="100"/>
        </p:scale>
        <p:origin x="78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9251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251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251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251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0F50B75-A122-4F56-98D3-1371DDC88A4C}" type="slidenum">
              <a:rPr lang="en-US" altLang="en-US"/>
              <a:pPr/>
              <a:t>‹#›</a:t>
            </a:fld>
            <a:endParaRPr lang="en-US" altLang="en-US"/>
          </a:p>
        </p:txBody>
      </p:sp>
    </p:spTree>
    <p:extLst>
      <p:ext uri="{BB962C8B-B14F-4D97-AF65-F5344CB8AC3E}">
        <p14:creationId xmlns:p14="http://schemas.microsoft.com/office/powerpoint/2010/main" val="1645610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623F7FB7-38A7-44C4-81C1-980D65AB0984}" type="slidenum">
              <a:rPr lang="en-US" altLang="vi-VN">
                <a:solidFill>
                  <a:srgbClr val="000000"/>
                </a:solidFill>
              </a:rPr>
              <a:pPr/>
              <a:t>3</a:t>
            </a:fld>
            <a:endParaRPr lang="en-US" altLang="vi-VN">
              <a:solidFill>
                <a:srgbClr val="0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vi-VN" altLang="vi-VN" smtClean="0">
              <a:latin typeface="Calibri" pitchFamily="34" charset="0"/>
            </a:endParaRPr>
          </a:p>
        </p:txBody>
      </p:sp>
    </p:spTree>
    <p:extLst>
      <p:ext uri="{BB962C8B-B14F-4D97-AF65-F5344CB8AC3E}">
        <p14:creationId xmlns:p14="http://schemas.microsoft.com/office/powerpoint/2010/main" val="177907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7587AC80-44C0-42A2-AEB3-E1E1B98FA069}" type="slidenum">
              <a:rPr lang="en-US" altLang="vi-VN">
                <a:solidFill>
                  <a:srgbClr val="000000"/>
                </a:solidFill>
              </a:rPr>
              <a:pPr/>
              <a:t>4</a:t>
            </a:fld>
            <a:endParaRPr lang="en-US" altLang="vi-VN">
              <a:solidFill>
                <a:srgbClr val="000000"/>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vi-VN" altLang="vi-VN" smtClean="0">
              <a:latin typeface="Calibri" pitchFamily="34" charset="0"/>
            </a:endParaRPr>
          </a:p>
        </p:txBody>
      </p:sp>
    </p:spTree>
    <p:extLst>
      <p:ext uri="{BB962C8B-B14F-4D97-AF65-F5344CB8AC3E}">
        <p14:creationId xmlns:p14="http://schemas.microsoft.com/office/powerpoint/2010/main" val="164030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noChangeArrowheads="1"/>
          </p:cNvSpPr>
          <p:nvPr>
            <p:ph type="body" idx="1"/>
          </p:nvPr>
        </p:nvSpPr>
        <p:spPr>
          <a:noFill/>
        </p:spPr>
        <p:txBody>
          <a:bodyPr/>
          <a:lstStyle/>
          <a:p>
            <a:endParaRPr lang="en-US" altLang="en-US" smtClean="0"/>
          </a:p>
        </p:txBody>
      </p:sp>
      <p:sp>
        <p:nvSpPr>
          <p:cNvPr id="77828" name="Slide Number Placeholder 3"/>
          <p:cNvSpPr>
            <a:spLocks noGrp="1"/>
          </p:cNvSpPr>
          <p:nvPr>
            <p:ph type="sldNum" sz="quarter" idx="5"/>
          </p:nvPr>
        </p:nvSpPr>
        <p:spPr>
          <a:noFill/>
          <a:ln>
            <a:miter lim="800000"/>
            <a:headEnd/>
            <a:tailEnd/>
          </a:ln>
        </p:spPr>
        <p:txBody>
          <a:bodyPr/>
          <a:lstStyle/>
          <a:p>
            <a:fld id="{03D4D0D8-7435-4E02-B775-DC80FA40A66D}" type="slidenum">
              <a:rPr lang="en-US" altLang="en-US">
                <a:solidFill>
                  <a:srgbClr val="000000"/>
                </a:solidFill>
              </a:rPr>
              <a:pPr/>
              <a:t>7</a:t>
            </a:fld>
            <a:endParaRPr lang="en-US" altLang="en-US">
              <a:solidFill>
                <a:srgbClr val="000000"/>
              </a:solidFill>
            </a:endParaRPr>
          </a:p>
        </p:txBody>
      </p:sp>
    </p:spTree>
    <p:extLst>
      <p:ext uri="{BB962C8B-B14F-4D97-AF65-F5344CB8AC3E}">
        <p14:creationId xmlns:p14="http://schemas.microsoft.com/office/powerpoint/2010/main" val="271736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DE958580-A957-4C12-99D9-CB7AEE414AAC}" type="slidenum">
              <a:rPr lang="en-US" altLang="vi-VN">
                <a:solidFill>
                  <a:srgbClr val="000000"/>
                </a:solidFill>
              </a:rPr>
              <a:pPr/>
              <a:t>10</a:t>
            </a:fld>
            <a:endParaRPr lang="en-US" altLang="vi-VN">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vi-VN" altLang="vi-VN" smtClean="0">
              <a:latin typeface="Calibri" pitchFamily="34" charset="0"/>
            </a:endParaRPr>
          </a:p>
        </p:txBody>
      </p:sp>
    </p:spTree>
    <p:extLst>
      <p:ext uri="{BB962C8B-B14F-4D97-AF65-F5344CB8AC3E}">
        <p14:creationId xmlns:p14="http://schemas.microsoft.com/office/powerpoint/2010/main" val="162716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5F8FA758-487D-4648-A5E7-3E084FA9EE21}" type="slidenum">
              <a:rPr lang="en-US" altLang="vi-VN">
                <a:solidFill>
                  <a:srgbClr val="000000"/>
                </a:solidFill>
              </a:rPr>
              <a:pPr/>
              <a:t>16</a:t>
            </a:fld>
            <a:endParaRPr lang="en-US" altLang="vi-VN">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vi-VN" altLang="vi-VN" smtClean="0">
              <a:latin typeface="Calibri" pitchFamily="34" charset="0"/>
            </a:endParaRPr>
          </a:p>
        </p:txBody>
      </p:sp>
    </p:spTree>
    <p:extLst>
      <p:ext uri="{BB962C8B-B14F-4D97-AF65-F5344CB8AC3E}">
        <p14:creationId xmlns:p14="http://schemas.microsoft.com/office/powerpoint/2010/main" val="182433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ChangeArrowheads="1" noTextEdit="1"/>
          </p:cNvSpPr>
          <p:nvPr>
            <p:ph type="sldImg"/>
          </p:nvPr>
        </p:nvSpPr>
        <p:spPr>
          <a:ln/>
        </p:spPr>
      </p:sp>
      <p:sp>
        <p:nvSpPr>
          <p:cNvPr id="77827" name="Notes Placeholder 2"/>
          <p:cNvSpPr>
            <a:spLocks noGrp="1" noChangeArrowheads="1"/>
          </p:cNvSpPr>
          <p:nvPr>
            <p:ph type="body" idx="1"/>
          </p:nvPr>
        </p:nvSpPr>
        <p:spPr>
          <a:noFill/>
        </p:spPr>
        <p:txBody>
          <a:bodyPr/>
          <a:lstStyle/>
          <a:p>
            <a:endParaRPr lang="en-US" altLang="en-US" smtClean="0"/>
          </a:p>
        </p:txBody>
      </p:sp>
      <p:sp>
        <p:nvSpPr>
          <p:cNvPr id="77828" name="Slide Number Placeholder 3"/>
          <p:cNvSpPr>
            <a:spLocks noGrp="1"/>
          </p:cNvSpPr>
          <p:nvPr>
            <p:ph type="sldNum" sz="quarter" idx="5"/>
          </p:nvPr>
        </p:nvSpPr>
        <p:spPr>
          <a:noFill/>
          <a:ln>
            <a:miter lim="800000"/>
            <a:headEnd/>
            <a:tailEnd/>
          </a:ln>
        </p:spPr>
        <p:txBody>
          <a:bodyPr/>
          <a:lstStyle/>
          <a:p>
            <a:fld id="{03D4D0D8-7435-4E02-B775-DC80FA40A66D}" type="slidenum">
              <a:rPr lang="en-US" altLang="en-US">
                <a:solidFill>
                  <a:srgbClr val="000000"/>
                </a:solidFill>
              </a:rPr>
              <a:pPr/>
              <a:t>20</a:t>
            </a:fld>
            <a:endParaRPr lang="en-US" altLang="en-US">
              <a:solidFill>
                <a:srgbClr val="000000"/>
              </a:solidFill>
            </a:endParaRPr>
          </a:p>
        </p:txBody>
      </p:sp>
    </p:spTree>
    <p:extLst>
      <p:ext uri="{BB962C8B-B14F-4D97-AF65-F5344CB8AC3E}">
        <p14:creationId xmlns:p14="http://schemas.microsoft.com/office/powerpoint/2010/main" val="97445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AA88E441-A98E-4F9F-91E2-7CB780A4FF66}" type="slidenum">
              <a:rPr lang="en-US" altLang="vi-VN">
                <a:solidFill>
                  <a:srgbClr val="000000"/>
                </a:solidFill>
              </a:rPr>
              <a:pPr/>
              <a:t>21</a:t>
            </a:fld>
            <a:endParaRPr lang="en-US" altLang="vi-VN">
              <a:solidFill>
                <a:srgbClr val="000000"/>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vi-VN" altLang="vi-VN" smtClean="0">
              <a:latin typeface="Calibri" pitchFamily="34" charset="0"/>
            </a:endParaRPr>
          </a:p>
        </p:txBody>
      </p:sp>
    </p:spTree>
    <p:extLst>
      <p:ext uri="{BB962C8B-B14F-4D97-AF65-F5344CB8AC3E}">
        <p14:creationId xmlns:p14="http://schemas.microsoft.com/office/powerpoint/2010/main" val="35218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7DE6A47E-26E6-4FF9-9E4A-256B2E95FE31}" type="slidenum">
              <a:rPr lang="en-US" altLang="vi-VN">
                <a:solidFill>
                  <a:srgbClr val="000000"/>
                </a:solidFill>
              </a:rPr>
              <a:pPr/>
              <a:t>22</a:t>
            </a:fld>
            <a:endParaRPr lang="en-US" altLang="vi-VN">
              <a:solidFill>
                <a:srgbClr val="000000"/>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vi-VN" altLang="vi-VN" smtClean="0">
              <a:latin typeface="Calibri" pitchFamily="34" charset="0"/>
            </a:endParaRPr>
          </a:p>
        </p:txBody>
      </p:sp>
    </p:spTree>
    <p:extLst>
      <p:ext uri="{BB962C8B-B14F-4D97-AF65-F5344CB8AC3E}">
        <p14:creationId xmlns:p14="http://schemas.microsoft.com/office/powerpoint/2010/main" val="350451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A7F09974-CEB4-4C34-8E3D-92EEC5CC7D91}" type="slidenum">
              <a:rPr lang="en-US" altLang="vi-VN">
                <a:solidFill>
                  <a:srgbClr val="000000"/>
                </a:solidFill>
              </a:rPr>
              <a:pPr/>
              <a:t>27</a:t>
            </a:fld>
            <a:endParaRPr lang="en-US" altLang="vi-VN">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vi-VN" altLang="vi-VN" smtClean="0">
              <a:latin typeface="Calibri" pitchFamily="34" charset="0"/>
            </a:endParaRPr>
          </a:p>
        </p:txBody>
      </p:sp>
    </p:spTree>
    <p:extLst>
      <p:ext uri="{BB962C8B-B14F-4D97-AF65-F5344CB8AC3E}">
        <p14:creationId xmlns:p14="http://schemas.microsoft.com/office/powerpoint/2010/main" val="171557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481C05B-5F50-4FFB-90C3-A07189CCC367}" type="datetimeFigureOut">
              <a:rPr lang="en-US"/>
              <a:pPr>
                <a:defRPr/>
              </a:pPr>
              <a:t>2/11/2022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6A1AAC72-8806-4BB9-8033-CB02D836AA63}" type="slidenum">
              <a:rPr lang="en-US" altLang="vi-VN"/>
              <a:pPr/>
              <a:t>‹#›</a:t>
            </a:fld>
            <a:endParaRPr lang="en-US" altLang="vi-V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94EBCAF-4C1C-45CD-9745-620B7A75312A}" type="datetimeFigureOut">
              <a:rPr lang="en-US"/>
              <a:pPr>
                <a:defRPr/>
              </a:pPr>
              <a:t>2/11/2022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5586EEEE-4DCD-4AA5-811D-7896E29345A5}" type="slidenum">
              <a:rPr lang="en-US" altLang="vi-VN"/>
              <a:pPr/>
              <a:t>‹#›</a:t>
            </a:fld>
            <a:endParaRPr lang="en-US" altLang="vi-V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40"/>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40"/>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1B9F522-BAD1-40BD-8D87-F1CAA598260B}" type="datetimeFigureOut">
              <a:rPr lang="en-US"/>
              <a:pPr>
                <a:defRPr/>
              </a:pPr>
              <a:t>2/11/2022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B6FB9533-1A70-4768-A3FA-6A00072EC701}" type="slidenum">
              <a:rPr lang="en-US" altLang="vi-VN"/>
              <a:pPr/>
              <a:t>‹#›</a:t>
            </a:fld>
            <a:endParaRPr lang="en-US" altLang="vi-V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cstate="email"/>
            <a:srcRect l="-2" r="47958"/>
            <a:stretch>
              <a:fillRect/>
            </a:stretch>
          </p:blipFill>
          <p:spPr bwMode="auto">
            <a:xfrm>
              <a:off x="0" y="3128434"/>
              <a:ext cx="1664208" cy="612648"/>
            </a:xfrm>
            <a:prstGeom prst="rect">
              <a:avLst/>
            </a:prstGeom>
            <a:noFill/>
            <a:ln w="9525">
              <a:noFill/>
              <a:miter lim="800000"/>
              <a:headEnd/>
              <a:tailEnd/>
            </a:ln>
          </p:spPr>
        </p:pic>
        <p:pic>
          <p:nvPicPr>
            <p:cNvPr id="8" name="Picture 15" descr="HDRibbonTitle-UniformTrim.png"/>
            <p:cNvPicPr>
              <a:picLocks noChangeAspect="1"/>
            </p:cNvPicPr>
            <p:nvPr/>
          </p:nvPicPr>
          <p:blipFill>
            <a:blip r:embed="rId3" cstate="email"/>
            <a:srcRect l="-2" r="47958"/>
            <a:stretch>
              <a:fillRect/>
            </a:stretch>
          </p:blipFill>
          <p:spPr bwMode="auto">
            <a:xfrm>
              <a:off x="7480469" y="3128434"/>
              <a:ext cx="1664208" cy="612648"/>
            </a:xfrm>
            <a:prstGeom prst="rect">
              <a:avLst/>
            </a:prstGeom>
            <a:noFill/>
            <a:ln w="9525">
              <a:noFill/>
              <a:miter lim="800000"/>
              <a:headEnd/>
              <a:tailEnd/>
            </a:ln>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endParaRPr 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fld id="{98E95B08-938B-4285-83D0-C9786C53F146}"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6EEA77-76F3-4856-9A51-C980C7765202}"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7B24E5-8D44-4422-9BCB-59EF4B17CDDE}"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3D0D4C2-6AAC-41C2-A1FE-9FBB6ABC9AA2}"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4F2BF78E-1EC4-4AC0-8FBB-8065193CCDBE}"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60957429-E02B-4BD4-99CA-E5B5AD79BC50}"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1057813-D241-4B78-A8DB-6BB1D9F2D489}" type="slidenum">
              <a:rPr lang="en-US" altLang="en-US"/>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1D32B822-960B-4530-992C-33BAD37FA57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A2A9BA4B-3727-4392-85A1-3E507C331983}" type="datetimeFigureOut">
              <a:rPr lang="en-US"/>
              <a:pPr>
                <a:defRPr/>
              </a:pPr>
              <a:t>2/11/2022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1E13921B-8E80-4D24-9DA3-40E71F23253A}" type="slidenum">
              <a:rPr lang="en-US" altLang="vi-VN"/>
              <a:pPr/>
              <a:t>‹#›</a:t>
            </a:fld>
            <a:endParaRPr lang="en-US" altLang="vi-VN"/>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647DEB-0FD7-481F-8711-0B135896C0FC}" type="slidenum">
              <a:rPr lang="en-US" altLang="en-US"/>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3631D4-D887-4F96-B6DE-3C9AD90D5614}" type="slidenum">
              <a:rPr lang="en-US" altLang="en-US"/>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7E40E45-9D5B-4143-B969-1AEE9EAC338B}" type="slidenum">
              <a:rPr lang="en-US" altLang="en-US"/>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49313" y="904875"/>
            <a:ext cx="457200" cy="585788"/>
          </a:xfrm>
          <a:prstGeom prst="rect">
            <a:avLst/>
          </a:prstGeom>
          <a:noFill/>
          <a:ln w="9525">
            <a:noFill/>
            <a:miter lim="800000"/>
            <a:headEnd/>
            <a:tailEnd/>
          </a:ln>
        </p:spPr>
        <p:txBody>
          <a:bodyPr anchor="ctr"/>
          <a:lstStyle/>
          <a:p>
            <a:r>
              <a:rPr lang="en-US" sz="7200"/>
              <a:t>“</a:t>
            </a:r>
          </a:p>
        </p:txBody>
      </p:sp>
      <p:sp>
        <p:nvSpPr>
          <p:cNvPr id="6" name="TextBox 12"/>
          <p:cNvSpPr txBox="1">
            <a:spLocks noChangeArrowheads="1"/>
          </p:cNvSpPr>
          <p:nvPr/>
        </p:nvSpPr>
        <p:spPr bwMode="auto">
          <a:xfrm>
            <a:off x="7634288" y="2827338"/>
            <a:ext cx="457200" cy="585787"/>
          </a:xfrm>
          <a:prstGeom prst="rect">
            <a:avLst/>
          </a:prstGeom>
          <a:noFill/>
          <a:ln w="9525">
            <a:noFill/>
            <a:miter lim="800000"/>
            <a:headEnd/>
            <a:tailEnd/>
          </a:ln>
        </p:spPr>
        <p:txBody>
          <a:bodyPr anchor="ctr"/>
          <a:lstStyle/>
          <a:p>
            <a:pPr algn="r"/>
            <a:r>
              <a:rPr lang="en-US" sz="720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fld id="{FB9646FA-8449-4C9B-9F4D-52171C047DB1}"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38C2AD-FC84-4D76-9F86-BC19BC252E1D}"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77888" y="896938"/>
            <a:ext cx="457200" cy="584200"/>
          </a:xfrm>
          <a:prstGeom prst="rect">
            <a:avLst/>
          </a:prstGeom>
          <a:noFill/>
          <a:ln w="9525">
            <a:noFill/>
            <a:miter lim="800000"/>
            <a:headEnd/>
            <a:tailEnd/>
          </a:ln>
        </p:spPr>
        <p:txBody>
          <a:bodyPr anchor="ctr"/>
          <a:lstStyle/>
          <a:p>
            <a:r>
              <a:rPr lang="en-US" sz="8000"/>
              <a:t>“</a:t>
            </a:r>
          </a:p>
        </p:txBody>
      </p:sp>
      <p:sp>
        <p:nvSpPr>
          <p:cNvPr id="6" name="TextBox 12"/>
          <p:cNvSpPr txBox="1">
            <a:spLocks noChangeArrowheads="1"/>
          </p:cNvSpPr>
          <p:nvPr/>
        </p:nvSpPr>
        <p:spPr bwMode="auto">
          <a:xfrm>
            <a:off x="7650163" y="2608263"/>
            <a:ext cx="457200" cy="584200"/>
          </a:xfrm>
          <a:prstGeom prst="rect">
            <a:avLst/>
          </a:prstGeom>
          <a:noFill/>
          <a:ln w="9525">
            <a:noFill/>
            <a:miter lim="800000"/>
            <a:headEnd/>
            <a:tailEnd/>
          </a:ln>
        </p:spPr>
        <p:txBody>
          <a:bodyPr anchor="ctr"/>
          <a:lstStyle/>
          <a:p>
            <a:pPr algn="r"/>
            <a:r>
              <a:rPr lang="en-US" sz="800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fld id="{2D8DB656-4E55-44A2-A1BF-1DDAA246D1D8}" type="slidenum">
              <a:rPr lang="en-US"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CB99A41F-2C86-4CB7-8D22-70EEECE9B4D8}" type="slidenum">
              <a:rPr lang="en-US"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AC317F-9965-4B0A-8B3D-5908BB8C9BC3}" type="slidenum">
              <a:rPr lang="en-US"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F9A104A-A45C-4917-B3F5-ED48FE8351A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D4441BD-3BD8-4C52-A318-C557099A2F90}" type="datetimeFigureOut">
              <a:rPr lang="en-US"/>
              <a:pPr>
                <a:defRPr/>
              </a:pPr>
              <a:t>2/11/2022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defRPr>
            </a:lvl1pPr>
          </a:lstStyle>
          <a:p>
            <a:fld id="{4C7B8E95-7004-4349-86E2-AEC4ABA80A07}" type="slidenum">
              <a:rPr lang="en-US" altLang="vi-VN"/>
              <a:pPr/>
              <a:t>‹#›</a:t>
            </a:fld>
            <a:endParaRPr lang="en-US" altLang="vi-V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A3CF65B1-9BA5-4801-B7D7-DD741A9CD0A7}" type="datetimeFigureOut">
              <a:rPr lang="en-US"/>
              <a:pPr>
                <a:defRPr/>
              </a:pPr>
              <a:t>2/11/2022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F2D3C9FD-FAED-402C-A1F2-8EBD6A5D18E5}" type="slidenum">
              <a:rPr lang="en-US" altLang="vi-VN"/>
              <a:pPr/>
              <a:t>‹#›</a:t>
            </a:fld>
            <a:endParaRPr lang="en-US" altLang="vi-V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457CAD7-F2EB-48EA-9C67-1B9F268A09C2}" type="datetimeFigureOut">
              <a:rPr lang="en-US"/>
              <a:pPr>
                <a:defRPr/>
              </a:pPr>
              <a:t>2/11/2022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defRPr>
            </a:lvl1pPr>
          </a:lstStyle>
          <a:p>
            <a:fld id="{02CE4B66-36C0-4DE5-B90D-A1787EDC6B3F}" type="slidenum">
              <a:rPr lang="en-US" altLang="vi-VN"/>
              <a:pPr/>
              <a:t>‹#›</a:t>
            </a:fld>
            <a:endParaRPr lang="en-US" altLang="vi-V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6B2C2AE1-C427-4544-B958-5A83509DA7C4}" type="datetimeFigureOut">
              <a:rPr lang="en-US"/>
              <a:pPr>
                <a:defRPr/>
              </a:pPr>
              <a:t>2/11/2022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defRPr>
            </a:lvl1pPr>
          </a:lstStyle>
          <a:p>
            <a:fld id="{8E3947BF-8A4D-43BD-A520-212ADCBE13A4}" type="slidenum">
              <a:rPr lang="en-US" altLang="vi-VN"/>
              <a:pPr/>
              <a:t>‹#›</a:t>
            </a:fld>
            <a:endParaRPr lang="en-US" altLang="vi-V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63286A0C-2C3F-4982-9579-73A82BE39D89}" type="datetimeFigureOut">
              <a:rPr lang="en-US"/>
              <a:pPr>
                <a:defRPr/>
              </a:pPr>
              <a:t>2/11/2022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defRPr>
            </a:lvl1pPr>
          </a:lstStyle>
          <a:p>
            <a:fld id="{CA827F10-DFA7-485D-AF0B-6B803F7EF1E9}" type="slidenum">
              <a:rPr lang="en-US" altLang="vi-VN"/>
              <a:pPr/>
              <a:t>‹#›</a:t>
            </a:fld>
            <a:endParaRPr lang="en-US" altLang="vi-V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024323-D938-4730-ACEC-DE66643AF697}" type="datetimeFigureOut">
              <a:rPr lang="en-US"/>
              <a:pPr>
                <a:defRPr/>
              </a:pPr>
              <a:t>2/11/2022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3C210136-5514-4B99-9532-2F6C68822BF3}" type="slidenum">
              <a:rPr lang="en-US" altLang="vi-VN"/>
              <a:pPr/>
              <a:t>‹#›</a:t>
            </a:fld>
            <a:endParaRPr lang="en-US" altLang="vi-V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7"/>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E0F6F91-431E-4333-9BEA-E9CA83DACEBA}" type="datetimeFigureOut">
              <a:rPr lang="en-US"/>
              <a:pPr>
                <a:defRPr/>
              </a:pPr>
              <a:t>2/11/2022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defRPr>
            </a:lvl1pPr>
          </a:lstStyle>
          <a:p>
            <a:fld id="{B9EDA62D-3EC3-4BF3-9CCC-90DC6BC065CA}" type="slidenum">
              <a:rPr lang="en-US" altLang="vi-VN"/>
              <a:pPr/>
              <a:t>‹#›</a:t>
            </a:fld>
            <a:endParaRPr lang="en-US" altLang="vi-V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vi-VN" smtClean="0"/>
              <a:t>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a:defRPr/>
            </a:pPr>
            <a:fld id="{511734BD-087E-4A84-BAC2-56AD688B88A1}" type="datetimeFigureOut">
              <a:rPr lang="en-US"/>
              <a:pPr>
                <a:defRPr/>
              </a:pPr>
              <a:t>2/11/2022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itchFamily="34" charset="0"/>
              </a:defRPr>
            </a:lvl1pPr>
          </a:lstStyle>
          <a:p>
            <a:fld id="{2ED32327-5314-48FA-BDB2-BDE11CB7E96E}"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ransition/>
  <p:timing>
    <p:tnLst>
      <p:par>
        <p:cTn id="1" dur="indefinite" restart="never" nodeType="tmRoot"/>
      </p:par>
    </p:tn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4098" name="Group 6"/>
          <p:cNvGrpSpPr>
            <a:grpSpLocks/>
          </p:cNvGrpSpPr>
          <p:nvPr/>
        </p:nvGrpSpPr>
        <p:grpSpPr bwMode="auto">
          <a:xfrm>
            <a:off x="0" y="0"/>
            <a:ext cx="9151938" cy="6858000"/>
            <a:chOff x="0" y="0"/>
            <a:chExt cx="9152467" cy="6858000"/>
          </a:xfrm>
        </p:grpSpPr>
        <p:pic>
          <p:nvPicPr>
            <p:cNvPr id="4104" name="Picture 7" descr="SD-PanelContent.png"/>
            <p:cNvPicPr>
              <a:picLocks noChangeAspect="1"/>
            </p:cNvPicPr>
            <p:nvPr/>
          </p:nvPicPr>
          <p:blipFill>
            <a:blip r:embed="rId19" cstate="email"/>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08" name="Picture 9" descr="HDRibbonContent-UniformTrim.png"/>
            <p:cNvPicPr>
              <a:picLocks noChangeAspect="1"/>
            </p:cNvPicPr>
            <p:nvPr/>
          </p:nvPicPr>
          <p:blipFill>
            <a:blip r:embed="rId20" cstate="email"/>
            <a:srcRect/>
            <a:stretch>
              <a:fillRect/>
            </a:stretch>
          </p:blipFill>
          <p:spPr bwMode="auto">
            <a:xfrm>
              <a:off x="0" y="3128434"/>
              <a:ext cx="685800" cy="606425"/>
            </a:xfrm>
            <a:prstGeom prst="rect">
              <a:avLst/>
            </a:prstGeom>
            <a:noFill/>
            <a:ln w="9525">
              <a:noFill/>
              <a:miter lim="800000"/>
              <a:headEnd/>
              <a:tailEnd/>
            </a:ln>
          </p:spPr>
        </p:pic>
        <p:pic>
          <p:nvPicPr>
            <p:cNvPr id="4109" name="Picture 10" descr="HDRibbonContent-UniformTrim.png"/>
            <p:cNvPicPr>
              <a:picLocks noChangeAspect="1"/>
            </p:cNvPicPr>
            <p:nvPr/>
          </p:nvPicPr>
          <p:blipFill>
            <a:blip r:embed="rId20" cstate="email"/>
            <a:srcRect/>
            <a:stretch>
              <a:fillRect/>
            </a:stretch>
          </p:blipFill>
          <p:spPr bwMode="auto">
            <a:xfrm>
              <a:off x="8466667" y="3128434"/>
              <a:ext cx="685800" cy="606425"/>
            </a:xfrm>
            <a:prstGeom prst="rect">
              <a:avLst/>
            </a:prstGeom>
            <a:noFill/>
            <a:ln w="9525">
              <a:noFill/>
              <a:miter lim="800000"/>
              <a:headEnd/>
              <a:tailEnd/>
            </a:ln>
          </p:spPr>
        </p:pic>
      </p:grpSp>
      <p:sp>
        <p:nvSpPr>
          <p:cNvPr id="4099" name="Title Placeholder 1"/>
          <p:cNvSpPr>
            <a:spLocks noGrp="1"/>
          </p:cNvSpPr>
          <p:nvPr>
            <p:ph type="title"/>
          </p:nvPr>
        </p:nvSpPr>
        <p:spPr bwMode="auto">
          <a:xfrm>
            <a:off x="1176338" y="915988"/>
            <a:ext cx="6799262"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Text Placeholder 2"/>
          <p:cNvSpPr>
            <a:spLocks noGrp="1"/>
          </p:cNvSpPr>
          <p:nvPr>
            <p:ph type="body" idx="1"/>
          </p:nvPr>
        </p:nvSpPr>
        <p:spPr bwMode="auto">
          <a:xfrm>
            <a:off x="1176338" y="2490788"/>
            <a:ext cx="6799262" cy="344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itchFamily="18" charset="0"/>
              </a:defRPr>
            </a:lvl1pPr>
          </a:lstStyle>
          <a:p>
            <a:fld id="{3B43AB3F-E030-456B-8B58-615257E994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489" r:id="rId7"/>
    <p:sldLayoutId id="2147484532" r:id="rId8"/>
    <p:sldLayoutId id="2147484490" r:id="rId9"/>
    <p:sldLayoutId id="2147484491" r:id="rId10"/>
    <p:sldLayoutId id="2147484533" r:id="rId11"/>
    <p:sldLayoutId id="2147484534" r:id="rId12"/>
    <p:sldLayoutId id="2147484492" r:id="rId13"/>
    <p:sldLayoutId id="2147484535" r:id="rId14"/>
    <p:sldLayoutId id="2147484536" r:id="rId15"/>
    <p:sldLayoutId id="2147484537" r:id="rId16"/>
    <p:sldLayoutId id="2147484538" r:id="rId17"/>
  </p:sldLayoutIdLst>
  <p:txStyles>
    <p:titleStyle>
      <a:lvl1pPr algn="ctr" defTabSz="457200" rtl="0" fontAlgn="base">
        <a:spcBef>
          <a:spcPct val="0"/>
        </a:spcBef>
        <a:spcAft>
          <a:spcPct val="0"/>
        </a:spcAft>
        <a:defRPr sz="4000" kern="1200">
          <a:ln w="3175" cmpd="sng">
            <a:noFill/>
          </a:ln>
          <a:solidFill>
            <a:srgbClr val="262626"/>
          </a:solidFill>
          <a:latin typeface="+mj-lt"/>
          <a:ea typeface="+mj-ea"/>
          <a:cs typeface="+mj-cs"/>
        </a:defRPr>
      </a:lvl1pPr>
      <a:lvl2pPr algn="ctr" defTabSz="457200" rtl="0" fontAlgn="base">
        <a:spcBef>
          <a:spcPct val="0"/>
        </a:spcBef>
        <a:spcAft>
          <a:spcPct val="0"/>
        </a:spcAft>
        <a:defRPr sz="4000">
          <a:solidFill>
            <a:srgbClr val="262626"/>
          </a:solidFill>
          <a:latin typeface="Garamond" pitchFamily="18" charset="0"/>
        </a:defRPr>
      </a:lvl2pPr>
      <a:lvl3pPr algn="ctr" defTabSz="457200" rtl="0" fontAlgn="base">
        <a:spcBef>
          <a:spcPct val="0"/>
        </a:spcBef>
        <a:spcAft>
          <a:spcPct val="0"/>
        </a:spcAft>
        <a:defRPr sz="4000">
          <a:solidFill>
            <a:srgbClr val="262626"/>
          </a:solidFill>
          <a:latin typeface="Garamond" pitchFamily="18" charset="0"/>
        </a:defRPr>
      </a:lvl3pPr>
      <a:lvl4pPr algn="ctr" defTabSz="457200" rtl="0" fontAlgn="base">
        <a:spcBef>
          <a:spcPct val="0"/>
        </a:spcBef>
        <a:spcAft>
          <a:spcPct val="0"/>
        </a:spcAft>
        <a:defRPr sz="4000">
          <a:solidFill>
            <a:srgbClr val="262626"/>
          </a:solidFill>
          <a:latin typeface="Garamond" pitchFamily="18" charset="0"/>
        </a:defRPr>
      </a:lvl4pPr>
      <a:lvl5pPr algn="ctr" defTabSz="457200" rtl="0" fontAlgn="base">
        <a:spcBef>
          <a:spcPct val="0"/>
        </a:spcBef>
        <a:spcAft>
          <a:spcPct val="0"/>
        </a:spcAft>
        <a:defRPr sz="40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fontAlgn="base">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fontAlgn="base">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fontAlgn="base">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fontAlgn="base">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fontAlgn="base">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gi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vn/imgres?imgurl=http://www.skydoor.net/Download?mode=photo&amp;id=5952&amp;imgrefurl=http://www.skydoor.net/photo/Cau_Ham_Rong/5952&amp;h=309&amp;w=500&amp;sz=35&amp;tbnid=N3WfJp4bbaBa6M:&amp;tbnh=80&amp;tbnw=130&amp;prev=/images?q=c%E1%BA%A7u+h%C3%A0m+r%E1%BB%93ng&amp;zoom=1&amp;q=c%E1%BA%A7u+h%C3%A0m+r%E1%BB%93ng&amp;hl=vi&amp;usg=__XCWnFOCNKX8S3vEIb64oSyJ_I5c=&amp;sa=X&amp;ei=WBpQTaS7NYaHccjf9YsM&amp;ved=0CCAQ9QEwAQ"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audio" Target="../media/audio1.wav"/><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gif"/><Relationship Id="rId5" Type="http://schemas.openxmlformats.org/officeDocument/2006/relationships/audio" Target="../media/audio3.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5.gif"/><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3314"/>
            <a:ext cx="9086850" cy="6861313"/>
          </a:xfrm>
        </p:spPr>
      </p:pic>
      <p:sp>
        <p:nvSpPr>
          <p:cNvPr id="7" name="TextBox 6"/>
          <p:cNvSpPr txBox="1"/>
          <p:nvPr/>
        </p:nvSpPr>
        <p:spPr>
          <a:xfrm>
            <a:off x="1407033" y="1639267"/>
            <a:ext cx="6837426" cy="2377574"/>
          </a:xfrm>
          <a:prstGeom prst="rect">
            <a:avLst/>
          </a:prstGeom>
          <a:noFill/>
        </p:spPr>
        <p:txBody>
          <a:bodyPr wrap="square" rtlCol="0">
            <a:spAutoFit/>
          </a:bodyPr>
          <a:lstStyle/>
          <a:p>
            <a:pPr algn="ctr"/>
            <a:r>
              <a:rPr lang="en-US" sz="4050" b="1" dirty="0" err="1">
                <a:solidFill>
                  <a:srgbClr val="FF0000"/>
                </a:solidFill>
                <a:latin typeface="Times New Roman" panose="02020603050405020304" pitchFamily="18" charset="0"/>
                <a:cs typeface="Times New Roman" panose="02020603050405020304" pitchFamily="18" charset="0"/>
              </a:rPr>
              <a:t>Trường</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Tiểu</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học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Phúc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Lợi</a:t>
            </a:r>
            <a:endParaRPr lang="en-US" sz="4050" b="1" dirty="0">
              <a:solidFill>
                <a:srgbClr val="FF0000"/>
              </a:solidFill>
              <a:latin typeface="Times New Roman" panose="02020603050405020304" pitchFamily="18" charset="0"/>
              <a:cs typeface="Times New Roman" panose="02020603050405020304" pitchFamily="18" charset="0"/>
            </a:endParaRPr>
          </a:p>
          <a:p>
            <a:pPr algn="ctr"/>
            <a:r>
              <a:rPr lang="en-US" sz="3600" b="1" dirty="0" err="1">
                <a:solidFill>
                  <a:srgbClr val="FF0000"/>
                </a:solidFill>
                <a:latin typeface="Times New Roman" panose="02020603050405020304" pitchFamily="18" charset="0"/>
                <a:cs typeface="Times New Roman" panose="02020603050405020304" pitchFamily="18" charset="0"/>
              </a:rPr>
              <a:t>Tuần</a:t>
            </a:r>
            <a:r>
              <a:rPr lang="en-US" sz="3600" b="1" dirty="0">
                <a:solidFill>
                  <a:srgbClr val="FF0000"/>
                </a:solidFill>
                <a:latin typeface="Times New Roman" panose="02020603050405020304" pitchFamily="18" charset="0"/>
                <a:cs typeface="Times New Roman" panose="02020603050405020304" pitchFamily="18" charset="0"/>
              </a:rPr>
              <a:t> 22</a:t>
            </a:r>
          </a:p>
          <a:p>
            <a:pPr algn="ct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chuyện</a:t>
            </a: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cụ</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2241" y="1"/>
            <a:ext cx="1066800" cy="1066800"/>
          </a:xfrm>
          <a:prstGeom prst="rect">
            <a:avLst/>
          </a:prstGeom>
        </p:spPr>
      </p:pic>
    </p:spTree>
    <p:extLst>
      <p:ext uri="{BB962C8B-B14F-4D97-AF65-F5344CB8AC3E}">
        <p14:creationId xmlns:p14="http://schemas.microsoft.com/office/powerpoint/2010/main" val="96955121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p:cNvSpPr txBox="1">
            <a:spLocks noChangeArrowheads="1"/>
          </p:cNvSpPr>
          <p:nvPr/>
        </p:nvSpPr>
        <p:spPr bwMode="auto">
          <a:xfrm>
            <a:off x="190500" y="0"/>
            <a:ext cx="8953500" cy="1754188"/>
          </a:xfrm>
          <a:prstGeom prst="rect">
            <a:avLst/>
          </a:prstGeom>
          <a:noFill/>
          <a:ln w="9525">
            <a:noFill/>
            <a:miter lim="800000"/>
            <a:headEnd/>
            <a:tailEnd/>
          </a:ln>
        </p:spPr>
        <p:txBody>
          <a:bodyPr>
            <a:spAutoFit/>
          </a:bodyPr>
          <a:lstStyle/>
          <a:p>
            <a:pPr algn="ctr" eaLnBrk="1" hangingPunct="1"/>
            <a:r>
              <a:rPr lang="en-US" altLang="vi-VN" sz="3600" b="1" i="1">
                <a:solidFill>
                  <a:srgbClr val="FF0000"/>
                </a:solidFill>
                <a:latin typeface="Times New Roman" pitchFamily="18" charset="0"/>
                <a:cs typeface="Times New Roman" pitchFamily="18" charset="0"/>
              </a:rPr>
              <a:t> </a:t>
            </a:r>
            <a:r>
              <a:rPr lang="en-US" altLang="vi-VN" sz="3600" b="1">
                <a:solidFill>
                  <a:srgbClr val="FF0000"/>
                </a:solidFill>
                <a:latin typeface="Times New Roman" pitchFamily="18" charset="0"/>
                <a:cs typeface="Times New Roman" pitchFamily="18" charset="0"/>
              </a:rPr>
              <a:t>Ngòi :</a:t>
            </a:r>
            <a:r>
              <a:rPr lang="en-US" altLang="vi-VN" sz="3600" b="1" i="1">
                <a:solidFill>
                  <a:srgbClr val="FF0000"/>
                </a:solidFill>
                <a:latin typeface="Times New Roman" pitchFamily="18" charset="0"/>
                <a:cs typeface="Times New Roman" pitchFamily="18" charset="0"/>
              </a:rPr>
              <a:t> </a:t>
            </a:r>
            <a:r>
              <a:rPr lang="en-US" altLang="vi-VN" sz="3600" b="1">
                <a:solidFill>
                  <a:srgbClr val="00B050"/>
                </a:solidFill>
                <a:latin typeface="Times New Roman" pitchFamily="18" charset="0"/>
                <a:cs typeface="Times New Roman" pitchFamily="18" charset="0"/>
              </a:rPr>
              <a:t>dòng nước chảy tự nhiên, thông với sông hoặc đầm, hồ. </a:t>
            </a:r>
          </a:p>
          <a:p>
            <a:endParaRPr lang="vi-VN" altLang="vi-VN" sz="3600">
              <a:solidFill>
                <a:srgbClr val="000000"/>
              </a:solidFill>
              <a:latin typeface="Garamond" pitchFamily="18" charset="0"/>
            </a:endParaRPr>
          </a:p>
        </p:txBody>
      </p:sp>
      <p:pic>
        <p:nvPicPr>
          <p:cNvPr id="64515" name="Picture 3" descr="DSC08866">
            <a:hlinkClick r:id="rId3" action="ppaction://hlinksldjump"/>
          </p:cNvPr>
          <p:cNvPicPr>
            <a:picLocks noChangeAspect="1" noChangeArrowheads="1"/>
          </p:cNvPicPr>
          <p:nvPr/>
        </p:nvPicPr>
        <p:blipFill>
          <a:blip r:embed="rId4" cstate="email"/>
          <a:srcRect/>
          <a:stretch>
            <a:fillRect/>
          </a:stretch>
        </p:blipFill>
        <p:spPr bwMode="auto">
          <a:xfrm>
            <a:off x="0" y="1600200"/>
            <a:ext cx="9144000" cy="5257800"/>
          </a:xfrm>
          <a:prstGeom prst="rect">
            <a:avLst/>
          </a:prstGeom>
          <a:noFill/>
          <a:ln w="9525">
            <a:noFill/>
            <a:miter lim="800000"/>
            <a:headEnd/>
            <a:tailEnd/>
          </a:ln>
        </p:spPr>
      </p:pic>
      <p:sp>
        <p:nvSpPr>
          <p:cNvPr id="5" name="Line 7"/>
          <p:cNvSpPr>
            <a:spLocks noChangeShapeType="1"/>
          </p:cNvSpPr>
          <p:nvPr/>
        </p:nvSpPr>
        <p:spPr bwMode="auto">
          <a:xfrm flipH="1" flipV="1">
            <a:off x="4800600" y="4724400"/>
            <a:ext cx="1447800" cy="381000"/>
          </a:xfrm>
          <a:prstGeom prst="line">
            <a:avLst/>
          </a:prstGeom>
          <a:noFill/>
          <a:ln w="2857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p:cNvSpPr txBox="1">
            <a:spLocks noChangeArrowheads="1"/>
          </p:cNvSpPr>
          <p:nvPr/>
        </p:nvSpPr>
        <p:spPr bwMode="auto">
          <a:xfrm>
            <a:off x="76200" y="457200"/>
            <a:ext cx="9245600" cy="646113"/>
          </a:xfrm>
          <a:prstGeom prst="rect">
            <a:avLst/>
          </a:prstGeom>
          <a:noFill/>
          <a:ln w="9525">
            <a:noFill/>
            <a:miter lim="800000"/>
            <a:headEnd/>
            <a:tailEnd/>
          </a:ln>
          <a:effectLst/>
        </p:spPr>
        <p:txBody>
          <a:bodyPr>
            <a:spAutoFit/>
          </a:bodyPr>
          <a:lstStyle/>
          <a:p>
            <a:pPr eaLnBrk="1" hangingPunct="1">
              <a:spcBef>
                <a:spcPct val="50000"/>
              </a:spcBef>
            </a:pPr>
            <a:r>
              <a:rPr lang="en-US" altLang="en-US" sz="3600" b="1">
                <a:solidFill>
                  <a:srgbClr val="CC3300"/>
                </a:solidFill>
                <a:latin typeface="Times New Roman" pitchFamily="18" charset="0"/>
                <a:cs typeface="Times New Roman" pitchFamily="18" charset="0"/>
              </a:rPr>
              <a:t>Sông Mã</a:t>
            </a:r>
            <a:r>
              <a:rPr lang="en-US" altLang="en-US" sz="3600">
                <a:solidFill>
                  <a:srgbClr val="CC3300"/>
                </a:solidFill>
                <a:latin typeface="Times New Roman" pitchFamily="18" charset="0"/>
                <a:cs typeface="Times New Roman" pitchFamily="18" charset="0"/>
              </a:rPr>
              <a:t>: </a:t>
            </a:r>
            <a:r>
              <a:rPr lang="en-US" altLang="en-US" sz="3600" b="1">
                <a:solidFill>
                  <a:srgbClr val="3333CC"/>
                </a:solidFill>
                <a:latin typeface="Times New Roman" pitchFamily="18" charset="0"/>
                <a:cs typeface="Times New Roman" pitchFamily="18" charset="0"/>
              </a:rPr>
              <a:t>sông lớn chảy qua tỉnh Thanh Hoá.</a:t>
            </a:r>
          </a:p>
        </p:txBody>
      </p:sp>
      <p:pic>
        <p:nvPicPr>
          <p:cNvPr id="6" name="Picture 5"/>
          <p:cNvPicPr>
            <a:picLocks noChangeAspect="1"/>
          </p:cNvPicPr>
          <p:nvPr/>
        </p:nvPicPr>
        <p:blipFill>
          <a:blip r:embed="rId2" cstate="email"/>
          <a:srcRect/>
          <a:stretch>
            <a:fillRect/>
          </a:stretch>
        </p:blipFill>
        <p:spPr bwMode="auto">
          <a:xfrm>
            <a:off x="0" y="1524000"/>
            <a:ext cx="9144000" cy="5410200"/>
          </a:xfrm>
          <a:prstGeom prst="rect">
            <a:avLst/>
          </a:prstGeom>
          <a:noFill/>
          <a:ln w="9525">
            <a:solidFill>
              <a:srgbClr val="000000"/>
            </a:solidFill>
            <a:miter lim="800000"/>
            <a:headEnd/>
            <a:tailEnd/>
          </a:ln>
        </p:spPr>
      </p:pic>
      <p:sp>
        <p:nvSpPr>
          <p:cNvPr id="66564" name="Action Button: Forward or Next 7">
            <a:hlinkClick r:id="rId3" action="ppaction://hlinksldjump" highlightClick="1"/>
          </p:cNvPr>
          <p:cNvSpPr>
            <a:spLocks noChangeArrowheads="1"/>
          </p:cNvSpPr>
          <p:nvPr/>
        </p:nvSpPr>
        <p:spPr bwMode="auto">
          <a:xfrm>
            <a:off x="8229600" y="6400800"/>
            <a:ext cx="304800" cy="228600"/>
          </a:xfrm>
          <a:prstGeom prst="actionButtonForwardNext">
            <a:avLst/>
          </a:prstGeom>
          <a:solidFill>
            <a:schemeClr val="accent1"/>
          </a:solidFill>
          <a:ln w="9525" algn="ctr">
            <a:solidFill>
              <a:schemeClr val="tx1"/>
            </a:solidFill>
            <a:round/>
            <a:headEnd/>
            <a:tailEnd/>
          </a:ln>
          <a:effectLst/>
        </p:spPr>
        <p:txBody>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2"/>
          <p:cNvSpPr>
            <a:spLocks noGrp="1"/>
          </p:cNvSpPr>
          <p:nvPr>
            <p:ph type="body" idx="1"/>
          </p:nvPr>
        </p:nvSpPr>
        <p:spPr>
          <a:xfrm>
            <a:off x="381000" y="3657600"/>
            <a:ext cx="4040188" cy="639763"/>
          </a:xfrm>
        </p:spPr>
        <p:txBody>
          <a:bodyPr/>
          <a:lstStyle/>
          <a:p>
            <a:endParaRPr lang="vi-VN" altLang="vi-VN" smtClean="0">
              <a:latin typeface="Calibri" pitchFamily="34" charset="0"/>
            </a:endParaRPr>
          </a:p>
        </p:txBody>
      </p:sp>
      <p:pic>
        <p:nvPicPr>
          <p:cNvPr id="67587" name="Content Placeholder 8"/>
          <p:cNvPicPr>
            <a:picLocks noGrp="1" noChangeAspect="1"/>
          </p:cNvPicPr>
          <p:nvPr>
            <p:ph sz="half" idx="2"/>
          </p:nvPr>
        </p:nvPicPr>
        <p:blipFill>
          <a:blip r:embed="rId2" cstate="email"/>
          <a:srcRect/>
          <a:stretch>
            <a:fillRect/>
          </a:stretch>
        </p:blipFill>
        <p:spPr>
          <a:xfrm>
            <a:off x="0" y="0"/>
            <a:ext cx="9144000" cy="6858000"/>
          </a:xfrm>
        </p:spPr>
      </p:pic>
      <p:sp>
        <p:nvSpPr>
          <p:cNvPr id="10" name="Left Arrow Callout 9"/>
          <p:cNvSpPr/>
          <p:nvPr/>
        </p:nvSpPr>
        <p:spPr>
          <a:xfrm>
            <a:off x="4411663" y="3505200"/>
            <a:ext cx="2370137" cy="685800"/>
          </a:xfrm>
          <a:prstGeom prst="leftArrowCallou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err="1">
                <a:solidFill>
                  <a:srgbClr val="C00000"/>
                </a:solidFill>
              </a:rPr>
              <a:t>Thuyền</a:t>
            </a:r>
            <a:r>
              <a:rPr lang="en-US" b="1" dirty="0">
                <a:solidFill>
                  <a:srgbClr val="C00000"/>
                </a:solidFill>
              </a:rPr>
              <a:t> </a:t>
            </a:r>
            <a:r>
              <a:rPr lang="en-US" b="1" dirty="0" err="1">
                <a:solidFill>
                  <a:srgbClr val="C00000"/>
                </a:solidFill>
              </a:rPr>
              <a:t>thoi</a:t>
            </a:r>
            <a:endParaRPr lang="en-US" b="1" dirty="0">
              <a:solidFill>
                <a:srgbClr val="C0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mekongcaukhiis8"/>
          <p:cNvPicPr>
            <a:picLocks noChangeAspect="1" noChangeArrowheads="1"/>
          </p:cNvPicPr>
          <p:nvPr/>
        </p:nvPicPr>
        <p:blipFill>
          <a:blip r:embed="rId2" cstate="email"/>
          <a:srcRect r="-3"/>
          <a:stretch>
            <a:fillRect/>
          </a:stretch>
        </p:blipFill>
        <p:spPr bwMode="auto">
          <a:xfrm>
            <a:off x="0" y="115888"/>
            <a:ext cx="8991600" cy="5848350"/>
          </a:xfrm>
          <a:prstGeom prst="rect">
            <a:avLst/>
          </a:prstGeom>
          <a:noFill/>
          <a:ln w="9525">
            <a:noFill/>
            <a:miter lim="800000"/>
            <a:headEnd/>
            <a:tailEnd/>
          </a:ln>
        </p:spPr>
      </p:pic>
      <p:sp>
        <p:nvSpPr>
          <p:cNvPr id="116740" name="Text Box 4"/>
          <p:cNvSpPr txBox="1">
            <a:spLocks noChangeArrowheads="1"/>
          </p:cNvSpPr>
          <p:nvPr/>
        </p:nvSpPr>
        <p:spPr bwMode="auto">
          <a:xfrm>
            <a:off x="3581400" y="6096000"/>
            <a:ext cx="2057400" cy="523875"/>
          </a:xfrm>
          <a:prstGeom prst="rect">
            <a:avLst/>
          </a:prstGeom>
          <a:noFill/>
          <a:ln w="9525">
            <a:noFill/>
            <a:miter lim="800000"/>
            <a:headEnd/>
            <a:tailEnd/>
          </a:ln>
        </p:spPr>
        <p:txBody>
          <a:bodyPr>
            <a:spAutoFit/>
          </a:bodyPr>
          <a:lstStyle/>
          <a:p>
            <a:pPr eaLnBrk="1" hangingPunct="1">
              <a:spcBef>
                <a:spcPct val="50000"/>
              </a:spcBef>
            </a:pPr>
            <a:r>
              <a:rPr lang="en-US" altLang="vi-VN" sz="2800" b="1">
                <a:solidFill>
                  <a:srgbClr val="000099"/>
                </a:solidFill>
                <a:latin typeface="Times New Roman" pitchFamily="18" charset="0"/>
                <a:cs typeface="Times New Roman" pitchFamily="18" charset="0"/>
              </a:rPr>
              <a:t>Cầu tre</a:t>
            </a:r>
            <a:endParaRPr lang="vi-VN" altLang="vi-VN" sz="2800" b="1">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ppt_x"/>
                                          </p:val>
                                        </p:tav>
                                        <p:tav tm="100000">
                                          <p:val>
                                            <p:strVal val="#ppt_x"/>
                                          </p:val>
                                        </p:tav>
                                      </p:tavLst>
                                    </p:anim>
                                    <p:anim calcmode="lin" valueType="num">
                                      <p:cBhvr additive="base">
                                        <p:cTn id="8" dur="500" fill="hold"/>
                                        <p:tgtEl>
                                          <p:spTgt spid="1167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16740">
                                            <p:txEl>
                                              <p:pRg st="0" end="0"/>
                                            </p:txEl>
                                          </p:spTgt>
                                        </p:tgtEl>
                                        <p:attrNameLst>
                                          <p:attrName>style.visibility</p:attrName>
                                        </p:attrNameLst>
                                      </p:cBhvr>
                                      <p:to>
                                        <p:strVal val="visible"/>
                                      </p:to>
                                    </p:set>
                                    <p:animEffect transition="in" filter="diamond(in)">
                                      <p:cBhvr>
                                        <p:cTn id="13"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Cau%20treo%20Dak%20Tang_JPG">
            <a:hlinkClick r:id="rId2" action="ppaction://hlinksldjump"/>
          </p:cNvPr>
          <p:cNvPicPr>
            <a:picLocks noChangeAspect="1" noChangeArrowheads="1"/>
          </p:cNvPicPr>
          <p:nvPr/>
        </p:nvPicPr>
        <p:blipFill>
          <a:blip r:embed="rId3" cstate="email"/>
          <a:srcRect/>
          <a:stretch>
            <a:fillRect/>
          </a:stretch>
        </p:blipFill>
        <p:spPr bwMode="auto">
          <a:xfrm>
            <a:off x="304800" y="304800"/>
            <a:ext cx="8839200" cy="5715000"/>
          </a:xfrm>
          <a:prstGeom prst="rect">
            <a:avLst/>
          </a:prstGeom>
          <a:noFill/>
          <a:ln w="9525">
            <a:noFill/>
            <a:miter lim="800000"/>
            <a:headEnd/>
            <a:tailEnd/>
          </a:ln>
        </p:spPr>
      </p:pic>
      <p:sp>
        <p:nvSpPr>
          <p:cNvPr id="69635" name="Text Box 6"/>
          <p:cNvSpPr txBox="1">
            <a:spLocks noChangeArrowheads="1"/>
          </p:cNvSpPr>
          <p:nvPr/>
        </p:nvSpPr>
        <p:spPr bwMode="auto">
          <a:xfrm>
            <a:off x="2057400" y="6096000"/>
            <a:ext cx="3657600" cy="519113"/>
          </a:xfrm>
          <a:prstGeom prst="rect">
            <a:avLst/>
          </a:prstGeom>
          <a:noFill/>
          <a:ln w="9525">
            <a:noFill/>
            <a:miter lim="800000"/>
            <a:headEnd/>
            <a:tailEnd/>
          </a:ln>
        </p:spPr>
        <p:txBody>
          <a:bodyPr>
            <a:spAutoFit/>
          </a:bodyPr>
          <a:lstStyle/>
          <a:p>
            <a:pPr>
              <a:spcBef>
                <a:spcPct val="50000"/>
              </a:spcBef>
            </a:pPr>
            <a:r>
              <a:rPr lang="en-US" altLang="vi-VN" sz="2400">
                <a:solidFill>
                  <a:srgbClr val="000000"/>
                </a:solidFill>
                <a:latin typeface=".VnTime" pitchFamily="34" charset="0"/>
              </a:rPr>
              <a:t>                </a:t>
            </a:r>
            <a:r>
              <a:rPr lang="en-US" altLang="vi-VN" sz="2800" b="1">
                <a:solidFill>
                  <a:srgbClr val="000000"/>
                </a:solidFill>
                <a:latin typeface="Times New Roman" pitchFamily="18" charset="0"/>
                <a:cs typeface="Times New Roman" pitchFamily="18" charset="0"/>
              </a:rPr>
              <a:t>Cầu treo</a:t>
            </a:r>
            <a:r>
              <a:rPr lang="en-US" altLang="vi-VN" sz="2400" b="1">
                <a:solidFill>
                  <a:srgbClr val="00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1922463" y="1811338"/>
            <a:ext cx="5308600" cy="1516062"/>
          </a:xfrm>
        </p:spPr>
        <p:txBody>
          <a:bodyPr/>
          <a:lstStyle/>
          <a:p>
            <a:endParaRPr lang="vi-VN" altLang="vi-VN" smtClean="0">
              <a:ln>
                <a:noFill/>
              </a:ln>
              <a:latin typeface="Calibri" pitchFamily="34" charset="0"/>
            </a:endParaRPr>
          </a:p>
        </p:txBody>
      </p:sp>
      <p:pic>
        <p:nvPicPr>
          <p:cNvPr id="4" name="Picture 3" descr="cầu ao"/>
          <p:cNvPicPr>
            <a:picLocks noChangeAspect="1" noChangeArrowheads="1"/>
          </p:cNvPicPr>
          <p:nvPr/>
        </p:nvPicPr>
        <p:blipFill>
          <a:blip r:embed="rId2" cstate="email"/>
          <a:srcRect/>
          <a:stretch>
            <a:fillRect/>
          </a:stretch>
        </p:blipFill>
        <p:spPr bwMode="auto">
          <a:xfrm>
            <a:off x="76200" y="76200"/>
            <a:ext cx="8991600" cy="5194300"/>
          </a:xfrm>
          <a:prstGeom prst="rect">
            <a:avLst/>
          </a:prstGeom>
          <a:noFill/>
          <a:ln w="9525">
            <a:noFill/>
            <a:miter lim="800000"/>
            <a:headEnd/>
            <a:tailEnd/>
          </a:ln>
        </p:spPr>
      </p:pic>
      <p:sp>
        <p:nvSpPr>
          <p:cNvPr id="70660" name="TextBox 4"/>
          <p:cNvSpPr txBox="1">
            <a:spLocks noChangeArrowheads="1"/>
          </p:cNvSpPr>
          <p:nvPr/>
        </p:nvSpPr>
        <p:spPr bwMode="auto">
          <a:xfrm>
            <a:off x="3810000" y="6019800"/>
            <a:ext cx="1582738" cy="646113"/>
          </a:xfrm>
          <a:prstGeom prst="rect">
            <a:avLst/>
          </a:prstGeom>
          <a:noFill/>
          <a:ln w="9525">
            <a:noFill/>
            <a:miter lim="800000"/>
            <a:headEnd/>
            <a:tailEnd/>
          </a:ln>
        </p:spPr>
        <p:txBody>
          <a:bodyPr wrap="none">
            <a:spAutoFit/>
          </a:bodyPr>
          <a:lstStyle/>
          <a:p>
            <a:r>
              <a:rPr lang="en-US" altLang="vi-VN" sz="3600" b="1">
                <a:solidFill>
                  <a:srgbClr val="00B050"/>
                </a:solidFill>
                <a:latin typeface="Times New Roman" pitchFamily="18" charset="0"/>
                <a:cs typeface="Times New Roman" pitchFamily="18" charset="0"/>
              </a:rPr>
              <a:t>Cầu 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Text Box 7"/>
          <p:cNvSpPr txBox="1">
            <a:spLocks noChangeArrowheads="1"/>
          </p:cNvSpPr>
          <p:nvPr/>
        </p:nvSpPr>
        <p:spPr bwMode="auto">
          <a:xfrm>
            <a:off x="777875" y="1003300"/>
            <a:ext cx="8943975" cy="3478213"/>
          </a:xfrm>
          <a:prstGeom prst="rect">
            <a:avLst/>
          </a:prstGeom>
          <a:noFill/>
          <a:ln w="9525">
            <a:noFill/>
            <a:miter lim="800000"/>
            <a:headEnd/>
            <a:tailEnd/>
          </a:ln>
        </p:spPr>
        <p:txBody>
          <a:bodyPr>
            <a:spAutoFit/>
          </a:bodyPr>
          <a:lstStyle/>
          <a:p>
            <a:pPr eaLnBrk="1" hangingPunct="1">
              <a:spcBef>
                <a:spcPct val="50000"/>
              </a:spcBef>
            </a:pPr>
            <a:r>
              <a:rPr lang="en-US" altLang="vi-VN" sz="2800" b="1">
                <a:solidFill>
                  <a:srgbClr val="000000"/>
                </a:solidFill>
                <a:latin typeface="Times New Roman" pitchFamily="18" charset="0"/>
                <a:cs typeface="Times New Roman" pitchFamily="18" charset="0"/>
              </a:rPr>
              <a:t>Luyện đọc: </a:t>
            </a:r>
          </a:p>
          <a:p>
            <a:pPr eaLnBrk="1" hangingPunct="1">
              <a:spcBef>
                <a:spcPct val="50000"/>
              </a:spcBef>
            </a:pPr>
            <a:r>
              <a:rPr lang="en-US" altLang="vi-VN" sz="2800" b="1">
                <a:solidFill>
                  <a:srgbClr val="0000FF"/>
                </a:solidFill>
                <a:latin typeface="Times New Roman" pitchFamily="18" charset="0"/>
              </a:rPr>
              <a:t>Khổ 1: Chú ý ngắt nhịp thơ</a:t>
            </a:r>
            <a:endParaRPr lang="en-US" altLang="vi-VN" sz="2600" b="1" u="sng">
              <a:solidFill>
                <a:srgbClr val="FF0000"/>
              </a:solidFill>
              <a:latin typeface="Times New Roman" pitchFamily="18" charset="0"/>
            </a:endParaRPr>
          </a:p>
          <a:p>
            <a:pPr algn="ctr" eaLnBrk="1" hangingPunct="1">
              <a:spcBef>
                <a:spcPct val="50000"/>
              </a:spcBef>
            </a:pPr>
            <a:endParaRPr lang="en-US" altLang="vi-VN" sz="2800" b="1" i="1">
              <a:solidFill>
                <a:srgbClr val="FF0000"/>
              </a:solidFill>
              <a:latin typeface="Times New Roman" pitchFamily="18" charset="0"/>
            </a:endParaRPr>
          </a:p>
          <a:p>
            <a:pPr algn="ctr" eaLnBrk="1" hangingPunct="1">
              <a:spcBef>
                <a:spcPct val="50000"/>
              </a:spcBef>
            </a:pPr>
            <a:endParaRPr lang="en-US" altLang="vi-VN" sz="2400" b="1">
              <a:solidFill>
                <a:srgbClr val="0000FF"/>
              </a:solidFill>
              <a:latin typeface="Times New Roman" pitchFamily="18" charset="0"/>
            </a:endParaRPr>
          </a:p>
          <a:p>
            <a:pPr algn="ctr" eaLnBrk="1" hangingPunct="1">
              <a:spcBef>
                <a:spcPct val="50000"/>
              </a:spcBef>
            </a:pPr>
            <a:endParaRPr lang="en-US" altLang="vi-VN" sz="2400" b="1">
              <a:solidFill>
                <a:srgbClr val="0000FF"/>
              </a:solidFill>
              <a:latin typeface="Times New Roman" pitchFamily="18" charset="0"/>
            </a:endParaRPr>
          </a:p>
          <a:p>
            <a:pPr algn="ctr" eaLnBrk="1" hangingPunct="1">
              <a:spcBef>
                <a:spcPct val="50000"/>
              </a:spcBef>
            </a:pPr>
            <a:endParaRPr lang="en-US" altLang="vi-VN" sz="2400" b="1">
              <a:solidFill>
                <a:srgbClr val="0000FF"/>
              </a:solidFill>
              <a:latin typeface="Times New Roman" pitchFamily="18" charset="0"/>
            </a:endParaRPr>
          </a:p>
        </p:txBody>
      </p:sp>
      <p:sp>
        <p:nvSpPr>
          <p:cNvPr id="67594" name="Text Box 10"/>
          <p:cNvSpPr txBox="1">
            <a:spLocks noChangeArrowheads="1"/>
          </p:cNvSpPr>
          <p:nvPr/>
        </p:nvSpPr>
        <p:spPr bwMode="auto">
          <a:xfrm>
            <a:off x="2001838" y="2301875"/>
            <a:ext cx="5124450" cy="2124075"/>
          </a:xfrm>
          <a:prstGeom prst="rect">
            <a:avLst/>
          </a:prstGeom>
          <a:noFill/>
          <a:ln w="9525">
            <a:noFill/>
            <a:miter lim="800000"/>
            <a:headEnd/>
            <a:tailEnd/>
          </a:ln>
        </p:spPr>
        <p:txBody>
          <a:bodyPr>
            <a:spAutoFit/>
          </a:bodyPr>
          <a:lstStyle/>
          <a:p>
            <a:pPr eaLnBrk="1" hangingPunct="1">
              <a:spcBef>
                <a:spcPct val="50000"/>
              </a:spcBef>
            </a:pPr>
            <a:r>
              <a:rPr lang="en-US" altLang="vi-VN" sz="2400" b="1" i="1">
                <a:solidFill>
                  <a:srgbClr val="0000FF"/>
                </a:solidFill>
                <a:latin typeface="Times New Roman" pitchFamily="18" charset="0"/>
              </a:rPr>
              <a:t>Cha gửi cho con chiếc ảnh cái cầu</a:t>
            </a:r>
          </a:p>
          <a:p>
            <a:pPr eaLnBrk="1" hangingPunct="1">
              <a:spcBef>
                <a:spcPct val="50000"/>
              </a:spcBef>
            </a:pPr>
            <a:r>
              <a:rPr lang="en-US" altLang="vi-VN" sz="2400" b="1" i="1">
                <a:solidFill>
                  <a:srgbClr val="0000FF"/>
                </a:solidFill>
                <a:latin typeface="Times New Roman" pitchFamily="18" charset="0"/>
              </a:rPr>
              <a:t>Cha vừa bắc xong qua dòng sông sâu</a:t>
            </a:r>
          </a:p>
          <a:p>
            <a:pPr eaLnBrk="1" hangingPunct="1">
              <a:spcBef>
                <a:spcPct val="50000"/>
              </a:spcBef>
            </a:pPr>
            <a:r>
              <a:rPr lang="en-US" altLang="vi-VN" sz="2400" b="1" i="1">
                <a:solidFill>
                  <a:srgbClr val="0000FF"/>
                </a:solidFill>
                <a:latin typeface="Times New Roman" pitchFamily="18" charset="0"/>
              </a:rPr>
              <a:t>Xe lửa sắp qua, thư cha nói thế</a:t>
            </a:r>
          </a:p>
          <a:p>
            <a:pPr eaLnBrk="1" hangingPunct="1">
              <a:spcBef>
                <a:spcPct val="50000"/>
              </a:spcBef>
            </a:pPr>
            <a:r>
              <a:rPr lang="en-US" altLang="vi-VN" sz="2400" b="1" i="1">
                <a:solidFill>
                  <a:srgbClr val="0000FF"/>
                </a:solidFill>
                <a:latin typeface="Times New Roman" pitchFamily="18" charset="0"/>
              </a:rPr>
              <a:t>Con cho mẹ xem, cho xem hơi lâu.</a:t>
            </a:r>
          </a:p>
        </p:txBody>
      </p:sp>
      <p:sp>
        <p:nvSpPr>
          <p:cNvPr id="67598" name="Line 14"/>
          <p:cNvSpPr>
            <a:spLocks noChangeShapeType="1"/>
          </p:cNvSpPr>
          <p:nvPr/>
        </p:nvSpPr>
        <p:spPr bwMode="auto">
          <a:xfrm flipH="1">
            <a:off x="4159250" y="2409825"/>
            <a:ext cx="109538" cy="309563"/>
          </a:xfrm>
          <a:prstGeom prst="line">
            <a:avLst/>
          </a:prstGeom>
          <a:noFill/>
          <a:ln w="28575">
            <a:solidFill>
              <a:srgbClr val="FF0000"/>
            </a:solidFill>
            <a:round/>
            <a:headEnd/>
            <a:tailEnd/>
          </a:ln>
        </p:spPr>
        <p:txBody>
          <a:bodyPr/>
          <a:lstStyle/>
          <a:p>
            <a:endParaRPr lang="en-US"/>
          </a:p>
        </p:txBody>
      </p:sp>
      <p:sp>
        <p:nvSpPr>
          <p:cNvPr id="67599" name="Line 15"/>
          <p:cNvSpPr>
            <a:spLocks noChangeShapeType="1"/>
          </p:cNvSpPr>
          <p:nvPr/>
        </p:nvSpPr>
        <p:spPr bwMode="auto">
          <a:xfrm flipH="1">
            <a:off x="6496050" y="2409825"/>
            <a:ext cx="109538" cy="309563"/>
          </a:xfrm>
          <a:prstGeom prst="line">
            <a:avLst/>
          </a:prstGeom>
          <a:noFill/>
          <a:ln w="28575">
            <a:solidFill>
              <a:srgbClr val="FF0000"/>
            </a:solidFill>
            <a:round/>
            <a:headEnd/>
            <a:tailEnd/>
          </a:ln>
        </p:spPr>
        <p:txBody>
          <a:bodyPr/>
          <a:lstStyle/>
          <a:p>
            <a:endParaRPr lang="en-US"/>
          </a:p>
        </p:txBody>
      </p:sp>
      <p:sp>
        <p:nvSpPr>
          <p:cNvPr id="67600" name="Line 16"/>
          <p:cNvSpPr>
            <a:spLocks noChangeShapeType="1"/>
          </p:cNvSpPr>
          <p:nvPr/>
        </p:nvSpPr>
        <p:spPr bwMode="auto">
          <a:xfrm flipH="1">
            <a:off x="4019550" y="3505200"/>
            <a:ext cx="109538" cy="309563"/>
          </a:xfrm>
          <a:prstGeom prst="line">
            <a:avLst/>
          </a:prstGeom>
          <a:noFill/>
          <a:ln w="28575">
            <a:solidFill>
              <a:srgbClr val="FF0000"/>
            </a:solidFill>
            <a:round/>
            <a:headEnd/>
            <a:tailEnd/>
          </a:ln>
        </p:spPr>
        <p:txBody>
          <a:bodyPr/>
          <a:lstStyle/>
          <a:p>
            <a:endParaRPr lang="en-US"/>
          </a:p>
        </p:txBody>
      </p:sp>
      <p:sp>
        <p:nvSpPr>
          <p:cNvPr id="67601" name="Line 17"/>
          <p:cNvSpPr>
            <a:spLocks noChangeShapeType="1"/>
          </p:cNvSpPr>
          <p:nvPr/>
        </p:nvSpPr>
        <p:spPr bwMode="auto">
          <a:xfrm flipH="1">
            <a:off x="4400550" y="2940050"/>
            <a:ext cx="109538" cy="309563"/>
          </a:xfrm>
          <a:prstGeom prst="line">
            <a:avLst/>
          </a:prstGeom>
          <a:noFill/>
          <a:ln w="28575">
            <a:solidFill>
              <a:srgbClr val="FF0000"/>
            </a:solidFill>
            <a:round/>
            <a:headEnd/>
            <a:tailEnd/>
          </a:ln>
        </p:spPr>
        <p:txBody>
          <a:bodyPr/>
          <a:lstStyle/>
          <a:p>
            <a:endParaRPr lang="en-US"/>
          </a:p>
        </p:txBody>
      </p:sp>
      <p:sp>
        <p:nvSpPr>
          <p:cNvPr id="67602" name="Line 18"/>
          <p:cNvSpPr>
            <a:spLocks noChangeShapeType="1"/>
          </p:cNvSpPr>
          <p:nvPr/>
        </p:nvSpPr>
        <p:spPr bwMode="auto">
          <a:xfrm flipH="1">
            <a:off x="6840538" y="2940050"/>
            <a:ext cx="109537" cy="309563"/>
          </a:xfrm>
          <a:prstGeom prst="line">
            <a:avLst/>
          </a:prstGeom>
          <a:noFill/>
          <a:ln w="28575">
            <a:solidFill>
              <a:srgbClr val="FF0000"/>
            </a:solidFill>
            <a:round/>
            <a:headEnd/>
            <a:tailEnd/>
          </a:ln>
        </p:spPr>
        <p:txBody>
          <a:bodyPr/>
          <a:lstStyle/>
          <a:p>
            <a:endParaRPr lang="en-US"/>
          </a:p>
        </p:txBody>
      </p:sp>
      <p:sp>
        <p:nvSpPr>
          <p:cNvPr id="67603" name="Line 19"/>
          <p:cNvSpPr>
            <a:spLocks noChangeShapeType="1"/>
          </p:cNvSpPr>
          <p:nvPr/>
        </p:nvSpPr>
        <p:spPr bwMode="auto">
          <a:xfrm flipH="1">
            <a:off x="6910388" y="2971800"/>
            <a:ext cx="109537" cy="309563"/>
          </a:xfrm>
          <a:prstGeom prst="line">
            <a:avLst/>
          </a:prstGeom>
          <a:noFill/>
          <a:ln w="28575">
            <a:solidFill>
              <a:srgbClr val="FF0000"/>
            </a:solidFill>
            <a:round/>
            <a:headEnd/>
            <a:tailEnd/>
          </a:ln>
        </p:spPr>
        <p:txBody>
          <a:bodyPr/>
          <a:lstStyle/>
          <a:p>
            <a:endParaRPr lang="en-US"/>
          </a:p>
        </p:txBody>
      </p:sp>
      <p:sp>
        <p:nvSpPr>
          <p:cNvPr id="67604" name="Line 20"/>
          <p:cNvSpPr>
            <a:spLocks noChangeShapeType="1"/>
          </p:cNvSpPr>
          <p:nvPr/>
        </p:nvSpPr>
        <p:spPr bwMode="auto">
          <a:xfrm flipH="1">
            <a:off x="6592888" y="3973513"/>
            <a:ext cx="109537" cy="309562"/>
          </a:xfrm>
          <a:prstGeom prst="line">
            <a:avLst/>
          </a:prstGeom>
          <a:noFill/>
          <a:ln w="28575">
            <a:solidFill>
              <a:srgbClr val="FF0000"/>
            </a:solidFill>
            <a:round/>
            <a:headEnd/>
            <a:tailEnd/>
          </a:ln>
        </p:spPr>
        <p:txBody>
          <a:bodyPr/>
          <a:lstStyle/>
          <a:p>
            <a:endParaRPr lang="en-US"/>
          </a:p>
        </p:txBody>
      </p:sp>
      <p:sp>
        <p:nvSpPr>
          <p:cNvPr id="67605" name="Line 21"/>
          <p:cNvSpPr>
            <a:spLocks noChangeShapeType="1"/>
          </p:cNvSpPr>
          <p:nvPr/>
        </p:nvSpPr>
        <p:spPr bwMode="auto">
          <a:xfrm flipH="1">
            <a:off x="6019800" y="3497263"/>
            <a:ext cx="109538" cy="309562"/>
          </a:xfrm>
          <a:prstGeom prst="line">
            <a:avLst/>
          </a:prstGeom>
          <a:noFill/>
          <a:ln w="28575">
            <a:solidFill>
              <a:srgbClr val="FF0000"/>
            </a:solidFill>
            <a:round/>
            <a:headEnd/>
            <a:tailEnd/>
          </a:ln>
        </p:spPr>
        <p:txBody>
          <a:bodyPr/>
          <a:lstStyle/>
          <a:p>
            <a:endParaRPr lang="en-US"/>
          </a:p>
        </p:txBody>
      </p:sp>
      <p:sp>
        <p:nvSpPr>
          <p:cNvPr id="67606" name="Line 22"/>
          <p:cNvSpPr>
            <a:spLocks noChangeShapeType="1"/>
          </p:cNvSpPr>
          <p:nvPr/>
        </p:nvSpPr>
        <p:spPr bwMode="auto">
          <a:xfrm flipH="1">
            <a:off x="6508750" y="3973513"/>
            <a:ext cx="109538" cy="309562"/>
          </a:xfrm>
          <a:prstGeom prst="line">
            <a:avLst/>
          </a:prstGeom>
          <a:noFill/>
          <a:ln w="28575">
            <a:solidFill>
              <a:srgbClr val="FF0000"/>
            </a:solidFill>
            <a:round/>
            <a:headEnd/>
            <a:tailEnd/>
          </a:ln>
        </p:spPr>
        <p:txBody>
          <a:bodyPr/>
          <a:lstStyle/>
          <a:p>
            <a:endParaRPr lang="en-US"/>
          </a:p>
        </p:txBody>
      </p:sp>
      <p:sp>
        <p:nvSpPr>
          <p:cNvPr id="67607" name="Line 23"/>
          <p:cNvSpPr>
            <a:spLocks noChangeShapeType="1"/>
          </p:cNvSpPr>
          <p:nvPr/>
        </p:nvSpPr>
        <p:spPr bwMode="auto">
          <a:xfrm flipH="1">
            <a:off x="4256088" y="4092575"/>
            <a:ext cx="109537" cy="309563"/>
          </a:xfrm>
          <a:prstGeom prst="line">
            <a:avLst/>
          </a:prstGeom>
          <a:noFill/>
          <a:ln w="2857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box(in)">
                                      <p:cBhvr>
                                        <p:cTn id="7" dur="500"/>
                                        <p:tgtEl>
                                          <p:spTgt spid="675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94"/>
                                        </p:tgtEl>
                                        <p:attrNameLst>
                                          <p:attrName>style.visibility</p:attrName>
                                        </p:attrNameLst>
                                      </p:cBhvr>
                                      <p:to>
                                        <p:strVal val="visible"/>
                                      </p:to>
                                    </p:set>
                                    <p:animEffect transition="in" filter="box(in)">
                                      <p:cBhvr>
                                        <p:cTn id="12" dur="500"/>
                                        <p:tgtEl>
                                          <p:spTgt spid="675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7598"/>
                                        </p:tgtEl>
                                        <p:attrNameLst>
                                          <p:attrName>style.visibility</p:attrName>
                                        </p:attrNameLst>
                                      </p:cBhvr>
                                      <p:to>
                                        <p:strVal val="visible"/>
                                      </p:to>
                                    </p:set>
                                    <p:animEffect transition="in" filter="wipe(down)">
                                      <p:cBhvr>
                                        <p:cTn id="17" dur="500"/>
                                        <p:tgtEl>
                                          <p:spTgt spid="6759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7599"/>
                                        </p:tgtEl>
                                        <p:attrNameLst>
                                          <p:attrName>style.visibility</p:attrName>
                                        </p:attrNameLst>
                                      </p:cBhvr>
                                      <p:to>
                                        <p:strVal val="visible"/>
                                      </p:to>
                                    </p:set>
                                    <p:animEffect transition="in" filter="wipe(down)">
                                      <p:cBhvr>
                                        <p:cTn id="20" dur="500"/>
                                        <p:tgtEl>
                                          <p:spTgt spid="675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7601"/>
                                        </p:tgtEl>
                                        <p:attrNameLst>
                                          <p:attrName>style.visibility</p:attrName>
                                        </p:attrNameLst>
                                      </p:cBhvr>
                                      <p:to>
                                        <p:strVal val="visible"/>
                                      </p:to>
                                    </p:set>
                                    <p:animEffect transition="in" filter="box(in)">
                                      <p:cBhvr>
                                        <p:cTn id="25" dur="500"/>
                                        <p:tgtEl>
                                          <p:spTgt spid="676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7602"/>
                                        </p:tgtEl>
                                        <p:attrNameLst>
                                          <p:attrName>style.visibility</p:attrName>
                                        </p:attrNameLst>
                                      </p:cBhvr>
                                      <p:to>
                                        <p:strVal val="visible"/>
                                      </p:to>
                                    </p:set>
                                    <p:animEffect transition="in" filter="box(in)">
                                      <p:cBhvr>
                                        <p:cTn id="30" dur="500"/>
                                        <p:tgtEl>
                                          <p:spTgt spid="676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7603"/>
                                        </p:tgtEl>
                                        <p:attrNameLst>
                                          <p:attrName>style.visibility</p:attrName>
                                        </p:attrNameLst>
                                      </p:cBhvr>
                                      <p:to>
                                        <p:strVal val="visible"/>
                                      </p:to>
                                    </p:set>
                                    <p:animEffect transition="in" filter="box(in)">
                                      <p:cBhvr>
                                        <p:cTn id="35" dur="500"/>
                                        <p:tgtEl>
                                          <p:spTgt spid="6760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7600"/>
                                        </p:tgtEl>
                                        <p:attrNameLst>
                                          <p:attrName>style.visibility</p:attrName>
                                        </p:attrNameLst>
                                      </p:cBhvr>
                                      <p:to>
                                        <p:strVal val="visible"/>
                                      </p:to>
                                    </p:set>
                                    <p:animEffect transition="in" filter="box(in)">
                                      <p:cBhvr>
                                        <p:cTn id="40" dur="500"/>
                                        <p:tgtEl>
                                          <p:spTgt spid="676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67605"/>
                                        </p:tgtEl>
                                        <p:attrNameLst>
                                          <p:attrName>style.visibility</p:attrName>
                                        </p:attrNameLst>
                                      </p:cBhvr>
                                      <p:to>
                                        <p:strVal val="visible"/>
                                      </p:to>
                                    </p:set>
                                    <p:animEffect transition="in" filter="box(in)">
                                      <p:cBhvr>
                                        <p:cTn id="45" dur="500"/>
                                        <p:tgtEl>
                                          <p:spTgt spid="6760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67607"/>
                                        </p:tgtEl>
                                        <p:attrNameLst>
                                          <p:attrName>style.visibility</p:attrName>
                                        </p:attrNameLst>
                                      </p:cBhvr>
                                      <p:to>
                                        <p:strVal val="visible"/>
                                      </p:to>
                                    </p:set>
                                    <p:animEffect transition="in" filter="box(in)">
                                      <p:cBhvr>
                                        <p:cTn id="50" dur="500"/>
                                        <p:tgtEl>
                                          <p:spTgt spid="676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67604"/>
                                        </p:tgtEl>
                                        <p:attrNameLst>
                                          <p:attrName>style.visibility</p:attrName>
                                        </p:attrNameLst>
                                      </p:cBhvr>
                                      <p:to>
                                        <p:strVal val="visible"/>
                                      </p:to>
                                    </p:set>
                                    <p:animEffect transition="in" filter="box(in)">
                                      <p:cBhvr>
                                        <p:cTn id="55" dur="500"/>
                                        <p:tgtEl>
                                          <p:spTgt spid="6760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67606"/>
                                        </p:tgtEl>
                                        <p:attrNameLst>
                                          <p:attrName>style.visibility</p:attrName>
                                        </p:attrNameLst>
                                      </p:cBhvr>
                                      <p:to>
                                        <p:strVal val="visible"/>
                                      </p:to>
                                    </p:set>
                                    <p:animEffect transition="in" filter="box(in)">
                                      <p:cBhvr>
                                        <p:cTn id="60" dur="500"/>
                                        <p:tgtEl>
                                          <p:spTgt spid="67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p:bldP spid="67594" grpId="0"/>
      <p:bldP spid="67598" grpId="0" animBg="1"/>
      <p:bldP spid="67599" grpId="0" animBg="1"/>
      <p:bldP spid="67600" grpId="0" animBg="1"/>
      <p:bldP spid="67601" grpId="0" animBg="1"/>
      <p:bldP spid="67602" grpId="0" animBg="1"/>
      <p:bldP spid="67603" grpId="0" animBg="1"/>
      <p:bldP spid="67604" grpId="0" animBg="1"/>
      <p:bldP spid="67605" grpId="0" animBg="1"/>
      <p:bldP spid="67606" grpId="0" animBg="1"/>
      <p:bldP spid="676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1082675" y="466725"/>
            <a:ext cx="1279525" cy="523875"/>
          </a:xfrm>
          <a:prstGeom prst="rect">
            <a:avLst/>
          </a:prstGeom>
          <a:noFill/>
          <a:ln w="9525">
            <a:noFill/>
            <a:miter lim="800000"/>
            <a:headEnd/>
            <a:tailEnd/>
          </a:ln>
        </p:spPr>
        <p:txBody>
          <a:bodyPr>
            <a:spAutoFit/>
          </a:bodyPr>
          <a:lstStyle/>
          <a:p>
            <a:pPr eaLnBrk="1" hangingPunct="1">
              <a:spcBef>
                <a:spcPct val="50000"/>
              </a:spcBef>
            </a:pPr>
            <a:r>
              <a:rPr lang="en-US" altLang="vi-VN" sz="2800" b="1">
                <a:solidFill>
                  <a:srgbClr val="0000FF"/>
                </a:solidFill>
                <a:latin typeface="Times New Roman" pitchFamily="18" charset="0"/>
              </a:rPr>
              <a:t>Khổ 2</a:t>
            </a:r>
            <a:endParaRPr lang="en-US" altLang="vi-VN" sz="2800" b="1" u="sng">
              <a:solidFill>
                <a:srgbClr val="FF0000"/>
              </a:solidFill>
              <a:latin typeface="Times New Roman" pitchFamily="18" charset="0"/>
            </a:endParaRPr>
          </a:p>
        </p:txBody>
      </p:sp>
      <p:sp>
        <p:nvSpPr>
          <p:cNvPr id="73731" name="TextBox 4"/>
          <p:cNvSpPr txBox="1">
            <a:spLocks noChangeArrowheads="1"/>
          </p:cNvSpPr>
          <p:nvPr/>
        </p:nvSpPr>
        <p:spPr bwMode="auto">
          <a:xfrm>
            <a:off x="1722437" y="2057400"/>
            <a:ext cx="6324600" cy="2400300"/>
          </a:xfrm>
          <a:prstGeom prst="rect">
            <a:avLst/>
          </a:prstGeom>
          <a:noFill/>
          <a:ln w="9525">
            <a:noFill/>
            <a:miter lim="800000"/>
            <a:headEnd/>
            <a:tailEnd/>
          </a:ln>
        </p:spPr>
        <p:txBody>
          <a:bodyPr>
            <a:spAutoFit/>
          </a:bodyPr>
          <a:lstStyle/>
          <a:p>
            <a:endParaRPr lang="en-US" sz="2200" dirty="0">
              <a:solidFill>
                <a:srgbClr val="000000"/>
              </a:solidFill>
              <a:latin typeface="Times New Roman" pitchFamily="18" charset="0"/>
              <a:cs typeface="Times New Roman" pitchFamily="18" charset="0"/>
            </a:endParaRPr>
          </a:p>
          <a:p>
            <a:r>
              <a:rPr lang="en-US" sz="3200" dirty="0" err="1">
                <a:solidFill>
                  <a:srgbClr val="000000"/>
                </a:solidFill>
                <a:latin typeface="Times New Roman" pitchFamily="18" charset="0"/>
                <a:cs typeface="Times New Roman" pitchFamily="18" charset="0"/>
              </a:rPr>
              <a:t>Những</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cái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cầu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ơi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yêu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sao</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yêu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ghê</a:t>
            </a:r>
            <a:r>
              <a:rPr lang="en-US" sz="3200" dirty="0">
                <a:solidFill>
                  <a:srgbClr val="000000"/>
                </a:solidFill>
                <a:latin typeface="Times New Roman" pitchFamily="18" charset="0"/>
                <a:cs typeface="Times New Roman" pitchFamily="18" charset="0"/>
              </a:rPr>
              <a:t>!</a:t>
            </a:r>
          </a:p>
          <a:p>
            <a:r>
              <a:rPr lang="en-US" sz="3200" dirty="0" err="1">
                <a:solidFill>
                  <a:srgbClr val="000000"/>
                </a:solidFill>
                <a:latin typeface="Times New Roman" pitchFamily="18" charset="0"/>
                <a:cs typeface="Times New Roman" pitchFamily="18" charset="0"/>
              </a:rPr>
              <a:t>Nhện</a:t>
            </a:r>
            <a:r>
              <a:rPr lang="en-US" sz="3200" dirty="0">
                <a:solidFill>
                  <a:srgbClr val="000000"/>
                </a:solidFill>
                <a:latin typeface="Times New Roman" pitchFamily="18" charset="0"/>
                <a:cs typeface="Times New Roman" pitchFamily="18" charset="0"/>
              </a:rPr>
              <a:t> qua </a:t>
            </a:r>
            <a:r>
              <a:rPr lang="en-US" sz="3200" dirty="0">
                <a:latin typeface="Times New Roman" pitchFamily="18" charset="0"/>
                <a:cs typeface="Times New Roman" pitchFamily="18" charset="0"/>
              </a:rPr>
              <a:t>chum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bắc</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cầu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tơ</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nhỏ</a:t>
            </a:r>
            <a:endParaRPr lang="en-US" sz="3200" dirty="0">
              <a:solidFill>
                <a:srgbClr val="000000"/>
              </a:solidFill>
              <a:latin typeface="Times New Roman" pitchFamily="18" charset="0"/>
              <a:cs typeface="Times New Roman" pitchFamily="18" charset="0"/>
            </a:endParaRPr>
          </a:p>
          <a:p>
            <a:r>
              <a:rPr lang="en-US" sz="3200" dirty="0">
                <a:solidFill>
                  <a:srgbClr val="000000"/>
                </a:solidFill>
                <a:latin typeface="Times New Roman" pitchFamily="18" charset="0"/>
                <a:cs typeface="Times New Roman" pitchFamily="18" charset="0"/>
              </a:rPr>
              <a:t>Con </a:t>
            </a:r>
            <a:r>
              <a:rPr lang="en-US" sz="3200" dirty="0" err="1">
                <a:solidFill>
                  <a:srgbClr val="000000"/>
                </a:solidFill>
                <a:latin typeface="Times New Roman" pitchFamily="18" charset="0"/>
                <a:cs typeface="Times New Roman" pitchFamily="18" charset="0"/>
              </a:rPr>
              <a:t>sáo</a:t>
            </a:r>
            <a:r>
              <a:rPr lang="en-US" sz="3200" dirty="0">
                <a:solidFill>
                  <a:srgbClr val="000000"/>
                </a:solidFill>
                <a:latin typeface="Times New Roman" pitchFamily="18" charset="0"/>
                <a:cs typeface="Times New Roman" pitchFamily="18" charset="0"/>
              </a:rPr>
              <a:t> </a:t>
            </a:r>
            <a:r>
              <a:rPr lang="en-US" sz="3200" dirty="0">
                <a:latin typeface="Times New Roman" pitchFamily="18" charset="0"/>
                <a:cs typeface="Times New Roman" pitchFamily="18" charset="0"/>
              </a:rPr>
              <a:t>sang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bắc</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cầu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ngọn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gió</a:t>
            </a:r>
            <a:r>
              <a:rPr lang="en-US" sz="3200" dirty="0">
                <a:solidFill>
                  <a:srgbClr val="000000"/>
                </a:solidFill>
                <a:latin typeface="Times New Roman" pitchFamily="18" charset="0"/>
                <a:cs typeface="Times New Roman" pitchFamily="18" charset="0"/>
              </a:rPr>
              <a:t> </a:t>
            </a:r>
          </a:p>
          <a:p>
            <a:r>
              <a:rPr lang="en-US" sz="3200" dirty="0">
                <a:solidFill>
                  <a:srgbClr val="000000"/>
                </a:solidFill>
                <a:latin typeface="Times New Roman" pitchFamily="18" charset="0"/>
                <a:cs typeface="Times New Roman" pitchFamily="18" charset="0"/>
              </a:rPr>
              <a:t>Con </a:t>
            </a:r>
            <a:r>
              <a:rPr lang="en-US" sz="3200" dirty="0" err="1">
                <a:solidFill>
                  <a:srgbClr val="000000"/>
                </a:solidFill>
                <a:latin typeface="Times New Roman" pitchFamily="18" charset="0"/>
                <a:cs typeface="Times New Roman" pitchFamily="18" charset="0"/>
              </a:rPr>
              <a:t>kiến</a:t>
            </a:r>
            <a:r>
              <a:rPr lang="en-US" sz="3200" dirty="0">
                <a:solidFill>
                  <a:srgbClr val="000000"/>
                </a:solidFill>
                <a:latin typeface="Times New Roman" pitchFamily="18" charset="0"/>
                <a:cs typeface="Times New Roman" pitchFamily="18" charset="0"/>
              </a:rPr>
              <a:t> qua </a:t>
            </a:r>
            <a:r>
              <a:rPr lang="en-US" sz="3200" dirty="0" err="1">
                <a:solidFill>
                  <a:srgbClr val="000000"/>
                </a:solidFill>
                <a:latin typeface="Times New Roman" pitchFamily="18" charset="0"/>
                <a:cs typeface="Times New Roman" pitchFamily="18" charset="0"/>
              </a:rPr>
              <a:t>ngòi</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bắc</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cầu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lá</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tre</a:t>
            </a:r>
            <a:r>
              <a:rPr lang="en-US" sz="3200" dirty="0">
                <a:solidFill>
                  <a:srgbClr val="000000"/>
                </a:solidFill>
                <a:latin typeface="Times New Roman" pitchFamily="18" charset="0"/>
                <a:cs typeface="Times New Roman" pitchFamily="18" charset="0"/>
              </a:rPr>
              <a:t>. </a:t>
            </a:r>
          </a:p>
        </p:txBody>
      </p:sp>
      <p:sp>
        <p:nvSpPr>
          <p:cNvPr id="7" name="TextBox 6"/>
          <p:cNvSpPr txBox="1">
            <a:spLocks noChangeArrowheads="1"/>
          </p:cNvSpPr>
          <p:nvPr/>
        </p:nvSpPr>
        <p:spPr bwMode="auto">
          <a:xfrm>
            <a:off x="1600200" y="5638800"/>
            <a:ext cx="6400800" cy="584200"/>
          </a:xfrm>
          <a:prstGeom prst="rect">
            <a:avLst/>
          </a:prstGeom>
          <a:noFill/>
          <a:ln w="9525">
            <a:noFill/>
            <a:miter lim="800000"/>
            <a:headEnd/>
            <a:tailEnd/>
          </a:ln>
        </p:spPr>
        <p:txBody>
          <a:bodyPr>
            <a:spAutoFit/>
          </a:bodyPr>
          <a:lstStyle/>
          <a:p>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chum </a:t>
            </a:r>
            <a:r>
              <a:rPr lang="en-US" sz="3200" b="1" dirty="0" err="1">
                <a:solidFill>
                  <a:srgbClr val="FF0000"/>
                </a:solidFill>
                <a:latin typeface="Times New Roman" pitchFamily="18" charset="0"/>
                <a:cs typeface="Times New Roman" pitchFamily="18" charset="0"/>
              </a:rPr>
              <a:t>nước</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3"/>
          <p:cNvSpPr txBox="1">
            <a:spLocks noChangeArrowheads="1"/>
          </p:cNvSpPr>
          <p:nvPr/>
        </p:nvSpPr>
        <p:spPr bwMode="auto">
          <a:xfrm>
            <a:off x="2057400" y="1295400"/>
            <a:ext cx="6553200" cy="2154238"/>
          </a:xfrm>
          <a:prstGeom prst="rect">
            <a:avLst/>
          </a:prstGeom>
          <a:noFill/>
          <a:ln w="9525">
            <a:noFill/>
            <a:miter lim="800000"/>
            <a:headEnd/>
            <a:tailEnd/>
          </a:ln>
        </p:spPr>
        <p:txBody>
          <a:bodyPr>
            <a:spAutoFit/>
          </a:bodyPr>
          <a:lstStyle/>
          <a:p>
            <a:r>
              <a:rPr lang="en-US" sz="2800">
                <a:solidFill>
                  <a:srgbClr val="000000"/>
                </a:solidFill>
                <a:latin typeface="Times New Roman" pitchFamily="18" charset="0"/>
                <a:cs typeface="Times New Roman" pitchFamily="18" charset="0"/>
              </a:rPr>
              <a:t>Yêu cái cầu treo lối sang bà ngoại</a:t>
            </a:r>
          </a:p>
          <a:p>
            <a:r>
              <a:rPr lang="en-US" sz="2800">
                <a:solidFill>
                  <a:srgbClr val="000000"/>
                </a:solidFill>
                <a:latin typeface="Times New Roman" pitchFamily="18" charset="0"/>
                <a:cs typeface="Times New Roman" pitchFamily="18" charset="0"/>
              </a:rPr>
              <a:t>Như võng trên sông ru người qua lại</a:t>
            </a:r>
          </a:p>
          <a:p>
            <a:r>
              <a:rPr lang="en-US" sz="2800">
                <a:solidFill>
                  <a:srgbClr val="000000"/>
                </a:solidFill>
                <a:latin typeface="Times New Roman" pitchFamily="18" charset="0"/>
                <a:cs typeface="Times New Roman" pitchFamily="18" charset="0"/>
              </a:rPr>
              <a:t>Dưới cầu, thuyền chở đá, chở vôi</a:t>
            </a:r>
          </a:p>
          <a:p>
            <a:r>
              <a:rPr lang="en-US" sz="2800">
                <a:latin typeface="Times New Roman" pitchFamily="18" charset="0"/>
                <a:cs typeface="Times New Roman" pitchFamily="18" charset="0"/>
              </a:rPr>
              <a:t>Thuyền buồm</a:t>
            </a:r>
            <a:r>
              <a:rPr lang="en-US" sz="2800">
                <a:solidFill>
                  <a:srgbClr val="000000"/>
                </a:solidFill>
                <a:latin typeface="Times New Roman" pitchFamily="18" charset="0"/>
                <a:cs typeface="Times New Roman" pitchFamily="18" charset="0"/>
              </a:rPr>
              <a:t> đi ngược, thuyền thoi đi xuôi.</a:t>
            </a:r>
          </a:p>
          <a:p>
            <a:endParaRPr lang="en-US" sz="2200">
              <a:solidFill>
                <a:srgbClr val="000000"/>
              </a:solidFill>
              <a:latin typeface="Times New Roman" pitchFamily="18" charset="0"/>
              <a:cs typeface="Times New Roman" pitchFamily="18" charset="0"/>
            </a:endParaRPr>
          </a:p>
        </p:txBody>
      </p:sp>
      <p:sp>
        <p:nvSpPr>
          <p:cNvPr id="74755" name="Rectangle 4"/>
          <p:cNvSpPr>
            <a:spLocks noChangeArrowheads="1"/>
          </p:cNvSpPr>
          <p:nvPr/>
        </p:nvSpPr>
        <p:spPr bwMode="auto">
          <a:xfrm>
            <a:off x="1082675" y="466725"/>
            <a:ext cx="1584325" cy="523875"/>
          </a:xfrm>
          <a:prstGeom prst="rect">
            <a:avLst/>
          </a:prstGeom>
          <a:noFill/>
          <a:ln w="9525">
            <a:noFill/>
            <a:miter lim="800000"/>
            <a:headEnd/>
            <a:tailEnd/>
          </a:ln>
        </p:spPr>
        <p:txBody>
          <a:bodyPr>
            <a:spAutoFit/>
          </a:bodyPr>
          <a:lstStyle/>
          <a:p>
            <a:pPr eaLnBrk="1" hangingPunct="1">
              <a:spcBef>
                <a:spcPct val="50000"/>
              </a:spcBef>
            </a:pPr>
            <a:r>
              <a:rPr lang="en-US" altLang="vi-VN" sz="2800" b="1">
                <a:solidFill>
                  <a:srgbClr val="0000FF"/>
                </a:solidFill>
                <a:latin typeface="Times New Roman" pitchFamily="18" charset="0"/>
              </a:rPr>
              <a:t>Khổ 3</a:t>
            </a:r>
            <a:endParaRPr lang="en-US" altLang="vi-VN" sz="2800" b="1" u="sng">
              <a:solidFill>
                <a:srgbClr val="FF0000"/>
              </a:solidFill>
              <a:latin typeface="Times New Roman" pitchFamily="18" charset="0"/>
            </a:endParaRPr>
          </a:p>
        </p:txBody>
      </p:sp>
      <p:sp>
        <p:nvSpPr>
          <p:cNvPr id="6" name="TextBox 5"/>
          <p:cNvSpPr txBox="1">
            <a:spLocks noChangeArrowheads="1"/>
          </p:cNvSpPr>
          <p:nvPr/>
        </p:nvSpPr>
        <p:spPr bwMode="auto">
          <a:xfrm>
            <a:off x="1676400" y="3962400"/>
            <a:ext cx="6400800" cy="584200"/>
          </a:xfrm>
          <a:prstGeom prst="rect">
            <a:avLst/>
          </a:prstGeom>
          <a:noFill/>
          <a:ln w="9525">
            <a:noFill/>
            <a:miter lim="800000"/>
            <a:headEnd/>
            <a:tailEnd/>
          </a:ln>
        </p:spPr>
        <p:txBody>
          <a:bodyPr>
            <a:spAutoFit/>
          </a:bodyPr>
          <a:lstStyle/>
          <a:p>
            <a:r>
              <a:rPr lang="en-US" sz="3200">
                <a:latin typeface="Times New Roman" pitchFamily="18" charset="0"/>
                <a:cs typeface="Times New Roman" pitchFamily="18" charset="0"/>
              </a:rPr>
              <a:t>Đọc đúng: </a:t>
            </a:r>
            <a:r>
              <a:rPr lang="en-US" sz="3200" b="1">
                <a:solidFill>
                  <a:srgbClr val="FF0000"/>
                </a:solidFill>
                <a:latin typeface="Times New Roman" pitchFamily="18" charset="0"/>
                <a:cs typeface="Times New Roman" pitchFamily="18" charset="0"/>
              </a:rPr>
              <a:t>Thuyền buồm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1082675" y="466725"/>
            <a:ext cx="1584325" cy="523875"/>
          </a:xfrm>
          <a:prstGeom prst="rect">
            <a:avLst/>
          </a:prstGeom>
          <a:noFill/>
          <a:ln w="9525">
            <a:noFill/>
            <a:miter lim="800000"/>
            <a:headEnd/>
            <a:tailEnd/>
          </a:ln>
        </p:spPr>
        <p:txBody>
          <a:bodyPr>
            <a:spAutoFit/>
          </a:bodyPr>
          <a:lstStyle/>
          <a:p>
            <a:pPr eaLnBrk="1" hangingPunct="1">
              <a:spcBef>
                <a:spcPct val="50000"/>
              </a:spcBef>
            </a:pPr>
            <a:r>
              <a:rPr lang="en-US" altLang="vi-VN" sz="2800" b="1">
                <a:solidFill>
                  <a:srgbClr val="0000FF"/>
                </a:solidFill>
                <a:latin typeface="Times New Roman" pitchFamily="18" charset="0"/>
              </a:rPr>
              <a:t>Khổ 4</a:t>
            </a:r>
            <a:endParaRPr lang="en-US" altLang="vi-VN" sz="2800" b="1" u="sng">
              <a:solidFill>
                <a:srgbClr val="FF0000"/>
              </a:solidFill>
              <a:latin typeface="Times New Roman" pitchFamily="18" charset="0"/>
            </a:endParaRPr>
          </a:p>
        </p:txBody>
      </p:sp>
      <p:sp>
        <p:nvSpPr>
          <p:cNvPr id="5" name="Rectangle 4"/>
          <p:cNvSpPr/>
          <p:nvPr/>
        </p:nvSpPr>
        <p:spPr>
          <a:xfrm>
            <a:off x="2057400" y="2743200"/>
            <a:ext cx="5715000" cy="2062163"/>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ao</a:t>
            </a:r>
            <a:r>
              <a:rPr lang="en-US" sz="2800" dirty="0">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đỗ</a:t>
            </a:r>
            <a:endParaRPr lang="en-US" sz="2800" dirty="0">
              <a:latin typeface="Times New Roman" pitchFamily="18" charset="0"/>
              <a:cs typeface="Times New Roman" pitchFamily="18" charset="0"/>
            </a:endParaRPr>
          </a:p>
          <a:p>
            <a:pPr>
              <a:defRPr/>
            </a:pP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chụp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xa</a:t>
            </a:r>
            <a:endParaRPr lang="en-US" sz="2800" dirty="0">
              <a:solidFill>
                <a:schemeClr val="tx1"/>
              </a:solidFill>
              <a:latin typeface="Times New Roman" pitchFamily="18" charset="0"/>
              <a:cs typeface="Times New Roman" pitchFamily="18" charset="0"/>
            </a:endParaRPr>
          </a:p>
          <a:p>
            <a:pPr>
              <a:defRPr/>
            </a:pP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Mã</a:t>
            </a:r>
            <a:endParaRPr lang="en-US" sz="2800" dirty="0">
              <a:latin typeface="Times New Roman" pitchFamily="18" charset="0"/>
              <a:cs typeface="Times New Roman" pitchFamily="18" charset="0"/>
            </a:endParaRPr>
          </a:p>
          <a:p>
            <a:pPr>
              <a:defRPr/>
            </a:pPr>
            <a:r>
              <a:rPr lang="en-US" sz="2800" dirty="0">
                <a:solidFill>
                  <a:schemeClr val="tx1"/>
                </a:solidFill>
                <a:latin typeface="Times New Roman" pitchFamily="18" charset="0"/>
                <a:cs typeface="Times New Roman" pitchFamily="18" charset="0"/>
              </a:rPr>
              <a:t>Con </a:t>
            </a:r>
            <a:r>
              <a:rPr lang="en-US" sz="2800" dirty="0" err="1">
                <a:solidFill>
                  <a:schemeClr val="tx1"/>
                </a:solidFill>
                <a:latin typeface="Times New Roman" pitchFamily="18" charset="0"/>
                <a:cs typeface="Times New Roman" pitchFamily="18" charset="0"/>
              </a:rPr>
              <a:t>cứ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gọi</a:t>
            </a:r>
            <a:r>
              <a:rPr lang="en-US" sz="3200" b="1" dirty="0">
                <a:solidFill>
                  <a:srgbClr val="FF0000"/>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cha.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7" name="Picture 64" descr="2b"/>
          <p:cNvPicPr>
            <a:picLocks noChangeAspect="1" noChangeArrowheads="1" noCrop="1"/>
          </p:cNvPicPr>
          <p:nvPr/>
        </p:nvPicPr>
        <p:blipFill>
          <a:blip r:embed="rId2" cstate="email"/>
          <a:srcRect/>
          <a:stretch>
            <a:fillRect/>
          </a:stretch>
        </p:blipFill>
        <p:spPr bwMode="auto">
          <a:xfrm>
            <a:off x="914400" y="1219200"/>
            <a:ext cx="2302338" cy="4114800"/>
          </a:xfrm>
          <a:prstGeom prst="rect">
            <a:avLst/>
          </a:prstGeom>
          <a:noFill/>
          <a:ln w="9525">
            <a:noFill/>
            <a:miter lim="800000"/>
            <a:headEnd/>
            <a:tailEnd/>
          </a:ln>
        </p:spPr>
      </p:pic>
      <p:grpSp>
        <p:nvGrpSpPr>
          <p:cNvPr id="55299" name="Group 5"/>
          <p:cNvGrpSpPr>
            <a:grpSpLocks/>
          </p:cNvGrpSpPr>
          <p:nvPr/>
        </p:nvGrpSpPr>
        <p:grpSpPr bwMode="auto">
          <a:xfrm>
            <a:off x="0" y="0"/>
            <a:ext cx="9144000" cy="6858000"/>
            <a:chOff x="8" y="0"/>
            <a:chExt cx="5760" cy="4320"/>
          </a:xfrm>
        </p:grpSpPr>
        <p:pic>
          <p:nvPicPr>
            <p:cNvPr id="55300" name="Picture 6" descr="GRANS024"/>
            <p:cNvPicPr>
              <a:picLocks noChangeAspect="1" noChangeArrowheads="1"/>
            </p:cNvPicPr>
            <p:nvPr/>
          </p:nvPicPr>
          <p:blipFill>
            <a:blip r:embed="rId3" cstate="email"/>
            <a:srcRect/>
            <a:stretch>
              <a:fillRect/>
            </a:stretch>
          </p:blipFill>
          <p:spPr bwMode="auto">
            <a:xfrm rot="531882" flipH="1">
              <a:off x="4848" y="3394"/>
              <a:ext cx="912" cy="926"/>
            </a:xfrm>
            <a:prstGeom prst="rect">
              <a:avLst/>
            </a:prstGeom>
            <a:noFill/>
            <a:ln w="9525">
              <a:noFill/>
              <a:miter lim="800000"/>
              <a:headEnd/>
              <a:tailEnd/>
            </a:ln>
          </p:spPr>
        </p:pic>
        <p:pic>
          <p:nvPicPr>
            <p:cNvPr id="55301" name="Picture 7" descr="GRANS024"/>
            <p:cNvPicPr>
              <a:picLocks noChangeAspect="1" noChangeArrowheads="1"/>
            </p:cNvPicPr>
            <p:nvPr/>
          </p:nvPicPr>
          <p:blipFill>
            <a:blip r:embed="rId3" cstate="email"/>
            <a:srcRect/>
            <a:stretch>
              <a:fillRect/>
            </a:stretch>
          </p:blipFill>
          <p:spPr bwMode="auto">
            <a:xfrm rot="465066">
              <a:off x="96" y="3394"/>
              <a:ext cx="961" cy="926"/>
            </a:xfrm>
            <a:prstGeom prst="rect">
              <a:avLst/>
            </a:prstGeom>
            <a:noFill/>
            <a:ln w="9525">
              <a:noFill/>
              <a:miter lim="800000"/>
              <a:headEnd/>
              <a:tailEnd/>
            </a:ln>
          </p:spPr>
        </p:pic>
        <p:grpSp>
          <p:nvGrpSpPr>
            <p:cNvPr id="55302" name="Group 8"/>
            <p:cNvGrpSpPr>
              <a:grpSpLocks/>
            </p:cNvGrpSpPr>
            <p:nvPr/>
          </p:nvGrpSpPr>
          <p:grpSpPr bwMode="auto">
            <a:xfrm>
              <a:off x="8" y="0"/>
              <a:ext cx="5760" cy="4320"/>
              <a:chOff x="672" y="0"/>
              <a:chExt cx="5760" cy="4320"/>
            </a:xfrm>
          </p:grpSpPr>
          <p:pic>
            <p:nvPicPr>
              <p:cNvPr id="55303" name="Picture 9" descr="BD21325_"/>
              <p:cNvPicPr>
                <a:picLocks noChangeAspect="1" noChangeArrowheads="1"/>
              </p:cNvPicPr>
              <p:nvPr/>
            </p:nvPicPr>
            <p:blipFill>
              <a:blip r:embed="rId4" cstate="email"/>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55304" name="Picture 10" descr="BD21325_"/>
              <p:cNvPicPr>
                <a:picLocks noChangeAspect="1" noChangeArrowheads="1"/>
              </p:cNvPicPr>
              <p:nvPr/>
            </p:nvPicPr>
            <p:blipFill>
              <a:blip r:embed="rId4" cstate="email"/>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55305" name="Picture 11" descr="BD21325_"/>
              <p:cNvPicPr>
                <a:picLocks noChangeAspect="1" noChangeArrowheads="1"/>
              </p:cNvPicPr>
              <p:nvPr/>
            </p:nvPicPr>
            <p:blipFill>
              <a:blip r:embed="rId5" cstate="email"/>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55306" name="Picture 12" descr="BD21325_"/>
              <p:cNvPicPr>
                <a:picLocks noChangeAspect="1" noChangeArrowheads="1"/>
              </p:cNvPicPr>
              <p:nvPr/>
            </p:nvPicPr>
            <p:blipFill>
              <a:blip r:embed="rId5" cstate="email"/>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3" name="TextBox 2"/>
          <p:cNvSpPr txBox="1"/>
          <p:nvPr/>
        </p:nvSpPr>
        <p:spPr>
          <a:xfrm>
            <a:off x="3962400" y="2644914"/>
            <a:ext cx="3962400" cy="923330"/>
          </a:xfrm>
          <a:prstGeom prst="rect">
            <a:avLst/>
          </a:prstGeom>
          <a:noFill/>
        </p:spPr>
        <p:txBody>
          <a:bodyPr wrap="square" rtlCol="0">
            <a:spAutoFit/>
          </a:bodyPr>
          <a:lstStyle/>
          <a:p>
            <a:r>
              <a:rPr lang="vi-VN" sz="5400" dirty="0" smtClean="0">
                <a:solidFill>
                  <a:srgbClr val="FF0000"/>
                </a:solidFill>
                <a:latin typeface="Aachen" panose="02020500000000000000" pitchFamily="18" charset="-93"/>
                <a:ea typeface="Aachen" panose="02020500000000000000" pitchFamily="18" charset="-93"/>
                <a:cs typeface="Aachen" panose="02020500000000000000" pitchFamily="18" charset="-93"/>
              </a:rPr>
              <a:t>ÔN BÀI CŨ</a:t>
            </a:r>
            <a:endParaRPr lang="vi-VN" sz="5400" dirty="0">
              <a:solidFill>
                <a:srgbClr val="FF0000"/>
              </a:solidFill>
              <a:latin typeface="Aachen" panose="02020500000000000000" pitchFamily="18" charset="-93"/>
              <a:ea typeface="Aachen" panose="02020500000000000000" pitchFamily="18" charset="-93"/>
              <a:cs typeface="Aachen" panose="02020500000000000000" pitchFamily="18" charset="-93"/>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2095500" y="66675"/>
            <a:ext cx="4495800" cy="1143000"/>
          </a:xfrm>
        </p:spPr>
        <p:txBody>
          <a:bodyPr rtlCol="0">
            <a:normAutofit/>
          </a:bodyPr>
          <a:lstStyle/>
          <a:p>
            <a:pPr fontAlgn="auto">
              <a:spcAft>
                <a:spcPts val="0"/>
              </a:spcAft>
              <a:defRPr/>
            </a:pPr>
            <a:r>
              <a:rPr lang="en-US" sz="2800" u="sng" dirty="0" err="1">
                <a:solidFill>
                  <a:schemeClr val="accent6">
                    <a:lumMod val="10000"/>
                  </a:schemeClr>
                </a:solidFill>
                <a:latin typeface="Times New Roman" pitchFamily="18" charset="0"/>
                <a:cs typeface="Times New Roman" pitchFamily="18" charset="0"/>
              </a:rPr>
              <a:t>Tập</a:t>
            </a:r>
            <a:r>
              <a:rPr lang="en-US" sz="2800" u="sng" dirty="0">
                <a:solidFill>
                  <a:schemeClr val="accent6">
                    <a:lumMod val="10000"/>
                  </a:schemeClr>
                </a:solidFill>
                <a:latin typeface="Times New Roman" pitchFamily="18" charset="0"/>
                <a:cs typeface="Times New Roman" pitchFamily="18" charset="0"/>
              </a:rPr>
              <a:t> </a:t>
            </a:r>
            <a:r>
              <a:rPr lang="en-US" sz="2800" u="sng" dirty="0" err="1">
                <a:solidFill>
                  <a:schemeClr val="accent6">
                    <a:lumMod val="10000"/>
                  </a:schemeClr>
                </a:solidFill>
                <a:latin typeface="Times New Roman" pitchFamily="18" charset="0"/>
                <a:cs typeface="Times New Roman" pitchFamily="18" charset="0"/>
              </a:rPr>
              <a:t>đọc</a:t>
            </a:r>
            <a:r>
              <a:rPr lang="en-US" sz="2800" dirty="0">
                <a:solidFill>
                  <a:schemeClr val="accent6">
                    <a:lumMod val="10000"/>
                  </a:schemeClr>
                </a:solidFill>
                <a:latin typeface="Times New Roman" pitchFamily="18" charset="0"/>
                <a:cs typeface="Times New Roman" pitchFamily="18" charset="0"/>
              </a:rPr>
              <a:t>   </a:t>
            </a:r>
            <a:r>
              <a:rPr lang="en-US" sz="3200" dirty="0">
                <a:solidFill>
                  <a:schemeClr val="accent6">
                    <a:lumMod val="10000"/>
                  </a:schemeClr>
                </a:solidFill>
                <a:latin typeface="Times New Roman" pitchFamily="18" charset="0"/>
                <a:cs typeface="Times New Roman" pitchFamily="18" charset="0"/>
              </a:rPr>
              <a:t/>
            </a:r>
            <a:br>
              <a:rPr lang="en-US" sz="3200" dirty="0">
                <a:solidFill>
                  <a:schemeClr val="accent6">
                    <a:lumMod val="10000"/>
                  </a:schemeClr>
                </a:solidFill>
                <a:latin typeface="Times New Roman" pitchFamily="18" charset="0"/>
                <a:cs typeface="Times New Roman" pitchFamily="18" charset="0"/>
              </a:rPr>
            </a:br>
            <a:r>
              <a:rPr lang="en-US" sz="3200" b="1" dirty="0" err="1">
                <a:solidFill>
                  <a:srgbClr val="FF0000"/>
                </a:solidFill>
                <a:latin typeface="Times New Roman" pitchFamily="18" charset="0"/>
                <a:cs typeface="Times New Roman" pitchFamily="18" charset="0"/>
              </a:rPr>
              <a:t>Cái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cầu</a:t>
            </a:r>
            <a:endParaRPr lang="en-US" sz="3200" b="1" dirty="0">
              <a:solidFill>
                <a:srgbClr val="FF0000"/>
              </a:solidFill>
              <a:latin typeface="Times New Roman" pitchFamily="18" charset="0"/>
              <a:cs typeface="Times New Roman" pitchFamily="18" charset="0"/>
            </a:endParaRPr>
          </a:p>
        </p:txBody>
      </p:sp>
      <p:sp>
        <p:nvSpPr>
          <p:cNvPr id="76803" name="Content Placeholder 2"/>
          <p:cNvSpPr>
            <a:spLocks noGrp="1"/>
          </p:cNvSpPr>
          <p:nvPr>
            <p:ph idx="1"/>
          </p:nvPr>
        </p:nvSpPr>
        <p:spPr/>
        <p:txBody>
          <a:bodyPr/>
          <a:lstStyle/>
          <a:p>
            <a:endParaRPr lang="en-US" altLang="en-US" smtClean="0"/>
          </a:p>
        </p:txBody>
      </p:sp>
      <p:sp>
        <p:nvSpPr>
          <p:cNvPr id="4" name="Rectangle 3"/>
          <p:cNvSpPr/>
          <p:nvPr/>
        </p:nvSpPr>
        <p:spPr bwMode="auto">
          <a:xfrm>
            <a:off x="17463" y="1508125"/>
            <a:ext cx="4343400" cy="525780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pPr>
              <a:defRPr/>
            </a:pPr>
            <a:r>
              <a:rPr lang="en-US" sz="2200" dirty="0">
                <a:solidFill>
                  <a:prstClr val="black"/>
                </a:solidFill>
                <a:latin typeface="Times New Roman" pitchFamily="18" charset="0"/>
                <a:cs typeface="Times New Roman" pitchFamily="18" charset="0"/>
              </a:rPr>
              <a:t>Cha </a:t>
            </a:r>
            <a:r>
              <a:rPr lang="en-US" sz="2200" dirty="0" err="1">
                <a:solidFill>
                  <a:srgbClr val="C0504D"/>
                </a:solidFill>
                <a:latin typeface="Times New Roman" pitchFamily="18" charset="0"/>
                <a:cs typeface="Times New Roman" pitchFamily="18" charset="0"/>
              </a:rPr>
              <a:t>vừa</a:t>
            </a:r>
            <a:r>
              <a:rPr lang="en-US" sz="2200" dirty="0">
                <a:solidFill>
                  <a:srgbClr val="C0504D"/>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bắc</a:t>
            </a:r>
            <a:r>
              <a:rPr lang="en-US" sz="2200" dirty="0">
                <a:solidFill>
                  <a:srgbClr val="C0504D"/>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xong</a:t>
            </a:r>
            <a:r>
              <a:rPr lang="en-US" sz="2200" dirty="0">
                <a:solidFill>
                  <a:srgbClr val="C0504D"/>
                </a:solidFill>
                <a:latin typeface="Times New Roman" pitchFamily="18" charset="0"/>
                <a:cs typeface="Times New Roman" pitchFamily="18" charset="0"/>
              </a:rPr>
              <a:t> </a:t>
            </a:r>
            <a:r>
              <a:rPr lang="en-US" sz="2200" dirty="0">
                <a:solidFill>
                  <a:prstClr val="black"/>
                </a:solidFill>
                <a:latin typeface="Times New Roman" pitchFamily="18" charset="0"/>
                <a:cs typeface="Times New Roman" pitchFamily="18" charset="0"/>
              </a:rPr>
              <a:t>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sâu</a:t>
            </a:r>
            <a:endParaRPr lang="en-US" sz="2200" dirty="0">
              <a:solidFill>
                <a:prstClr val="black"/>
              </a:solidFill>
              <a:latin typeface="Times New Roman" pitchFamily="18" charset="0"/>
              <a:cs typeface="Times New Roman" pitchFamily="18" charset="0"/>
            </a:endParaRPr>
          </a:p>
          <a:p>
            <a:pPr>
              <a:defRPr/>
            </a:pPr>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pPr>
              <a:defRPr/>
            </a:pPr>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a:solidFill>
                  <a:prstClr val="black"/>
                </a:solidFill>
                <a:latin typeface="Times New Roman" pitchFamily="18" charset="0"/>
                <a:cs typeface="Times New Roman" pitchFamily="18" charset="0"/>
              </a:rPr>
              <a:t>.</a:t>
            </a:r>
          </a:p>
          <a:p>
            <a:pPr>
              <a:defRPr/>
            </a:pPr>
            <a:endParaRPr lang="en-US" sz="2200" dirty="0">
              <a:solidFill>
                <a:prstClr val="black"/>
              </a:solidFill>
              <a:latin typeface="VNI-Algerian" pitchFamily="2" charset="0"/>
              <a:cs typeface="Times New Roman" pitchFamily="18" charset="0"/>
            </a:endParaRPr>
          </a:p>
          <a:p>
            <a:pPr>
              <a:defRPr/>
            </a:pPr>
            <a:endParaRPr lang="en-US" sz="2200" dirty="0">
              <a:solidFill>
                <a:prstClr val="black"/>
              </a:solidFill>
              <a:latin typeface="Times New Roman" pitchFamily="18" charset="0"/>
              <a:cs typeface="Times New Roman" pitchFamily="18" charset="0"/>
            </a:endParaRPr>
          </a:p>
          <a:p>
            <a:pPr>
              <a:defRPr/>
            </a:pPr>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yêu</a:t>
            </a:r>
            <a:r>
              <a:rPr lang="en-US" sz="2200" dirty="0">
                <a:solidFill>
                  <a:srgbClr val="C0504D"/>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sao</a:t>
            </a:r>
            <a:r>
              <a:rPr lang="en-US" sz="2200" dirty="0">
                <a:solidFill>
                  <a:srgbClr val="C0504D"/>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yêu</a:t>
            </a:r>
            <a:r>
              <a:rPr lang="en-US" sz="2200" dirty="0">
                <a:solidFill>
                  <a:srgbClr val="C0504D"/>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ghê</a:t>
            </a:r>
            <a:r>
              <a:rPr lang="en-US" sz="2200" b="1" dirty="0">
                <a:solidFill>
                  <a:srgbClr val="C0504D"/>
                </a:solidFill>
                <a:latin typeface="Times New Roman" pitchFamily="18" charset="0"/>
                <a:cs typeface="Times New Roman" pitchFamily="18" charset="0"/>
              </a:rPr>
              <a:t>!</a:t>
            </a:r>
          </a:p>
          <a:p>
            <a:pPr>
              <a:defRPr/>
            </a:pPr>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chum </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pPr>
              <a:defRPr/>
            </a:pPr>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endParaRPr lang="en-US" sz="2200" dirty="0">
              <a:solidFill>
                <a:prstClr val="black"/>
              </a:solidFill>
              <a:latin typeface="Times New Roman" pitchFamily="18" charset="0"/>
              <a:cs typeface="Times New Roman" pitchFamily="18" charset="0"/>
            </a:endParaRPr>
          </a:p>
          <a:p>
            <a:pPr>
              <a:defRPr/>
            </a:pPr>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300" dirty="0">
                <a:solidFill>
                  <a:prstClr val="black"/>
                </a:solidFill>
                <a:latin typeface="Times New Roman" pitchFamily="18" charset="0"/>
                <a:cs typeface="Times New Roman" pitchFamily="18" charset="0"/>
              </a:rPr>
              <a:t>.</a:t>
            </a:r>
          </a:p>
        </p:txBody>
      </p:sp>
      <p:sp>
        <p:nvSpPr>
          <p:cNvPr id="5" name="Rectangle 4"/>
          <p:cNvSpPr/>
          <p:nvPr/>
        </p:nvSpPr>
        <p:spPr bwMode="auto">
          <a:xfrm>
            <a:off x="4343400" y="1620838"/>
            <a:ext cx="4800600" cy="525780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200">
              <a:solidFill>
                <a:prstClr val="black"/>
              </a:solidFill>
              <a:latin typeface="Times New Roman" pitchFamily="18" charset="0"/>
              <a:cs typeface="Times New Roman" pitchFamily="18" charset="0"/>
            </a:endParaRPr>
          </a:p>
        </p:txBody>
      </p:sp>
      <p:sp>
        <p:nvSpPr>
          <p:cNvPr id="6" name="Rectangle 5"/>
          <p:cNvSpPr/>
          <p:nvPr/>
        </p:nvSpPr>
        <p:spPr>
          <a:xfrm>
            <a:off x="4267200" y="1611313"/>
            <a:ext cx="4876800" cy="347821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pPr>
              <a:defRPr/>
            </a:pPr>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pPr>
              <a:defRPr/>
            </a:pPr>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pPr>
              <a:defRPr/>
            </a:pPr>
            <a:r>
              <a:rPr lang="en-US" sz="2200" dirty="0">
                <a:solidFill>
                  <a:prstClr val="black"/>
                </a:solidFill>
                <a:latin typeface="Times New Roman" pitchFamily="18" charset="0"/>
                <a:cs typeface="Times New Roman" pitchFamily="18" charset="0"/>
              </a:rPr>
              <a:t> </a:t>
            </a:r>
          </a:p>
          <a:p>
            <a:pPr>
              <a:defRPr/>
            </a:pPr>
            <a:endParaRPr lang="en-US" sz="2200" dirty="0">
              <a:solidFill>
                <a:prstClr val="black"/>
              </a:solidFill>
              <a:latin typeface="Times New Roman" pitchFamily="18" charset="0"/>
              <a:cs typeface="Times New Roman" pitchFamily="18" charset="0"/>
            </a:endParaRPr>
          </a:p>
          <a:p>
            <a:pPr>
              <a:defRPr/>
            </a:pPr>
            <a:endParaRPr lang="en-US" sz="2200" dirty="0">
              <a:solidFill>
                <a:prstClr val="black"/>
              </a:solidFill>
              <a:latin typeface="Times New Roman" pitchFamily="18" charset="0"/>
              <a:cs typeface="Times New Roman" pitchFamily="18" charset="0"/>
            </a:endParaRPr>
          </a:p>
          <a:p>
            <a:pPr>
              <a:defRPr/>
            </a:pPr>
            <a:r>
              <a:rPr lang="en-US" sz="2200" dirty="0" err="1">
                <a:solidFill>
                  <a:srgbClr val="C0504D"/>
                </a:solidFill>
                <a:latin typeface="Times New Roman" pitchFamily="18" charset="0"/>
                <a:cs typeface="Times New Roman" pitchFamily="18" charset="0"/>
              </a:rPr>
              <a:t>Yêu</a:t>
            </a:r>
            <a:r>
              <a:rPr lang="en-US" sz="2200" dirty="0">
                <a:solidFill>
                  <a:srgbClr val="C0504D"/>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hơn</a:t>
            </a:r>
            <a:r>
              <a:rPr lang="en-US" sz="2200" dirty="0">
                <a:solidFill>
                  <a:srgbClr val="C0504D"/>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cả</a:t>
            </a:r>
            <a:r>
              <a:rPr lang="en-US" sz="2200" dirty="0">
                <a:solidFill>
                  <a:srgbClr val="C0504D"/>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pPr>
              <a:defRPr/>
            </a:pPr>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pPr>
              <a:defRPr/>
            </a:pP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Rồng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pPr>
              <a:defRPr/>
            </a:pPr>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cái</a:t>
            </a:r>
            <a:r>
              <a:rPr lang="en-US" sz="2200" dirty="0">
                <a:solidFill>
                  <a:srgbClr val="C0504D"/>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cầu</a:t>
            </a:r>
            <a:r>
              <a:rPr lang="en-US" sz="2200" dirty="0">
                <a:solidFill>
                  <a:srgbClr val="C0504D"/>
                </a:solidFill>
                <a:latin typeface="Times New Roman" pitchFamily="18" charset="0"/>
                <a:cs typeface="Times New Roman" pitchFamily="18" charset="0"/>
              </a:rPr>
              <a:t> </a:t>
            </a:r>
            <a:r>
              <a:rPr lang="en-US" sz="2200" dirty="0" err="1">
                <a:solidFill>
                  <a:srgbClr val="C0504D"/>
                </a:solidFill>
                <a:latin typeface="Times New Roman" pitchFamily="18" charset="0"/>
                <a:cs typeface="Times New Roman" pitchFamily="18" charset="0"/>
              </a:rPr>
              <a:t>của</a:t>
            </a:r>
            <a:r>
              <a:rPr lang="en-US" sz="2200" dirty="0">
                <a:solidFill>
                  <a:srgbClr val="C0504D"/>
                </a:solidFill>
                <a:latin typeface="Times New Roman" pitchFamily="18" charset="0"/>
                <a:cs typeface="Times New Roman" pitchFamily="18" charset="0"/>
              </a:rPr>
              <a:t> cha</a:t>
            </a:r>
            <a:r>
              <a:rPr lang="en-US" sz="2200" b="1" dirty="0">
                <a:solidFill>
                  <a:prstClr val="black"/>
                </a:solidFill>
                <a:latin typeface="Times New Roman" pitchFamily="18" charset="0"/>
                <a:cs typeface="Times New Roman" pitchFamily="18" charset="0"/>
              </a:rPr>
              <a:t>.</a:t>
            </a:r>
          </a:p>
        </p:txBody>
      </p:sp>
      <p:cxnSp>
        <p:nvCxnSpPr>
          <p:cNvPr id="76807" name="Straight Connector 6"/>
          <p:cNvCxnSpPr>
            <a:cxnSpLocks noChangeShapeType="1"/>
          </p:cNvCxnSpPr>
          <p:nvPr/>
        </p:nvCxnSpPr>
        <p:spPr bwMode="auto">
          <a:xfrm flipH="1">
            <a:off x="1905000" y="1611313"/>
            <a:ext cx="114300" cy="369887"/>
          </a:xfrm>
          <a:prstGeom prst="line">
            <a:avLst/>
          </a:prstGeom>
          <a:noFill/>
          <a:ln w="9525" algn="ctr">
            <a:solidFill>
              <a:srgbClr val="FF0000"/>
            </a:solidFill>
            <a:round/>
            <a:headEnd/>
            <a:tailEnd/>
          </a:ln>
          <a:effectLst/>
        </p:spPr>
      </p:cxnSp>
      <p:cxnSp>
        <p:nvCxnSpPr>
          <p:cNvPr id="76808" name="Straight Connector 8"/>
          <p:cNvCxnSpPr>
            <a:cxnSpLocks noChangeShapeType="1"/>
          </p:cNvCxnSpPr>
          <p:nvPr/>
        </p:nvCxnSpPr>
        <p:spPr bwMode="auto">
          <a:xfrm flipH="1">
            <a:off x="2057400" y="1981200"/>
            <a:ext cx="114300" cy="304800"/>
          </a:xfrm>
          <a:prstGeom prst="line">
            <a:avLst/>
          </a:prstGeom>
          <a:noFill/>
          <a:ln w="9525" algn="ctr">
            <a:solidFill>
              <a:srgbClr val="FF0000"/>
            </a:solidFill>
            <a:round/>
            <a:headEnd/>
            <a:tailEnd/>
          </a:ln>
          <a:effectLst/>
        </p:spPr>
      </p:cxnSp>
      <p:cxnSp>
        <p:nvCxnSpPr>
          <p:cNvPr id="76809" name="Straight Connector 10"/>
          <p:cNvCxnSpPr>
            <a:cxnSpLocks noChangeShapeType="1"/>
          </p:cNvCxnSpPr>
          <p:nvPr/>
        </p:nvCxnSpPr>
        <p:spPr bwMode="auto">
          <a:xfrm flipH="1">
            <a:off x="1790700" y="2286000"/>
            <a:ext cx="114300" cy="381000"/>
          </a:xfrm>
          <a:prstGeom prst="line">
            <a:avLst/>
          </a:prstGeom>
          <a:noFill/>
          <a:ln w="9525" algn="ctr">
            <a:solidFill>
              <a:srgbClr val="FF0000"/>
            </a:solidFill>
            <a:round/>
            <a:headEnd/>
            <a:tailEnd/>
          </a:ln>
          <a:effectLst/>
        </p:spPr>
      </p:cxnSp>
      <p:cxnSp>
        <p:nvCxnSpPr>
          <p:cNvPr id="76810" name="Straight Connector 14"/>
          <p:cNvCxnSpPr>
            <a:cxnSpLocks noChangeShapeType="1"/>
          </p:cNvCxnSpPr>
          <p:nvPr/>
        </p:nvCxnSpPr>
        <p:spPr bwMode="auto">
          <a:xfrm flipH="1">
            <a:off x="2032000" y="2667000"/>
            <a:ext cx="114300" cy="228600"/>
          </a:xfrm>
          <a:prstGeom prst="line">
            <a:avLst/>
          </a:prstGeom>
          <a:noFill/>
          <a:ln w="9525" algn="ctr">
            <a:solidFill>
              <a:srgbClr val="FF0000"/>
            </a:solidFill>
            <a:round/>
            <a:headEnd/>
            <a:tailEnd/>
          </a:ln>
          <a:effectLst/>
        </p:spPr>
      </p:cxnSp>
      <p:cxnSp>
        <p:nvCxnSpPr>
          <p:cNvPr id="76811" name="Straight Connector 15"/>
          <p:cNvCxnSpPr>
            <a:cxnSpLocks noChangeShapeType="1"/>
          </p:cNvCxnSpPr>
          <p:nvPr/>
        </p:nvCxnSpPr>
        <p:spPr bwMode="auto">
          <a:xfrm flipH="1">
            <a:off x="4051300" y="2636838"/>
            <a:ext cx="114300" cy="325437"/>
          </a:xfrm>
          <a:prstGeom prst="line">
            <a:avLst/>
          </a:prstGeom>
          <a:noFill/>
          <a:ln w="9525" algn="ctr">
            <a:solidFill>
              <a:srgbClr val="FF0000"/>
            </a:solidFill>
            <a:round/>
            <a:headEnd/>
            <a:tailEnd/>
          </a:ln>
          <a:effectLst/>
        </p:spPr>
      </p:cxnSp>
      <p:cxnSp>
        <p:nvCxnSpPr>
          <p:cNvPr id="76812" name="Straight Connector 16"/>
          <p:cNvCxnSpPr>
            <a:cxnSpLocks noChangeShapeType="1"/>
          </p:cNvCxnSpPr>
          <p:nvPr/>
        </p:nvCxnSpPr>
        <p:spPr bwMode="auto">
          <a:xfrm flipH="1">
            <a:off x="3968750" y="2654300"/>
            <a:ext cx="127000" cy="325438"/>
          </a:xfrm>
          <a:prstGeom prst="line">
            <a:avLst/>
          </a:prstGeom>
          <a:noFill/>
          <a:ln w="9525" algn="ctr">
            <a:solidFill>
              <a:srgbClr val="FF0000"/>
            </a:solidFill>
            <a:round/>
            <a:headEnd/>
            <a:tailEnd/>
          </a:ln>
          <a:effectLst/>
        </p:spPr>
      </p:cxnSp>
      <p:cxnSp>
        <p:nvCxnSpPr>
          <p:cNvPr id="76813" name="Straight Connector 19"/>
          <p:cNvCxnSpPr>
            <a:cxnSpLocks noChangeShapeType="1"/>
          </p:cNvCxnSpPr>
          <p:nvPr/>
        </p:nvCxnSpPr>
        <p:spPr bwMode="auto">
          <a:xfrm flipH="1">
            <a:off x="2114550" y="4724400"/>
            <a:ext cx="95250" cy="228600"/>
          </a:xfrm>
          <a:prstGeom prst="line">
            <a:avLst/>
          </a:prstGeom>
          <a:noFill/>
          <a:ln w="9525" algn="ctr">
            <a:solidFill>
              <a:srgbClr val="FF0000"/>
            </a:solidFill>
            <a:round/>
            <a:headEnd/>
            <a:tailEnd/>
          </a:ln>
          <a:effectLst/>
        </p:spPr>
      </p:cxnSp>
      <p:cxnSp>
        <p:nvCxnSpPr>
          <p:cNvPr id="76814" name="Straight Connector 20"/>
          <p:cNvCxnSpPr>
            <a:cxnSpLocks noChangeShapeType="1"/>
          </p:cNvCxnSpPr>
          <p:nvPr/>
        </p:nvCxnSpPr>
        <p:spPr bwMode="auto">
          <a:xfrm flipH="1">
            <a:off x="2232025" y="4343400"/>
            <a:ext cx="57150" cy="228600"/>
          </a:xfrm>
          <a:prstGeom prst="line">
            <a:avLst/>
          </a:prstGeom>
          <a:noFill/>
          <a:ln w="9525" algn="ctr">
            <a:solidFill>
              <a:srgbClr val="FF0000"/>
            </a:solidFill>
            <a:round/>
            <a:headEnd/>
            <a:tailEnd/>
          </a:ln>
          <a:effectLst/>
        </p:spPr>
      </p:cxnSp>
      <p:cxnSp>
        <p:nvCxnSpPr>
          <p:cNvPr id="76815" name="Straight Connector 21"/>
          <p:cNvCxnSpPr>
            <a:cxnSpLocks noChangeShapeType="1"/>
          </p:cNvCxnSpPr>
          <p:nvPr/>
        </p:nvCxnSpPr>
        <p:spPr bwMode="auto">
          <a:xfrm flipH="1">
            <a:off x="2438400" y="3962400"/>
            <a:ext cx="114300" cy="381000"/>
          </a:xfrm>
          <a:prstGeom prst="line">
            <a:avLst/>
          </a:prstGeom>
          <a:noFill/>
          <a:ln w="9525" algn="ctr">
            <a:solidFill>
              <a:srgbClr val="FF0000"/>
            </a:solidFill>
            <a:round/>
            <a:headEnd/>
            <a:tailEnd/>
          </a:ln>
          <a:effectLst/>
        </p:spPr>
      </p:cxnSp>
      <p:cxnSp>
        <p:nvCxnSpPr>
          <p:cNvPr id="76816" name="Straight Connector 22"/>
          <p:cNvCxnSpPr>
            <a:cxnSpLocks noChangeShapeType="1"/>
          </p:cNvCxnSpPr>
          <p:nvPr/>
        </p:nvCxnSpPr>
        <p:spPr bwMode="auto">
          <a:xfrm flipH="1">
            <a:off x="2030413" y="3727450"/>
            <a:ext cx="84137" cy="234950"/>
          </a:xfrm>
          <a:prstGeom prst="line">
            <a:avLst/>
          </a:prstGeom>
          <a:noFill/>
          <a:ln w="9525" algn="ctr">
            <a:solidFill>
              <a:srgbClr val="FF0000"/>
            </a:solidFill>
            <a:round/>
            <a:headEnd/>
            <a:tailEnd/>
          </a:ln>
          <a:effectLst/>
        </p:spPr>
      </p:cxnSp>
      <p:cxnSp>
        <p:nvCxnSpPr>
          <p:cNvPr id="76817" name="Straight Connector 27"/>
          <p:cNvCxnSpPr>
            <a:cxnSpLocks noChangeShapeType="1"/>
          </p:cNvCxnSpPr>
          <p:nvPr/>
        </p:nvCxnSpPr>
        <p:spPr bwMode="auto">
          <a:xfrm flipH="1">
            <a:off x="3911600" y="4724400"/>
            <a:ext cx="114300" cy="228600"/>
          </a:xfrm>
          <a:prstGeom prst="line">
            <a:avLst/>
          </a:prstGeom>
          <a:noFill/>
          <a:ln w="9525" algn="ctr">
            <a:solidFill>
              <a:srgbClr val="FF0000"/>
            </a:solidFill>
            <a:round/>
            <a:headEnd/>
            <a:tailEnd/>
          </a:ln>
          <a:effectLst/>
        </p:spPr>
      </p:cxnSp>
      <p:cxnSp>
        <p:nvCxnSpPr>
          <p:cNvPr id="76818" name="Straight Connector 28"/>
          <p:cNvCxnSpPr>
            <a:cxnSpLocks noChangeShapeType="1"/>
          </p:cNvCxnSpPr>
          <p:nvPr/>
        </p:nvCxnSpPr>
        <p:spPr bwMode="auto">
          <a:xfrm flipH="1">
            <a:off x="3810000" y="4724400"/>
            <a:ext cx="114300" cy="228600"/>
          </a:xfrm>
          <a:prstGeom prst="line">
            <a:avLst/>
          </a:prstGeom>
          <a:noFill/>
          <a:ln w="9525" algn="ctr">
            <a:solidFill>
              <a:srgbClr val="FF0000"/>
            </a:solidFill>
            <a:round/>
            <a:headEnd/>
            <a:tailEnd/>
          </a:ln>
          <a:effectLst/>
        </p:spPr>
      </p:cxnSp>
      <p:cxnSp>
        <p:nvCxnSpPr>
          <p:cNvPr id="76819" name="Straight Connector 29"/>
          <p:cNvCxnSpPr>
            <a:cxnSpLocks noChangeShapeType="1"/>
          </p:cNvCxnSpPr>
          <p:nvPr/>
        </p:nvCxnSpPr>
        <p:spPr bwMode="auto">
          <a:xfrm flipH="1">
            <a:off x="5238750" y="4383088"/>
            <a:ext cx="114300" cy="228600"/>
          </a:xfrm>
          <a:prstGeom prst="line">
            <a:avLst/>
          </a:prstGeom>
          <a:noFill/>
          <a:ln w="9525" algn="ctr">
            <a:solidFill>
              <a:srgbClr val="FF0000"/>
            </a:solidFill>
            <a:round/>
            <a:headEnd/>
            <a:tailEnd/>
          </a:ln>
          <a:effectLst/>
        </p:spPr>
      </p:cxnSp>
      <p:cxnSp>
        <p:nvCxnSpPr>
          <p:cNvPr id="76820" name="Straight Connector 30"/>
          <p:cNvCxnSpPr>
            <a:cxnSpLocks noChangeShapeType="1"/>
          </p:cNvCxnSpPr>
          <p:nvPr/>
        </p:nvCxnSpPr>
        <p:spPr bwMode="auto">
          <a:xfrm flipH="1">
            <a:off x="6405563" y="3719513"/>
            <a:ext cx="114300" cy="228600"/>
          </a:xfrm>
          <a:prstGeom prst="line">
            <a:avLst/>
          </a:prstGeom>
          <a:noFill/>
          <a:ln w="9525" algn="ctr">
            <a:solidFill>
              <a:srgbClr val="FF0000"/>
            </a:solidFill>
            <a:round/>
            <a:headEnd/>
            <a:tailEnd/>
          </a:ln>
          <a:effectLst/>
        </p:spPr>
      </p:cxnSp>
      <p:cxnSp>
        <p:nvCxnSpPr>
          <p:cNvPr id="76821" name="Straight Connector 31"/>
          <p:cNvCxnSpPr>
            <a:cxnSpLocks noChangeShapeType="1"/>
          </p:cNvCxnSpPr>
          <p:nvPr/>
        </p:nvCxnSpPr>
        <p:spPr bwMode="auto">
          <a:xfrm flipH="1">
            <a:off x="6954838" y="2654300"/>
            <a:ext cx="57150" cy="325438"/>
          </a:xfrm>
          <a:prstGeom prst="line">
            <a:avLst/>
          </a:prstGeom>
          <a:noFill/>
          <a:ln w="9525" algn="ctr">
            <a:solidFill>
              <a:srgbClr val="FF0000"/>
            </a:solidFill>
            <a:round/>
            <a:headEnd/>
            <a:tailEnd/>
          </a:ln>
          <a:effectLst/>
        </p:spPr>
      </p:cxnSp>
      <p:cxnSp>
        <p:nvCxnSpPr>
          <p:cNvPr id="76822" name="Straight Connector 32"/>
          <p:cNvCxnSpPr>
            <a:cxnSpLocks noChangeShapeType="1"/>
          </p:cNvCxnSpPr>
          <p:nvPr/>
        </p:nvCxnSpPr>
        <p:spPr bwMode="auto">
          <a:xfrm flipH="1">
            <a:off x="5559425" y="2362200"/>
            <a:ext cx="114300" cy="228600"/>
          </a:xfrm>
          <a:prstGeom prst="line">
            <a:avLst/>
          </a:prstGeom>
          <a:noFill/>
          <a:ln w="9525" algn="ctr">
            <a:solidFill>
              <a:srgbClr val="FF0000"/>
            </a:solidFill>
            <a:round/>
            <a:headEnd/>
            <a:tailEnd/>
          </a:ln>
          <a:effectLst/>
        </p:spPr>
      </p:cxnSp>
      <p:cxnSp>
        <p:nvCxnSpPr>
          <p:cNvPr id="76823" name="Straight Connector 33"/>
          <p:cNvCxnSpPr>
            <a:cxnSpLocks noChangeShapeType="1"/>
          </p:cNvCxnSpPr>
          <p:nvPr/>
        </p:nvCxnSpPr>
        <p:spPr bwMode="auto">
          <a:xfrm flipH="1">
            <a:off x="7550150" y="4751388"/>
            <a:ext cx="114300" cy="228600"/>
          </a:xfrm>
          <a:prstGeom prst="line">
            <a:avLst/>
          </a:prstGeom>
          <a:noFill/>
          <a:ln w="9525" algn="ctr">
            <a:solidFill>
              <a:srgbClr val="FF0000"/>
            </a:solidFill>
            <a:round/>
            <a:headEnd/>
            <a:tailEnd/>
          </a:ln>
          <a:effectLst/>
        </p:spPr>
      </p:cxnSp>
      <p:cxnSp>
        <p:nvCxnSpPr>
          <p:cNvPr id="76824" name="Straight Connector 34"/>
          <p:cNvCxnSpPr>
            <a:cxnSpLocks noChangeShapeType="1"/>
          </p:cNvCxnSpPr>
          <p:nvPr/>
        </p:nvCxnSpPr>
        <p:spPr bwMode="auto">
          <a:xfrm flipH="1">
            <a:off x="5603875" y="4730750"/>
            <a:ext cx="114300" cy="228600"/>
          </a:xfrm>
          <a:prstGeom prst="line">
            <a:avLst/>
          </a:prstGeom>
          <a:noFill/>
          <a:ln w="9525" algn="ctr">
            <a:solidFill>
              <a:srgbClr val="FF0000"/>
            </a:solidFill>
            <a:round/>
            <a:headEnd/>
            <a:tailEnd/>
          </a:ln>
          <a:effectLst/>
        </p:spPr>
      </p:cxnSp>
      <p:cxnSp>
        <p:nvCxnSpPr>
          <p:cNvPr id="76825" name="Straight Connector 35"/>
          <p:cNvCxnSpPr>
            <a:cxnSpLocks noChangeShapeType="1"/>
          </p:cNvCxnSpPr>
          <p:nvPr/>
        </p:nvCxnSpPr>
        <p:spPr bwMode="auto">
          <a:xfrm flipH="1">
            <a:off x="5954713" y="4038600"/>
            <a:ext cx="114300" cy="228600"/>
          </a:xfrm>
          <a:prstGeom prst="line">
            <a:avLst/>
          </a:prstGeom>
          <a:noFill/>
          <a:ln w="9525" algn="ctr">
            <a:solidFill>
              <a:srgbClr val="FF0000"/>
            </a:solidFill>
            <a:round/>
            <a:headEnd/>
            <a:tailEnd/>
          </a:ln>
          <a:effectLst/>
        </p:spPr>
      </p:cxnSp>
      <p:cxnSp>
        <p:nvCxnSpPr>
          <p:cNvPr id="76826" name="Straight Connector 37"/>
          <p:cNvCxnSpPr>
            <a:cxnSpLocks noChangeShapeType="1"/>
          </p:cNvCxnSpPr>
          <p:nvPr/>
        </p:nvCxnSpPr>
        <p:spPr bwMode="auto">
          <a:xfrm flipH="1">
            <a:off x="6632575" y="2057400"/>
            <a:ext cx="114300" cy="228600"/>
          </a:xfrm>
          <a:prstGeom prst="line">
            <a:avLst/>
          </a:prstGeom>
          <a:noFill/>
          <a:ln w="9525" algn="ctr">
            <a:solidFill>
              <a:srgbClr val="FF0000"/>
            </a:solidFill>
            <a:round/>
            <a:headEnd/>
            <a:tailEnd/>
          </a:ln>
          <a:effectLst/>
        </p:spPr>
      </p:cxnSp>
      <p:cxnSp>
        <p:nvCxnSpPr>
          <p:cNvPr id="76827" name="Straight Connector 38"/>
          <p:cNvCxnSpPr>
            <a:cxnSpLocks noChangeShapeType="1"/>
          </p:cNvCxnSpPr>
          <p:nvPr/>
        </p:nvCxnSpPr>
        <p:spPr bwMode="auto">
          <a:xfrm flipH="1">
            <a:off x="6173788" y="1719263"/>
            <a:ext cx="114300" cy="228600"/>
          </a:xfrm>
          <a:prstGeom prst="line">
            <a:avLst/>
          </a:prstGeom>
          <a:noFill/>
          <a:ln w="9525" algn="ctr">
            <a:solidFill>
              <a:srgbClr val="FF0000"/>
            </a:solidFill>
            <a:round/>
            <a:headEnd/>
            <a:tailEnd/>
          </a:ln>
          <a:effectLst/>
        </p:spPr>
      </p:cxnSp>
      <p:cxnSp>
        <p:nvCxnSpPr>
          <p:cNvPr id="76828" name="Straight Connector 40"/>
          <p:cNvCxnSpPr>
            <a:cxnSpLocks noChangeShapeType="1"/>
          </p:cNvCxnSpPr>
          <p:nvPr/>
        </p:nvCxnSpPr>
        <p:spPr bwMode="auto">
          <a:xfrm flipH="1">
            <a:off x="7608888" y="4760913"/>
            <a:ext cx="114300" cy="228600"/>
          </a:xfrm>
          <a:prstGeom prst="line">
            <a:avLst/>
          </a:prstGeom>
          <a:noFill/>
          <a:ln w="9525" algn="ctr">
            <a:solidFill>
              <a:srgbClr val="FF0000"/>
            </a:solidFill>
            <a:round/>
            <a:headEnd/>
            <a:tailEnd/>
          </a:ln>
          <a:effectLst/>
        </p:spPr>
      </p:cxnSp>
      <p:cxnSp>
        <p:nvCxnSpPr>
          <p:cNvPr id="76829" name="Straight Connector 41"/>
          <p:cNvCxnSpPr>
            <a:cxnSpLocks noChangeShapeType="1"/>
          </p:cNvCxnSpPr>
          <p:nvPr/>
        </p:nvCxnSpPr>
        <p:spPr bwMode="auto">
          <a:xfrm flipH="1">
            <a:off x="7277100" y="2362200"/>
            <a:ext cx="114300" cy="228600"/>
          </a:xfrm>
          <a:prstGeom prst="line">
            <a:avLst/>
          </a:prstGeom>
          <a:noFill/>
          <a:ln w="9525" algn="ctr">
            <a:solidFill>
              <a:srgbClr val="FF0000"/>
            </a:solidFill>
            <a:round/>
            <a:headEnd/>
            <a:tailEnd/>
          </a:ln>
          <a:effectLst/>
        </p:spPr>
      </p:cxnSp>
      <p:cxnSp>
        <p:nvCxnSpPr>
          <p:cNvPr id="76830" name="Straight Connector 43"/>
          <p:cNvCxnSpPr>
            <a:cxnSpLocks noChangeShapeType="1"/>
          </p:cNvCxnSpPr>
          <p:nvPr/>
        </p:nvCxnSpPr>
        <p:spPr bwMode="auto">
          <a:xfrm>
            <a:off x="4267200" y="1295400"/>
            <a:ext cx="0" cy="4191000"/>
          </a:xfrm>
          <a:prstGeom prst="line">
            <a:avLst/>
          </a:prstGeom>
          <a:noFill/>
          <a:ln w="9525" algn="ctr">
            <a:solidFill>
              <a:schemeClr val="tx1"/>
            </a:solidFill>
            <a:round/>
            <a:headEnd/>
            <a:tailEnd/>
          </a:ln>
          <a:effectLst/>
        </p:spPr>
      </p:cxnSp>
      <p:sp>
        <p:nvSpPr>
          <p:cNvPr id="76831" name="Text Box 19"/>
          <p:cNvSpPr txBox="1">
            <a:spLocks noChangeArrowheads="1"/>
          </p:cNvSpPr>
          <p:nvPr/>
        </p:nvSpPr>
        <p:spPr bwMode="auto">
          <a:xfrm>
            <a:off x="4129088" y="2636838"/>
            <a:ext cx="2974975" cy="430212"/>
          </a:xfrm>
          <a:prstGeom prst="rect">
            <a:avLst/>
          </a:prstGeom>
          <a:noFill/>
          <a:ln w="9525">
            <a:noFill/>
            <a:miter lim="800000"/>
            <a:headEnd/>
            <a:tailEnd/>
          </a:ln>
          <a:effectLst/>
        </p:spPr>
        <p:txBody>
          <a:bodyPr>
            <a:spAutoFit/>
          </a:bodyPr>
          <a:lstStyle/>
          <a:p>
            <a:pPr eaLnBrk="1" hangingPunct="1">
              <a:spcBef>
                <a:spcPct val="50000"/>
              </a:spcBef>
            </a:pPr>
            <a:r>
              <a:rPr lang="en-US" altLang="en-US" sz="2200">
                <a:solidFill>
                  <a:srgbClr val="000000"/>
                </a:solidFill>
                <a:latin typeface="Times New Roman" pitchFamily="18" charset="0"/>
              </a:rPr>
              <a:t> Thuyền buồm đi ngược,</a:t>
            </a:r>
          </a:p>
        </p:txBody>
      </p:sp>
      <p:sp>
        <p:nvSpPr>
          <p:cNvPr id="76832" name="Text Box 38"/>
          <p:cNvSpPr txBox="1">
            <a:spLocks noChangeArrowheads="1"/>
          </p:cNvSpPr>
          <p:nvPr/>
        </p:nvSpPr>
        <p:spPr bwMode="auto">
          <a:xfrm>
            <a:off x="6858000" y="2636838"/>
            <a:ext cx="3090863" cy="430212"/>
          </a:xfrm>
          <a:prstGeom prst="rect">
            <a:avLst/>
          </a:prstGeom>
          <a:noFill/>
          <a:ln w="9525">
            <a:noFill/>
            <a:miter lim="800000"/>
            <a:headEnd/>
            <a:tailEnd/>
          </a:ln>
          <a:effectLst/>
        </p:spPr>
        <p:txBody>
          <a:bodyPr>
            <a:spAutoFit/>
          </a:bodyPr>
          <a:lstStyle/>
          <a:p>
            <a:pPr eaLnBrk="1" hangingPunct="1">
              <a:spcBef>
                <a:spcPct val="50000"/>
              </a:spcBef>
            </a:pPr>
            <a:r>
              <a:rPr lang="en-US" altLang="en-US" sz="2200">
                <a:solidFill>
                  <a:srgbClr val="000000"/>
                </a:solidFill>
                <a:latin typeface="Times New Roman" pitchFamily="18" charset="0"/>
              </a:rPr>
              <a:t> thuyền thoi đi xuôi.</a:t>
            </a:r>
          </a:p>
        </p:txBody>
      </p:sp>
      <p:sp>
        <p:nvSpPr>
          <p:cNvPr id="76833" name="Text Box 47"/>
          <p:cNvSpPr txBox="1">
            <a:spLocks noChangeArrowheads="1"/>
          </p:cNvSpPr>
          <p:nvPr/>
        </p:nvSpPr>
        <p:spPr bwMode="auto">
          <a:xfrm>
            <a:off x="6069013" y="5089525"/>
            <a:ext cx="2819400" cy="369888"/>
          </a:xfrm>
          <a:prstGeom prst="rect">
            <a:avLst/>
          </a:prstGeom>
          <a:noFill/>
          <a:ln w="9525">
            <a:noFill/>
            <a:miter lim="800000"/>
            <a:headEnd/>
            <a:tailEnd/>
          </a:ln>
          <a:effectLst/>
        </p:spPr>
        <p:txBody>
          <a:bodyPr>
            <a:spAutoFit/>
          </a:bodyPr>
          <a:lstStyle/>
          <a:p>
            <a:pPr algn="r" eaLnBrk="1" hangingPunct="1">
              <a:spcBef>
                <a:spcPct val="50000"/>
              </a:spcBef>
            </a:pPr>
            <a:r>
              <a:rPr lang="en-US" altLang="en-US" b="1">
                <a:solidFill>
                  <a:srgbClr val="002060"/>
                </a:solidFill>
                <a:latin typeface="Times New Roman" pitchFamily="18" charset="0"/>
              </a:rPr>
              <a:t>PHẠM TIẾN DUẬT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7" name="Text Box 13"/>
          <p:cNvSpPr txBox="1">
            <a:spLocks noChangeArrowheads="1"/>
          </p:cNvSpPr>
          <p:nvPr/>
        </p:nvSpPr>
        <p:spPr bwMode="auto">
          <a:xfrm>
            <a:off x="723900" y="692150"/>
            <a:ext cx="8001000" cy="585788"/>
          </a:xfrm>
          <a:prstGeom prst="rect">
            <a:avLst/>
          </a:prstGeom>
          <a:noFill/>
          <a:ln w="9525">
            <a:noFill/>
            <a:miter lim="800000"/>
            <a:headEnd/>
            <a:tailEnd/>
          </a:ln>
        </p:spPr>
        <p:txBody>
          <a:bodyPr>
            <a:spAutoFit/>
          </a:bodyPr>
          <a:lstStyle/>
          <a:p>
            <a:pPr>
              <a:spcBef>
                <a:spcPct val="50000"/>
              </a:spcBef>
            </a:pPr>
            <a:r>
              <a:rPr lang="en-US" altLang="vi-VN" sz="2800" b="1">
                <a:solidFill>
                  <a:srgbClr val="FFFFFF"/>
                </a:solidFill>
              </a:rPr>
              <a:t>- </a:t>
            </a:r>
            <a:r>
              <a:rPr lang="en-US" altLang="vi-VN" sz="3200" b="1">
                <a:latin typeface="Times New Roman" pitchFamily="18" charset="0"/>
                <a:cs typeface="Times New Roman" pitchFamily="18" charset="0"/>
              </a:rPr>
              <a:t>Đọc thầm cả bài thơ và trả lời câu hỏi:</a:t>
            </a:r>
          </a:p>
        </p:txBody>
      </p:sp>
      <p:sp>
        <p:nvSpPr>
          <p:cNvPr id="36880" name="AutoShape 16"/>
          <p:cNvSpPr>
            <a:spLocks noChangeArrowheads="1"/>
          </p:cNvSpPr>
          <p:nvPr/>
        </p:nvSpPr>
        <p:spPr bwMode="auto">
          <a:xfrm>
            <a:off x="4953000" y="3984625"/>
            <a:ext cx="3352800" cy="990600"/>
          </a:xfrm>
          <a:prstGeom prst="flowChartAlternateProcess">
            <a:avLst/>
          </a:prstGeom>
          <a:solidFill>
            <a:srgbClr val="FF9933"/>
          </a:solidFill>
          <a:ln w="9525">
            <a:solidFill>
              <a:schemeClr val="tx1"/>
            </a:solidFill>
            <a:miter lim="800000"/>
            <a:headEnd/>
            <a:tailEnd/>
          </a:ln>
        </p:spPr>
        <p:txBody>
          <a:bodyPr wrap="none" anchor="ctr"/>
          <a:lstStyle/>
          <a:p>
            <a:pPr algn="ctr"/>
            <a:r>
              <a:rPr lang="en-US" altLang="vi-VN" sz="2800" b="1" dirty="0">
                <a:solidFill>
                  <a:srgbClr val="003B76"/>
                </a:solidFill>
              </a:rPr>
              <a:t>Cha </a:t>
            </a:r>
            <a:r>
              <a:rPr lang="en-US" altLang="vi-VN" sz="2800" b="1" dirty="0" err="1">
                <a:solidFill>
                  <a:srgbClr val="003B76"/>
                </a:solidFill>
              </a:rPr>
              <a:t>làm</a:t>
            </a:r>
            <a:r>
              <a:rPr lang="en-US" altLang="vi-VN" sz="2800" b="1" dirty="0">
                <a:solidFill>
                  <a:srgbClr val="003B76"/>
                </a:solidFill>
              </a:rPr>
              <a:t> </a:t>
            </a:r>
            <a:r>
              <a:rPr lang="en-US" altLang="vi-VN" sz="2800" b="1" dirty="0" err="1">
                <a:solidFill>
                  <a:srgbClr val="003B76"/>
                </a:solidFill>
              </a:rPr>
              <a:t>nghề</a:t>
            </a:r>
            <a:r>
              <a:rPr lang="en-US" altLang="vi-VN" sz="2800" b="1" dirty="0">
                <a:solidFill>
                  <a:srgbClr val="003B76"/>
                </a:solidFill>
              </a:rPr>
              <a:t> </a:t>
            </a:r>
          </a:p>
          <a:p>
            <a:pPr algn="ctr"/>
            <a:r>
              <a:rPr lang="en-US" altLang="vi-VN" sz="2800" b="1" dirty="0" err="1">
                <a:solidFill>
                  <a:srgbClr val="003B76"/>
                </a:solidFill>
              </a:rPr>
              <a:t>xây</a:t>
            </a:r>
            <a:r>
              <a:rPr lang="en-US" altLang="vi-VN" sz="2800" b="1" dirty="0">
                <a:solidFill>
                  <a:srgbClr val="003B76"/>
                </a:solidFill>
              </a:rPr>
              <a:t> </a:t>
            </a:r>
            <a:r>
              <a:rPr lang="en-US" altLang="vi-VN" sz="2800" b="1" dirty="0" err="1">
                <a:solidFill>
                  <a:srgbClr val="003B76"/>
                </a:solidFill>
              </a:rPr>
              <a:t>dựng</a:t>
            </a:r>
            <a:r>
              <a:rPr lang="en-US" altLang="vi-VN" sz="2800" b="1" dirty="0">
                <a:solidFill>
                  <a:srgbClr val="003B76"/>
                </a:solidFill>
              </a:rPr>
              <a:t> </a:t>
            </a:r>
            <a:r>
              <a:rPr lang="en-US" altLang="vi-VN" sz="2800" b="1" dirty="0" err="1">
                <a:solidFill>
                  <a:srgbClr val="003B76"/>
                </a:solidFill>
              </a:rPr>
              <a:t>cầu</a:t>
            </a:r>
            <a:endParaRPr lang="en-US" altLang="vi-VN" sz="2800" b="1" dirty="0">
              <a:solidFill>
                <a:srgbClr val="003B76"/>
              </a:solidFill>
            </a:endParaRPr>
          </a:p>
        </p:txBody>
      </p:sp>
      <p:pic>
        <p:nvPicPr>
          <p:cNvPr id="36881" name="Picture 17"/>
          <p:cNvPicPr>
            <a:picLocks noChangeAspect="1" noChangeArrowheads="1"/>
          </p:cNvPicPr>
          <p:nvPr/>
        </p:nvPicPr>
        <p:blipFill>
          <a:blip r:embed="rId3" cstate="email">
            <a:lum bright="20000" contrast="20000"/>
          </a:blip>
          <a:srcRect/>
          <a:stretch>
            <a:fillRect/>
          </a:stretch>
        </p:blipFill>
        <p:spPr bwMode="auto">
          <a:xfrm>
            <a:off x="457200" y="3657600"/>
            <a:ext cx="3886200" cy="2535238"/>
          </a:xfrm>
          <a:prstGeom prst="rect">
            <a:avLst/>
          </a:prstGeom>
          <a:noFill/>
          <a:ln w="9525">
            <a:noFill/>
            <a:miter lim="800000"/>
            <a:headEnd/>
            <a:tailEnd/>
          </a:ln>
        </p:spPr>
      </p:pic>
      <p:sp>
        <p:nvSpPr>
          <p:cNvPr id="9" name="Text Box 14"/>
          <p:cNvSpPr txBox="1">
            <a:spLocks noChangeArrowheads="1"/>
          </p:cNvSpPr>
          <p:nvPr/>
        </p:nvSpPr>
        <p:spPr bwMode="auto">
          <a:xfrm>
            <a:off x="1066800" y="1395413"/>
            <a:ext cx="8077200" cy="584200"/>
          </a:xfrm>
          <a:prstGeom prst="rect">
            <a:avLst/>
          </a:prstGeom>
          <a:noFill/>
          <a:ln w="9525">
            <a:noFill/>
            <a:miter lim="800000"/>
            <a:headEnd/>
            <a:tailEnd/>
          </a:ln>
        </p:spPr>
        <p:txBody>
          <a:bodyPr>
            <a:spAutoFit/>
          </a:bodyPr>
          <a:lstStyle/>
          <a:p>
            <a:pPr>
              <a:spcBef>
                <a:spcPct val="50000"/>
              </a:spcBef>
            </a:pPr>
            <a:r>
              <a:rPr lang="en-US" altLang="vi-VN" sz="2800" b="1">
                <a:solidFill>
                  <a:srgbClr val="0000FF"/>
                </a:solidFill>
                <a:latin typeface="Times New Roman" pitchFamily="18" charset="0"/>
                <a:cs typeface="Times New Roman" pitchFamily="18" charset="0"/>
              </a:rPr>
              <a:t> 1. </a:t>
            </a:r>
            <a:r>
              <a:rPr lang="en-US" altLang="vi-VN" sz="3200" b="1">
                <a:solidFill>
                  <a:srgbClr val="0000FF"/>
                </a:solidFill>
                <a:latin typeface="Times New Roman" pitchFamily="18" charset="0"/>
                <a:cs typeface="Times New Roman" pitchFamily="18" charset="0"/>
              </a:rPr>
              <a:t>Người cha trong bài thơ làm nghề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animEffect transition="in" filter="blinds(horizontal)">
                                      <p:cBhvr>
                                        <p:cTn id="7" dur="500"/>
                                        <p:tgtEl>
                                          <p:spTgt spid="36877"/>
                                        </p:tgtEl>
                                      </p:cBhvr>
                                    </p:animEffect>
                                  </p:childTnLst>
                                </p:cTn>
                              </p:par>
                              <p:par>
                                <p:cTn id="8" presetID="4" presetClass="entr" presetSubtype="16" fill="hold" nodeType="withEffect">
                                  <p:stCondLst>
                                    <p:cond delay="0"/>
                                  </p:stCondLst>
                                  <p:childTnLst>
                                    <p:set>
                                      <p:cBhvr>
                                        <p:cTn id="9" dur="1" fill="hold">
                                          <p:stCondLst>
                                            <p:cond delay="0"/>
                                          </p:stCondLst>
                                        </p:cTn>
                                        <p:tgtEl>
                                          <p:spTgt spid="36881"/>
                                        </p:tgtEl>
                                        <p:attrNameLst>
                                          <p:attrName>style.visibility</p:attrName>
                                        </p:attrNameLst>
                                      </p:cBhvr>
                                      <p:to>
                                        <p:strVal val="visible"/>
                                      </p:to>
                                    </p:set>
                                    <p:animEffect transition="in" filter="box(in)">
                                      <p:cBhvr>
                                        <p:cTn id="10" dur="500"/>
                                        <p:tgtEl>
                                          <p:spTgt spid="3688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6880"/>
                                        </p:tgtEl>
                                        <p:attrNameLst>
                                          <p:attrName>style.visibility</p:attrName>
                                        </p:attrNameLst>
                                      </p:cBhvr>
                                      <p:to>
                                        <p:strVal val="visible"/>
                                      </p:to>
                                    </p:set>
                                    <p:animEffect transition="in" filter="checkerboard(across)">
                                      <p:cBhvr>
                                        <p:cTn id="20" dur="500"/>
                                        <p:tgtEl>
                                          <p:spTgt spid="36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7" grpId="0"/>
      <p:bldP spid="36880"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495300" y="608013"/>
            <a:ext cx="8153400" cy="1077912"/>
          </a:xfrm>
          <a:prstGeom prst="rect">
            <a:avLst/>
          </a:prstGeom>
          <a:noFill/>
          <a:ln w="9525">
            <a:noFill/>
            <a:miter lim="800000"/>
            <a:headEnd/>
            <a:tailEnd/>
          </a:ln>
        </p:spPr>
        <p:txBody>
          <a:bodyPr>
            <a:spAutoFit/>
          </a:bodyPr>
          <a:lstStyle/>
          <a:p>
            <a:pPr>
              <a:spcBef>
                <a:spcPct val="50000"/>
              </a:spcBef>
            </a:pPr>
            <a:r>
              <a:rPr lang="en-US" altLang="vi-VN" sz="3200" b="1">
                <a:solidFill>
                  <a:srgbClr val="0000FF"/>
                </a:solidFill>
                <a:latin typeface="Times New Roman" pitchFamily="18" charset="0"/>
                <a:cs typeface="Times New Roman" pitchFamily="18" charset="0"/>
              </a:rPr>
              <a:t>- Cha gửi cho bạn nhỏ chiếc ảnh về cái cầu Hàm Rồng, cầu được bắc qua dòng sông nào?</a:t>
            </a:r>
          </a:p>
        </p:txBody>
      </p:sp>
      <p:sp>
        <p:nvSpPr>
          <p:cNvPr id="80899" name="AutoShape 8" descr="2Q==">
            <a:hlinkClick r:id="rId3"/>
          </p:cNvPr>
          <p:cNvSpPr>
            <a:spLocks noChangeAspect="1" noChangeArrowheads="1"/>
          </p:cNvSpPr>
          <p:nvPr/>
        </p:nvSpPr>
        <p:spPr bwMode="auto">
          <a:xfrm>
            <a:off x="3971925" y="3057525"/>
            <a:ext cx="1200150" cy="742950"/>
          </a:xfrm>
          <a:prstGeom prst="rect">
            <a:avLst/>
          </a:prstGeom>
          <a:noFill/>
          <a:ln w="9525">
            <a:noFill/>
            <a:miter lim="800000"/>
            <a:headEnd/>
            <a:tailEnd/>
          </a:ln>
        </p:spPr>
        <p:txBody>
          <a:bodyPr/>
          <a:lstStyle/>
          <a:p>
            <a:endParaRPr lang="vi-VN" altLang="vi-VN">
              <a:solidFill>
                <a:srgbClr val="000000"/>
              </a:solidFill>
              <a:latin typeface="Times New Roman" pitchFamily="18" charset="0"/>
            </a:endParaRPr>
          </a:p>
        </p:txBody>
      </p:sp>
      <p:sp>
        <p:nvSpPr>
          <p:cNvPr id="80900" name="AutoShape 10" descr="2Q==">
            <a:hlinkClick r:id="rId3"/>
          </p:cNvPr>
          <p:cNvSpPr>
            <a:spLocks noChangeAspect="1" noChangeArrowheads="1"/>
          </p:cNvSpPr>
          <p:nvPr/>
        </p:nvSpPr>
        <p:spPr bwMode="auto">
          <a:xfrm>
            <a:off x="3971925" y="3057525"/>
            <a:ext cx="1200150" cy="742950"/>
          </a:xfrm>
          <a:prstGeom prst="rect">
            <a:avLst/>
          </a:prstGeom>
          <a:noFill/>
          <a:ln w="9525">
            <a:noFill/>
            <a:miter lim="800000"/>
            <a:headEnd/>
            <a:tailEnd/>
          </a:ln>
        </p:spPr>
        <p:txBody>
          <a:bodyPr/>
          <a:lstStyle/>
          <a:p>
            <a:endParaRPr lang="vi-VN" altLang="vi-VN">
              <a:solidFill>
                <a:srgbClr val="000000"/>
              </a:solidFill>
              <a:latin typeface="Times New Roman" pitchFamily="18" charset="0"/>
            </a:endParaRPr>
          </a:p>
        </p:txBody>
      </p:sp>
      <p:sp>
        <p:nvSpPr>
          <p:cNvPr id="80901" name="AutoShape 12" descr="2Q==">
            <a:hlinkClick r:id="rId3"/>
          </p:cNvPr>
          <p:cNvSpPr>
            <a:spLocks noChangeAspect="1" noChangeArrowheads="1"/>
          </p:cNvSpPr>
          <p:nvPr/>
        </p:nvSpPr>
        <p:spPr bwMode="auto">
          <a:xfrm>
            <a:off x="3971925" y="3057525"/>
            <a:ext cx="1200150" cy="742950"/>
          </a:xfrm>
          <a:prstGeom prst="rect">
            <a:avLst/>
          </a:prstGeom>
          <a:noFill/>
          <a:ln w="9525">
            <a:noFill/>
            <a:miter lim="800000"/>
            <a:headEnd/>
            <a:tailEnd/>
          </a:ln>
        </p:spPr>
        <p:txBody>
          <a:bodyPr/>
          <a:lstStyle/>
          <a:p>
            <a:endParaRPr lang="vi-VN" altLang="vi-VN">
              <a:solidFill>
                <a:srgbClr val="000000"/>
              </a:solidFill>
              <a:latin typeface="Times New Roman" pitchFamily="18" charset="0"/>
            </a:endParaRPr>
          </a:p>
        </p:txBody>
      </p:sp>
      <p:sp>
        <p:nvSpPr>
          <p:cNvPr id="80902" name="AutoShape 14" descr="2Q==">
            <a:hlinkClick r:id="rId3"/>
          </p:cNvPr>
          <p:cNvSpPr>
            <a:spLocks noChangeAspect="1" noChangeArrowheads="1"/>
          </p:cNvSpPr>
          <p:nvPr/>
        </p:nvSpPr>
        <p:spPr bwMode="auto">
          <a:xfrm>
            <a:off x="3971925" y="3057525"/>
            <a:ext cx="1200150" cy="742950"/>
          </a:xfrm>
          <a:prstGeom prst="rect">
            <a:avLst/>
          </a:prstGeom>
          <a:noFill/>
          <a:ln w="9525">
            <a:noFill/>
            <a:miter lim="800000"/>
            <a:headEnd/>
            <a:tailEnd/>
          </a:ln>
        </p:spPr>
        <p:txBody>
          <a:bodyPr/>
          <a:lstStyle/>
          <a:p>
            <a:endParaRPr lang="vi-VN" altLang="vi-VN">
              <a:solidFill>
                <a:srgbClr val="000000"/>
              </a:solidFill>
              <a:latin typeface="Times New Roman" pitchFamily="18" charset="0"/>
            </a:endParaRPr>
          </a:p>
        </p:txBody>
      </p:sp>
      <p:sp>
        <p:nvSpPr>
          <p:cNvPr id="80903" name="AutoShape 16" descr="2Q==">
            <a:hlinkClick r:id="rId3"/>
          </p:cNvPr>
          <p:cNvSpPr>
            <a:spLocks noChangeAspect="1" noChangeArrowheads="1"/>
          </p:cNvSpPr>
          <p:nvPr/>
        </p:nvSpPr>
        <p:spPr bwMode="auto">
          <a:xfrm>
            <a:off x="3971925" y="3057525"/>
            <a:ext cx="1200150" cy="742950"/>
          </a:xfrm>
          <a:prstGeom prst="rect">
            <a:avLst/>
          </a:prstGeom>
          <a:noFill/>
          <a:ln w="9525">
            <a:noFill/>
            <a:miter lim="800000"/>
            <a:headEnd/>
            <a:tailEnd/>
          </a:ln>
        </p:spPr>
        <p:txBody>
          <a:bodyPr/>
          <a:lstStyle/>
          <a:p>
            <a:endParaRPr lang="vi-VN" altLang="vi-VN">
              <a:solidFill>
                <a:srgbClr val="000000"/>
              </a:solidFill>
              <a:latin typeface="Times New Roman" pitchFamily="18" charset="0"/>
            </a:endParaRPr>
          </a:p>
        </p:txBody>
      </p:sp>
      <p:sp>
        <p:nvSpPr>
          <p:cNvPr id="80904" name="AutoShape 18" descr="2Q==">
            <a:hlinkClick r:id="rId3"/>
          </p:cNvPr>
          <p:cNvSpPr>
            <a:spLocks noChangeAspect="1" noChangeArrowheads="1"/>
          </p:cNvSpPr>
          <p:nvPr/>
        </p:nvSpPr>
        <p:spPr bwMode="auto">
          <a:xfrm>
            <a:off x="3971925" y="3057525"/>
            <a:ext cx="1200150" cy="742950"/>
          </a:xfrm>
          <a:prstGeom prst="rect">
            <a:avLst/>
          </a:prstGeom>
          <a:noFill/>
          <a:ln w="9525">
            <a:noFill/>
            <a:miter lim="800000"/>
            <a:headEnd/>
            <a:tailEnd/>
          </a:ln>
        </p:spPr>
        <p:txBody>
          <a:bodyPr/>
          <a:lstStyle/>
          <a:p>
            <a:endParaRPr lang="vi-VN" altLang="vi-VN">
              <a:solidFill>
                <a:srgbClr val="000000"/>
              </a:solidFill>
              <a:latin typeface="Times New Roman" pitchFamily="18" charset="0"/>
            </a:endParaRPr>
          </a:p>
        </p:txBody>
      </p:sp>
      <p:pic>
        <p:nvPicPr>
          <p:cNvPr id="37911" name="Picture 23" descr="Cau_Ham_Rong"/>
          <p:cNvPicPr>
            <a:picLocks noChangeAspect="1" noChangeArrowheads="1"/>
          </p:cNvPicPr>
          <p:nvPr/>
        </p:nvPicPr>
        <p:blipFill>
          <a:blip r:embed="rId4" cstate="email">
            <a:lum bright="20000" contrast="20000"/>
          </a:blip>
          <a:srcRect/>
          <a:stretch>
            <a:fillRect/>
          </a:stretch>
        </p:blipFill>
        <p:spPr bwMode="auto">
          <a:xfrm>
            <a:off x="381000" y="2057400"/>
            <a:ext cx="8534400" cy="4572000"/>
          </a:xfrm>
          <a:prstGeom prst="rect">
            <a:avLst/>
          </a:prstGeom>
          <a:noFill/>
          <a:ln w="9525">
            <a:noFill/>
            <a:miter lim="800000"/>
            <a:headEnd/>
            <a:tailEnd/>
          </a:ln>
        </p:spPr>
      </p:pic>
      <p:sp>
        <p:nvSpPr>
          <p:cNvPr id="37893" name="AutoShape 5"/>
          <p:cNvSpPr>
            <a:spLocks noChangeArrowheads="1"/>
          </p:cNvSpPr>
          <p:nvPr/>
        </p:nvSpPr>
        <p:spPr bwMode="auto">
          <a:xfrm>
            <a:off x="762000" y="1990725"/>
            <a:ext cx="6781800" cy="762000"/>
          </a:xfrm>
          <a:prstGeom prst="flowChartAlternateProcess">
            <a:avLst/>
          </a:prstGeom>
          <a:solidFill>
            <a:srgbClr val="FF9933"/>
          </a:solidFill>
          <a:ln w="9525">
            <a:solidFill>
              <a:schemeClr val="tx1"/>
            </a:solidFill>
            <a:miter lim="800000"/>
            <a:headEnd/>
            <a:tailEnd/>
          </a:ln>
        </p:spPr>
        <p:txBody>
          <a:bodyPr wrap="none" anchor="ctr"/>
          <a:lstStyle/>
          <a:p>
            <a:pPr algn="ctr"/>
            <a:r>
              <a:rPr lang="en-US" altLang="vi-VN" sz="2800" b="1">
                <a:solidFill>
                  <a:srgbClr val="003B76"/>
                </a:solidFill>
              </a:rPr>
              <a:t>Cầu Hàm Rồng, bắc qua sông Mã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horizontal)">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7911"/>
                                        </p:tgtEl>
                                        <p:attrNameLst>
                                          <p:attrName>style.visibility</p:attrName>
                                        </p:attrNameLst>
                                      </p:cBhvr>
                                      <p:to>
                                        <p:strVal val="visible"/>
                                      </p:to>
                                    </p:set>
                                    <p:anim calcmode="lin" valueType="num">
                                      <p:cBhvr>
                                        <p:cTn id="12" dur="500" fill="hold"/>
                                        <p:tgtEl>
                                          <p:spTgt spid="37911"/>
                                        </p:tgtEl>
                                        <p:attrNameLst>
                                          <p:attrName>ppt_w</p:attrName>
                                        </p:attrNameLst>
                                      </p:cBhvr>
                                      <p:tavLst>
                                        <p:tav tm="0">
                                          <p:val>
                                            <p:fltVal val="0"/>
                                          </p:val>
                                        </p:tav>
                                        <p:tav tm="100000">
                                          <p:val>
                                            <p:strVal val="#ppt_w"/>
                                          </p:val>
                                        </p:tav>
                                      </p:tavLst>
                                    </p:anim>
                                    <p:anim calcmode="lin" valueType="num">
                                      <p:cBhvr>
                                        <p:cTn id="13" dur="500" fill="hold"/>
                                        <p:tgtEl>
                                          <p:spTgt spid="37911"/>
                                        </p:tgtEl>
                                        <p:attrNameLst>
                                          <p:attrName>ppt_h</p:attrName>
                                        </p:attrNameLst>
                                      </p:cBhvr>
                                      <p:tavLst>
                                        <p:tav tm="0">
                                          <p:val>
                                            <p:fltVal val="0"/>
                                          </p:val>
                                        </p:tav>
                                        <p:tav tm="100000">
                                          <p:val>
                                            <p:strVal val="#ppt_h"/>
                                          </p:val>
                                        </p:tav>
                                      </p:tavLst>
                                    </p:anim>
                                    <p:anim calcmode="lin" valueType="num">
                                      <p:cBhvr>
                                        <p:cTn id="14" dur="500" fill="hold"/>
                                        <p:tgtEl>
                                          <p:spTgt spid="37911"/>
                                        </p:tgtEl>
                                        <p:attrNameLst>
                                          <p:attrName>style.rotation</p:attrName>
                                        </p:attrNameLst>
                                      </p:cBhvr>
                                      <p:tavLst>
                                        <p:tav tm="0">
                                          <p:val>
                                            <p:fltVal val="360"/>
                                          </p:val>
                                        </p:tav>
                                        <p:tav tm="100000">
                                          <p:val>
                                            <p:fltVal val="0"/>
                                          </p:val>
                                        </p:tav>
                                      </p:tavLst>
                                    </p:anim>
                                    <p:animEffect transition="in" filter="fade">
                                      <p:cBhvr>
                                        <p:cTn id="15" dur="500"/>
                                        <p:tgtEl>
                                          <p:spTgt spid="379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7893"/>
                                        </p:tgtEl>
                                        <p:attrNameLst>
                                          <p:attrName>style.visibility</p:attrName>
                                        </p:attrNameLst>
                                      </p:cBhvr>
                                      <p:to>
                                        <p:strVal val="visible"/>
                                      </p:to>
                                    </p:set>
                                    <p:animEffect transition="in" filter="checkerboard(across)">
                                      <p:cBhvr>
                                        <p:cTn id="20"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descr="HẢMONG"/>
          <p:cNvPicPr>
            <a:picLocks noChangeAspect="1" noChangeArrowheads="1"/>
          </p:cNvPicPr>
          <p:nvPr/>
        </p:nvPicPr>
        <p:blipFill>
          <a:blip r:embed="rId2" cstate="email"/>
          <a:srcRect/>
          <a:stretch>
            <a:fillRect/>
          </a:stretch>
        </p:blipFill>
        <p:spPr bwMode="auto">
          <a:xfrm>
            <a:off x="0" y="0"/>
            <a:ext cx="9144000" cy="4267200"/>
          </a:xfrm>
          <a:prstGeom prst="rect">
            <a:avLst/>
          </a:prstGeom>
          <a:noFill/>
          <a:ln w="9525">
            <a:noFill/>
            <a:miter lim="800000"/>
            <a:headEnd/>
            <a:tailEnd/>
          </a:ln>
        </p:spPr>
      </p:pic>
      <p:sp>
        <p:nvSpPr>
          <p:cNvPr id="83972" name="Text Box 4"/>
          <p:cNvSpPr txBox="1">
            <a:spLocks noChangeArrowheads="1"/>
          </p:cNvSpPr>
          <p:nvPr/>
        </p:nvSpPr>
        <p:spPr bwMode="auto">
          <a:xfrm>
            <a:off x="76200" y="4287838"/>
            <a:ext cx="9144000" cy="2462212"/>
          </a:xfrm>
          <a:prstGeom prst="rect">
            <a:avLst/>
          </a:prstGeom>
          <a:noFill/>
          <a:ln w="9525">
            <a:noFill/>
            <a:miter lim="800000"/>
            <a:headEnd/>
            <a:tailEnd/>
          </a:ln>
        </p:spPr>
        <p:txBody>
          <a:bodyPr>
            <a:spAutoFit/>
          </a:bodyPr>
          <a:lstStyle/>
          <a:p>
            <a:pPr algn="just">
              <a:spcBef>
                <a:spcPct val="50000"/>
              </a:spcBef>
            </a:pPr>
            <a:r>
              <a:rPr lang="en-US" altLang="vi-VN" sz="2200" b="1">
                <a:latin typeface="Times New Roman" pitchFamily="18" charset="0"/>
                <a:cs typeface="Times New Roman" pitchFamily="18" charset="0"/>
              </a:rPr>
              <a:t>Chiếc cầu nổi tiếng bắc qua hai bờ sông Mã, trên đường vào Thanh Hóa. Cầu nằm giữa hai quả núi. Một bên giống đầu rồng gọi là núi Rồng. Một bên giống viên ngọc gọi là núi Ngọc.Trong thời kì chống Mĩ cứu nước, cầu Hàm Rồng có vị trí vô cùng quan trọng. Máy bay Mĩ thường xuyên bắn phá vị trí này nhằm phá cầu, cắt đứt đường chuyển quân, chuyền hàng vào miền Nam của ta. Bố của bạn nhỏ đã tham gia xây dựng chiếc cầu nổi tiếng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ox(in)">
                                      <p:cBhvr>
                                        <p:cTn id="7"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3"/>
          <p:cNvSpPr txBox="1">
            <a:spLocks noChangeArrowheads="1"/>
          </p:cNvSpPr>
          <p:nvPr/>
        </p:nvSpPr>
        <p:spPr bwMode="auto">
          <a:xfrm>
            <a:off x="176213" y="152400"/>
            <a:ext cx="8991600" cy="522288"/>
          </a:xfrm>
          <a:prstGeom prst="rect">
            <a:avLst/>
          </a:prstGeom>
          <a:noFill/>
          <a:ln w="9525">
            <a:noFill/>
            <a:miter lim="800000"/>
            <a:headEnd/>
            <a:tailEnd/>
          </a:ln>
          <a:effectLst/>
        </p:spPr>
        <p:txBody>
          <a:bodyPr>
            <a:spAutoFit/>
          </a:bodyPr>
          <a:lstStyle/>
          <a:p>
            <a:pPr>
              <a:spcBef>
                <a:spcPct val="50000"/>
              </a:spcBef>
            </a:pPr>
            <a:r>
              <a:rPr lang="en-US" altLang="en-US" sz="2800" b="1">
                <a:latin typeface="Times New Roman" pitchFamily="18" charset="0"/>
                <a:cs typeface="Times New Roman" pitchFamily="18" charset="0"/>
              </a:rPr>
              <a:t>2. Từ chiếc cầu cha làm, bạn nhỏ nghĩ đến những gì ?</a:t>
            </a:r>
          </a:p>
        </p:txBody>
      </p:sp>
      <p:sp>
        <p:nvSpPr>
          <p:cNvPr id="9" name="Text Box 16"/>
          <p:cNvSpPr txBox="1">
            <a:spLocks noChangeArrowheads="1"/>
          </p:cNvSpPr>
          <p:nvPr/>
        </p:nvSpPr>
        <p:spPr bwMode="auto">
          <a:xfrm>
            <a:off x="214313" y="990600"/>
            <a:ext cx="8915400" cy="4013200"/>
          </a:xfrm>
          <a:prstGeom prst="rect">
            <a:avLst/>
          </a:prstGeom>
          <a:noFill/>
          <a:ln>
            <a:noFill/>
          </a:ln>
          <a:effectLst/>
        </p:spPr>
        <p:txBody>
          <a:bodyPr>
            <a:spAutoFit/>
          </a:bodyPr>
          <a:lstStyle/>
          <a:p>
            <a:pPr eaLnBrk="1" hangingPunct="1">
              <a:lnSpc>
                <a:spcPct val="90000"/>
              </a:lnSpc>
              <a:spcBef>
                <a:spcPct val="20000"/>
              </a:spcBef>
              <a:buClr>
                <a:schemeClr val="hlink"/>
              </a:buClr>
              <a:buSzPct val="90000"/>
              <a:defRPr/>
            </a:pPr>
            <a:r>
              <a:rPr lang="en-US" altLang="en-US" sz="2800" b="1" dirty="0" err="1">
                <a:solidFill>
                  <a:srgbClr val="0000CC"/>
                </a:solidFill>
                <a:latin typeface="Times New Roman" pitchFamily="18" charset="0"/>
                <a:cs typeface="Times New Roman" pitchFamily="18" charset="0"/>
              </a:rPr>
              <a:t>Từ</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chiếc</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cầu</a:t>
            </a:r>
            <a:r>
              <a:rPr lang="en-US" altLang="en-US" sz="2800" b="1" dirty="0">
                <a:solidFill>
                  <a:srgbClr val="0000CC"/>
                </a:solidFill>
                <a:latin typeface="Times New Roman" pitchFamily="18" charset="0"/>
                <a:cs typeface="Times New Roman" pitchFamily="18" charset="0"/>
              </a:rPr>
              <a:t> cha </a:t>
            </a:r>
            <a:r>
              <a:rPr lang="en-US" altLang="en-US" sz="2800" b="1" dirty="0" err="1">
                <a:solidFill>
                  <a:srgbClr val="0000CC"/>
                </a:solidFill>
                <a:latin typeface="Times New Roman" pitchFamily="18" charset="0"/>
                <a:cs typeface="Times New Roman" pitchFamily="18" charset="0"/>
              </a:rPr>
              <a:t>làm</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bạn</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nhỏ</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nghĩ</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đến</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nhiều</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cây</a:t>
            </a:r>
            <a:r>
              <a:rPr lang="en-US" altLang="en-US" sz="2800" b="1" dirty="0">
                <a:solidFill>
                  <a:srgbClr val="0000CC"/>
                </a:solidFill>
                <a:latin typeface="Times New Roman" pitchFamily="18" charset="0"/>
                <a:cs typeface="Times New Roman" pitchFamily="18" charset="0"/>
              </a:rPr>
              <a:t> </a:t>
            </a:r>
            <a:r>
              <a:rPr lang="en-US" altLang="en-US" sz="2800" b="1" dirty="0" err="1">
                <a:solidFill>
                  <a:srgbClr val="0000CC"/>
                </a:solidFill>
                <a:latin typeface="Times New Roman" pitchFamily="18" charset="0"/>
                <a:cs typeface="Times New Roman" pitchFamily="18" charset="0"/>
              </a:rPr>
              <a:t>cầu</a:t>
            </a:r>
            <a:r>
              <a:rPr lang="en-US" altLang="en-US" sz="2800" b="1" dirty="0">
                <a:solidFill>
                  <a:srgbClr val="0000CC"/>
                </a:solidFill>
                <a:latin typeface="Times New Roman" pitchFamily="18" charset="0"/>
                <a:cs typeface="Times New Roman" pitchFamily="18" charset="0"/>
              </a:rPr>
              <a:t> : </a:t>
            </a:r>
          </a:p>
          <a:p>
            <a:pPr marL="457200" indent="-457200" eaLnBrk="1" hangingPunct="1">
              <a:lnSpc>
                <a:spcPct val="90000"/>
              </a:lnSpc>
              <a:spcBef>
                <a:spcPct val="20000"/>
              </a:spcBef>
              <a:buClr>
                <a:schemeClr val="hlink"/>
              </a:buClr>
              <a:buSzPct val="90000"/>
              <a:buFont typeface="Arial" pitchFamily="34" charset="0"/>
              <a:buChar char="•"/>
              <a:defRPr/>
            </a:pP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giúp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nhện</a:t>
            </a:r>
            <a:r>
              <a:rPr lang="en-US" sz="2800" b="1" dirty="0">
                <a:solidFill>
                  <a:srgbClr val="FF0000"/>
                </a:solidFill>
                <a:latin typeface="Times New Roman" pitchFamily="18" charset="0"/>
                <a:cs typeface="Times New Roman" pitchFamily="18" charset="0"/>
              </a:rPr>
              <a:t> qua chum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a:t>
            </a:r>
          </a:p>
          <a:p>
            <a:pPr marL="457200" indent="-457200" eaLnBrk="1" hangingPunct="1">
              <a:lnSpc>
                <a:spcPct val="90000"/>
              </a:lnSpc>
              <a:spcBef>
                <a:spcPct val="20000"/>
              </a:spcBef>
              <a:buClr>
                <a:schemeClr val="hlink"/>
              </a:buClr>
              <a:buSzPct val="90000"/>
              <a:buFont typeface="Arial" pitchFamily="34" charset="0"/>
              <a:buChar char="•"/>
              <a:defRPr/>
            </a:pP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ngọn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giúp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sáo</a:t>
            </a:r>
            <a:r>
              <a:rPr lang="en-US" sz="2800" b="1" dirty="0">
                <a:solidFill>
                  <a:srgbClr val="FF0000"/>
                </a:solidFill>
                <a:latin typeface="Times New Roman" pitchFamily="18" charset="0"/>
                <a:cs typeface="Times New Roman" pitchFamily="18" charset="0"/>
              </a:rPr>
              <a:t> sang </a:t>
            </a:r>
            <a:r>
              <a:rPr lang="en-US" sz="2800" b="1" dirty="0" err="1">
                <a:solidFill>
                  <a:srgbClr val="FF0000"/>
                </a:solidFill>
                <a:latin typeface="Times New Roman" pitchFamily="18" charset="0"/>
                <a:cs typeface="Times New Roman" pitchFamily="18" charset="0"/>
              </a:rPr>
              <a:t>sông</a:t>
            </a:r>
            <a:r>
              <a:rPr lang="en-US" sz="2800" b="1" dirty="0">
                <a:solidFill>
                  <a:srgbClr val="FF0000"/>
                </a:solidFill>
                <a:latin typeface="Times New Roman" pitchFamily="18" charset="0"/>
                <a:cs typeface="Times New Roman" pitchFamily="18" charset="0"/>
              </a:rPr>
              <a:t>.</a:t>
            </a:r>
          </a:p>
          <a:p>
            <a:pPr marL="457200" indent="-457200" eaLnBrk="1" hangingPunct="1">
              <a:lnSpc>
                <a:spcPct val="90000"/>
              </a:lnSpc>
              <a:spcBef>
                <a:spcPct val="20000"/>
              </a:spcBef>
              <a:buClr>
                <a:schemeClr val="hlink"/>
              </a:buClr>
              <a:buSzPct val="90000"/>
              <a:buFont typeface="Arial" pitchFamily="34" charset="0"/>
              <a:buChar char="•"/>
              <a:defRPr/>
            </a:pP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giúp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kiến</a:t>
            </a:r>
            <a:r>
              <a:rPr lang="en-US" sz="2800" b="1" dirty="0">
                <a:solidFill>
                  <a:srgbClr val="FF0000"/>
                </a:solidFill>
                <a:latin typeface="Times New Roman" pitchFamily="18" charset="0"/>
                <a:cs typeface="Times New Roman" pitchFamily="18" charset="0"/>
              </a:rPr>
              <a:t> qua </a:t>
            </a:r>
            <a:r>
              <a:rPr lang="en-US" sz="2800" b="1" dirty="0" err="1">
                <a:solidFill>
                  <a:srgbClr val="FF0000"/>
                </a:solidFill>
                <a:latin typeface="Times New Roman" pitchFamily="18" charset="0"/>
                <a:cs typeface="Times New Roman" pitchFamily="18" charset="0"/>
              </a:rPr>
              <a:t>ngòi</a:t>
            </a:r>
            <a:r>
              <a:rPr lang="en-US" sz="2800" b="1" dirty="0">
                <a:solidFill>
                  <a:srgbClr val="FF0000"/>
                </a:solidFill>
                <a:latin typeface="Times New Roman" pitchFamily="18" charset="0"/>
                <a:cs typeface="Times New Roman" pitchFamily="18" charset="0"/>
              </a:rPr>
              <a:t>.</a:t>
            </a:r>
          </a:p>
          <a:p>
            <a:pPr marL="457200" indent="-457200" eaLnBrk="1" hangingPunct="1">
              <a:lnSpc>
                <a:spcPct val="90000"/>
              </a:lnSpc>
              <a:spcBef>
                <a:spcPct val="20000"/>
              </a:spcBef>
              <a:buClr>
                <a:schemeClr val="hlink"/>
              </a:buClr>
              <a:buSzPct val="90000"/>
              <a:buFont typeface="Arial" pitchFamily="34" charset="0"/>
              <a:buChar char="•"/>
              <a:defRPr/>
            </a:pP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treo</a:t>
            </a:r>
            <a:r>
              <a:rPr lang="en-US" sz="2800" b="1" dirty="0">
                <a:solidFill>
                  <a:srgbClr val="FF0000"/>
                </a:solidFill>
                <a:latin typeface="Times New Roman" pitchFamily="18" charset="0"/>
                <a:cs typeface="Times New Roman" pitchFamily="18" charset="0"/>
              </a:rPr>
              <a:t> sang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ngoại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êm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võng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qua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a:t>
            </a:r>
          </a:p>
          <a:p>
            <a:pPr marL="457200" indent="-457200" eaLnBrk="1" hangingPunct="1">
              <a:lnSpc>
                <a:spcPct val="90000"/>
              </a:lnSpc>
              <a:spcBef>
                <a:spcPct val="20000"/>
              </a:spcBef>
              <a:buClr>
                <a:schemeClr val="hlink"/>
              </a:buClr>
              <a:buSzPct val="90000"/>
              <a:buFont typeface="Arial" pitchFamily="34" charset="0"/>
              <a:buChar char="•"/>
              <a:defRPr/>
            </a:pP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mẹ</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đỗ</a:t>
            </a:r>
            <a:r>
              <a:rPr lang="en-US" sz="2800" b="1" dirty="0">
                <a:solidFill>
                  <a:srgbClr val="FF00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7"/>
          <p:cNvSpPr txBox="1">
            <a:spLocks noChangeArrowheads="1"/>
          </p:cNvSpPr>
          <p:nvPr/>
        </p:nvSpPr>
        <p:spPr bwMode="auto">
          <a:xfrm>
            <a:off x="0" y="152400"/>
            <a:ext cx="8839200" cy="554038"/>
          </a:xfrm>
          <a:prstGeom prst="rect">
            <a:avLst/>
          </a:prstGeom>
          <a:noFill/>
          <a:ln w="9525">
            <a:noFill/>
            <a:miter lim="800000"/>
            <a:headEnd/>
            <a:tailEnd/>
          </a:ln>
          <a:effectLst/>
        </p:spPr>
        <p:txBody>
          <a:bodyPr>
            <a:spAutoFit/>
          </a:bodyPr>
          <a:lstStyle/>
          <a:p>
            <a:pPr>
              <a:spcBef>
                <a:spcPct val="50000"/>
              </a:spcBef>
            </a:pPr>
            <a:r>
              <a:rPr lang="en-US" altLang="en-US" sz="3000" b="1">
                <a:solidFill>
                  <a:srgbClr val="000000"/>
                </a:solidFill>
                <a:latin typeface="Times New Roman" pitchFamily="18" charset="0"/>
                <a:cs typeface="Times New Roman" pitchFamily="18" charset="0"/>
              </a:rPr>
              <a:t>3. Bạn nhỏ yêu nhất chiếc cầu nào ? Vì sao ?</a:t>
            </a:r>
          </a:p>
        </p:txBody>
      </p:sp>
      <p:sp>
        <p:nvSpPr>
          <p:cNvPr id="179226" name="Rectangle 26"/>
          <p:cNvSpPr>
            <a:spLocks noChangeArrowheads="1"/>
          </p:cNvSpPr>
          <p:nvPr/>
        </p:nvSpPr>
        <p:spPr bwMode="auto">
          <a:xfrm>
            <a:off x="25400" y="2209800"/>
            <a:ext cx="8997950" cy="55403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en-US" sz="3000" b="1">
                <a:solidFill>
                  <a:prstClr val="black"/>
                </a:solidFill>
                <a:latin typeface="Times New Roman" pitchFamily="18" charset="0"/>
                <a:cs typeface="Times New Roman" pitchFamily="18" charset="0"/>
              </a:rPr>
              <a:t>4. Em thích nhất câu </a:t>
            </a:r>
            <a:r>
              <a:rPr lang="en-US" sz="3000" b="1" err="1">
                <a:solidFill>
                  <a:prstClr val="black"/>
                </a:solidFill>
                <a:latin typeface="Times New Roman" pitchFamily="18" charset="0"/>
                <a:cs typeface="Times New Roman" pitchFamily="18" charset="0"/>
              </a:rPr>
              <a:t>thơ</a:t>
            </a:r>
            <a:r>
              <a:rPr lang="en-US" sz="3000" b="1">
                <a:solidFill>
                  <a:prstClr val="black"/>
                </a:solidFill>
                <a:latin typeface="Times New Roman" pitchFamily="18" charset="0"/>
                <a:cs typeface="Times New Roman" pitchFamily="18" charset="0"/>
              </a:rPr>
              <a:t> nào ? Vì sao ? </a:t>
            </a:r>
            <a:endParaRPr lang="en-US" sz="3000" b="1" dirty="0">
              <a:solidFill>
                <a:prstClr val="black"/>
              </a:solidFill>
              <a:latin typeface="Times New Roman" pitchFamily="18" charset="0"/>
              <a:cs typeface="Times New Roman" pitchFamily="18" charset="0"/>
            </a:endParaRPr>
          </a:p>
        </p:txBody>
      </p:sp>
      <p:sp>
        <p:nvSpPr>
          <p:cNvPr id="7" name="Rectangle 12"/>
          <p:cNvSpPr>
            <a:spLocks noChangeArrowheads="1"/>
          </p:cNvSpPr>
          <p:nvPr/>
        </p:nvSpPr>
        <p:spPr bwMode="auto">
          <a:xfrm>
            <a:off x="14288" y="2976563"/>
            <a:ext cx="9144000" cy="384016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spAutoFit/>
          </a:bodyPr>
          <a:lstStyle/>
          <a:p>
            <a:pPr eaLnBrk="1" fontAlgn="auto" hangingPunct="1">
              <a:lnSpc>
                <a:spcPct val="90000"/>
              </a:lnSpc>
              <a:spcBef>
                <a:spcPct val="20000"/>
              </a:spcBef>
              <a:spcAft>
                <a:spcPts val="0"/>
              </a:spcAft>
              <a:buClr>
                <a:srgbClr val="0000FF"/>
              </a:buClr>
              <a:buSzPct val="90000"/>
              <a:buFont typeface="Wingdings" pitchFamily="2" charset="2"/>
              <a:buNone/>
              <a:defRPr/>
            </a:pP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Các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em</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có</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thể</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thích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bất</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kì</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câu</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thơ</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nào</a:t>
            </a:r>
            <a:r>
              <a:rPr lang="en-US" sz="2800" b="1" kern="0" dirty="0">
                <a:solidFill>
                  <a:srgbClr val="FF0000"/>
                </a:solidFill>
                <a:latin typeface="Times New Roman" pitchFamily="18" charset="0"/>
                <a:cs typeface="Times New Roman" pitchFamily="18" charset="0"/>
              </a:rPr>
              <a:t>. </a:t>
            </a:r>
          </a:p>
          <a:p>
            <a:pPr eaLnBrk="1" fontAlgn="auto" hangingPunct="1">
              <a:lnSpc>
                <a:spcPct val="90000"/>
              </a:lnSpc>
              <a:spcBef>
                <a:spcPct val="20000"/>
              </a:spcBef>
              <a:spcAft>
                <a:spcPts val="0"/>
              </a:spcAft>
              <a:buClr>
                <a:srgbClr val="0000FF"/>
              </a:buClr>
              <a:buSzPct val="90000"/>
              <a:buFont typeface="Wingdings" pitchFamily="2" charset="2"/>
              <a:buNone/>
              <a:defRPr/>
            </a:pPr>
            <a:r>
              <a:rPr lang="en-US" sz="2800" b="1" kern="0" dirty="0" err="1">
                <a:solidFill>
                  <a:srgbClr val="FF0000"/>
                </a:solidFill>
                <a:latin typeface="Times New Roman" pitchFamily="18" charset="0"/>
                <a:cs typeface="Times New Roman" pitchFamily="18" charset="0"/>
              </a:rPr>
              <a:t>Ví</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dụ</a:t>
            </a:r>
            <a:r>
              <a:rPr lang="en-US" sz="2800" b="1" kern="0" dirty="0">
                <a:solidFill>
                  <a:srgbClr val="FF0000"/>
                </a:solidFill>
                <a:latin typeface="Times New Roman" pitchFamily="18" charset="0"/>
                <a:cs typeface="Times New Roman" pitchFamily="18" charset="0"/>
              </a:rPr>
              <a:t> : </a:t>
            </a:r>
          </a:p>
          <a:p>
            <a:pPr eaLnBrk="1" fontAlgn="auto" hangingPunct="1">
              <a:lnSpc>
                <a:spcPct val="90000"/>
              </a:lnSpc>
              <a:spcBef>
                <a:spcPct val="20000"/>
              </a:spcBef>
              <a:spcAft>
                <a:spcPts val="0"/>
              </a:spcAft>
              <a:buClr>
                <a:srgbClr val="0000FF"/>
              </a:buClr>
              <a:buSzPct val="90000"/>
              <a:buFont typeface="Wingdings" pitchFamily="2" charset="2"/>
              <a:buNone/>
              <a:defRPr/>
            </a:pP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Em</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thích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hình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ảnh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cầu</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làm</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bằng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sợi</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tơ</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nhện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bắc</a:t>
            </a:r>
            <a:r>
              <a:rPr lang="en-US" sz="2800" b="1" kern="0" dirty="0">
                <a:solidFill>
                  <a:srgbClr val="FF0000"/>
                </a:solidFill>
                <a:latin typeface="Times New Roman" pitchFamily="18" charset="0"/>
                <a:cs typeface="Times New Roman" pitchFamily="18" charset="0"/>
              </a:rPr>
              <a:t> qua chum </a:t>
            </a:r>
            <a:r>
              <a:rPr lang="en-US" sz="2800" b="1" kern="0" dirty="0" err="1">
                <a:solidFill>
                  <a:srgbClr val="FF0000"/>
                </a:solidFill>
                <a:latin typeface="Times New Roman" pitchFamily="18" charset="0"/>
                <a:cs typeface="Times New Roman" pitchFamily="18" charset="0"/>
              </a:rPr>
              <a:t>nước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vì</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đó</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là</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hình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ảnh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rất</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đẹp</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rất</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kì</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lạ</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Tác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giả</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quan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sát</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và</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liên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tưởng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rất</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tinh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tế</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mới</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thấy</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sợi</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tơ</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nhỏ</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là</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cầu</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của</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nhện</a:t>
            </a:r>
            <a:r>
              <a:rPr lang="en-US" sz="2800" b="1" kern="0" dirty="0">
                <a:solidFill>
                  <a:srgbClr val="FF0000"/>
                </a:solidFill>
                <a:latin typeface="Times New Roman" pitchFamily="18" charset="0"/>
                <a:cs typeface="Times New Roman" pitchFamily="18" charset="0"/>
              </a:rPr>
              <a:t>.</a:t>
            </a:r>
          </a:p>
          <a:p>
            <a:pPr eaLnBrk="1" fontAlgn="auto" hangingPunct="1">
              <a:lnSpc>
                <a:spcPct val="90000"/>
              </a:lnSpc>
              <a:spcBef>
                <a:spcPct val="20000"/>
              </a:spcBef>
              <a:spcAft>
                <a:spcPts val="0"/>
              </a:spcAft>
              <a:buClr>
                <a:srgbClr val="0000FF"/>
              </a:buClr>
              <a:buSzPct val="90000"/>
              <a:buFont typeface="Wingdings" pitchFamily="2" charset="2"/>
              <a:buNone/>
              <a:defRPr/>
            </a:pP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Em</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thích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hình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ảnh</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cầu</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tre</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như</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võng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mắc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trên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sông</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ru</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người</a:t>
            </a:r>
            <a:r>
              <a:rPr lang="en-US" sz="2800" b="1" kern="0" dirty="0">
                <a:solidFill>
                  <a:srgbClr val="FF0000"/>
                </a:solidFill>
                <a:latin typeface="Times New Roman" pitchFamily="18" charset="0"/>
                <a:cs typeface="Times New Roman" pitchFamily="18" charset="0"/>
              </a:rPr>
              <a:t> qua </a:t>
            </a:r>
            <a:r>
              <a:rPr lang="en-US" sz="2800" b="1" kern="0" dirty="0" err="1">
                <a:solidFill>
                  <a:srgbClr val="FF0000"/>
                </a:solidFill>
                <a:latin typeface="Times New Roman" pitchFamily="18" charset="0"/>
                <a:cs typeface="Times New Roman" pitchFamily="18" charset="0"/>
              </a:rPr>
              <a:t>lại</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Được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đi</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trên</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một</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chiếc</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cầu</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như</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thế</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thật</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thú</a:t>
            </a:r>
            <a:r>
              <a:rPr lang="en-US" sz="2800" b="1" kern="0" dirty="0">
                <a:solidFill>
                  <a:srgbClr val="FF0000"/>
                </a:solidFill>
                <a:latin typeface="Times New Roman" pitchFamily="18" charset="0"/>
                <a:cs typeface="Times New Roman" pitchFamily="18" charset="0"/>
              </a:rPr>
              <a:t> </a:t>
            </a:r>
            <a:r>
              <a:rPr lang="en-US" sz="2800" b="1" kern="0" dirty="0" err="1">
                <a:solidFill>
                  <a:srgbClr val="FF0000"/>
                </a:solidFill>
                <a:latin typeface="Times New Roman" pitchFamily="18" charset="0"/>
                <a:cs typeface="Times New Roman" pitchFamily="18" charset="0"/>
              </a:rPr>
              <a:t>vị</a:t>
            </a:r>
            <a:r>
              <a:rPr lang="en-US" sz="2800" b="1" kern="0" dirty="0">
                <a:solidFill>
                  <a:srgbClr val="FF0000"/>
                </a:solidFill>
                <a:latin typeface="Times New Roman" pitchFamily="18" charset="0"/>
                <a:cs typeface="Times New Roman" pitchFamily="18" charset="0"/>
              </a:rPr>
              <a:t>.</a:t>
            </a:r>
          </a:p>
        </p:txBody>
      </p:sp>
      <p:sp>
        <p:nvSpPr>
          <p:cNvPr id="8" name="Rectangle 12"/>
          <p:cNvSpPr>
            <a:spLocks noChangeArrowheads="1"/>
          </p:cNvSpPr>
          <p:nvPr/>
        </p:nvSpPr>
        <p:spPr bwMode="auto">
          <a:xfrm>
            <a:off x="53975" y="709613"/>
            <a:ext cx="8940800" cy="138588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spAutoFit/>
          </a:bodyPr>
          <a:lstStyle/>
          <a:p>
            <a:pPr>
              <a:defRPr/>
            </a:pPr>
            <a:r>
              <a:rPr lang="en-US" sz="2800" b="1" kern="0"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tấm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ảnh</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do cha </a:t>
            </a:r>
            <a:r>
              <a:rPr lang="en-US" sz="2800" b="1" dirty="0" err="1">
                <a:solidFill>
                  <a:srgbClr val="FF0000"/>
                </a:solidFill>
                <a:latin typeface="Times New Roman" pitchFamily="18" charset="0"/>
                <a:cs typeface="Times New Roman" pitchFamily="18" charset="0"/>
              </a:rPr>
              <a:t>bạn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nên</a:t>
            </a:r>
            <a:r>
              <a:rPr lang="en-US" sz="2800" b="1" dirty="0">
                <a:solidFill>
                  <a:srgbClr val="FF0000"/>
                </a:solidFill>
                <a:effectLst>
                  <a:outerShdw blurRad="38100" dist="38100" dir="2700000" algn="tl">
                    <a:srgbClr val="000000"/>
                  </a:outerShdw>
                </a:effectLst>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9226"/>
                                        </p:tgtEl>
                                        <p:attrNameLst>
                                          <p:attrName>style.visibility</p:attrName>
                                        </p:attrNameLst>
                                      </p:cBhvr>
                                      <p:to>
                                        <p:strVal val="visible"/>
                                      </p:to>
                                    </p:set>
                                    <p:animEffect transition="in" filter="barn(inVertical)">
                                      <p:cBhvr>
                                        <p:cTn id="17" dur="500"/>
                                        <p:tgtEl>
                                          <p:spTgt spid="1792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79226" grpId="0" animBg="1" autoUpdateAnimBg="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152400" y="228600"/>
            <a:ext cx="8839200" cy="1323975"/>
          </a:xfrm>
          <a:prstGeom prst="rect">
            <a:avLst/>
          </a:prstGeom>
          <a:noFill/>
          <a:ln w="9525">
            <a:noFill/>
            <a:miter lim="800000"/>
            <a:headEnd/>
            <a:tailEnd/>
          </a:ln>
        </p:spPr>
        <p:txBody>
          <a:bodyPr>
            <a:spAutoFit/>
          </a:bodyPr>
          <a:lstStyle/>
          <a:p>
            <a:pPr algn="ctr"/>
            <a:r>
              <a:rPr lang="en-US" altLang="en-US" sz="4000" b="1">
                <a:solidFill>
                  <a:srgbClr val="000000"/>
                </a:solidFill>
                <a:latin typeface="Times New Roman" pitchFamily="18" charset="0"/>
                <a:cs typeface="Times New Roman" pitchFamily="18" charset="0"/>
              </a:rPr>
              <a:t>Bài thơ cho ta thấy tình cảm của bạn nhỏ với cha như thế nào ?</a:t>
            </a:r>
          </a:p>
        </p:txBody>
      </p:sp>
      <p:sp>
        <p:nvSpPr>
          <p:cNvPr id="5" name="Horizontal Scroll 4"/>
          <p:cNvSpPr/>
          <p:nvPr/>
        </p:nvSpPr>
        <p:spPr>
          <a:xfrm>
            <a:off x="495300" y="2133600"/>
            <a:ext cx="8153400" cy="270827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vi-VN" sz="3200" dirty="0">
                <a:latin typeface="Times New Roman" pitchFamily="18" charset="0"/>
                <a:cs typeface="Times New Roman" pitchFamily="18" charset="0"/>
              </a:rPr>
              <a:t>Bài thơ cho ta thấy bạn nhỏ là người rất yêu và tự hào về cha của mình. Vì tình yêu đó mà đối với bạn, chiếc cầu cha và đồng nghiệp xây lên là chiếc cầu đẹp nhất, đáng yêu nhất.</a:t>
            </a:r>
            <a:endParaRPr lang="en-US" sz="3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Line 5"/>
          <p:cNvSpPr>
            <a:spLocks noChangeShapeType="1"/>
          </p:cNvSpPr>
          <p:nvPr/>
        </p:nvSpPr>
        <p:spPr bwMode="auto">
          <a:xfrm>
            <a:off x="4624388" y="1914525"/>
            <a:ext cx="0" cy="4419600"/>
          </a:xfrm>
          <a:prstGeom prst="line">
            <a:avLst/>
          </a:prstGeom>
          <a:noFill/>
          <a:ln w="9525">
            <a:solidFill>
              <a:schemeClr val="tx1"/>
            </a:solidFill>
            <a:round/>
            <a:headEnd/>
            <a:tailEnd/>
          </a:ln>
        </p:spPr>
        <p:txBody>
          <a:bodyPr/>
          <a:lstStyle/>
          <a:p>
            <a:endParaRPr lang="en-US"/>
          </a:p>
        </p:txBody>
      </p:sp>
      <p:sp>
        <p:nvSpPr>
          <p:cNvPr id="16390" name="Text Box 6"/>
          <p:cNvSpPr txBox="1">
            <a:spLocks noChangeArrowheads="1"/>
          </p:cNvSpPr>
          <p:nvPr/>
        </p:nvSpPr>
        <p:spPr bwMode="auto">
          <a:xfrm>
            <a:off x="-42863" y="1981200"/>
            <a:ext cx="2590801" cy="5191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Cha gửi cho con</a:t>
            </a:r>
            <a:r>
              <a:rPr lang="en-US" altLang="vi-VN" sz="2400">
                <a:solidFill>
                  <a:srgbClr val="0000FF"/>
                </a:solidFill>
                <a:latin typeface="Times New Roman" pitchFamily="18" charset="0"/>
              </a:rPr>
              <a:t> </a:t>
            </a:r>
            <a:r>
              <a:rPr lang="en-US" altLang="vi-VN" sz="2800">
                <a:solidFill>
                  <a:srgbClr val="0000FF"/>
                </a:solidFill>
                <a:latin typeface="Times New Roman" pitchFamily="18" charset="0"/>
              </a:rPr>
              <a:t> </a:t>
            </a:r>
          </a:p>
        </p:txBody>
      </p:sp>
      <p:sp>
        <p:nvSpPr>
          <p:cNvPr id="16391" name="Text Box 7"/>
          <p:cNvSpPr txBox="1">
            <a:spLocks noChangeArrowheads="1"/>
          </p:cNvSpPr>
          <p:nvPr/>
        </p:nvSpPr>
        <p:spPr bwMode="auto">
          <a:xfrm>
            <a:off x="-42863" y="4114800"/>
            <a:ext cx="2438401"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Những cái cầu ơi,</a:t>
            </a:r>
          </a:p>
        </p:txBody>
      </p:sp>
      <p:sp>
        <p:nvSpPr>
          <p:cNvPr id="16392" name="Text Box 8"/>
          <p:cNvSpPr txBox="1">
            <a:spLocks noChangeArrowheads="1"/>
          </p:cNvSpPr>
          <p:nvPr/>
        </p:nvSpPr>
        <p:spPr bwMode="auto">
          <a:xfrm>
            <a:off x="4595813" y="2057400"/>
            <a:ext cx="20574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Yêu cái cầu tre </a:t>
            </a:r>
          </a:p>
        </p:txBody>
      </p:sp>
      <p:sp>
        <p:nvSpPr>
          <p:cNvPr id="16393" name="Text Box 9"/>
          <p:cNvSpPr txBox="1">
            <a:spLocks noChangeArrowheads="1"/>
          </p:cNvSpPr>
          <p:nvPr/>
        </p:nvSpPr>
        <p:spPr bwMode="auto">
          <a:xfrm>
            <a:off x="4567238" y="4114800"/>
            <a:ext cx="2185987" cy="457200"/>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Yêu hơn cả cầu</a:t>
            </a:r>
            <a:r>
              <a:rPr lang="en-US" altLang="vi-VN" sz="2400">
                <a:solidFill>
                  <a:srgbClr val="0000FF"/>
                </a:solidFill>
                <a:latin typeface="Times New Roman" pitchFamily="18" charset="0"/>
              </a:rPr>
              <a:t> </a:t>
            </a:r>
          </a:p>
        </p:txBody>
      </p:sp>
      <p:sp>
        <p:nvSpPr>
          <p:cNvPr id="16394" name="Text Box 10"/>
          <p:cNvSpPr txBox="1">
            <a:spLocks noChangeArrowheads="1"/>
          </p:cNvSpPr>
          <p:nvPr/>
        </p:nvSpPr>
        <p:spPr bwMode="auto">
          <a:xfrm>
            <a:off x="-42863" y="2438400"/>
            <a:ext cx="2743201" cy="457200"/>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Cha vừa bắc xong</a:t>
            </a:r>
            <a:r>
              <a:rPr lang="en-US" altLang="vi-VN" sz="2400">
                <a:solidFill>
                  <a:srgbClr val="0000FF"/>
                </a:solidFill>
                <a:latin typeface="Times New Roman" pitchFamily="18" charset="0"/>
              </a:rPr>
              <a:t> </a:t>
            </a:r>
          </a:p>
        </p:txBody>
      </p:sp>
      <p:sp>
        <p:nvSpPr>
          <p:cNvPr id="16395" name="Text Box 11"/>
          <p:cNvSpPr txBox="1">
            <a:spLocks noChangeArrowheads="1"/>
          </p:cNvSpPr>
          <p:nvPr/>
        </p:nvSpPr>
        <p:spPr bwMode="auto">
          <a:xfrm>
            <a:off x="-42863" y="2819400"/>
            <a:ext cx="2286001" cy="457200"/>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Xe lửa sắp qua</a:t>
            </a:r>
            <a:r>
              <a:rPr lang="en-US" altLang="vi-VN" sz="2400">
                <a:solidFill>
                  <a:srgbClr val="0000FF"/>
                </a:solidFill>
                <a:latin typeface="Times New Roman" pitchFamily="18" charset="0"/>
              </a:rPr>
              <a:t>,</a:t>
            </a:r>
          </a:p>
        </p:txBody>
      </p:sp>
      <p:sp>
        <p:nvSpPr>
          <p:cNvPr id="16396" name="Text Box 12"/>
          <p:cNvSpPr txBox="1">
            <a:spLocks noChangeArrowheads="1"/>
          </p:cNvSpPr>
          <p:nvPr/>
        </p:nvSpPr>
        <p:spPr bwMode="auto">
          <a:xfrm>
            <a:off x="-47625" y="3200400"/>
            <a:ext cx="2381250" cy="457200"/>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Con cho mẹ xem</a:t>
            </a:r>
            <a:r>
              <a:rPr lang="en-US" altLang="vi-VN" sz="2400">
                <a:solidFill>
                  <a:srgbClr val="0000FF"/>
                </a:solidFill>
                <a:latin typeface="Times New Roman" pitchFamily="18" charset="0"/>
              </a:rPr>
              <a:t>,  </a:t>
            </a:r>
            <a:endParaRPr lang="en-US" altLang="vi-VN" sz="2800">
              <a:solidFill>
                <a:srgbClr val="0000FF"/>
              </a:solidFill>
              <a:latin typeface="Times New Roman" pitchFamily="18" charset="0"/>
            </a:endParaRPr>
          </a:p>
        </p:txBody>
      </p:sp>
      <p:sp>
        <p:nvSpPr>
          <p:cNvPr id="16397" name="Text Box 13"/>
          <p:cNvSpPr txBox="1">
            <a:spLocks noChangeArrowheads="1"/>
          </p:cNvSpPr>
          <p:nvPr/>
        </p:nvSpPr>
        <p:spPr bwMode="auto">
          <a:xfrm>
            <a:off x="-42863" y="4495800"/>
            <a:ext cx="3243263"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Nhện qua chum nước</a:t>
            </a:r>
          </a:p>
        </p:txBody>
      </p:sp>
      <p:sp>
        <p:nvSpPr>
          <p:cNvPr id="16398" name="Text Box 14"/>
          <p:cNvSpPr txBox="1">
            <a:spLocks noChangeArrowheads="1"/>
          </p:cNvSpPr>
          <p:nvPr/>
        </p:nvSpPr>
        <p:spPr bwMode="auto">
          <a:xfrm>
            <a:off x="-42863" y="4876800"/>
            <a:ext cx="2590801" cy="457200"/>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Con sáo sang sông</a:t>
            </a:r>
            <a:r>
              <a:rPr lang="en-US" altLang="vi-VN" sz="2400">
                <a:solidFill>
                  <a:srgbClr val="0000FF"/>
                </a:solidFill>
                <a:latin typeface="Times New Roman" pitchFamily="18" charset="0"/>
              </a:rPr>
              <a:t> </a:t>
            </a:r>
            <a:endParaRPr lang="en-US" altLang="vi-VN" sz="2800">
              <a:solidFill>
                <a:srgbClr val="0000FF"/>
              </a:solidFill>
              <a:latin typeface="Times New Roman" pitchFamily="18" charset="0"/>
            </a:endParaRPr>
          </a:p>
        </p:txBody>
      </p:sp>
      <p:sp>
        <p:nvSpPr>
          <p:cNvPr id="16399" name="Text Box 15"/>
          <p:cNvSpPr txBox="1">
            <a:spLocks noChangeArrowheads="1"/>
          </p:cNvSpPr>
          <p:nvPr/>
        </p:nvSpPr>
        <p:spPr bwMode="auto">
          <a:xfrm>
            <a:off x="-42863" y="5257800"/>
            <a:ext cx="2895601"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Con kiến qua ngòi</a:t>
            </a:r>
          </a:p>
        </p:txBody>
      </p:sp>
      <p:sp>
        <p:nvSpPr>
          <p:cNvPr id="16400" name="Text Box 16"/>
          <p:cNvSpPr txBox="1">
            <a:spLocks noChangeArrowheads="1"/>
          </p:cNvSpPr>
          <p:nvPr/>
        </p:nvSpPr>
        <p:spPr bwMode="auto">
          <a:xfrm>
            <a:off x="4595813" y="2438400"/>
            <a:ext cx="27432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Như võng trên sông</a:t>
            </a:r>
          </a:p>
        </p:txBody>
      </p:sp>
      <p:sp>
        <p:nvSpPr>
          <p:cNvPr id="16401" name="Text Box 17"/>
          <p:cNvSpPr txBox="1">
            <a:spLocks noChangeArrowheads="1"/>
          </p:cNvSpPr>
          <p:nvPr/>
        </p:nvSpPr>
        <p:spPr bwMode="auto">
          <a:xfrm>
            <a:off x="4581525" y="2851150"/>
            <a:ext cx="1538288"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Dưới cầu,</a:t>
            </a:r>
          </a:p>
        </p:txBody>
      </p:sp>
      <p:sp>
        <p:nvSpPr>
          <p:cNvPr id="16402" name="Text Box 18"/>
          <p:cNvSpPr txBox="1">
            <a:spLocks noChangeArrowheads="1"/>
          </p:cNvSpPr>
          <p:nvPr/>
        </p:nvSpPr>
        <p:spPr bwMode="auto">
          <a:xfrm>
            <a:off x="4576763" y="3200400"/>
            <a:ext cx="32004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Thuyền buồm đi ngược,</a:t>
            </a:r>
          </a:p>
        </p:txBody>
      </p:sp>
      <p:sp>
        <p:nvSpPr>
          <p:cNvPr id="16403" name="Text Box 19"/>
          <p:cNvSpPr txBox="1">
            <a:spLocks noChangeArrowheads="1"/>
          </p:cNvSpPr>
          <p:nvPr/>
        </p:nvSpPr>
        <p:spPr bwMode="auto">
          <a:xfrm>
            <a:off x="4610100" y="4572000"/>
            <a:ext cx="1981200" cy="457200"/>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Là cái cầu này</a:t>
            </a:r>
            <a:r>
              <a:rPr lang="en-US" altLang="vi-VN" sz="2400">
                <a:solidFill>
                  <a:srgbClr val="0000FF"/>
                </a:solidFill>
                <a:latin typeface="Times New Roman" pitchFamily="18" charset="0"/>
              </a:rPr>
              <a:t> </a:t>
            </a:r>
          </a:p>
        </p:txBody>
      </p:sp>
      <p:sp>
        <p:nvSpPr>
          <p:cNvPr id="16404" name="Text Box 20"/>
          <p:cNvSpPr txBox="1">
            <a:spLocks noChangeArrowheads="1"/>
          </p:cNvSpPr>
          <p:nvPr/>
        </p:nvSpPr>
        <p:spPr bwMode="auto">
          <a:xfrm>
            <a:off x="4610100" y="4953000"/>
            <a:ext cx="13716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Mẹ bảo:</a:t>
            </a:r>
          </a:p>
        </p:txBody>
      </p:sp>
      <p:sp>
        <p:nvSpPr>
          <p:cNvPr id="16405" name="Text Box 21"/>
          <p:cNvSpPr txBox="1">
            <a:spLocks noChangeArrowheads="1"/>
          </p:cNvSpPr>
          <p:nvPr/>
        </p:nvSpPr>
        <p:spPr bwMode="auto">
          <a:xfrm>
            <a:off x="4610100" y="5334000"/>
            <a:ext cx="17145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Con cứ gọi</a:t>
            </a:r>
          </a:p>
        </p:txBody>
      </p:sp>
      <p:sp>
        <p:nvSpPr>
          <p:cNvPr id="16411" name="Text Box 27"/>
          <p:cNvSpPr txBox="1">
            <a:spLocks noChangeArrowheads="1"/>
          </p:cNvSpPr>
          <p:nvPr/>
        </p:nvSpPr>
        <p:spPr bwMode="auto">
          <a:xfrm>
            <a:off x="2043113" y="2038350"/>
            <a:ext cx="25146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chiếc ảnh cái cầu</a:t>
            </a:r>
          </a:p>
        </p:txBody>
      </p:sp>
      <p:sp>
        <p:nvSpPr>
          <p:cNvPr id="16412" name="Text Box 28"/>
          <p:cNvSpPr txBox="1">
            <a:spLocks noChangeArrowheads="1"/>
          </p:cNvSpPr>
          <p:nvPr/>
        </p:nvSpPr>
        <p:spPr bwMode="auto">
          <a:xfrm>
            <a:off x="2200275" y="2438400"/>
            <a:ext cx="26670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qua dòng sông sâu</a:t>
            </a:r>
          </a:p>
        </p:txBody>
      </p:sp>
      <p:sp>
        <p:nvSpPr>
          <p:cNvPr id="16413" name="Text Box 29"/>
          <p:cNvSpPr txBox="1">
            <a:spLocks noChangeArrowheads="1"/>
          </p:cNvSpPr>
          <p:nvPr/>
        </p:nvSpPr>
        <p:spPr bwMode="auto">
          <a:xfrm>
            <a:off x="1924050" y="2819400"/>
            <a:ext cx="25146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thư cha nói thế</a:t>
            </a:r>
          </a:p>
        </p:txBody>
      </p:sp>
      <p:sp>
        <p:nvSpPr>
          <p:cNvPr id="16414" name="Text Box 30"/>
          <p:cNvSpPr txBox="1">
            <a:spLocks noChangeArrowheads="1"/>
          </p:cNvSpPr>
          <p:nvPr/>
        </p:nvSpPr>
        <p:spPr bwMode="auto">
          <a:xfrm>
            <a:off x="2166938" y="3200400"/>
            <a:ext cx="2286000" cy="457200"/>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cho xem hơi lâu</a:t>
            </a:r>
            <a:r>
              <a:rPr lang="en-US" altLang="vi-VN" sz="2400">
                <a:solidFill>
                  <a:srgbClr val="0000FF"/>
                </a:solidFill>
                <a:latin typeface="Times New Roman" pitchFamily="18" charset="0"/>
              </a:rPr>
              <a:t>.</a:t>
            </a:r>
          </a:p>
        </p:txBody>
      </p:sp>
      <p:sp>
        <p:nvSpPr>
          <p:cNvPr id="16415" name="Text Box 31"/>
          <p:cNvSpPr txBox="1">
            <a:spLocks noChangeArrowheads="1"/>
          </p:cNvSpPr>
          <p:nvPr/>
        </p:nvSpPr>
        <p:spPr bwMode="auto">
          <a:xfrm>
            <a:off x="2243138" y="4114800"/>
            <a:ext cx="24384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yêu sao yêu ghê !</a:t>
            </a:r>
          </a:p>
        </p:txBody>
      </p:sp>
      <p:sp>
        <p:nvSpPr>
          <p:cNvPr id="16416" name="Text Box 32"/>
          <p:cNvSpPr txBox="1">
            <a:spLocks noChangeArrowheads="1"/>
          </p:cNvSpPr>
          <p:nvPr/>
        </p:nvSpPr>
        <p:spPr bwMode="auto">
          <a:xfrm>
            <a:off x="2624138" y="4495800"/>
            <a:ext cx="19812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bắc câu tơ nhỏ</a:t>
            </a:r>
          </a:p>
        </p:txBody>
      </p:sp>
      <p:sp>
        <p:nvSpPr>
          <p:cNvPr id="16417" name="Text Box 33"/>
          <p:cNvSpPr txBox="1">
            <a:spLocks noChangeArrowheads="1"/>
          </p:cNvSpPr>
          <p:nvPr/>
        </p:nvSpPr>
        <p:spPr bwMode="auto">
          <a:xfrm>
            <a:off x="2319338" y="4876800"/>
            <a:ext cx="2286000" cy="457200"/>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bắc cầu ngọn gió</a:t>
            </a:r>
            <a:r>
              <a:rPr lang="en-US" altLang="vi-VN" sz="2400">
                <a:solidFill>
                  <a:srgbClr val="0000FF"/>
                </a:solidFill>
                <a:latin typeface="Times New Roman" pitchFamily="18" charset="0"/>
              </a:rPr>
              <a:t> </a:t>
            </a:r>
          </a:p>
        </p:txBody>
      </p:sp>
      <p:sp>
        <p:nvSpPr>
          <p:cNvPr id="16418" name="Text Box 34"/>
          <p:cNvSpPr txBox="1">
            <a:spLocks noChangeArrowheads="1"/>
          </p:cNvSpPr>
          <p:nvPr/>
        </p:nvSpPr>
        <p:spPr bwMode="auto">
          <a:xfrm>
            <a:off x="2319338" y="5257800"/>
            <a:ext cx="19812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bắc cầu lá tre.</a:t>
            </a:r>
          </a:p>
        </p:txBody>
      </p:sp>
      <p:sp>
        <p:nvSpPr>
          <p:cNvPr id="16419" name="Text Box 35"/>
          <p:cNvSpPr txBox="1">
            <a:spLocks noChangeArrowheads="1"/>
          </p:cNvSpPr>
          <p:nvPr/>
        </p:nvSpPr>
        <p:spPr bwMode="auto">
          <a:xfrm>
            <a:off x="6500813" y="2057400"/>
            <a:ext cx="25146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lối sang bà ngoại</a:t>
            </a:r>
          </a:p>
        </p:txBody>
      </p:sp>
      <p:sp>
        <p:nvSpPr>
          <p:cNvPr id="16420" name="Text Box 36"/>
          <p:cNvSpPr txBox="1">
            <a:spLocks noChangeArrowheads="1"/>
          </p:cNvSpPr>
          <p:nvPr/>
        </p:nvSpPr>
        <p:spPr bwMode="auto">
          <a:xfrm>
            <a:off x="7038975" y="2438400"/>
            <a:ext cx="22098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ru người qua lại</a:t>
            </a:r>
          </a:p>
        </p:txBody>
      </p:sp>
      <p:sp>
        <p:nvSpPr>
          <p:cNvPr id="16421" name="Text Box 37"/>
          <p:cNvSpPr txBox="1">
            <a:spLocks noChangeArrowheads="1"/>
          </p:cNvSpPr>
          <p:nvPr/>
        </p:nvSpPr>
        <p:spPr bwMode="auto">
          <a:xfrm>
            <a:off x="5891213" y="2847975"/>
            <a:ext cx="31242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thuyền chở đá, chở vôi</a:t>
            </a:r>
          </a:p>
        </p:txBody>
      </p:sp>
      <p:sp>
        <p:nvSpPr>
          <p:cNvPr id="16422" name="Text Box 38"/>
          <p:cNvSpPr txBox="1">
            <a:spLocks noChangeArrowheads="1"/>
          </p:cNvSpPr>
          <p:nvPr/>
        </p:nvSpPr>
        <p:spPr bwMode="auto">
          <a:xfrm>
            <a:off x="6629400" y="3519488"/>
            <a:ext cx="2590800" cy="519112"/>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thuyền thoi đi xuôi.</a:t>
            </a:r>
            <a:r>
              <a:rPr lang="en-US" altLang="vi-VN" sz="2800">
                <a:solidFill>
                  <a:srgbClr val="0000FF"/>
                </a:solidFill>
                <a:latin typeface="Times New Roman" pitchFamily="18" charset="0"/>
              </a:rPr>
              <a:t> </a:t>
            </a:r>
          </a:p>
        </p:txBody>
      </p:sp>
      <p:sp>
        <p:nvSpPr>
          <p:cNvPr id="16423" name="Text Box 39"/>
          <p:cNvSpPr txBox="1">
            <a:spLocks noChangeArrowheads="1"/>
          </p:cNvSpPr>
          <p:nvPr/>
        </p:nvSpPr>
        <p:spPr bwMode="auto">
          <a:xfrm>
            <a:off x="6524625" y="4114800"/>
            <a:ext cx="30480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ao mẹ thường đãi đỗ</a:t>
            </a:r>
          </a:p>
        </p:txBody>
      </p:sp>
      <p:sp>
        <p:nvSpPr>
          <p:cNvPr id="16424" name="Text Box 40"/>
          <p:cNvSpPr txBox="1">
            <a:spLocks noChangeArrowheads="1"/>
          </p:cNvSpPr>
          <p:nvPr/>
        </p:nvSpPr>
        <p:spPr bwMode="auto">
          <a:xfrm>
            <a:off x="6472238" y="4529138"/>
            <a:ext cx="2514600" cy="519112"/>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ảnh chụp xa xa</a:t>
            </a:r>
            <a:r>
              <a:rPr lang="en-US" altLang="vi-VN" sz="2800">
                <a:solidFill>
                  <a:srgbClr val="0000FF"/>
                </a:solidFill>
                <a:latin typeface="Times New Roman" pitchFamily="18" charset="0"/>
              </a:rPr>
              <a:t> </a:t>
            </a:r>
          </a:p>
        </p:txBody>
      </p:sp>
      <p:sp>
        <p:nvSpPr>
          <p:cNvPr id="16425" name="Text Box 41"/>
          <p:cNvSpPr txBox="1">
            <a:spLocks noChangeArrowheads="1"/>
          </p:cNvSpPr>
          <p:nvPr/>
        </p:nvSpPr>
        <p:spPr bwMode="auto">
          <a:xfrm>
            <a:off x="5676900" y="4953000"/>
            <a:ext cx="32004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cầu Hàm Rồng sông Mã</a:t>
            </a:r>
          </a:p>
        </p:txBody>
      </p:sp>
      <p:sp>
        <p:nvSpPr>
          <p:cNvPr id="16426" name="Text Box 42"/>
          <p:cNvSpPr txBox="1">
            <a:spLocks noChangeArrowheads="1"/>
          </p:cNvSpPr>
          <p:nvPr/>
        </p:nvSpPr>
        <p:spPr bwMode="auto">
          <a:xfrm>
            <a:off x="6019800" y="5334000"/>
            <a:ext cx="2209800" cy="442913"/>
          </a:xfrm>
          <a:prstGeom prst="rect">
            <a:avLst/>
          </a:prstGeom>
          <a:noFill/>
          <a:ln w="9525">
            <a:noFill/>
            <a:miter lim="800000"/>
            <a:headEnd/>
            <a:tailEnd/>
          </a:ln>
        </p:spPr>
        <p:txBody>
          <a:bodyPr>
            <a:spAutoFit/>
          </a:bodyPr>
          <a:lstStyle/>
          <a:p>
            <a:pPr>
              <a:spcBef>
                <a:spcPct val="50000"/>
              </a:spcBef>
            </a:pPr>
            <a:r>
              <a:rPr lang="en-US" altLang="vi-VN" sz="2300" b="1" i="1">
                <a:solidFill>
                  <a:srgbClr val="0000FF"/>
                </a:solidFill>
                <a:latin typeface="Times New Roman" pitchFamily="18" charset="0"/>
              </a:rPr>
              <a:t>cái cầu của cha.</a:t>
            </a:r>
          </a:p>
        </p:txBody>
      </p:sp>
      <p:sp>
        <p:nvSpPr>
          <p:cNvPr id="87075" name="Text Box 52"/>
          <p:cNvSpPr txBox="1">
            <a:spLocks noChangeArrowheads="1"/>
          </p:cNvSpPr>
          <p:nvPr/>
        </p:nvSpPr>
        <p:spPr bwMode="auto">
          <a:xfrm>
            <a:off x="2286000" y="838200"/>
            <a:ext cx="3962400" cy="554038"/>
          </a:xfrm>
          <a:prstGeom prst="rect">
            <a:avLst/>
          </a:prstGeom>
          <a:noFill/>
          <a:ln w="9525">
            <a:noFill/>
            <a:miter lim="800000"/>
            <a:headEnd/>
            <a:tailEnd/>
          </a:ln>
        </p:spPr>
        <p:txBody>
          <a:bodyPr>
            <a:spAutoFit/>
          </a:bodyPr>
          <a:lstStyle/>
          <a:p>
            <a:pPr algn="ctr" eaLnBrk="1" hangingPunct="1">
              <a:spcBef>
                <a:spcPct val="50000"/>
              </a:spcBef>
            </a:pPr>
            <a:r>
              <a:rPr lang="en-US" altLang="vi-VN" sz="3000" b="1">
                <a:solidFill>
                  <a:srgbClr val="0000FF"/>
                </a:solidFill>
                <a:latin typeface="Times New Roman" pitchFamily="18" charset="0"/>
              </a:rPr>
              <a:t>Học thuộc lòng</a:t>
            </a:r>
          </a:p>
        </p:txBody>
      </p:sp>
      <p:sp>
        <p:nvSpPr>
          <p:cNvPr id="16437" name="Text Box 53"/>
          <p:cNvSpPr txBox="1">
            <a:spLocks noChangeArrowheads="1"/>
          </p:cNvSpPr>
          <p:nvPr/>
        </p:nvSpPr>
        <p:spPr bwMode="auto">
          <a:xfrm>
            <a:off x="5053013" y="5903913"/>
            <a:ext cx="3962400" cy="442912"/>
          </a:xfrm>
          <a:prstGeom prst="rect">
            <a:avLst/>
          </a:prstGeom>
          <a:noFill/>
          <a:ln w="9525">
            <a:noFill/>
            <a:miter lim="800000"/>
            <a:headEnd/>
            <a:tailEnd/>
          </a:ln>
        </p:spPr>
        <p:txBody>
          <a:bodyPr>
            <a:spAutoFit/>
          </a:bodyPr>
          <a:lstStyle/>
          <a:p>
            <a:pPr algn="ctr" eaLnBrk="1" hangingPunct="1">
              <a:spcBef>
                <a:spcPct val="50000"/>
              </a:spcBef>
            </a:pPr>
            <a:r>
              <a:rPr lang="en-US" altLang="vi-VN" sz="2300" b="1" i="1">
                <a:solidFill>
                  <a:srgbClr val="FF0000"/>
                </a:solidFill>
                <a:latin typeface="Times New Roman" pitchFamily="18" charset="0"/>
              </a:rPr>
              <a:t>Phạm Tiến Duật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wedge">
                                      <p:cBhvr>
                                        <p:cTn id="7" dur="500"/>
                                        <p:tgtEl>
                                          <p:spTgt spid="1639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6411"/>
                                        </p:tgtEl>
                                        <p:attrNameLst>
                                          <p:attrName>style.visibility</p:attrName>
                                        </p:attrNameLst>
                                      </p:cBhvr>
                                      <p:to>
                                        <p:strVal val="visible"/>
                                      </p:to>
                                    </p:set>
                                    <p:animEffect transition="in" filter="wedge">
                                      <p:cBhvr>
                                        <p:cTn id="10" dur="500"/>
                                        <p:tgtEl>
                                          <p:spTgt spid="1641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6395"/>
                                        </p:tgtEl>
                                        <p:attrNameLst>
                                          <p:attrName>style.visibility</p:attrName>
                                        </p:attrNameLst>
                                      </p:cBhvr>
                                      <p:to>
                                        <p:strVal val="visible"/>
                                      </p:to>
                                    </p:set>
                                    <p:animEffect transition="in" filter="wedge">
                                      <p:cBhvr>
                                        <p:cTn id="13" dur="500"/>
                                        <p:tgtEl>
                                          <p:spTgt spid="16395"/>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16394"/>
                                        </p:tgtEl>
                                        <p:attrNameLst>
                                          <p:attrName>style.visibility</p:attrName>
                                        </p:attrNameLst>
                                      </p:cBhvr>
                                      <p:to>
                                        <p:strVal val="visible"/>
                                      </p:to>
                                    </p:set>
                                    <p:animEffect transition="in" filter="wedge">
                                      <p:cBhvr>
                                        <p:cTn id="16" dur="500"/>
                                        <p:tgtEl>
                                          <p:spTgt spid="1639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16412"/>
                                        </p:tgtEl>
                                        <p:attrNameLst>
                                          <p:attrName>style.visibility</p:attrName>
                                        </p:attrNameLst>
                                      </p:cBhvr>
                                      <p:to>
                                        <p:strVal val="visible"/>
                                      </p:to>
                                    </p:set>
                                    <p:animEffect transition="in" filter="wedge">
                                      <p:cBhvr>
                                        <p:cTn id="19" dur="1000"/>
                                        <p:tgtEl>
                                          <p:spTgt spid="16412"/>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6413"/>
                                        </p:tgtEl>
                                        <p:attrNameLst>
                                          <p:attrName>style.visibility</p:attrName>
                                        </p:attrNameLst>
                                      </p:cBhvr>
                                      <p:to>
                                        <p:strVal val="visible"/>
                                      </p:to>
                                    </p:set>
                                    <p:animEffect transition="in" filter="wedge">
                                      <p:cBhvr>
                                        <p:cTn id="22" dur="500"/>
                                        <p:tgtEl>
                                          <p:spTgt spid="16413"/>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16396"/>
                                        </p:tgtEl>
                                        <p:attrNameLst>
                                          <p:attrName>style.visibility</p:attrName>
                                        </p:attrNameLst>
                                      </p:cBhvr>
                                      <p:to>
                                        <p:strVal val="visible"/>
                                      </p:to>
                                    </p:set>
                                    <p:animEffect transition="in" filter="wedge">
                                      <p:cBhvr>
                                        <p:cTn id="25" dur="500"/>
                                        <p:tgtEl>
                                          <p:spTgt spid="16396"/>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6414"/>
                                        </p:tgtEl>
                                        <p:attrNameLst>
                                          <p:attrName>style.visibility</p:attrName>
                                        </p:attrNameLst>
                                      </p:cBhvr>
                                      <p:to>
                                        <p:strVal val="visible"/>
                                      </p:to>
                                    </p:set>
                                    <p:animEffect transition="in" filter="wedge">
                                      <p:cBhvr>
                                        <p:cTn id="28" dur="500"/>
                                        <p:tgtEl>
                                          <p:spTgt spid="16414"/>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16397"/>
                                        </p:tgtEl>
                                        <p:attrNameLst>
                                          <p:attrName>style.visibility</p:attrName>
                                        </p:attrNameLst>
                                      </p:cBhvr>
                                      <p:to>
                                        <p:strVal val="visible"/>
                                      </p:to>
                                    </p:set>
                                    <p:animEffect transition="in" filter="wedge">
                                      <p:cBhvr>
                                        <p:cTn id="31" dur="500"/>
                                        <p:tgtEl>
                                          <p:spTgt spid="16397"/>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6391"/>
                                        </p:tgtEl>
                                        <p:attrNameLst>
                                          <p:attrName>style.visibility</p:attrName>
                                        </p:attrNameLst>
                                      </p:cBhvr>
                                      <p:to>
                                        <p:strVal val="visible"/>
                                      </p:to>
                                    </p:set>
                                    <p:animEffect transition="in" filter="wedge">
                                      <p:cBhvr>
                                        <p:cTn id="34" dur="500"/>
                                        <p:tgtEl>
                                          <p:spTgt spid="16391"/>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6415"/>
                                        </p:tgtEl>
                                        <p:attrNameLst>
                                          <p:attrName>style.visibility</p:attrName>
                                        </p:attrNameLst>
                                      </p:cBhvr>
                                      <p:to>
                                        <p:strVal val="visible"/>
                                      </p:to>
                                    </p:set>
                                    <p:animEffect transition="in" filter="wedge">
                                      <p:cBhvr>
                                        <p:cTn id="37" dur="500"/>
                                        <p:tgtEl>
                                          <p:spTgt spid="16415"/>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16416"/>
                                        </p:tgtEl>
                                        <p:attrNameLst>
                                          <p:attrName>style.visibility</p:attrName>
                                        </p:attrNameLst>
                                      </p:cBhvr>
                                      <p:to>
                                        <p:strVal val="visible"/>
                                      </p:to>
                                    </p:set>
                                    <p:animEffect transition="in" filter="wedge">
                                      <p:cBhvr>
                                        <p:cTn id="40" dur="500"/>
                                        <p:tgtEl>
                                          <p:spTgt spid="16416"/>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16398"/>
                                        </p:tgtEl>
                                        <p:attrNameLst>
                                          <p:attrName>style.visibility</p:attrName>
                                        </p:attrNameLst>
                                      </p:cBhvr>
                                      <p:to>
                                        <p:strVal val="visible"/>
                                      </p:to>
                                    </p:set>
                                    <p:animEffect transition="in" filter="wedge">
                                      <p:cBhvr>
                                        <p:cTn id="43" dur="500"/>
                                        <p:tgtEl>
                                          <p:spTgt spid="16398"/>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6417"/>
                                        </p:tgtEl>
                                        <p:attrNameLst>
                                          <p:attrName>style.visibility</p:attrName>
                                        </p:attrNameLst>
                                      </p:cBhvr>
                                      <p:to>
                                        <p:strVal val="visible"/>
                                      </p:to>
                                    </p:set>
                                    <p:animEffect transition="in" filter="wedge">
                                      <p:cBhvr>
                                        <p:cTn id="46" dur="500"/>
                                        <p:tgtEl>
                                          <p:spTgt spid="16417"/>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16399"/>
                                        </p:tgtEl>
                                        <p:attrNameLst>
                                          <p:attrName>style.visibility</p:attrName>
                                        </p:attrNameLst>
                                      </p:cBhvr>
                                      <p:to>
                                        <p:strVal val="visible"/>
                                      </p:to>
                                    </p:set>
                                    <p:animEffect transition="in" filter="wedge">
                                      <p:cBhvr>
                                        <p:cTn id="49" dur="500"/>
                                        <p:tgtEl>
                                          <p:spTgt spid="16399"/>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16418"/>
                                        </p:tgtEl>
                                        <p:attrNameLst>
                                          <p:attrName>style.visibility</p:attrName>
                                        </p:attrNameLst>
                                      </p:cBhvr>
                                      <p:to>
                                        <p:strVal val="visible"/>
                                      </p:to>
                                    </p:set>
                                    <p:animEffect transition="in" filter="wedge">
                                      <p:cBhvr>
                                        <p:cTn id="52" dur="500"/>
                                        <p:tgtEl>
                                          <p:spTgt spid="16418"/>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16392"/>
                                        </p:tgtEl>
                                        <p:attrNameLst>
                                          <p:attrName>style.visibility</p:attrName>
                                        </p:attrNameLst>
                                      </p:cBhvr>
                                      <p:to>
                                        <p:strVal val="visible"/>
                                      </p:to>
                                    </p:set>
                                    <p:animEffect transition="in" filter="wedge">
                                      <p:cBhvr>
                                        <p:cTn id="55" dur="500"/>
                                        <p:tgtEl>
                                          <p:spTgt spid="16392"/>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16419"/>
                                        </p:tgtEl>
                                        <p:attrNameLst>
                                          <p:attrName>style.visibility</p:attrName>
                                        </p:attrNameLst>
                                      </p:cBhvr>
                                      <p:to>
                                        <p:strVal val="visible"/>
                                      </p:to>
                                    </p:set>
                                    <p:animEffect transition="in" filter="wedge">
                                      <p:cBhvr>
                                        <p:cTn id="58" dur="500"/>
                                        <p:tgtEl>
                                          <p:spTgt spid="16419"/>
                                        </p:tgtEl>
                                      </p:cBhvr>
                                    </p:animEffect>
                                  </p:childTnLst>
                                </p:cTn>
                              </p:par>
                              <p:par>
                                <p:cTn id="59" presetID="20" presetClass="entr" presetSubtype="0" fill="hold" grpId="0" nodeType="withEffect">
                                  <p:stCondLst>
                                    <p:cond delay="0"/>
                                  </p:stCondLst>
                                  <p:childTnLst>
                                    <p:set>
                                      <p:cBhvr>
                                        <p:cTn id="60" dur="1" fill="hold">
                                          <p:stCondLst>
                                            <p:cond delay="0"/>
                                          </p:stCondLst>
                                        </p:cTn>
                                        <p:tgtEl>
                                          <p:spTgt spid="16400"/>
                                        </p:tgtEl>
                                        <p:attrNameLst>
                                          <p:attrName>style.visibility</p:attrName>
                                        </p:attrNameLst>
                                      </p:cBhvr>
                                      <p:to>
                                        <p:strVal val="visible"/>
                                      </p:to>
                                    </p:set>
                                    <p:animEffect transition="in" filter="wedge">
                                      <p:cBhvr>
                                        <p:cTn id="61" dur="500"/>
                                        <p:tgtEl>
                                          <p:spTgt spid="16400"/>
                                        </p:tgtEl>
                                      </p:cBhvr>
                                    </p:animEffect>
                                  </p:childTnLst>
                                </p:cTn>
                              </p:par>
                              <p:par>
                                <p:cTn id="62" presetID="20" presetClass="entr" presetSubtype="0" fill="hold" grpId="0" nodeType="withEffect">
                                  <p:stCondLst>
                                    <p:cond delay="0"/>
                                  </p:stCondLst>
                                  <p:childTnLst>
                                    <p:set>
                                      <p:cBhvr>
                                        <p:cTn id="63" dur="1" fill="hold">
                                          <p:stCondLst>
                                            <p:cond delay="0"/>
                                          </p:stCondLst>
                                        </p:cTn>
                                        <p:tgtEl>
                                          <p:spTgt spid="16420"/>
                                        </p:tgtEl>
                                        <p:attrNameLst>
                                          <p:attrName>style.visibility</p:attrName>
                                        </p:attrNameLst>
                                      </p:cBhvr>
                                      <p:to>
                                        <p:strVal val="visible"/>
                                      </p:to>
                                    </p:set>
                                    <p:animEffect transition="in" filter="wedge">
                                      <p:cBhvr>
                                        <p:cTn id="64" dur="500"/>
                                        <p:tgtEl>
                                          <p:spTgt spid="16420"/>
                                        </p:tgtEl>
                                      </p:cBhvr>
                                    </p:animEffect>
                                  </p:childTnLst>
                                </p:cTn>
                              </p:par>
                              <p:par>
                                <p:cTn id="65" presetID="20" presetClass="entr" presetSubtype="0" fill="hold" grpId="0" nodeType="withEffect">
                                  <p:stCondLst>
                                    <p:cond delay="0"/>
                                  </p:stCondLst>
                                  <p:childTnLst>
                                    <p:set>
                                      <p:cBhvr>
                                        <p:cTn id="66" dur="1" fill="hold">
                                          <p:stCondLst>
                                            <p:cond delay="0"/>
                                          </p:stCondLst>
                                        </p:cTn>
                                        <p:tgtEl>
                                          <p:spTgt spid="16401"/>
                                        </p:tgtEl>
                                        <p:attrNameLst>
                                          <p:attrName>style.visibility</p:attrName>
                                        </p:attrNameLst>
                                      </p:cBhvr>
                                      <p:to>
                                        <p:strVal val="visible"/>
                                      </p:to>
                                    </p:set>
                                    <p:animEffect transition="in" filter="wedge">
                                      <p:cBhvr>
                                        <p:cTn id="67" dur="500"/>
                                        <p:tgtEl>
                                          <p:spTgt spid="16401"/>
                                        </p:tgtEl>
                                      </p:cBhvr>
                                    </p:animEffect>
                                  </p:childTnLst>
                                </p:cTn>
                              </p:par>
                              <p:par>
                                <p:cTn id="68" presetID="20" presetClass="entr" presetSubtype="0" fill="hold" grpId="0" nodeType="withEffect">
                                  <p:stCondLst>
                                    <p:cond delay="0"/>
                                  </p:stCondLst>
                                  <p:childTnLst>
                                    <p:set>
                                      <p:cBhvr>
                                        <p:cTn id="69" dur="1" fill="hold">
                                          <p:stCondLst>
                                            <p:cond delay="0"/>
                                          </p:stCondLst>
                                        </p:cTn>
                                        <p:tgtEl>
                                          <p:spTgt spid="16421"/>
                                        </p:tgtEl>
                                        <p:attrNameLst>
                                          <p:attrName>style.visibility</p:attrName>
                                        </p:attrNameLst>
                                      </p:cBhvr>
                                      <p:to>
                                        <p:strVal val="visible"/>
                                      </p:to>
                                    </p:set>
                                    <p:animEffect transition="in" filter="wedge">
                                      <p:cBhvr>
                                        <p:cTn id="70" dur="500"/>
                                        <p:tgtEl>
                                          <p:spTgt spid="16421"/>
                                        </p:tgtEl>
                                      </p:cBhvr>
                                    </p:animEffect>
                                  </p:childTnLst>
                                </p:cTn>
                              </p:par>
                              <p:par>
                                <p:cTn id="71" presetID="20" presetClass="entr" presetSubtype="0" fill="hold" grpId="0" nodeType="withEffect">
                                  <p:stCondLst>
                                    <p:cond delay="0"/>
                                  </p:stCondLst>
                                  <p:childTnLst>
                                    <p:set>
                                      <p:cBhvr>
                                        <p:cTn id="72" dur="1" fill="hold">
                                          <p:stCondLst>
                                            <p:cond delay="0"/>
                                          </p:stCondLst>
                                        </p:cTn>
                                        <p:tgtEl>
                                          <p:spTgt spid="16402"/>
                                        </p:tgtEl>
                                        <p:attrNameLst>
                                          <p:attrName>style.visibility</p:attrName>
                                        </p:attrNameLst>
                                      </p:cBhvr>
                                      <p:to>
                                        <p:strVal val="visible"/>
                                      </p:to>
                                    </p:set>
                                    <p:animEffect transition="in" filter="wedge">
                                      <p:cBhvr>
                                        <p:cTn id="73" dur="500"/>
                                        <p:tgtEl>
                                          <p:spTgt spid="16402"/>
                                        </p:tgtEl>
                                      </p:cBhvr>
                                    </p:animEffect>
                                  </p:childTnLst>
                                </p:cTn>
                              </p:par>
                              <p:par>
                                <p:cTn id="74" presetID="20" presetClass="entr" presetSubtype="0" fill="hold" grpId="0" nodeType="withEffect">
                                  <p:stCondLst>
                                    <p:cond delay="0"/>
                                  </p:stCondLst>
                                  <p:childTnLst>
                                    <p:set>
                                      <p:cBhvr>
                                        <p:cTn id="75" dur="1" fill="hold">
                                          <p:stCondLst>
                                            <p:cond delay="0"/>
                                          </p:stCondLst>
                                        </p:cTn>
                                        <p:tgtEl>
                                          <p:spTgt spid="16422"/>
                                        </p:tgtEl>
                                        <p:attrNameLst>
                                          <p:attrName>style.visibility</p:attrName>
                                        </p:attrNameLst>
                                      </p:cBhvr>
                                      <p:to>
                                        <p:strVal val="visible"/>
                                      </p:to>
                                    </p:set>
                                    <p:animEffect transition="in" filter="wedge">
                                      <p:cBhvr>
                                        <p:cTn id="76" dur="500"/>
                                        <p:tgtEl>
                                          <p:spTgt spid="16422"/>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16423"/>
                                        </p:tgtEl>
                                        <p:attrNameLst>
                                          <p:attrName>style.visibility</p:attrName>
                                        </p:attrNameLst>
                                      </p:cBhvr>
                                      <p:to>
                                        <p:strVal val="visible"/>
                                      </p:to>
                                    </p:set>
                                    <p:animEffect transition="in" filter="wedge">
                                      <p:cBhvr>
                                        <p:cTn id="79" dur="500"/>
                                        <p:tgtEl>
                                          <p:spTgt spid="16423"/>
                                        </p:tgtEl>
                                      </p:cBhvr>
                                    </p:animEffect>
                                  </p:childTnLst>
                                </p:cTn>
                              </p:par>
                              <p:par>
                                <p:cTn id="80" presetID="20" presetClass="entr" presetSubtype="0" fill="hold" grpId="0" nodeType="withEffect">
                                  <p:stCondLst>
                                    <p:cond delay="0"/>
                                  </p:stCondLst>
                                  <p:childTnLst>
                                    <p:set>
                                      <p:cBhvr>
                                        <p:cTn id="81" dur="1" fill="hold">
                                          <p:stCondLst>
                                            <p:cond delay="0"/>
                                          </p:stCondLst>
                                        </p:cTn>
                                        <p:tgtEl>
                                          <p:spTgt spid="16393"/>
                                        </p:tgtEl>
                                        <p:attrNameLst>
                                          <p:attrName>style.visibility</p:attrName>
                                        </p:attrNameLst>
                                      </p:cBhvr>
                                      <p:to>
                                        <p:strVal val="visible"/>
                                      </p:to>
                                    </p:set>
                                    <p:animEffect transition="in" filter="wedge">
                                      <p:cBhvr>
                                        <p:cTn id="82" dur="500"/>
                                        <p:tgtEl>
                                          <p:spTgt spid="16393"/>
                                        </p:tgtEl>
                                      </p:cBhvr>
                                    </p:animEffect>
                                  </p:childTnLst>
                                </p:cTn>
                              </p:par>
                              <p:par>
                                <p:cTn id="83" presetID="20" presetClass="entr" presetSubtype="0" fill="hold" grpId="0" nodeType="withEffect">
                                  <p:stCondLst>
                                    <p:cond delay="0"/>
                                  </p:stCondLst>
                                  <p:childTnLst>
                                    <p:set>
                                      <p:cBhvr>
                                        <p:cTn id="84" dur="1" fill="hold">
                                          <p:stCondLst>
                                            <p:cond delay="0"/>
                                          </p:stCondLst>
                                        </p:cTn>
                                        <p:tgtEl>
                                          <p:spTgt spid="16403"/>
                                        </p:tgtEl>
                                        <p:attrNameLst>
                                          <p:attrName>style.visibility</p:attrName>
                                        </p:attrNameLst>
                                      </p:cBhvr>
                                      <p:to>
                                        <p:strVal val="visible"/>
                                      </p:to>
                                    </p:set>
                                    <p:animEffect transition="in" filter="wedge">
                                      <p:cBhvr>
                                        <p:cTn id="85" dur="500"/>
                                        <p:tgtEl>
                                          <p:spTgt spid="16403"/>
                                        </p:tgtEl>
                                      </p:cBhvr>
                                    </p:animEffect>
                                  </p:childTnLst>
                                </p:cTn>
                              </p:par>
                              <p:par>
                                <p:cTn id="86" presetID="20" presetClass="entr" presetSubtype="0" fill="hold" grpId="0" nodeType="withEffect">
                                  <p:stCondLst>
                                    <p:cond delay="0"/>
                                  </p:stCondLst>
                                  <p:childTnLst>
                                    <p:set>
                                      <p:cBhvr>
                                        <p:cTn id="87" dur="1" fill="hold">
                                          <p:stCondLst>
                                            <p:cond delay="0"/>
                                          </p:stCondLst>
                                        </p:cTn>
                                        <p:tgtEl>
                                          <p:spTgt spid="16425"/>
                                        </p:tgtEl>
                                        <p:attrNameLst>
                                          <p:attrName>style.visibility</p:attrName>
                                        </p:attrNameLst>
                                      </p:cBhvr>
                                      <p:to>
                                        <p:strVal val="visible"/>
                                      </p:to>
                                    </p:set>
                                    <p:animEffect transition="in" filter="wedge">
                                      <p:cBhvr>
                                        <p:cTn id="88" dur="500"/>
                                        <p:tgtEl>
                                          <p:spTgt spid="16425"/>
                                        </p:tgtEl>
                                      </p:cBhvr>
                                    </p:animEffect>
                                  </p:childTnLst>
                                </p:cTn>
                              </p:par>
                              <p:par>
                                <p:cTn id="89" presetID="20" presetClass="entr" presetSubtype="0" fill="hold" grpId="0" nodeType="withEffect">
                                  <p:stCondLst>
                                    <p:cond delay="0"/>
                                  </p:stCondLst>
                                  <p:childTnLst>
                                    <p:set>
                                      <p:cBhvr>
                                        <p:cTn id="90" dur="1" fill="hold">
                                          <p:stCondLst>
                                            <p:cond delay="0"/>
                                          </p:stCondLst>
                                        </p:cTn>
                                        <p:tgtEl>
                                          <p:spTgt spid="16424"/>
                                        </p:tgtEl>
                                        <p:attrNameLst>
                                          <p:attrName>style.visibility</p:attrName>
                                        </p:attrNameLst>
                                      </p:cBhvr>
                                      <p:to>
                                        <p:strVal val="visible"/>
                                      </p:to>
                                    </p:set>
                                    <p:animEffect transition="in" filter="wedge">
                                      <p:cBhvr>
                                        <p:cTn id="91" dur="500"/>
                                        <p:tgtEl>
                                          <p:spTgt spid="16424"/>
                                        </p:tgtEl>
                                      </p:cBhvr>
                                    </p:animEffect>
                                  </p:childTnLst>
                                </p:cTn>
                              </p:par>
                              <p:par>
                                <p:cTn id="92" presetID="20" presetClass="entr" presetSubtype="0" fill="hold" grpId="0" nodeType="withEffect">
                                  <p:stCondLst>
                                    <p:cond delay="0"/>
                                  </p:stCondLst>
                                  <p:childTnLst>
                                    <p:set>
                                      <p:cBhvr>
                                        <p:cTn id="93" dur="1" fill="hold">
                                          <p:stCondLst>
                                            <p:cond delay="0"/>
                                          </p:stCondLst>
                                        </p:cTn>
                                        <p:tgtEl>
                                          <p:spTgt spid="16426"/>
                                        </p:tgtEl>
                                        <p:attrNameLst>
                                          <p:attrName>style.visibility</p:attrName>
                                        </p:attrNameLst>
                                      </p:cBhvr>
                                      <p:to>
                                        <p:strVal val="visible"/>
                                      </p:to>
                                    </p:set>
                                    <p:animEffect transition="in" filter="wedge">
                                      <p:cBhvr>
                                        <p:cTn id="94" dur="500"/>
                                        <p:tgtEl>
                                          <p:spTgt spid="16426"/>
                                        </p:tgtEl>
                                      </p:cBhvr>
                                    </p:animEffect>
                                  </p:childTnLst>
                                </p:cTn>
                              </p:par>
                              <p:par>
                                <p:cTn id="95" presetID="20" presetClass="entr" presetSubtype="0" fill="hold" grpId="0" nodeType="withEffect">
                                  <p:stCondLst>
                                    <p:cond delay="0"/>
                                  </p:stCondLst>
                                  <p:childTnLst>
                                    <p:set>
                                      <p:cBhvr>
                                        <p:cTn id="96" dur="1" fill="hold">
                                          <p:stCondLst>
                                            <p:cond delay="0"/>
                                          </p:stCondLst>
                                        </p:cTn>
                                        <p:tgtEl>
                                          <p:spTgt spid="16404"/>
                                        </p:tgtEl>
                                        <p:attrNameLst>
                                          <p:attrName>style.visibility</p:attrName>
                                        </p:attrNameLst>
                                      </p:cBhvr>
                                      <p:to>
                                        <p:strVal val="visible"/>
                                      </p:to>
                                    </p:set>
                                    <p:animEffect transition="in" filter="wedge">
                                      <p:cBhvr>
                                        <p:cTn id="97" dur="500"/>
                                        <p:tgtEl>
                                          <p:spTgt spid="16404"/>
                                        </p:tgtEl>
                                      </p:cBhvr>
                                    </p:animEffect>
                                  </p:childTnLst>
                                </p:cTn>
                              </p:par>
                              <p:par>
                                <p:cTn id="98" presetID="20" presetClass="entr" presetSubtype="0" fill="hold" grpId="0" nodeType="withEffect">
                                  <p:stCondLst>
                                    <p:cond delay="0"/>
                                  </p:stCondLst>
                                  <p:childTnLst>
                                    <p:set>
                                      <p:cBhvr>
                                        <p:cTn id="99" dur="1" fill="hold">
                                          <p:stCondLst>
                                            <p:cond delay="0"/>
                                          </p:stCondLst>
                                        </p:cTn>
                                        <p:tgtEl>
                                          <p:spTgt spid="16405"/>
                                        </p:tgtEl>
                                        <p:attrNameLst>
                                          <p:attrName>style.visibility</p:attrName>
                                        </p:attrNameLst>
                                      </p:cBhvr>
                                      <p:to>
                                        <p:strVal val="visible"/>
                                      </p:to>
                                    </p:set>
                                    <p:animEffect transition="in" filter="wedge">
                                      <p:cBhvr>
                                        <p:cTn id="100" dur="500"/>
                                        <p:tgtEl>
                                          <p:spTgt spid="1640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6437"/>
                                        </p:tgtEl>
                                        <p:attrNameLst>
                                          <p:attrName>style.visibility</p:attrName>
                                        </p:attrNameLst>
                                      </p:cBhvr>
                                      <p:to>
                                        <p:strVal val="visible"/>
                                      </p:to>
                                    </p:set>
                                    <p:animEffect transition="in" filter="blinds(horizontal)">
                                      <p:cBhvr>
                                        <p:cTn id="103" dur="500"/>
                                        <p:tgtEl>
                                          <p:spTgt spid="16437"/>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6389"/>
                                        </p:tgtEl>
                                        <p:attrNameLst>
                                          <p:attrName>style.visibility</p:attrName>
                                        </p:attrNameLst>
                                      </p:cBhvr>
                                      <p:to>
                                        <p:strVal val="visible"/>
                                      </p:to>
                                    </p:set>
                                    <p:animEffect transition="in" filter="blinds(horizontal)">
                                      <p:cBhvr>
                                        <p:cTn id="106" dur="500"/>
                                        <p:tgtEl>
                                          <p:spTgt spid="16389"/>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xit" presetSubtype="10" fill="hold" grpId="1" nodeType="clickEffect">
                                  <p:stCondLst>
                                    <p:cond delay="0"/>
                                  </p:stCondLst>
                                  <p:childTnLst>
                                    <p:animEffect transition="out" filter="blinds(horizontal)">
                                      <p:cBhvr>
                                        <p:cTn id="110" dur="500"/>
                                        <p:tgtEl>
                                          <p:spTgt spid="16390"/>
                                        </p:tgtEl>
                                      </p:cBhvr>
                                    </p:animEffect>
                                    <p:set>
                                      <p:cBhvr>
                                        <p:cTn id="111" dur="1" fill="hold">
                                          <p:stCondLst>
                                            <p:cond delay="499"/>
                                          </p:stCondLst>
                                        </p:cTn>
                                        <p:tgtEl>
                                          <p:spTgt spid="16390"/>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xit" presetSubtype="10" fill="hold" grpId="1" nodeType="clickEffect">
                                  <p:stCondLst>
                                    <p:cond delay="0"/>
                                  </p:stCondLst>
                                  <p:childTnLst>
                                    <p:animEffect transition="out" filter="blinds(horizontal)">
                                      <p:cBhvr>
                                        <p:cTn id="115" dur="500"/>
                                        <p:tgtEl>
                                          <p:spTgt spid="16412"/>
                                        </p:tgtEl>
                                      </p:cBhvr>
                                    </p:animEffect>
                                    <p:set>
                                      <p:cBhvr>
                                        <p:cTn id="116" dur="1" fill="hold">
                                          <p:stCondLst>
                                            <p:cond delay="499"/>
                                          </p:stCondLst>
                                        </p:cTn>
                                        <p:tgtEl>
                                          <p:spTgt spid="16412"/>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xit" presetSubtype="16" fill="hold" grpId="1" nodeType="clickEffect">
                                  <p:stCondLst>
                                    <p:cond delay="0"/>
                                  </p:stCondLst>
                                  <p:childTnLst>
                                    <p:animEffect transition="out" filter="box(in)">
                                      <p:cBhvr>
                                        <p:cTn id="120" dur="500"/>
                                        <p:tgtEl>
                                          <p:spTgt spid="16395"/>
                                        </p:tgtEl>
                                      </p:cBhvr>
                                    </p:animEffect>
                                    <p:set>
                                      <p:cBhvr>
                                        <p:cTn id="121" dur="1" fill="hold">
                                          <p:stCondLst>
                                            <p:cond delay="499"/>
                                          </p:stCondLst>
                                        </p:cTn>
                                        <p:tgtEl>
                                          <p:spTgt spid="16395"/>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1" nodeType="clickEffect">
                                  <p:stCondLst>
                                    <p:cond delay="0"/>
                                  </p:stCondLst>
                                  <p:childTnLst>
                                    <p:animEffect transition="out" filter="blinds(horizontal)">
                                      <p:cBhvr>
                                        <p:cTn id="125" dur="500"/>
                                        <p:tgtEl>
                                          <p:spTgt spid="16414"/>
                                        </p:tgtEl>
                                      </p:cBhvr>
                                    </p:animEffect>
                                    <p:set>
                                      <p:cBhvr>
                                        <p:cTn id="126" dur="1" fill="hold">
                                          <p:stCondLst>
                                            <p:cond delay="499"/>
                                          </p:stCondLst>
                                        </p:cTn>
                                        <p:tgtEl>
                                          <p:spTgt spid="16414"/>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grpId="1" nodeType="clickEffect">
                                  <p:stCondLst>
                                    <p:cond delay="0"/>
                                  </p:stCondLst>
                                  <p:childTnLst>
                                    <p:animEffect transition="out" filter="blinds(horizontal)">
                                      <p:cBhvr>
                                        <p:cTn id="130" dur="500"/>
                                        <p:tgtEl>
                                          <p:spTgt spid="16391"/>
                                        </p:tgtEl>
                                      </p:cBhvr>
                                    </p:animEffect>
                                    <p:set>
                                      <p:cBhvr>
                                        <p:cTn id="131" dur="1" fill="hold">
                                          <p:stCondLst>
                                            <p:cond delay="499"/>
                                          </p:stCondLst>
                                        </p:cTn>
                                        <p:tgtEl>
                                          <p:spTgt spid="16391"/>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4" presetClass="exit" presetSubtype="16" fill="hold" grpId="1" nodeType="clickEffect">
                                  <p:stCondLst>
                                    <p:cond delay="0"/>
                                  </p:stCondLst>
                                  <p:childTnLst>
                                    <p:animEffect transition="out" filter="box(in)">
                                      <p:cBhvr>
                                        <p:cTn id="135" dur="500"/>
                                        <p:tgtEl>
                                          <p:spTgt spid="16416"/>
                                        </p:tgtEl>
                                      </p:cBhvr>
                                    </p:animEffect>
                                    <p:set>
                                      <p:cBhvr>
                                        <p:cTn id="136" dur="1" fill="hold">
                                          <p:stCondLst>
                                            <p:cond delay="499"/>
                                          </p:stCondLst>
                                        </p:cTn>
                                        <p:tgtEl>
                                          <p:spTgt spid="16416"/>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xit" presetSubtype="10" fill="hold" grpId="1" nodeType="clickEffect">
                                  <p:stCondLst>
                                    <p:cond delay="0"/>
                                  </p:stCondLst>
                                  <p:childTnLst>
                                    <p:animEffect transition="out" filter="blinds(horizontal)">
                                      <p:cBhvr>
                                        <p:cTn id="140" dur="500"/>
                                        <p:tgtEl>
                                          <p:spTgt spid="16398"/>
                                        </p:tgtEl>
                                      </p:cBhvr>
                                    </p:animEffect>
                                    <p:set>
                                      <p:cBhvr>
                                        <p:cTn id="141" dur="1" fill="hold">
                                          <p:stCondLst>
                                            <p:cond delay="499"/>
                                          </p:stCondLst>
                                        </p:cTn>
                                        <p:tgtEl>
                                          <p:spTgt spid="16398"/>
                                        </p:tgtEl>
                                        <p:attrNameLst>
                                          <p:attrName>style.visibility</p:attrName>
                                        </p:attrNameLst>
                                      </p:cBhvr>
                                      <p:to>
                                        <p:strVal val="hidden"/>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xit" presetSubtype="16" fill="hold" grpId="1" nodeType="clickEffect">
                                  <p:stCondLst>
                                    <p:cond delay="0"/>
                                  </p:stCondLst>
                                  <p:childTnLst>
                                    <p:animEffect transition="out" filter="box(in)">
                                      <p:cBhvr>
                                        <p:cTn id="145" dur="500"/>
                                        <p:tgtEl>
                                          <p:spTgt spid="16399"/>
                                        </p:tgtEl>
                                      </p:cBhvr>
                                    </p:animEffect>
                                    <p:set>
                                      <p:cBhvr>
                                        <p:cTn id="146" dur="1" fill="hold">
                                          <p:stCondLst>
                                            <p:cond delay="499"/>
                                          </p:stCondLst>
                                        </p:cTn>
                                        <p:tgtEl>
                                          <p:spTgt spid="16399"/>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4" presetClass="exit" presetSubtype="16" fill="hold" grpId="1" nodeType="clickEffect">
                                  <p:stCondLst>
                                    <p:cond delay="0"/>
                                  </p:stCondLst>
                                  <p:childTnLst>
                                    <p:animEffect transition="out" filter="box(in)">
                                      <p:cBhvr>
                                        <p:cTn id="150" dur="500"/>
                                        <p:tgtEl>
                                          <p:spTgt spid="16400"/>
                                        </p:tgtEl>
                                      </p:cBhvr>
                                    </p:animEffect>
                                    <p:set>
                                      <p:cBhvr>
                                        <p:cTn id="151" dur="1" fill="hold">
                                          <p:stCondLst>
                                            <p:cond delay="499"/>
                                          </p:stCondLst>
                                        </p:cTn>
                                        <p:tgtEl>
                                          <p:spTgt spid="16400"/>
                                        </p:tgtEl>
                                        <p:attrNameLst>
                                          <p:attrName>style.visibility</p:attrName>
                                        </p:attrNameLst>
                                      </p:cBhvr>
                                      <p:to>
                                        <p:strVal val="hidden"/>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3" presetClass="exit" presetSubtype="10" fill="hold" grpId="1" nodeType="clickEffect">
                                  <p:stCondLst>
                                    <p:cond delay="0"/>
                                  </p:stCondLst>
                                  <p:childTnLst>
                                    <p:animEffect transition="out" filter="blinds(horizontal)">
                                      <p:cBhvr>
                                        <p:cTn id="155" dur="500"/>
                                        <p:tgtEl>
                                          <p:spTgt spid="16421"/>
                                        </p:tgtEl>
                                      </p:cBhvr>
                                    </p:animEffect>
                                    <p:set>
                                      <p:cBhvr>
                                        <p:cTn id="156" dur="1" fill="hold">
                                          <p:stCondLst>
                                            <p:cond delay="499"/>
                                          </p:stCondLst>
                                        </p:cTn>
                                        <p:tgtEl>
                                          <p:spTgt spid="16421"/>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xit" presetSubtype="10" fill="hold" grpId="1" nodeType="clickEffect">
                                  <p:stCondLst>
                                    <p:cond delay="0"/>
                                  </p:stCondLst>
                                  <p:childTnLst>
                                    <p:animEffect transition="out" filter="blinds(horizontal)">
                                      <p:cBhvr>
                                        <p:cTn id="160" dur="500"/>
                                        <p:tgtEl>
                                          <p:spTgt spid="16422"/>
                                        </p:tgtEl>
                                      </p:cBhvr>
                                    </p:animEffect>
                                    <p:set>
                                      <p:cBhvr>
                                        <p:cTn id="161" dur="1" fill="hold">
                                          <p:stCondLst>
                                            <p:cond delay="499"/>
                                          </p:stCondLst>
                                        </p:cTn>
                                        <p:tgtEl>
                                          <p:spTgt spid="16422"/>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 presetClass="exit" presetSubtype="16" fill="hold" grpId="1" nodeType="clickEffect">
                                  <p:stCondLst>
                                    <p:cond delay="0"/>
                                  </p:stCondLst>
                                  <p:childTnLst>
                                    <p:animEffect transition="out" filter="box(in)">
                                      <p:cBhvr>
                                        <p:cTn id="165" dur="500"/>
                                        <p:tgtEl>
                                          <p:spTgt spid="16403"/>
                                        </p:tgtEl>
                                      </p:cBhvr>
                                    </p:animEffect>
                                    <p:set>
                                      <p:cBhvr>
                                        <p:cTn id="166" dur="1" fill="hold">
                                          <p:stCondLst>
                                            <p:cond delay="499"/>
                                          </p:stCondLst>
                                        </p:cTn>
                                        <p:tgtEl>
                                          <p:spTgt spid="16403"/>
                                        </p:tgtEl>
                                        <p:attrNameLst>
                                          <p:attrName>style.visibility</p:attrName>
                                        </p:attrNameLst>
                                      </p:cBhvr>
                                      <p:to>
                                        <p:strVal val="hidden"/>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4" presetClass="exit" presetSubtype="16" fill="hold" grpId="1" nodeType="clickEffect">
                                  <p:stCondLst>
                                    <p:cond delay="0"/>
                                  </p:stCondLst>
                                  <p:childTnLst>
                                    <p:animEffect transition="out" filter="box(in)">
                                      <p:cBhvr>
                                        <p:cTn id="170" dur="500"/>
                                        <p:tgtEl>
                                          <p:spTgt spid="16426"/>
                                        </p:tgtEl>
                                      </p:cBhvr>
                                    </p:animEffect>
                                    <p:set>
                                      <p:cBhvr>
                                        <p:cTn id="171" dur="1" fill="hold">
                                          <p:stCondLst>
                                            <p:cond delay="499"/>
                                          </p:stCondLst>
                                        </p:cTn>
                                        <p:tgtEl>
                                          <p:spTgt spid="16426"/>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3" presetClass="exit" presetSubtype="10" fill="hold" grpId="1" nodeType="clickEffect">
                                  <p:stCondLst>
                                    <p:cond delay="0"/>
                                  </p:stCondLst>
                                  <p:childTnLst>
                                    <p:animEffect transition="out" filter="blinds(horizontal)">
                                      <p:cBhvr>
                                        <p:cTn id="175" dur="500"/>
                                        <p:tgtEl>
                                          <p:spTgt spid="16411"/>
                                        </p:tgtEl>
                                      </p:cBhvr>
                                    </p:animEffect>
                                    <p:set>
                                      <p:cBhvr>
                                        <p:cTn id="176" dur="1" fill="hold">
                                          <p:stCondLst>
                                            <p:cond delay="499"/>
                                          </p:stCondLst>
                                        </p:cTn>
                                        <p:tgtEl>
                                          <p:spTgt spid="16411"/>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3" presetClass="exit" presetSubtype="10" fill="hold" grpId="1" nodeType="clickEffect">
                                  <p:stCondLst>
                                    <p:cond delay="0"/>
                                  </p:stCondLst>
                                  <p:childTnLst>
                                    <p:animEffect transition="out" filter="blinds(horizontal)">
                                      <p:cBhvr>
                                        <p:cTn id="180" dur="500"/>
                                        <p:tgtEl>
                                          <p:spTgt spid="16413"/>
                                        </p:tgtEl>
                                      </p:cBhvr>
                                    </p:animEffect>
                                    <p:set>
                                      <p:cBhvr>
                                        <p:cTn id="181" dur="1" fill="hold">
                                          <p:stCondLst>
                                            <p:cond delay="499"/>
                                          </p:stCondLst>
                                        </p:cTn>
                                        <p:tgtEl>
                                          <p:spTgt spid="16413"/>
                                        </p:tgtEl>
                                        <p:attrNameLst>
                                          <p:attrName>style.visibility</p:attrName>
                                        </p:attrNameLst>
                                      </p:cBhvr>
                                      <p:to>
                                        <p:strVal val="hidden"/>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3" presetClass="exit" presetSubtype="10" fill="hold" grpId="1" nodeType="clickEffect">
                                  <p:stCondLst>
                                    <p:cond delay="0"/>
                                  </p:stCondLst>
                                  <p:childTnLst>
                                    <p:animEffect transition="out" filter="blinds(horizontal)">
                                      <p:cBhvr>
                                        <p:cTn id="185" dur="500"/>
                                        <p:tgtEl>
                                          <p:spTgt spid="16397"/>
                                        </p:tgtEl>
                                      </p:cBhvr>
                                    </p:animEffect>
                                    <p:set>
                                      <p:cBhvr>
                                        <p:cTn id="186" dur="1" fill="hold">
                                          <p:stCondLst>
                                            <p:cond delay="499"/>
                                          </p:stCondLst>
                                        </p:cTn>
                                        <p:tgtEl>
                                          <p:spTgt spid="16397"/>
                                        </p:tgtEl>
                                        <p:attrNameLst>
                                          <p:attrName>style.visibility</p:attrName>
                                        </p:attrNameLst>
                                      </p:cBhvr>
                                      <p:to>
                                        <p:strVal val="hidden"/>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4" presetClass="exit" presetSubtype="16" fill="hold" grpId="1" nodeType="clickEffect">
                                  <p:stCondLst>
                                    <p:cond delay="0"/>
                                  </p:stCondLst>
                                  <p:childTnLst>
                                    <p:animEffect transition="out" filter="box(in)">
                                      <p:cBhvr>
                                        <p:cTn id="190" dur="500"/>
                                        <p:tgtEl>
                                          <p:spTgt spid="16392"/>
                                        </p:tgtEl>
                                      </p:cBhvr>
                                    </p:animEffect>
                                    <p:set>
                                      <p:cBhvr>
                                        <p:cTn id="191" dur="1" fill="hold">
                                          <p:stCondLst>
                                            <p:cond delay="499"/>
                                          </p:stCondLst>
                                        </p:cTn>
                                        <p:tgtEl>
                                          <p:spTgt spid="16392"/>
                                        </p:tgtEl>
                                        <p:attrNameLst>
                                          <p:attrName>style.visibility</p:attrName>
                                        </p:attrNameLst>
                                      </p:cBhvr>
                                      <p:to>
                                        <p:strVal val="hidden"/>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3" presetClass="exit" presetSubtype="10" fill="hold" grpId="1" nodeType="clickEffect">
                                  <p:stCondLst>
                                    <p:cond delay="0"/>
                                  </p:stCondLst>
                                  <p:childTnLst>
                                    <p:animEffect transition="out" filter="blinds(horizontal)">
                                      <p:cBhvr>
                                        <p:cTn id="195" dur="500"/>
                                        <p:tgtEl>
                                          <p:spTgt spid="16420"/>
                                        </p:tgtEl>
                                      </p:cBhvr>
                                    </p:animEffect>
                                    <p:set>
                                      <p:cBhvr>
                                        <p:cTn id="196" dur="1" fill="hold">
                                          <p:stCondLst>
                                            <p:cond delay="499"/>
                                          </p:stCondLst>
                                        </p:cTn>
                                        <p:tgtEl>
                                          <p:spTgt spid="16420"/>
                                        </p:tgtEl>
                                        <p:attrNameLst>
                                          <p:attrName>style.visibility</p:attrName>
                                        </p:attrNameLst>
                                      </p:cBhvr>
                                      <p:to>
                                        <p:strVal val="hidden"/>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3" presetClass="exit" presetSubtype="10" fill="hold" grpId="1" nodeType="clickEffect">
                                  <p:stCondLst>
                                    <p:cond delay="0"/>
                                  </p:stCondLst>
                                  <p:childTnLst>
                                    <p:animEffect transition="out" filter="blinds(horizontal)">
                                      <p:cBhvr>
                                        <p:cTn id="200" dur="500"/>
                                        <p:tgtEl>
                                          <p:spTgt spid="16401"/>
                                        </p:tgtEl>
                                      </p:cBhvr>
                                    </p:animEffect>
                                    <p:set>
                                      <p:cBhvr>
                                        <p:cTn id="201" dur="1" fill="hold">
                                          <p:stCondLst>
                                            <p:cond delay="499"/>
                                          </p:stCondLst>
                                        </p:cTn>
                                        <p:tgtEl>
                                          <p:spTgt spid="16401"/>
                                        </p:tgtEl>
                                        <p:attrNameLst>
                                          <p:attrName>style.visibility</p:attrName>
                                        </p:attrNameLst>
                                      </p:cBhvr>
                                      <p:to>
                                        <p:strVal val="hidden"/>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4" presetClass="exit" presetSubtype="16" fill="hold" grpId="1" nodeType="clickEffect">
                                  <p:stCondLst>
                                    <p:cond delay="0"/>
                                  </p:stCondLst>
                                  <p:childTnLst>
                                    <p:animEffect transition="out" filter="box(in)">
                                      <p:cBhvr>
                                        <p:cTn id="205" dur="500"/>
                                        <p:tgtEl>
                                          <p:spTgt spid="16393"/>
                                        </p:tgtEl>
                                      </p:cBhvr>
                                    </p:animEffect>
                                    <p:set>
                                      <p:cBhvr>
                                        <p:cTn id="206" dur="1" fill="hold">
                                          <p:stCondLst>
                                            <p:cond delay="499"/>
                                          </p:stCondLst>
                                        </p:cTn>
                                        <p:tgtEl>
                                          <p:spTgt spid="16393"/>
                                        </p:tgtEl>
                                        <p:attrNameLst>
                                          <p:attrName>style.visibility</p:attrName>
                                        </p:attrNameLst>
                                      </p:cBhvr>
                                      <p:to>
                                        <p:strVal val="hidden"/>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3" presetClass="exit" presetSubtype="10" fill="hold" grpId="1" nodeType="clickEffect">
                                  <p:stCondLst>
                                    <p:cond delay="0"/>
                                  </p:stCondLst>
                                  <p:childTnLst>
                                    <p:animEffect transition="out" filter="blinds(horizontal)">
                                      <p:cBhvr>
                                        <p:cTn id="210" dur="500"/>
                                        <p:tgtEl>
                                          <p:spTgt spid="16404"/>
                                        </p:tgtEl>
                                      </p:cBhvr>
                                    </p:animEffect>
                                    <p:set>
                                      <p:cBhvr>
                                        <p:cTn id="211" dur="1" fill="hold">
                                          <p:stCondLst>
                                            <p:cond delay="499"/>
                                          </p:stCondLst>
                                        </p:cTn>
                                        <p:tgtEl>
                                          <p:spTgt spid="16404"/>
                                        </p:tgtEl>
                                        <p:attrNameLst>
                                          <p:attrName>style.visibility</p:attrName>
                                        </p:attrNameLst>
                                      </p:cBhvr>
                                      <p:to>
                                        <p:strVal val="hidden"/>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3" presetClass="exit" presetSubtype="10" fill="hold" grpId="2" nodeType="clickEffect">
                                  <p:stCondLst>
                                    <p:cond delay="0"/>
                                  </p:stCondLst>
                                  <p:childTnLst>
                                    <p:animEffect transition="out" filter="blinds(horizontal)">
                                      <p:cBhvr>
                                        <p:cTn id="215" dur="500"/>
                                        <p:tgtEl>
                                          <p:spTgt spid="16426"/>
                                        </p:tgtEl>
                                      </p:cBhvr>
                                    </p:animEffect>
                                    <p:set>
                                      <p:cBhvr>
                                        <p:cTn id="216" dur="1" fill="hold">
                                          <p:stCondLst>
                                            <p:cond delay="499"/>
                                          </p:stCondLst>
                                        </p:cTn>
                                        <p:tgtEl>
                                          <p:spTgt spid="16426"/>
                                        </p:tgtEl>
                                        <p:attrNameLst>
                                          <p:attrName>style.visibility</p:attrName>
                                        </p:attrNameLst>
                                      </p:cBhvr>
                                      <p:to>
                                        <p:strVal val="hidden"/>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3" presetClass="exit" presetSubtype="10" fill="hold" grpId="1" nodeType="clickEffect">
                                  <p:stCondLst>
                                    <p:cond delay="0"/>
                                  </p:stCondLst>
                                  <p:childTnLst>
                                    <p:animEffect transition="out" filter="blinds(horizontal)">
                                      <p:cBhvr>
                                        <p:cTn id="220" dur="500"/>
                                        <p:tgtEl>
                                          <p:spTgt spid="16394"/>
                                        </p:tgtEl>
                                      </p:cBhvr>
                                    </p:animEffect>
                                    <p:set>
                                      <p:cBhvr>
                                        <p:cTn id="221" dur="1" fill="hold">
                                          <p:stCondLst>
                                            <p:cond delay="499"/>
                                          </p:stCondLst>
                                        </p:cTn>
                                        <p:tgtEl>
                                          <p:spTgt spid="16394"/>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3" presetClass="exit" presetSubtype="10" fill="hold" grpId="1" nodeType="clickEffect">
                                  <p:stCondLst>
                                    <p:cond delay="0"/>
                                  </p:stCondLst>
                                  <p:childTnLst>
                                    <p:animEffect transition="out" filter="blinds(horizontal)">
                                      <p:cBhvr>
                                        <p:cTn id="225" dur="500"/>
                                        <p:tgtEl>
                                          <p:spTgt spid="16396"/>
                                        </p:tgtEl>
                                      </p:cBhvr>
                                    </p:animEffect>
                                    <p:set>
                                      <p:cBhvr>
                                        <p:cTn id="226" dur="1" fill="hold">
                                          <p:stCondLst>
                                            <p:cond delay="499"/>
                                          </p:stCondLst>
                                        </p:cTn>
                                        <p:tgtEl>
                                          <p:spTgt spid="16396"/>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 presetClass="exit" presetSubtype="10" fill="hold" grpId="1" nodeType="clickEffect">
                                  <p:stCondLst>
                                    <p:cond delay="0"/>
                                  </p:stCondLst>
                                  <p:childTnLst>
                                    <p:animEffect transition="out" filter="blinds(horizontal)">
                                      <p:cBhvr>
                                        <p:cTn id="230" dur="500"/>
                                        <p:tgtEl>
                                          <p:spTgt spid="16415"/>
                                        </p:tgtEl>
                                      </p:cBhvr>
                                    </p:animEffect>
                                    <p:set>
                                      <p:cBhvr>
                                        <p:cTn id="231" dur="1" fill="hold">
                                          <p:stCondLst>
                                            <p:cond delay="499"/>
                                          </p:stCondLst>
                                        </p:cTn>
                                        <p:tgtEl>
                                          <p:spTgt spid="16415"/>
                                        </p:tgtEl>
                                        <p:attrNameLst>
                                          <p:attrName>style.visibility</p:attrName>
                                        </p:attrNameLst>
                                      </p:cBhvr>
                                      <p:to>
                                        <p:strVal val="hidden"/>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3" presetClass="exit" presetSubtype="10" fill="hold" grpId="1" nodeType="clickEffect">
                                  <p:stCondLst>
                                    <p:cond delay="0"/>
                                  </p:stCondLst>
                                  <p:childTnLst>
                                    <p:animEffect transition="out" filter="blinds(horizontal)">
                                      <p:cBhvr>
                                        <p:cTn id="235" dur="500"/>
                                        <p:tgtEl>
                                          <p:spTgt spid="16417"/>
                                        </p:tgtEl>
                                      </p:cBhvr>
                                    </p:animEffect>
                                    <p:set>
                                      <p:cBhvr>
                                        <p:cTn id="236" dur="1" fill="hold">
                                          <p:stCondLst>
                                            <p:cond delay="499"/>
                                          </p:stCondLst>
                                        </p:cTn>
                                        <p:tgtEl>
                                          <p:spTgt spid="16417"/>
                                        </p:tgtEl>
                                        <p:attrNameLst>
                                          <p:attrName>style.visibility</p:attrName>
                                        </p:attrNameLst>
                                      </p:cBhvr>
                                      <p:to>
                                        <p:strVal val="hidden"/>
                                      </p:to>
                                    </p:se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3" presetClass="exit" presetSubtype="10" fill="hold" grpId="1" nodeType="clickEffect">
                                  <p:stCondLst>
                                    <p:cond delay="0"/>
                                  </p:stCondLst>
                                  <p:childTnLst>
                                    <p:animEffect transition="out" filter="blinds(horizontal)">
                                      <p:cBhvr>
                                        <p:cTn id="240" dur="500"/>
                                        <p:tgtEl>
                                          <p:spTgt spid="16418"/>
                                        </p:tgtEl>
                                      </p:cBhvr>
                                    </p:animEffect>
                                    <p:set>
                                      <p:cBhvr>
                                        <p:cTn id="241" dur="1" fill="hold">
                                          <p:stCondLst>
                                            <p:cond delay="499"/>
                                          </p:stCondLst>
                                        </p:cTn>
                                        <p:tgtEl>
                                          <p:spTgt spid="16418"/>
                                        </p:tgtEl>
                                        <p:attrNameLst>
                                          <p:attrName>style.visibility</p:attrName>
                                        </p:attrNameLst>
                                      </p:cBhvr>
                                      <p:to>
                                        <p:strVal val="hidden"/>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16419"/>
                                        </p:tgtEl>
                                      </p:cBhvr>
                                    </p:animEffect>
                                    <p:set>
                                      <p:cBhvr>
                                        <p:cTn id="246" dur="1" fill="hold">
                                          <p:stCondLst>
                                            <p:cond delay="499"/>
                                          </p:stCondLst>
                                        </p:cTn>
                                        <p:tgtEl>
                                          <p:spTgt spid="16419"/>
                                        </p:tgtEl>
                                        <p:attrNameLst>
                                          <p:attrName>style.visibility</p:attrName>
                                        </p:attrNameLst>
                                      </p:cBhvr>
                                      <p:to>
                                        <p:strVal val="hidden"/>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3" presetClass="exit" presetSubtype="10" fill="hold" grpId="1" nodeType="clickEffect">
                                  <p:stCondLst>
                                    <p:cond delay="0"/>
                                  </p:stCondLst>
                                  <p:childTnLst>
                                    <p:animEffect transition="out" filter="blinds(horizontal)">
                                      <p:cBhvr>
                                        <p:cTn id="250" dur="500"/>
                                        <p:tgtEl>
                                          <p:spTgt spid="16402"/>
                                        </p:tgtEl>
                                      </p:cBhvr>
                                    </p:animEffect>
                                    <p:set>
                                      <p:cBhvr>
                                        <p:cTn id="251" dur="1" fill="hold">
                                          <p:stCondLst>
                                            <p:cond delay="499"/>
                                          </p:stCondLst>
                                        </p:cTn>
                                        <p:tgtEl>
                                          <p:spTgt spid="16402"/>
                                        </p:tgtEl>
                                        <p:attrNameLst>
                                          <p:attrName>style.visibility</p:attrName>
                                        </p:attrNameLst>
                                      </p:cBhvr>
                                      <p:to>
                                        <p:strVal val="hidden"/>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4" presetClass="exit" presetSubtype="16" fill="hold" grpId="1" nodeType="clickEffect">
                                  <p:stCondLst>
                                    <p:cond delay="0"/>
                                  </p:stCondLst>
                                  <p:childTnLst>
                                    <p:animEffect transition="out" filter="box(in)">
                                      <p:cBhvr>
                                        <p:cTn id="255" dur="500"/>
                                        <p:tgtEl>
                                          <p:spTgt spid="16423"/>
                                        </p:tgtEl>
                                      </p:cBhvr>
                                    </p:animEffect>
                                    <p:set>
                                      <p:cBhvr>
                                        <p:cTn id="256" dur="1" fill="hold">
                                          <p:stCondLst>
                                            <p:cond delay="499"/>
                                          </p:stCondLst>
                                        </p:cTn>
                                        <p:tgtEl>
                                          <p:spTgt spid="16423"/>
                                        </p:tgtEl>
                                        <p:attrNameLst>
                                          <p:attrName>style.visibility</p:attrName>
                                        </p:attrNameLst>
                                      </p:cBhvr>
                                      <p:to>
                                        <p:strVal val="hidden"/>
                                      </p:to>
                                    </p:set>
                                  </p:childTnLst>
                                </p:cTn>
                              </p:par>
                            </p:childTnLst>
                          </p:cTn>
                        </p:par>
                      </p:childTnLst>
                    </p:cTn>
                  </p:par>
                  <p:par>
                    <p:cTn id="257" fill="hold" nodeType="clickPar">
                      <p:stCondLst>
                        <p:cond delay="indefinite"/>
                      </p:stCondLst>
                      <p:childTnLst>
                        <p:par>
                          <p:cTn id="258" fill="hold" nodeType="withGroup">
                            <p:stCondLst>
                              <p:cond delay="0"/>
                            </p:stCondLst>
                            <p:childTnLst>
                              <p:par>
                                <p:cTn id="259" presetID="3" presetClass="exit" presetSubtype="10" fill="hold" grpId="1" nodeType="clickEffect">
                                  <p:stCondLst>
                                    <p:cond delay="0"/>
                                  </p:stCondLst>
                                  <p:childTnLst>
                                    <p:animEffect transition="out" filter="blinds(horizontal)">
                                      <p:cBhvr>
                                        <p:cTn id="260" dur="500"/>
                                        <p:tgtEl>
                                          <p:spTgt spid="16424"/>
                                        </p:tgtEl>
                                      </p:cBhvr>
                                    </p:animEffect>
                                    <p:set>
                                      <p:cBhvr>
                                        <p:cTn id="261" dur="1" fill="hold">
                                          <p:stCondLst>
                                            <p:cond delay="499"/>
                                          </p:stCondLst>
                                        </p:cTn>
                                        <p:tgtEl>
                                          <p:spTgt spid="16424"/>
                                        </p:tgtEl>
                                        <p:attrNameLst>
                                          <p:attrName>style.visibility</p:attrName>
                                        </p:attrNameLst>
                                      </p:cBhvr>
                                      <p:to>
                                        <p:strVal val="hidden"/>
                                      </p:to>
                                    </p:set>
                                  </p:childTnLst>
                                </p:cTn>
                              </p:par>
                            </p:childTnLst>
                          </p:cTn>
                        </p:par>
                      </p:childTnLst>
                    </p:cTn>
                  </p:par>
                  <p:par>
                    <p:cTn id="262" fill="hold" nodeType="clickPar">
                      <p:stCondLst>
                        <p:cond delay="indefinite"/>
                      </p:stCondLst>
                      <p:childTnLst>
                        <p:par>
                          <p:cTn id="263" fill="hold" nodeType="withGroup">
                            <p:stCondLst>
                              <p:cond delay="0"/>
                            </p:stCondLst>
                            <p:childTnLst>
                              <p:par>
                                <p:cTn id="264" presetID="3" presetClass="exit" presetSubtype="10" fill="hold" grpId="1" nodeType="clickEffect">
                                  <p:stCondLst>
                                    <p:cond delay="0"/>
                                  </p:stCondLst>
                                  <p:childTnLst>
                                    <p:animEffect transition="out" filter="blinds(horizontal)">
                                      <p:cBhvr>
                                        <p:cTn id="265" dur="500"/>
                                        <p:tgtEl>
                                          <p:spTgt spid="16425"/>
                                        </p:tgtEl>
                                      </p:cBhvr>
                                    </p:animEffect>
                                    <p:set>
                                      <p:cBhvr>
                                        <p:cTn id="266" dur="1" fill="hold">
                                          <p:stCondLst>
                                            <p:cond delay="499"/>
                                          </p:stCondLst>
                                        </p:cTn>
                                        <p:tgtEl>
                                          <p:spTgt spid="16425"/>
                                        </p:tgtEl>
                                        <p:attrNameLst>
                                          <p:attrName>style.visibility</p:attrName>
                                        </p:attrNameLst>
                                      </p:cBhvr>
                                      <p:to>
                                        <p:strVal val="hidden"/>
                                      </p:to>
                                    </p:set>
                                  </p:childTnLst>
                                </p:cTn>
                              </p:par>
                            </p:childTnLst>
                          </p:cTn>
                        </p:par>
                      </p:childTnLst>
                    </p:cTn>
                  </p:par>
                  <p:par>
                    <p:cTn id="267" fill="hold" nodeType="clickPar">
                      <p:stCondLst>
                        <p:cond delay="indefinite"/>
                      </p:stCondLst>
                      <p:childTnLst>
                        <p:par>
                          <p:cTn id="268" fill="hold" nodeType="withGroup">
                            <p:stCondLst>
                              <p:cond delay="0"/>
                            </p:stCondLst>
                            <p:childTnLst>
                              <p:par>
                                <p:cTn id="269" presetID="4" presetClass="exit" presetSubtype="16" fill="hold" grpId="1" nodeType="clickEffect">
                                  <p:stCondLst>
                                    <p:cond delay="0"/>
                                  </p:stCondLst>
                                  <p:childTnLst>
                                    <p:animEffect transition="out" filter="box(in)">
                                      <p:cBhvr>
                                        <p:cTn id="270" dur="500"/>
                                        <p:tgtEl>
                                          <p:spTgt spid="16405"/>
                                        </p:tgtEl>
                                      </p:cBhvr>
                                    </p:animEffect>
                                    <p:set>
                                      <p:cBhvr>
                                        <p:cTn id="271" dur="1" fill="hold">
                                          <p:stCondLst>
                                            <p:cond delay="499"/>
                                          </p:stCondLst>
                                        </p:cTn>
                                        <p:tgtEl>
                                          <p:spTgt spid="16405"/>
                                        </p:tgtEl>
                                        <p:attrNameLst>
                                          <p:attrName>style.visibility</p:attrName>
                                        </p:attrNameLst>
                                      </p:cBhvr>
                                      <p:to>
                                        <p:strVal val="hidden"/>
                                      </p:to>
                                    </p:se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3" presetClass="exit" presetSubtype="10" fill="hold" grpId="3" nodeType="clickEffect">
                                  <p:stCondLst>
                                    <p:cond delay="0"/>
                                  </p:stCondLst>
                                  <p:childTnLst>
                                    <p:animEffect transition="out" filter="blinds(horizontal)">
                                      <p:cBhvr>
                                        <p:cTn id="275" dur="500"/>
                                        <p:tgtEl>
                                          <p:spTgt spid="16426"/>
                                        </p:tgtEl>
                                      </p:cBhvr>
                                    </p:animEffect>
                                    <p:set>
                                      <p:cBhvr>
                                        <p:cTn id="276" dur="1" fill="hold">
                                          <p:stCondLst>
                                            <p:cond delay="499"/>
                                          </p:stCondLst>
                                        </p:cTn>
                                        <p:tgtEl>
                                          <p:spTgt spid="16426"/>
                                        </p:tgtEl>
                                        <p:attrNameLst>
                                          <p:attrName>style.visibility</p:attrName>
                                        </p:attrNameLst>
                                      </p:cBhvr>
                                      <p:to>
                                        <p:strVal val="hidden"/>
                                      </p:to>
                                    </p:set>
                                  </p:childTnLst>
                                </p:cTn>
                              </p:par>
                            </p:childTnLst>
                          </p:cTn>
                        </p:par>
                      </p:childTnLst>
                    </p:cTn>
                  </p:par>
                  <p:par>
                    <p:cTn id="277" fill="hold" nodeType="clickPar">
                      <p:stCondLst>
                        <p:cond delay="indefinite"/>
                      </p:stCondLst>
                      <p:childTnLst>
                        <p:par>
                          <p:cTn id="278" fill="hold" nodeType="withGroup">
                            <p:stCondLst>
                              <p:cond delay="0"/>
                            </p:stCondLst>
                            <p:childTnLst>
                              <p:par>
                                <p:cTn id="279" presetID="3" presetClass="exit" presetSubtype="10" fill="hold" grpId="1" nodeType="clickEffect">
                                  <p:stCondLst>
                                    <p:cond delay="0"/>
                                  </p:stCondLst>
                                  <p:childTnLst>
                                    <p:animEffect transition="out" filter="blinds(horizontal)">
                                      <p:cBhvr>
                                        <p:cTn id="280" dur="500"/>
                                        <p:tgtEl>
                                          <p:spTgt spid="16437"/>
                                        </p:tgtEl>
                                      </p:cBhvr>
                                    </p:animEffect>
                                    <p:set>
                                      <p:cBhvr>
                                        <p:cTn id="281" dur="1" fill="hold">
                                          <p:stCondLst>
                                            <p:cond delay="499"/>
                                          </p:stCondLst>
                                        </p:cTn>
                                        <p:tgtEl>
                                          <p:spTgt spid="16437"/>
                                        </p:tgtEl>
                                        <p:attrNameLst>
                                          <p:attrName>style.visibility</p:attrName>
                                        </p:attrNameLst>
                                      </p:cBhvr>
                                      <p:to>
                                        <p:strVal val="hidden"/>
                                      </p:to>
                                    </p:set>
                                  </p:childTnLst>
                                </p:cTn>
                              </p:par>
                              <p:par>
                                <p:cTn id="282" presetID="3" presetClass="exit" presetSubtype="10" fill="hold" grpId="1" nodeType="withEffect">
                                  <p:stCondLst>
                                    <p:cond delay="0"/>
                                  </p:stCondLst>
                                  <p:childTnLst>
                                    <p:animEffect transition="out" filter="blinds(horizontal)">
                                      <p:cBhvr>
                                        <p:cTn id="283" dur="500"/>
                                        <p:tgtEl>
                                          <p:spTgt spid="16389"/>
                                        </p:tgtEl>
                                      </p:cBhvr>
                                    </p:animEffect>
                                    <p:set>
                                      <p:cBhvr>
                                        <p:cTn id="284" dur="1" fill="hold">
                                          <p:stCondLst>
                                            <p:cond delay="499"/>
                                          </p:stCondLst>
                                        </p:cTn>
                                        <p:tgtEl>
                                          <p:spTgt spid="163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89" grpId="1" animBg="1"/>
      <p:bldP spid="16390" grpId="0"/>
      <p:bldP spid="16390" grpId="1"/>
      <p:bldP spid="16391" grpId="0"/>
      <p:bldP spid="16391" grpId="1"/>
      <p:bldP spid="16392" grpId="0"/>
      <p:bldP spid="16392" grpId="1"/>
      <p:bldP spid="16393" grpId="0"/>
      <p:bldP spid="16393" grpId="1"/>
      <p:bldP spid="16394" grpId="0"/>
      <p:bldP spid="16394" grpId="1"/>
      <p:bldP spid="16395" grpId="0"/>
      <p:bldP spid="16395" grpId="1"/>
      <p:bldP spid="16396" grpId="0"/>
      <p:bldP spid="16396" grpId="1"/>
      <p:bldP spid="16397" grpId="0"/>
      <p:bldP spid="16397" grpId="1"/>
      <p:bldP spid="16398" grpId="0"/>
      <p:bldP spid="16398" grpId="1"/>
      <p:bldP spid="16399" grpId="0"/>
      <p:bldP spid="16399" grpId="1"/>
      <p:bldP spid="16400" grpId="0"/>
      <p:bldP spid="16400" grpId="1"/>
      <p:bldP spid="16401" grpId="0"/>
      <p:bldP spid="16401" grpId="1"/>
      <p:bldP spid="16402" grpId="0"/>
      <p:bldP spid="16402" grpId="1"/>
      <p:bldP spid="16403" grpId="0"/>
      <p:bldP spid="16403" grpId="1"/>
      <p:bldP spid="16404" grpId="0"/>
      <p:bldP spid="16404" grpId="1"/>
      <p:bldP spid="16405" grpId="0"/>
      <p:bldP spid="16405" grpId="1"/>
      <p:bldP spid="16411" grpId="0"/>
      <p:bldP spid="16411" grpId="1"/>
      <p:bldP spid="16412" grpId="0"/>
      <p:bldP spid="16412" grpId="1"/>
      <p:bldP spid="16413" grpId="0"/>
      <p:bldP spid="16413" grpId="1"/>
      <p:bldP spid="16414" grpId="0"/>
      <p:bldP spid="16414" grpId="1"/>
      <p:bldP spid="16415" grpId="0"/>
      <p:bldP spid="16415" grpId="1"/>
      <p:bldP spid="16416" grpId="0"/>
      <p:bldP spid="16416" grpId="1"/>
      <p:bldP spid="16417" grpId="0"/>
      <p:bldP spid="16417" grpId="1"/>
      <p:bldP spid="16418" grpId="0"/>
      <p:bldP spid="16418" grpId="1"/>
      <p:bldP spid="16419" grpId="0"/>
      <p:bldP spid="16419" grpId="1"/>
      <p:bldP spid="16420" grpId="0"/>
      <p:bldP spid="16420" grpId="1"/>
      <p:bldP spid="16421" grpId="0"/>
      <p:bldP spid="16421" grpId="1"/>
      <p:bldP spid="16422" grpId="0"/>
      <p:bldP spid="16422" grpId="1"/>
      <p:bldP spid="16423" grpId="0"/>
      <p:bldP spid="16423" grpId="1"/>
      <p:bldP spid="16424" grpId="0"/>
      <p:bldP spid="16424" grpId="1"/>
      <p:bldP spid="16425" grpId="0"/>
      <p:bldP spid="16425" grpId="1"/>
      <p:bldP spid="16426" grpId="0"/>
      <p:bldP spid="16426" grpId="1"/>
      <p:bldP spid="16426" grpId="2"/>
      <p:bldP spid="16426" grpId="3"/>
      <p:bldP spid="16437" grpId="0"/>
      <p:bldP spid="16437" grpId="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990600" y="304800"/>
            <a:ext cx="7086600" cy="2514600"/>
          </a:xfrm>
          <a:prstGeom prst="irregularSeal2">
            <a:avLst/>
          </a:prstGeom>
          <a:gradFill rotWithShape="1">
            <a:gsLst>
              <a:gs pos="0">
                <a:srgbClr val="00FFFF"/>
              </a:gs>
              <a:gs pos="50000">
                <a:schemeClr val="bg1"/>
              </a:gs>
              <a:gs pos="100000">
                <a:srgbClr val="00FFFF"/>
              </a:gs>
            </a:gsLst>
            <a:lin ang="5400000" scaled="1"/>
          </a:gradFill>
          <a:ln>
            <a:noFill/>
          </a:ln>
          <a:effectLst/>
          <a:extLst/>
        </p:spPr>
        <p:txBody>
          <a:bodyPr wrap="none" anchor="ctr"/>
          <a:lstStyle/>
          <a:p>
            <a:pPr algn="ctr" fontAlgn="auto">
              <a:spcBef>
                <a:spcPts val="0"/>
              </a:spcBef>
              <a:spcAft>
                <a:spcPts val="0"/>
              </a:spcAft>
              <a:defRPr/>
            </a:pPr>
            <a:r>
              <a:rPr lang="en-US" sz="6000">
                <a:solidFill>
                  <a:srgbClr val="C0504D"/>
                </a:solidFill>
                <a:latin typeface="Calibri"/>
              </a:rPr>
              <a:t>Trò chơi</a:t>
            </a:r>
          </a:p>
        </p:txBody>
      </p:sp>
      <p:sp>
        <p:nvSpPr>
          <p:cNvPr id="13317" name="AutoShape 5"/>
          <p:cNvSpPr>
            <a:spLocks noChangeArrowheads="1"/>
          </p:cNvSpPr>
          <p:nvPr/>
        </p:nvSpPr>
        <p:spPr bwMode="auto">
          <a:xfrm>
            <a:off x="457200" y="1905000"/>
            <a:ext cx="8305800" cy="1524000"/>
          </a:xfrm>
          <a:prstGeom prst="ellipseRibbon">
            <a:avLst>
              <a:gd name="adj1" fmla="val 25000"/>
              <a:gd name="adj2" fmla="val 50000"/>
              <a:gd name="adj3" fmla="val 12500"/>
            </a:avLst>
          </a:prstGeom>
          <a:gradFill rotWithShape="1">
            <a:gsLst>
              <a:gs pos="0">
                <a:srgbClr val="FFFF99"/>
              </a:gs>
              <a:gs pos="50000">
                <a:schemeClr val="bg1"/>
              </a:gs>
              <a:gs pos="100000">
                <a:srgbClr val="FFFF99"/>
              </a:gs>
            </a:gsLst>
            <a:lin ang="18900000" scaled="1"/>
          </a:gradFill>
          <a:ln w="9525">
            <a:solidFill>
              <a:srgbClr val="FFCC00"/>
            </a:solidFill>
            <a:round/>
            <a:headEnd/>
            <a:tailEnd/>
          </a:ln>
          <a:effectLst/>
          <a:extLst/>
        </p:spPr>
        <p:txBody>
          <a:bodyPr wrap="none" anchor="ctr"/>
          <a:lstStyle/>
          <a:p>
            <a:pPr algn="ctr" fontAlgn="auto">
              <a:spcBef>
                <a:spcPts val="0"/>
              </a:spcBef>
              <a:spcAft>
                <a:spcPts val="0"/>
              </a:spcAft>
              <a:defRPr/>
            </a:pPr>
            <a:r>
              <a:rPr lang="en-US" sz="6000">
                <a:solidFill>
                  <a:srgbClr val="800080"/>
                </a:solidFill>
                <a:latin typeface="Calibri"/>
              </a:rPr>
              <a:t>Ai thông minh hơn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500" fill="hold"/>
                                        <p:tgtEl>
                                          <p:spTgt spid="13317"/>
                                        </p:tgtEl>
                                        <p:attrNameLst>
                                          <p:attrName>ppt_w</p:attrName>
                                        </p:attrNameLst>
                                      </p:cBhvr>
                                      <p:tavLst>
                                        <p:tav tm="0">
                                          <p:val>
                                            <p:fltVal val="0"/>
                                          </p:val>
                                        </p:tav>
                                        <p:tav tm="100000">
                                          <p:val>
                                            <p:strVal val="#ppt_w"/>
                                          </p:val>
                                        </p:tav>
                                      </p:tavLst>
                                    </p:anim>
                                    <p:anim calcmode="lin" valueType="num">
                                      <p:cBhvr>
                                        <p:cTn id="13" dur="500" fill="hold"/>
                                        <p:tgtEl>
                                          <p:spTgt spid="13317"/>
                                        </p:tgtEl>
                                        <p:attrNameLst>
                                          <p:attrName>ppt_h</p:attrName>
                                        </p:attrNameLst>
                                      </p:cBhvr>
                                      <p:tavLst>
                                        <p:tav tm="0">
                                          <p:val>
                                            <p:fltVal val="0"/>
                                          </p:val>
                                        </p:tav>
                                        <p:tav tm="100000">
                                          <p:val>
                                            <p:strVal val="#ppt_h"/>
                                          </p:val>
                                        </p:tav>
                                      </p:tavLst>
                                    </p:anim>
                                    <p:anim calcmode="lin" valueType="num">
                                      <p:cBhvr>
                                        <p:cTn id="14" dur="500" fill="hold"/>
                                        <p:tgtEl>
                                          <p:spTgt spid="13317"/>
                                        </p:tgtEl>
                                        <p:attrNameLst>
                                          <p:attrName>style.rotation</p:attrName>
                                        </p:attrNameLst>
                                      </p:cBhvr>
                                      <p:tavLst>
                                        <p:tav tm="0">
                                          <p:val>
                                            <p:fltVal val="360"/>
                                          </p:val>
                                        </p:tav>
                                        <p:tav tm="100000">
                                          <p:val>
                                            <p:fltVal val="0"/>
                                          </p:val>
                                        </p:tav>
                                      </p:tavLst>
                                    </p:anim>
                                    <p:animEffect transition="in" filter="fade">
                                      <p:cBhvr>
                                        <p:cTn id="15"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2"/>
          <p:cNvSpPr>
            <a:spLocks noChangeArrowheads="1"/>
          </p:cNvSpPr>
          <p:nvPr/>
        </p:nvSpPr>
        <p:spPr bwMode="auto">
          <a:xfrm>
            <a:off x="923925" y="3071813"/>
            <a:ext cx="304800" cy="304800"/>
          </a:xfrm>
          <a:prstGeom prst="ellipse">
            <a:avLst/>
          </a:prstGeom>
          <a:solidFill>
            <a:srgbClr val="800000"/>
          </a:solidFill>
          <a:ln w="9525">
            <a:solidFill>
              <a:schemeClr val="tx1"/>
            </a:solidFill>
            <a:round/>
            <a:headEnd/>
            <a:tailEnd/>
          </a:ln>
        </p:spPr>
        <p:txBody>
          <a:bodyPr wrap="none" anchor="ctr"/>
          <a:lstStyle/>
          <a:p>
            <a:pPr eaLnBrk="1" hangingPunct="1"/>
            <a:endParaRPr lang="vi-VN" altLang="vi-VN">
              <a:solidFill>
                <a:srgbClr val="000000"/>
              </a:solidFill>
              <a:latin typeface="Calibri" pitchFamily="34" charset="0"/>
            </a:endParaRPr>
          </a:p>
        </p:txBody>
      </p:sp>
      <p:sp>
        <p:nvSpPr>
          <p:cNvPr id="14339" name="Rectangle 3"/>
          <p:cNvSpPr>
            <a:spLocks noGrp="1" noChangeArrowheads="1"/>
          </p:cNvSpPr>
          <p:nvPr>
            <p:ph type="title"/>
          </p:nvPr>
        </p:nvSpPr>
        <p:spPr/>
        <p:txBody>
          <a:bodyPr rtlCol="0">
            <a:normAutofit fontScale="90000"/>
          </a:bodyPr>
          <a:lstStyle/>
          <a:p>
            <a:pPr eaLnBrk="1" fontAlgn="auto" hangingPunct="1">
              <a:spcAft>
                <a:spcPts val="0"/>
              </a:spcAft>
              <a:defRPr/>
            </a:pPr>
            <a:r>
              <a:rPr lang="en-US" sz="4800">
                <a:latin typeface="Times New Roman" pitchFamily="18" charset="0"/>
              </a:rPr>
              <a:t>Chọn chữ cái trước ý trả lời đúng</a:t>
            </a:r>
          </a:p>
        </p:txBody>
      </p:sp>
      <p:sp>
        <p:nvSpPr>
          <p:cNvPr id="14340" name="Rectangle 4"/>
          <p:cNvSpPr>
            <a:spLocks noChangeArrowheads="1"/>
          </p:cNvSpPr>
          <p:nvPr/>
        </p:nvSpPr>
        <p:spPr bwMode="auto">
          <a:xfrm>
            <a:off x="684213" y="1295400"/>
            <a:ext cx="7412037" cy="1371600"/>
          </a:xfrm>
          <a:prstGeom prst="rect">
            <a:avLst/>
          </a:prstGeom>
          <a:noFill/>
          <a:ln w="9525">
            <a:noFill/>
            <a:miter lim="800000"/>
            <a:headEnd/>
            <a:tailEnd/>
          </a:ln>
        </p:spPr>
        <p:txBody>
          <a:bodyPr/>
          <a:lstStyle/>
          <a:p>
            <a:pPr marL="342900" indent="-342900" eaLnBrk="1" hangingPunct="1">
              <a:lnSpc>
                <a:spcPct val="90000"/>
              </a:lnSpc>
              <a:spcBef>
                <a:spcPct val="20000"/>
              </a:spcBef>
            </a:pPr>
            <a:r>
              <a:rPr lang="en-US" altLang="vi-VN" sz="3200" b="1">
                <a:solidFill>
                  <a:srgbClr val="000000"/>
                </a:solidFill>
                <a:latin typeface="Times New Roman" pitchFamily="18" charset="0"/>
                <a:cs typeface="Times New Roman" pitchFamily="18" charset="0"/>
              </a:rPr>
              <a:t>1. Người cha trong bài thơ làm nghề gì?</a:t>
            </a:r>
          </a:p>
          <a:p>
            <a:pPr marL="342900" indent="-342900" eaLnBrk="1" hangingPunct="1">
              <a:lnSpc>
                <a:spcPct val="90000"/>
              </a:lnSpc>
              <a:spcBef>
                <a:spcPct val="20000"/>
              </a:spcBef>
            </a:pPr>
            <a:r>
              <a:rPr lang="en-US" altLang="vi-VN" sz="3200">
                <a:solidFill>
                  <a:srgbClr val="000000"/>
                </a:solidFill>
                <a:latin typeface="Times New Roman" pitchFamily="18" charset="0"/>
                <a:cs typeface="Times New Roman" pitchFamily="18" charset="0"/>
              </a:rPr>
              <a:t>   a. Giáo viên</a:t>
            </a:r>
          </a:p>
          <a:p>
            <a:pPr marL="342900" indent="-342900" eaLnBrk="1" hangingPunct="1">
              <a:lnSpc>
                <a:spcPct val="90000"/>
              </a:lnSpc>
              <a:spcBef>
                <a:spcPct val="20000"/>
              </a:spcBef>
            </a:pPr>
            <a:r>
              <a:rPr lang="en-US" altLang="vi-VN" sz="3200">
                <a:solidFill>
                  <a:srgbClr val="000000"/>
                </a:solidFill>
                <a:latin typeface="Times New Roman" pitchFamily="18" charset="0"/>
                <a:cs typeface="Times New Roman" pitchFamily="18" charset="0"/>
              </a:rPr>
              <a:t>   b. Bác sĩ	    </a:t>
            </a:r>
          </a:p>
          <a:p>
            <a:pPr marL="342900" indent="-342900" eaLnBrk="1" hangingPunct="1">
              <a:lnSpc>
                <a:spcPct val="90000"/>
              </a:lnSpc>
              <a:spcBef>
                <a:spcPct val="20000"/>
              </a:spcBef>
            </a:pPr>
            <a:r>
              <a:rPr lang="en-US" altLang="vi-VN" sz="3200">
                <a:solidFill>
                  <a:srgbClr val="000000"/>
                </a:solidFill>
                <a:latin typeface="Times New Roman" pitchFamily="18" charset="0"/>
                <a:cs typeface="Times New Roman" pitchFamily="18" charset="0"/>
              </a:rPr>
              <a:t>   c. Xây dựng cầu </a:t>
            </a:r>
          </a:p>
        </p:txBody>
      </p:sp>
      <p:pic>
        <p:nvPicPr>
          <p:cNvPr id="90117" name="Picture 6" descr="j0336978[2]"/>
          <p:cNvPicPr>
            <a:picLocks noChangeAspect="1" noChangeArrowheads="1" noCrop="1"/>
          </p:cNvPicPr>
          <p:nvPr/>
        </p:nvPicPr>
        <p:blipFill>
          <a:blip r:embed="rId5" cstate="email"/>
          <a:srcRect/>
          <a:stretch>
            <a:fillRect/>
          </a:stretch>
        </p:blipFill>
        <p:spPr bwMode="auto">
          <a:xfrm>
            <a:off x="7162800" y="1600200"/>
            <a:ext cx="1219200" cy="1219200"/>
          </a:xfrm>
          <a:prstGeom prst="rect">
            <a:avLst/>
          </a:prstGeom>
          <a:noFill/>
          <a:ln w="9525">
            <a:noFill/>
            <a:miter lim="800000"/>
            <a:headEnd/>
            <a:tailEnd/>
          </a:ln>
        </p:spPr>
      </p:pic>
      <p:sp>
        <p:nvSpPr>
          <p:cNvPr id="67" name="WordArt 22"/>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68" name="WordArt 23"/>
          <p:cNvSpPr>
            <a:spLocks noChangeArrowheads="1" noChangeShapeType="1" noTextEdit="1"/>
          </p:cNvSpPr>
          <p:nvPr/>
        </p:nvSpPr>
        <p:spPr bwMode="auto">
          <a:xfrm>
            <a:off x="7315200"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1</a:t>
            </a:r>
          </a:p>
        </p:txBody>
      </p:sp>
      <p:sp>
        <p:nvSpPr>
          <p:cNvPr id="69" name="WordArt 24"/>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2</a:t>
            </a:r>
          </a:p>
        </p:txBody>
      </p:sp>
      <p:sp>
        <p:nvSpPr>
          <p:cNvPr id="70" name="WordArt 25"/>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3</a:t>
            </a:r>
          </a:p>
        </p:txBody>
      </p:sp>
      <p:sp>
        <p:nvSpPr>
          <p:cNvPr id="71" name="WordArt 26"/>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4</a:t>
            </a:r>
          </a:p>
        </p:txBody>
      </p:sp>
      <p:sp>
        <p:nvSpPr>
          <p:cNvPr id="72" name="WordArt 27"/>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5</a:t>
            </a:r>
          </a:p>
        </p:txBody>
      </p:sp>
      <p:sp>
        <p:nvSpPr>
          <p:cNvPr id="73" name="WordArt 28"/>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6</a:t>
            </a:r>
          </a:p>
        </p:txBody>
      </p:sp>
      <p:sp>
        <p:nvSpPr>
          <p:cNvPr id="74" name="WordArt 29"/>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7</a:t>
            </a:r>
          </a:p>
        </p:txBody>
      </p:sp>
      <p:sp>
        <p:nvSpPr>
          <p:cNvPr id="75" name="WordArt 30"/>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8</a:t>
            </a:r>
          </a:p>
        </p:txBody>
      </p:sp>
      <p:sp>
        <p:nvSpPr>
          <p:cNvPr id="76" name="WordArt 31"/>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9</a:t>
            </a:r>
          </a:p>
        </p:txBody>
      </p:sp>
      <p:sp>
        <p:nvSpPr>
          <p:cNvPr id="77" name="WordArt 32"/>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78" name="WordArt 33"/>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1</a:t>
            </a:r>
          </a:p>
        </p:txBody>
      </p:sp>
      <p:sp>
        <p:nvSpPr>
          <p:cNvPr id="79" name="WordArt 34"/>
          <p:cNvSpPr>
            <a:spLocks noChangeArrowheads="1" noChangeShapeType="1" noTextEdit="1"/>
          </p:cNvSpPr>
          <p:nvPr/>
        </p:nvSpPr>
        <p:spPr bwMode="auto">
          <a:xfrm>
            <a:off x="7724775"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80" name="WordArt 35"/>
          <p:cNvSpPr>
            <a:spLocks noChangeArrowheads="1" noChangeShapeType="1" noTextEdit="1"/>
          </p:cNvSpPr>
          <p:nvPr/>
        </p:nvSpPr>
        <p:spPr bwMode="auto">
          <a:xfrm>
            <a:off x="7315200" y="19748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85" name="Oval 40"/>
          <p:cNvSpPr>
            <a:spLocks noChangeArrowheads="1"/>
          </p:cNvSpPr>
          <p:nvPr/>
        </p:nvSpPr>
        <p:spPr bwMode="auto">
          <a:xfrm>
            <a:off x="7181850" y="1690688"/>
            <a:ext cx="1143000" cy="1143000"/>
          </a:xfrm>
          <a:prstGeom prst="ellipse">
            <a:avLst/>
          </a:prstGeom>
          <a:noFill/>
          <a:ln w="76200" cmpd="tri">
            <a:solidFill>
              <a:srgbClr val="0099FF"/>
            </a:solidFill>
            <a:round/>
            <a:headEnd/>
            <a:tailEnd/>
          </a:ln>
        </p:spPr>
        <p:txBody>
          <a:bodyPr wrap="none" anchor="ctr"/>
          <a:lstStyle/>
          <a:p>
            <a:pPr algn="ctr" eaLnBrk="1" hangingPunct="1"/>
            <a:endParaRPr lang="vi-VN" altLang="vi-VN">
              <a:solidFill>
                <a:srgbClr val="000000"/>
              </a:solidFill>
            </a:endParaRPr>
          </a:p>
        </p:txBody>
      </p:sp>
      <p:pic>
        <p:nvPicPr>
          <p:cNvPr id="90133" name="Picture 49" descr="HOATIM~1.GIF"/>
          <p:cNvPicPr>
            <a:picLocks noChangeAspect="1"/>
          </p:cNvPicPr>
          <p:nvPr/>
        </p:nvPicPr>
        <p:blipFill>
          <a:blip r:embed="rId6" cstate="email"/>
          <a:srcRect/>
          <a:stretch>
            <a:fillRect/>
          </a:stretch>
        </p:blipFill>
        <p:spPr bwMode="auto">
          <a:xfrm rot="5400000">
            <a:off x="6743700" y="4457700"/>
            <a:ext cx="3505200" cy="838200"/>
          </a:xfrm>
          <a:prstGeom prst="rect">
            <a:avLst/>
          </a:prstGeom>
          <a:noFill/>
          <a:ln w="9525">
            <a:noFill/>
            <a:miter lim="800000"/>
            <a:headEnd/>
            <a:tailEnd/>
          </a:ln>
        </p:spPr>
      </p:pic>
      <p:pic>
        <p:nvPicPr>
          <p:cNvPr id="90134" name="Picture 49" descr="HOATIM~1.GIF"/>
          <p:cNvPicPr>
            <a:picLocks noChangeAspect="1"/>
          </p:cNvPicPr>
          <p:nvPr/>
        </p:nvPicPr>
        <p:blipFill>
          <a:blip r:embed="rId6" cstate="email"/>
          <a:srcRect/>
          <a:stretch>
            <a:fillRect/>
          </a:stretch>
        </p:blipFill>
        <p:spPr bwMode="auto">
          <a:xfrm>
            <a:off x="457200" y="5791200"/>
            <a:ext cx="3505200" cy="838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500">
                                          <p:stCondLst>
                                            <p:cond delay="0"/>
                                          </p:stCondLst>
                                        </p:cTn>
                                        <p:tgtEl>
                                          <p:spTgt spid="143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fade">
                                      <p:cBhvr>
                                        <p:cTn id="12" dur="500">
                                          <p:stCondLst>
                                            <p:cond delay="0"/>
                                          </p:stCondLst>
                                        </p:cTn>
                                        <p:tgtEl>
                                          <p:spTgt spid="143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fade">
                                      <p:cBhvr>
                                        <p:cTn id="17" dur="500">
                                          <p:stCondLst>
                                            <p:cond delay="0"/>
                                          </p:stCondLst>
                                        </p:cTn>
                                        <p:tgtEl>
                                          <p:spTgt spid="143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4340">
                                            <p:txEl>
                                              <p:pRg st="3" end="3"/>
                                            </p:txEl>
                                          </p:spTgt>
                                        </p:tgtEl>
                                        <p:attrNameLst>
                                          <p:attrName>style.visibility</p:attrName>
                                        </p:attrNameLst>
                                      </p:cBhvr>
                                      <p:to>
                                        <p:strVal val="visible"/>
                                      </p:to>
                                    </p:set>
                                    <p:animEffect transition="in" filter="fade">
                                      <p:cBhvr>
                                        <p:cTn id="22" dur="500">
                                          <p:stCondLst>
                                            <p:cond delay="0"/>
                                          </p:stCondLst>
                                        </p:cTn>
                                        <p:tgtEl>
                                          <p:spTgt spid="14340">
                                            <p:txEl>
                                              <p:pRg st="3" end="3"/>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 thanh 3.wav"/>
                                        </p:tgtEl>
                                      </p:cMediaNode>
                                    </p:audio>
                                  </p:subTnLst>
                                </p:cTn>
                              </p:par>
                            </p:childTnLst>
                          </p:cTn>
                        </p:par>
                        <p:par>
                          <p:cTn id="25" fill="hold" nodeType="afterGroup">
                            <p:stCondLst>
                              <p:cond delay="1050"/>
                            </p:stCondLst>
                            <p:childTnLst>
                              <p:par>
                                <p:cTn id="26" presetID="3"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am thanh 3.wav"/>
                                        </p:tgtEl>
                                      </p:cMediaNode>
                                    </p:audio>
                                  </p:subTnLst>
                                </p:cTn>
                              </p:par>
                              <p:par>
                                <p:cTn id="28" presetID="3"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0" presetID="11" presetClass="entr" presetSubtype="0" fill="hold" grpId="0" nodeType="withEffect">
                                  <p:stCondLst>
                                    <p:cond delay="0"/>
                                  </p:stCondLst>
                                  <p:childTnLst>
                                    <p:set>
                                      <p:cBhvr>
                                        <p:cTn id="31" dur="1000">
                                          <p:stCondLst>
                                            <p:cond delay="0"/>
                                          </p:stCondLst>
                                        </p:cTn>
                                        <p:tgtEl>
                                          <p:spTgt spid="77"/>
                                        </p:tgtEl>
                                        <p:attrNameLst>
                                          <p:attrName>style.visibility</p:attrName>
                                        </p:attrNameLst>
                                      </p:cBhvr>
                                      <p:to>
                                        <p:strVal val="visible"/>
                                      </p:to>
                                    </p:set>
                                  </p:childTnLst>
                                </p:cTn>
                              </p:par>
                            </p:childTnLst>
                          </p:cTn>
                        </p:par>
                        <p:par>
                          <p:cTn id="32" fill="hold" nodeType="afterGroup">
                            <p:stCondLst>
                              <p:cond delay="2050"/>
                            </p:stCondLst>
                            <p:childTnLst>
                              <p:par>
                                <p:cTn id="33" presetID="3" presetClass="exit" presetSubtype="0" fill="hold" grpId="1" nodeType="afterEffect">
                                  <p:stCondLst>
                                    <p:cond delay="0"/>
                                  </p:stCondLst>
                                  <p:childTnLst>
                                    <p:set>
                                      <p:cBhvr>
                                        <p:cTn id="34" dur="1" fill="hold">
                                          <p:stCondLst>
                                            <p:cond delay="0"/>
                                          </p:stCondLst>
                                        </p:cTn>
                                        <p:tgtEl>
                                          <p:spTgt spid="68"/>
                                        </p:tgtEl>
                                        <p:attrNameLst>
                                          <p:attrName>style.visibility</p:attrName>
                                        </p:attrNameLst>
                                      </p:cBhvr>
                                      <p:to>
                                        <p:strVal val="hidden"/>
                                      </p:to>
                                    </p:set>
                                  </p:childTnLst>
                                </p:cTn>
                              </p:par>
                              <p:par>
                                <p:cTn id="35" presetID="3" presetClass="exit" presetSubtype="0" fill="hold" grpId="1" nodeType="withEffect">
                                  <p:stCondLst>
                                    <p:cond delay="0"/>
                                  </p:stCondLst>
                                  <p:childTnLst>
                                    <p:set>
                                      <p:cBhvr>
                                        <p:cTn id="36" dur="1" fill="hold">
                                          <p:stCondLst>
                                            <p:cond delay="0"/>
                                          </p:stCondLst>
                                        </p:cTn>
                                        <p:tgtEl>
                                          <p:spTgt spid="79"/>
                                        </p:tgtEl>
                                        <p:attrNameLst>
                                          <p:attrName>style.visibility</p:attrName>
                                        </p:attrNameLst>
                                      </p:cBhvr>
                                      <p:to>
                                        <p:strVal val="hidden"/>
                                      </p:to>
                                    </p:set>
                                  </p:childTnLst>
                                </p:cTn>
                              </p:par>
                              <p:par>
                                <p:cTn id="37" presetID="3"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39" presetID="11" presetClass="entr" presetSubtype="0" fill="hold" grpId="0" nodeType="withEffect">
                                  <p:stCondLst>
                                    <p:cond delay="0"/>
                                  </p:stCondLst>
                                  <p:childTnLst>
                                    <p:set>
                                      <p:cBhvr>
                                        <p:cTn id="40"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childTnLst>
                          </p:cTn>
                        </p:par>
                        <p:par>
                          <p:cTn id="41" fill="hold" nodeType="afterGroup">
                            <p:stCondLst>
                              <p:cond delay="3050"/>
                            </p:stCondLst>
                            <p:childTnLst>
                              <p:par>
                                <p:cTn id="42" presetID="11" presetClass="entr" presetSubtype="0" fill="hold" grpId="0" nodeType="afterEffect">
                                  <p:stCondLst>
                                    <p:cond delay="0"/>
                                  </p:stCondLst>
                                  <p:childTnLst>
                                    <p:set>
                                      <p:cBhvr>
                                        <p:cTn id="43"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childTnLst>
                          </p:cTn>
                        </p:par>
                        <p:par>
                          <p:cTn id="44" fill="hold" nodeType="afterGroup">
                            <p:stCondLst>
                              <p:cond delay="4050"/>
                            </p:stCondLst>
                            <p:childTnLst>
                              <p:par>
                                <p:cTn id="45" presetID="11" presetClass="entr" presetSubtype="0" fill="hold" grpId="0" nodeType="afterEffect">
                                  <p:stCondLst>
                                    <p:cond delay="0"/>
                                  </p:stCondLst>
                                  <p:childTnLst>
                                    <p:set>
                                      <p:cBhvr>
                                        <p:cTn id="46"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childTnLst>
                          </p:cTn>
                        </p:par>
                        <p:par>
                          <p:cTn id="47" fill="hold" nodeType="afterGroup">
                            <p:stCondLst>
                              <p:cond delay="5050"/>
                            </p:stCondLst>
                            <p:childTnLst>
                              <p:par>
                                <p:cTn id="48" presetID="11" presetClass="entr" presetSubtype="0" fill="hold" grpId="0" nodeType="afterEffect">
                                  <p:stCondLst>
                                    <p:cond delay="0"/>
                                  </p:stCondLst>
                                  <p:childTnLst>
                                    <p:set>
                                      <p:cBhvr>
                                        <p:cTn id="49"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0" fill="hold" nodeType="afterGroup">
                            <p:stCondLst>
                              <p:cond delay="6050"/>
                            </p:stCondLst>
                            <p:childTnLst>
                              <p:par>
                                <p:cTn id="51" presetID="11" presetClass="entr" presetSubtype="0" fill="hold" grpId="0" nodeType="afterEffect">
                                  <p:stCondLst>
                                    <p:cond delay="0"/>
                                  </p:stCondLst>
                                  <p:childTnLst>
                                    <p:set>
                                      <p:cBhvr>
                                        <p:cTn id="52"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childTnLst>
                          </p:cTn>
                        </p:par>
                        <p:par>
                          <p:cTn id="53" fill="hold" nodeType="afterGroup">
                            <p:stCondLst>
                              <p:cond delay="7050"/>
                            </p:stCondLst>
                            <p:childTnLst>
                              <p:par>
                                <p:cTn id="54" presetID="11" presetClass="entr" presetSubtype="0" fill="hold" grpId="0" nodeType="afterEffect">
                                  <p:stCondLst>
                                    <p:cond delay="0"/>
                                  </p:stCondLst>
                                  <p:childTnLst>
                                    <p:set>
                                      <p:cBhvr>
                                        <p:cTn id="55"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childTnLst>
                          </p:cTn>
                        </p:par>
                        <p:par>
                          <p:cTn id="56" fill="hold" nodeType="afterGroup">
                            <p:stCondLst>
                              <p:cond delay="8050"/>
                            </p:stCondLst>
                            <p:childTnLst>
                              <p:par>
                                <p:cTn id="57" presetID="11" presetClass="entr" presetSubtype="0" fill="hold" grpId="0" nodeType="afterEffect">
                                  <p:stCondLst>
                                    <p:cond delay="0"/>
                                  </p:stCondLst>
                                  <p:childTnLst>
                                    <p:set>
                                      <p:cBhvr>
                                        <p:cTn id="58"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childTnLst>
                          </p:cTn>
                        </p:par>
                        <p:par>
                          <p:cTn id="59" fill="hold" nodeType="afterGroup">
                            <p:stCondLst>
                              <p:cond delay="9050"/>
                            </p:stCondLst>
                            <p:childTnLst>
                              <p:par>
                                <p:cTn id="60" presetID="11" presetClass="entr" presetSubtype="0" fill="hold" grpId="0" nodeType="afterEffect">
                                  <p:stCondLst>
                                    <p:cond delay="0"/>
                                  </p:stCondLst>
                                  <p:childTnLst>
                                    <p:set>
                                      <p:cBhvr>
                                        <p:cTn id="61"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hammer.wav"/>
                                        </p:tgtEl>
                                      </p:cMediaNode>
                                    </p:audio>
                                  </p:subTnLst>
                                </p:cTn>
                              </p:par>
                            </p:childTnLst>
                          </p:cTn>
                        </p:par>
                        <p:par>
                          <p:cTn id="62" fill="hold" nodeType="afterGroup">
                            <p:stCondLst>
                              <p:cond delay="10050"/>
                            </p:stCondLst>
                            <p:childTnLst>
                              <p:par>
                                <p:cTn id="63" presetID="11" presetClass="entr" presetSubtype="0" fill="hold" grpId="0" nodeType="afterEffect">
                                  <p:stCondLst>
                                    <p:cond delay="0"/>
                                  </p:stCondLst>
                                  <p:childTnLst>
                                    <p:set>
                                      <p:cBhvr>
                                        <p:cTn id="64"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hammer.wav"/>
                                        </p:tgtEl>
                                      </p:cMediaNode>
                                    </p:audio>
                                  </p:subTnLst>
                                </p:cTn>
                              </p:par>
                            </p:childTnLst>
                          </p:cTn>
                        </p:par>
                        <p:par>
                          <p:cTn id="65" fill="hold" nodeType="afterGroup">
                            <p:stCondLst>
                              <p:cond delay="11050"/>
                            </p:stCondLst>
                            <p:childTnLst>
                              <p:par>
                                <p:cTn id="66" presetID="3" presetClass="entr" presetSubtype="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am thanh 1.wav"/>
                                        </p:tgtEl>
                                      </p:cMediaNode>
                                    </p:audio>
                                  </p:subTnLst>
                                </p:cTn>
                              </p:par>
                            </p:childTnLst>
                          </p:cTn>
                        </p:par>
                        <p:par>
                          <p:cTn id="68" fill="hold" nodeType="afterGroup">
                            <p:stCondLst>
                              <p:cond delay="11050"/>
                            </p:stCondLst>
                            <p:childTnLst>
                              <p:par>
                                <p:cTn id="69" presetID="10" presetClass="exit" presetSubtype="0" fill="hold" grpId="1" nodeType="afterEffect">
                                  <p:stCondLst>
                                    <p:cond delay="0"/>
                                  </p:stCondLst>
                                  <p:childTnLst>
                                    <p:animEffect transition="out" filter="fade">
                                      <p:cBhvr>
                                        <p:cTn id="70" dur="2000"/>
                                        <p:tgtEl>
                                          <p:spTgt spid="67"/>
                                        </p:tgtEl>
                                      </p:cBhvr>
                                    </p:animEffect>
                                    <p:set>
                                      <p:cBhvr>
                                        <p:cTn id="71" dur="1" fill="hold">
                                          <p:stCondLst>
                                            <p:cond delay="1999"/>
                                          </p:stCondLst>
                                        </p:cTn>
                                        <p:tgtEl>
                                          <p:spTgt spid="67"/>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2000"/>
                                        <p:tgtEl>
                                          <p:spTgt spid="68"/>
                                        </p:tgtEl>
                                      </p:cBhvr>
                                    </p:animEffect>
                                    <p:set>
                                      <p:cBhvr>
                                        <p:cTn id="74" dur="1" fill="hold">
                                          <p:stCondLst>
                                            <p:cond delay="1999"/>
                                          </p:stCondLst>
                                        </p:cTn>
                                        <p:tgtEl>
                                          <p:spTgt spid="6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69"/>
                                        </p:tgtEl>
                                      </p:cBhvr>
                                    </p:animEffect>
                                    <p:set>
                                      <p:cBhvr>
                                        <p:cTn id="77" dur="1" fill="hold">
                                          <p:stCondLst>
                                            <p:cond delay="1999"/>
                                          </p:stCondLst>
                                        </p:cTn>
                                        <p:tgtEl>
                                          <p:spTgt spid="6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70"/>
                                        </p:tgtEl>
                                      </p:cBhvr>
                                    </p:animEffect>
                                    <p:set>
                                      <p:cBhvr>
                                        <p:cTn id="80" dur="1" fill="hold">
                                          <p:stCondLst>
                                            <p:cond delay="1999"/>
                                          </p:stCondLst>
                                        </p:cTn>
                                        <p:tgtEl>
                                          <p:spTgt spid="7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71"/>
                                        </p:tgtEl>
                                      </p:cBhvr>
                                    </p:animEffect>
                                    <p:set>
                                      <p:cBhvr>
                                        <p:cTn id="83" dur="1" fill="hold">
                                          <p:stCondLst>
                                            <p:cond delay="1999"/>
                                          </p:stCondLst>
                                        </p:cTn>
                                        <p:tgtEl>
                                          <p:spTgt spid="7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72"/>
                                        </p:tgtEl>
                                      </p:cBhvr>
                                    </p:animEffect>
                                    <p:set>
                                      <p:cBhvr>
                                        <p:cTn id="86" dur="1" fill="hold">
                                          <p:stCondLst>
                                            <p:cond delay="1999"/>
                                          </p:stCondLst>
                                        </p:cTn>
                                        <p:tgtEl>
                                          <p:spTgt spid="7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73"/>
                                        </p:tgtEl>
                                      </p:cBhvr>
                                    </p:animEffect>
                                    <p:set>
                                      <p:cBhvr>
                                        <p:cTn id="89" dur="1" fill="hold">
                                          <p:stCondLst>
                                            <p:cond delay="1999"/>
                                          </p:stCondLst>
                                        </p:cTn>
                                        <p:tgtEl>
                                          <p:spTgt spid="7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74"/>
                                        </p:tgtEl>
                                      </p:cBhvr>
                                    </p:animEffect>
                                    <p:set>
                                      <p:cBhvr>
                                        <p:cTn id="92" dur="1" fill="hold">
                                          <p:stCondLst>
                                            <p:cond delay="1999"/>
                                          </p:stCondLst>
                                        </p:cTn>
                                        <p:tgtEl>
                                          <p:spTgt spid="7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75"/>
                                        </p:tgtEl>
                                      </p:cBhvr>
                                    </p:animEffect>
                                    <p:set>
                                      <p:cBhvr>
                                        <p:cTn id="95" dur="1" fill="hold">
                                          <p:stCondLst>
                                            <p:cond delay="1999"/>
                                          </p:stCondLst>
                                        </p:cTn>
                                        <p:tgtEl>
                                          <p:spTgt spid="75"/>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2000"/>
                                        <p:tgtEl>
                                          <p:spTgt spid="76"/>
                                        </p:tgtEl>
                                      </p:cBhvr>
                                    </p:animEffect>
                                    <p:set>
                                      <p:cBhvr>
                                        <p:cTn id="98" dur="1" fill="hold">
                                          <p:stCondLst>
                                            <p:cond delay="1999"/>
                                          </p:stCondLst>
                                        </p:cTn>
                                        <p:tgtEl>
                                          <p:spTgt spid="76"/>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2000"/>
                                        <p:tgtEl>
                                          <p:spTgt spid="77"/>
                                        </p:tgtEl>
                                      </p:cBhvr>
                                    </p:animEffect>
                                    <p:set>
                                      <p:cBhvr>
                                        <p:cTn id="101" dur="1" fill="hold">
                                          <p:stCondLst>
                                            <p:cond delay="1999"/>
                                          </p:stCondLst>
                                        </p:cTn>
                                        <p:tgtEl>
                                          <p:spTgt spid="77"/>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2000"/>
                                        <p:tgtEl>
                                          <p:spTgt spid="78"/>
                                        </p:tgtEl>
                                      </p:cBhvr>
                                    </p:animEffect>
                                    <p:set>
                                      <p:cBhvr>
                                        <p:cTn id="104" dur="1" fill="hold">
                                          <p:stCondLst>
                                            <p:cond delay="1999"/>
                                          </p:stCondLst>
                                        </p:cTn>
                                        <p:tgtEl>
                                          <p:spTgt spid="78"/>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2000"/>
                                        <p:tgtEl>
                                          <p:spTgt spid="79"/>
                                        </p:tgtEl>
                                      </p:cBhvr>
                                    </p:animEffect>
                                    <p:set>
                                      <p:cBhvr>
                                        <p:cTn id="107" dur="1" fill="hold">
                                          <p:stCondLst>
                                            <p:cond delay="1999"/>
                                          </p:stCondLst>
                                        </p:cTn>
                                        <p:tgtEl>
                                          <p:spTgt spid="79"/>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80"/>
                                        </p:tgtEl>
                                      </p:cBhvr>
                                    </p:animEffect>
                                    <p:set>
                                      <p:cBhvr>
                                        <p:cTn id="110" dur="1" fill="hold">
                                          <p:stCondLst>
                                            <p:cond delay="1999"/>
                                          </p:stCondLst>
                                        </p:cTn>
                                        <p:tgtEl>
                                          <p:spTgt spid="80"/>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85"/>
                                        </p:tgtEl>
                                      </p:cBhvr>
                                    </p:animEffect>
                                    <p:set>
                                      <p:cBhvr>
                                        <p:cTn id="113" dur="1" fill="hold">
                                          <p:stCondLst>
                                            <p:cond delay="1999"/>
                                          </p:stCondLst>
                                        </p:cTn>
                                        <p:tgtEl>
                                          <p:spTgt spid="85"/>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338"/>
                                        </p:tgtEl>
                                        <p:attrNameLst>
                                          <p:attrName>style.visibility</p:attrName>
                                        </p:attrNameLst>
                                      </p:cBhvr>
                                      <p:to>
                                        <p:strVal val="visible"/>
                                      </p:to>
                                    </p:set>
                                    <p:animEffect transition="in" filter="fade">
                                      <p:cBhvr>
                                        <p:cTn id="118" dur="2000"/>
                                        <p:tgtEl>
                                          <p:spTgt spid="14338"/>
                                        </p:tgtEl>
                                      </p:cBhvr>
                                    </p:animEffect>
                                    <p:anim calcmode="lin" valueType="num">
                                      <p:cBhvr>
                                        <p:cTn id="119" dur="2000" fill="hold"/>
                                        <p:tgtEl>
                                          <p:spTgt spid="14338"/>
                                        </p:tgtEl>
                                        <p:attrNameLst>
                                          <p:attrName>style.rotation</p:attrName>
                                        </p:attrNameLst>
                                      </p:cBhvr>
                                      <p:tavLst>
                                        <p:tav tm="0">
                                          <p:val>
                                            <p:fltVal val="720"/>
                                          </p:val>
                                        </p:tav>
                                        <p:tav tm="100000">
                                          <p:val>
                                            <p:fltVal val="0"/>
                                          </p:val>
                                        </p:tav>
                                      </p:tavLst>
                                    </p:anim>
                                    <p:anim calcmode="lin" valueType="num">
                                      <p:cBhvr>
                                        <p:cTn id="120" dur="2000" fill="hold"/>
                                        <p:tgtEl>
                                          <p:spTgt spid="14338"/>
                                        </p:tgtEl>
                                        <p:attrNameLst>
                                          <p:attrName>ppt_h</p:attrName>
                                        </p:attrNameLst>
                                      </p:cBhvr>
                                      <p:tavLst>
                                        <p:tav tm="0">
                                          <p:val>
                                            <p:fltVal val="0"/>
                                          </p:val>
                                        </p:tav>
                                        <p:tav tm="100000">
                                          <p:val>
                                            <p:strVal val="#ppt_h"/>
                                          </p:val>
                                        </p:tav>
                                      </p:tavLst>
                                    </p:anim>
                                    <p:anim calcmode="lin" valueType="num">
                                      <p:cBhvr>
                                        <p:cTn id="121" dur="2000" fill="hold"/>
                                        <p:tgtEl>
                                          <p:spTgt spid="143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40" grpId="0" build="p"/>
      <p:bldP spid="67" grpId="0" animBg="1"/>
      <p:bldP spid="67" grpId="1" animBg="1"/>
      <p:bldP spid="68" grpId="0" animBg="1"/>
      <p:bldP spid="68" grpId="1" animBg="1"/>
      <p:bldP spid="68" grpId="2"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85" grpId="0" animBg="1"/>
      <p:bldP spid="8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ext Box 11"/>
          <p:cNvSpPr txBox="1">
            <a:spLocks noChangeArrowheads="1"/>
          </p:cNvSpPr>
          <p:nvPr/>
        </p:nvSpPr>
        <p:spPr bwMode="auto">
          <a:xfrm>
            <a:off x="381000" y="1676400"/>
            <a:ext cx="8686800" cy="584200"/>
          </a:xfrm>
          <a:prstGeom prst="rect">
            <a:avLst/>
          </a:prstGeom>
          <a:noFill/>
          <a:ln w="9525">
            <a:noFill/>
            <a:miter lim="800000"/>
            <a:headEnd/>
            <a:tailEnd/>
          </a:ln>
        </p:spPr>
        <p:txBody>
          <a:bodyPr>
            <a:spAutoFit/>
          </a:bodyPr>
          <a:lstStyle/>
          <a:p>
            <a:pPr>
              <a:spcBef>
                <a:spcPct val="50000"/>
              </a:spcBef>
              <a:buFontTx/>
              <a:buChar char="•"/>
            </a:pPr>
            <a:r>
              <a:rPr lang="en-US" altLang="vi-VN" sz="2400" b="1">
                <a:solidFill>
                  <a:srgbClr val="000099"/>
                </a:solidFill>
              </a:rPr>
              <a:t> </a:t>
            </a:r>
            <a:r>
              <a:rPr lang="en-US" altLang="vi-VN" sz="3200" b="1">
                <a:solidFill>
                  <a:srgbClr val="000099"/>
                </a:solidFill>
                <a:latin typeface="Times New Roman" pitchFamily="18" charset="0"/>
                <a:cs typeface="Times New Roman" pitchFamily="18" charset="0"/>
              </a:rPr>
              <a:t>HS1: Đọc đoạn 3 bài nhà bác học và bà cụ</a:t>
            </a:r>
          </a:p>
        </p:txBody>
      </p:sp>
      <p:sp>
        <p:nvSpPr>
          <p:cNvPr id="3084" name="Text Box 12"/>
          <p:cNvSpPr txBox="1">
            <a:spLocks noChangeArrowheads="1"/>
          </p:cNvSpPr>
          <p:nvPr/>
        </p:nvSpPr>
        <p:spPr bwMode="auto">
          <a:xfrm>
            <a:off x="457200" y="2260600"/>
            <a:ext cx="8001000" cy="523875"/>
          </a:xfrm>
          <a:prstGeom prst="rect">
            <a:avLst/>
          </a:prstGeom>
          <a:noFill/>
          <a:ln w="9525">
            <a:noFill/>
            <a:miter lim="800000"/>
            <a:headEnd/>
            <a:tailEnd/>
          </a:ln>
        </p:spPr>
        <p:txBody>
          <a:bodyPr>
            <a:spAutoFit/>
          </a:bodyPr>
          <a:lstStyle/>
          <a:p>
            <a:pPr>
              <a:spcBef>
                <a:spcPct val="50000"/>
              </a:spcBef>
            </a:pPr>
            <a:r>
              <a:rPr lang="en-US" altLang="vi-VN" sz="2800" b="1">
                <a:solidFill>
                  <a:srgbClr val="FF0000"/>
                </a:solidFill>
                <a:latin typeface="Times New Roman" pitchFamily="18" charset="0"/>
                <a:cs typeface="Times New Roman" pitchFamily="18" charset="0"/>
              </a:rPr>
              <a:t>Mong muốn của bà cụ gợi cho ê-đi-xơn ý nghĩa gì?</a:t>
            </a:r>
          </a:p>
        </p:txBody>
      </p:sp>
      <p:sp>
        <p:nvSpPr>
          <p:cNvPr id="3092" name="Rectangle 20"/>
          <p:cNvSpPr>
            <a:spLocks noChangeArrowheads="1"/>
          </p:cNvSpPr>
          <p:nvPr/>
        </p:nvSpPr>
        <p:spPr bwMode="auto">
          <a:xfrm>
            <a:off x="2057400" y="3200400"/>
            <a:ext cx="5334000" cy="1371600"/>
          </a:xfrm>
          <a:prstGeom prst="rect">
            <a:avLst/>
          </a:prstGeom>
          <a:solidFill>
            <a:srgbClr val="FFFF00"/>
          </a:solidFill>
          <a:ln w="9525" algn="ctr">
            <a:solidFill>
              <a:schemeClr val="tx1"/>
            </a:solidFill>
            <a:miter lim="800000"/>
            <a:headEnd/>
            <a:tailEnd/>
          </a:ln>
        </p:spPr>
        <p:txBody>
          <a:bodyPr wrap="none" anchor="ctr"/>
          <a:lstStyle/>
          <a:p>
            <a:pPr marL="63500" algn="ctr"/>
            <a:r>
              <a:rPr lang="en-US" altLang="vi-VN" sz="3200" b="1">
                <a:solidFill>
                  <a:srgbClr val="0066CC"/>
                </a:solidFill>
                <a:latin typeface="Times New Roman" pitchFamily="18" charset="0"/>
                <a:cs typeface="Times New Roman" pitchFamily="18" charset="0"/>
              </a:rPr>
              <a:t>Chế tạo một chiếc xe </a:t>
            </a:r>
          </a:p>
          <a:p>
            <a:pPr marL="63500" algn="ctr"/>
            <a:r>
              <a:rPr lang="en-US" altLang="vi-VN" sz="3200" b="1">
                <a:solidFill>
                  <a:srgbClr val="0066CC"/>
                </a:solidFill>
                <a:latin typeface="Times New Roman" pitchFamily="18" charset="0"/>
                <a:cs typeface="Times New Roman" pitchFamily="18" charset="0"/>
              </a:rPr>
              <a:t>chạy bằng dòng điện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3"/>
                                        </p:tgtEl>
                                        <p:attrNameLst>
                                          <p:attrName>style.visibility</p:attrName>
                                        </p:attrNameLst>
                                      </p:cBhvr>
                                      <p:to>
                                        <p:strVal val="visible"/>
                                      </p:to>
                                    </p:set>
                                    <p:anim calcmode="lin" valueType="num">
                                      <p:cBhvr additive="base">
                                        <p:cTn id="7" dur="500" fill="hold"/>
                                        <p:tgtEl>
                                          <p:spTgt spid="3083"/>
                                        </p:tgtEl>
                                        <p:attrNameLst>
                                          <p:attrName>ppt_x</p:attrName>
                                        </p:attrNameLst>
                                      </p:cBhvr>
                                      <p:tavLst>
                                        <p:tav tm="0">
                                          <p:val>
                                            <p:strVal val="#ppt_x"/>
                                          </p:val>
                                        </p:tav>
                                        <p:tav tm="100000">
                                          <p:val>
                                            <p:strVal val="#ppt_x"/>
                                          </p:val>
                                        </p:tav>
                                      </p:tavLst>
                                    </p:anim>
                                    <p:anim calcmode="lin" valueType="num">
                                      <p:cBhvr additive="base">
                                        <p:cTn id="8" dur="500" fill="hold"/>
                                        <p:tgtEl>
                                          <p:spTgt spid="308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84"/>
                                        </p:tgtEl>
                                        <p:attrNameLst>
                                          <p:attrName>style.visibility</p:attrName>
                                        </p:attrNameLst>
                                      </p:cBhvr>
                                      <p:to>
                                        <p:strVal val="visible"/>
                                      </p:to>
                                    </p:set>
                                    <p:anim calcmode="lin" valueType="num">
                                      <p:cBhvr additive="base">
                                        <p:cTn id="13" dur="500" fill="hold"/>
                                        <p:tgtEl>
                                          <p:spTgt spid="3084"/>
                                        </p:tgtEl>
                                        <p:attrNameLst>
                                          <p:attrName>ppt_x</p:attrName>
                                        </p:attrNameLst>
                                      </p:cBhvr>
                                      <p:tavLst>
                                        <p:tav tm="0">
                                          <p:val>
                                            <p:strVal val="#ppt_x"/>
                                          </p:val>
                                        </p:tav>
                                        <p:tav tm="100000">
                                          <p:val>
                                            <p:strVal val="#ppt_x"/>
                                          </p:val>
                                        </p:tav>
                                      </p:tavLst>
                                    </p:anim>
                                    <p:anim calcmode="lin" valueType="num">
                                      <p:cBhvr additive="base">
                                        <p:cTn id="14"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092"/>
                                        </p:tgtEl>
                                        <p:attrNameLst>
                                          <p:attrName>style.visibility</p:attrName>
                                        </p:attrNameLst>
                                      </p:cBhvr>
                                      <p:to>
                                        <p:strVal val="visible"/>
                                      </p:to>
                                    </p:set>
                                    <p:animEffect transition="in" filter="blinds(horizontal)">
                                      <p:cBhvr>
                                        <p:cTn id="19" dur="5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800">
                <a:latin typeface="Times New Roman" pitchFamily="18" charset="0"/>
              </a:rPr>
              <a:t>Chọn chữ cái trước ý trả lời đúng</a:t>
            </a:r>
          </a:p>
        </p:txBody>
      </p:sp>
      <p:sp>
        <p:nvSpPr>
          <p:cNvPr id="15363" name="Oval 3"/>
          <p:cNvSpPr>
            <a:spLocks noChangeArrowheads="1"/>
          </p:cNvSpPr>
          <p:nvPr/>
        </p:nvSpPr>
        <p:spPr bwMode="auto">
          <a:xfrm>
            <a:off x="1066800" y="2514600"/>
            <a:ext cx="304800" cy="304800"/>
          </a:xfrm>
          <a:prstGeom prst="ellipse">
            <a:avLst/>
          </a:prstGeom>
          <a:solidFill>
            <a:srgbClr val="800000"/>
          </a:solidFill>
          <a:ln w="9525">
            <a:solidFill>
              <a:schemeClr val="tx1"/>
            </a:solidFill>
            <a:round/>
            <a:headEnd/>
            <a:tailEnd/>
          </a:ln>
        </p:spPr>
        <p:txBody>
          <a:bodyPr wrap="none" anchor="ctr"/>
          <a:lstStyle/>
          <a:p>
            <a:pPr eaLnBrk="1" hangingPunct="1"/>
            <a:endParaRPr lang="vi-VN" altLang="vi-VN">
              <a:solidFill>
                <a:srgbClr val="000000"/>
              </a:solidFill>
              <a:latin typeface="Calibri" pitchFamily="34" charset="0"/>
            </a:endParaRPr>
          </a:p>
        </p:txBody>
      </p:sp>
      <p:sp>
        <p:nvSpPr>
          <p:cNvPr id="15364" name="Text Box 4"/>
          <p:cNvSpPr txBox="1">
            <a:spLocks noChangeArrowheads="1"/>
          </p:cNvSpPr>
          <p:nvPr/>
        </p:nvSpPr>
        <p:spPr bwMode="auto">
          <a:xfrm>
            <a:off x="685800" y="1752600"/>
            <a:ext cx="6324600" cy="584200"/>
          </a:xfrm>
          <a:prstGeom prst="rect">
            <a:avLst/>
          </a:prstGeom>
          <a:noFill/>
          <a:ln w="9525">
            <a:noFill/>
            <a:miter lim="800000"/>
            <a:headEnd/>
            <a:tailEnd/>
          </a:ln>
        </p:spPr>
        <p:txBody>
          <a:bodyPr>
            <a:spAutoFit/>
          </a:bodyPr>
          <a:lstStyle/>
          <a:p>
            <a:pPr>
              <a:spcBef>
                <a:spcPct val="50000"/>
              </a:spcBef>
            </a:pPr>
            <a:r>
              <a:rPr lang="en-US" altLang="vi-VN" sz="3200" b="1">
                <a:solidFill>
                  <a:srgbClr val="000000"/>
                </a:solidFill>
                <a:latin typeface="Times New Roman" pitchFamily="18" charset="0"/>
                <a:cs typeface="Times New Roman" pitchFamily="18" charset="0"/>
              </a:rPr>
              <a:t>2. Cha bạn nhỏ gửi: </a:t>
            </a:r>
          </a:p>
        </p:txBody>
      </p:sp>
      <p:sp>
        <p:nvSpPr>
          <p:cNvPr id="15365" name="Text Box 5"/>
          <p:cNvSpPr txBox="1">
            <a:spLocks noChangeArrowheads="1"/>
          </p:cNvSpPr>
          <p:nvPr/>
        </p:nvSpPr>
        <p:spPr bwMode="auto">
          <a:xfrm>
            <a:off x="1066800" y="2362200"/>
            <a:ext cx="6248400" cy="584200"/>
          </a:xfrm>
          <a:prstGeom prst="rect">
            <a:avLst/>
          </a:prstGeom>
          <a:noFill/>
          <a:ln w="9525">
            <a:noFill/>
            <a:miter lim="800000"/>
            <a:headEnd/>
            <a:tailEnd/>
          </a:ln>
        </p:spPr>
        <p:txBody>
          <a:bodyPr>
            <a:spAutoFit/>
          </a:bodyPr>
          <a:lstStyle/>
          <a:p>
            <a:pPr>
              <a:spcBef>
                <a:spcPct val="50000"/>
              </a:spcBef>
            </a:pPr>
            <a:r>
              <a:rPr lang="en-US" altLang="vi-VN" sz="3200">
                <a:solidFill>
                  <a:srgbClr val="000000"/>
                </a:solidFill>
                <a:latin typeface="Times New Roman" pitchFamily="18" charset="0"/>
                <a:cs typeface="Times New Roman" pitchFamily="18" charset="0"/>
              </a:rPr>
              <a:t>a. Chiếc ảnh cái cầu Hàm Rồng</a:t>
            </a:r>
          </a:p>
        </p:txBody>
      </p:sp>
      <p:sp>
        <p:nvSpPr>
          <p:cNvPr id="15366" name="Text Box 6"/>
          <p:cNvSpPr txBox="1">
            <a:spLocks noChangeArrowheads="1"/>
          </p:cNvSpPr>
          <p:nvPr/>
        </p:nvSpPr>
        <p:spPr bwMode="auto">
          <a:xfrm>
            <a:off x="1066800" y="2971800"/>
            <a:ext cx="6324600" cy="584200"/>
          </a:xfrm>
          <a:prstGeom prst="rect">
            <a:avLst/>
          </a:prstGeom>
          <a:noFill/>
          <a:ln w="9525">
            <a:noFill/>
            <a:miter lim="800000"/>
            <a:headEnd/>
            <a:tailEnd/>
          </a:ln>
        </p:spPr>
        <p:txBody>
          <a:bodyPr>
            <a:spAutoFit/>
          </a:bodyPr>
          <a:lstStyle/>
          <a:p>
            <a:pPr>
              <a:spcBef>
                <a:spcPct val="50000"/>
              </a:spcBef>
            </a:pPr>
            <a:r>
              <a:rPr lang="en-US" altLang="vi-VN" sz="3200">
                <a:solidFill>
                  <a:srgbClr val="000000"/>
                </a:solidFill>
                <a:latin typeface="Times New Roman" pitchFamily="18" charset="0"/>
                <a:cs typeface="Times New Roman" pitchFamily="18" charset="0"/>
              </a:rPr>
              <a:t>b. Chiếc ảnh cái cầu tre</a:t>
            </a:r>
          </a:p>
        </p:txBody>
      </p:sp>
      <p:sp>
        <p:nvSpPr>
          <p:cNvPr id="15367" name="Text Box 7"/>
          <p:cNvSpPr txBox="1">
            <a:spLocks noChangeArrowheads="1"/>
          </p:cNvSpPr>
          <p:nvPr/>
        </p:nvSpPr>
        <p:spPr bwMode="auto">
          <a:xfrm>
            <a:off x="762000" y="3657600"/>
            <a:ext cx="6324600" cy="584200"/>
          </a:xfrm>
          <a:prstGeom prst="rect">
            <a:avLst/>
          </a:prstGeom>
          <a:noFill/>
          <a:ln w="9525">
            <a:noFill/>
            <a:miter lim="800000"/>
            <a:headEnd/>
            <a:tailEnd/>
          </a:ln>
        </p:spPr>
        <p:txBody>
          <a:bodyPr>
            <a:spAutoFit/>
          </a:bodyPr>
          <a:lstStyle/>
          <a:p>
            <a:pPr>
              <a:spcBef>
                <a:spcPct val="50000"/>
              </a:spcBef>
            </a:pPr>
            <a:r>
              <a:rPr lang="en-US" altLang="vi-VN" sz="2400">
                <a:solidFill>
                  <a:srgbClr val="000000"/>
                </a:solidFill>
                <a:latin typeface="Calibri" pitchFamily="34" charset="0"/>
              </a:rPr>
              <a:t>    </a:t>
            </a:r>
            <a:r>
              <a:rPr lang="en-US" altLang="vi-VN" sz="3200">
                <a:solidFill>
                  <a:srgbClr val="000000"/>
                </a:solidFill>
                <a:latin typeface="Times New Roman" pitchFamily="18" charset="0"/>
                <a:cs typeface="Times New Roman" pitchFamily="18" charset="0"/>
              </a:rPr>
              <a:t>c. Chiếc ảnh một ngôi nhà</a:t>
            </a:r>
          </a:p>
        </p:txBody>
      </p:sp>
      <p:pic>
        <p:nvPicPr>
          <p:cNvPr id="91144" name="Picture 6" descr="j0336978[2]"/>
          <p:cNvPicPr>
            <a:picLocks noChangeAspect="1" noChangeArrowheads="1" noCrop="1"/>
          </p:cNvPicPr>
          <p:nvPr/>
        </p:nvPicPr>
        <p:blipFill>
          <a:blip r:embed="rId6" cstate="email"/>
          <a:srcRect/>
          <a:stretch>
            <a:fillRect/>
          </a:stretch>
        </p:blipFill>
        <p:spPr bwMode="auto">
          <a:xfrm>
            <a:off x="7162800" y="1778000"/>
            <a:ext cx="1219200" cy="1219200"/>
          </a:xfrm>
          <a:prstGeom prst="rect">
            <a:avLst/>
          </a:prstGeom>
          <a:noFill/>
          <a:ln w="9525">
            <a:noFill/>
            <a:miter lim="800000"/>
            <a:headEnd/>
            <a:tailEnd/>
          </a:ln>
        </p:spPr>
      </p:pic>
      <p:sp>
        <p:nvSpPr>
          <p:cNvPr id="67" name="WordArt 22"/>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68" name="WordArt 23"/>
          <p:cNvSpPr>
            <a:spLocks noChangeArrowheads="1" noChangeShapeType="1" noTextEdit="1"/>
          </p:cNvSpPr>
          <p:nvPr/>
        </p:nvSpPr>
        <p:spPr bwMode="auto">
          <a:xfrm>
            <a:off x="7315200"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1</a:t>
            </a:r>
          </a:p>
        </p:txBody>
      </p:sp>
      <p:sp>
        <p:nvSpPr>
          <p:cNvPr id="69" name="WordArt 24"/>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2</a:t>
            </a:r>
          </a:p>
        </p:txBody>
      </p:sp>
      <p:sp>
        <p:nvSpPr>
          <p:cNvPr id="70" name="WordArt 25"/>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3</a:t>
            </a:r>
          </a:p>
        </p:txBody>
      </p:sp>
      <p:sp>
        <p:nvSpPr>
          <p:cNvPr id="71" name="WordArt 26"/>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4</a:t>
            </a:r>
          </a:p>
        </p:txBody>
      </p:sp>
      <p:sp>
        <p:nvSpPr>
          <p:cNvPr id="72" name="WordArt 27"/>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5</a:t>
            </a:r>
          </a:p>
        </p:txBody>
      </p:sp>
      <p:sp>
        <p:nvSpPr>
          <p:cNvPr id="73" name="WordArt 28"/>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6</a:t>
            </a:r>
          </a:p>
        </p:txBody>
      </p:sp>
      <p:sp>
        <p:nvSpPr>
          <p:cNvPr id="74" name="WordArt 29"/>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7</a:t>
            </a:r>
          </a:p>
        </p:txBody>
      </p:sp>
      <p:sp>
        <p:nvSpPr>
          <p:cNvPr id="75" name="WordArt 30"/>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8</a:t>
            </a:r>
          </a:p>
        </p:txBody>
      </p:sp>
      <p:sp>
        <p:nvSpPr>
          <p:cNvPr id="76" name="WordArt 31"/>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9</a:t>
            </a:r>
          </a:p>
        </p:txBody>
      </p:sp>
      <p:sp>
        <p:nvSpPr>
          <p:cNvPr id="77" name="WordArt 32"/>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78" name="WordArt 33"/>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1</a:t>
            </a:r>
          </a:p>
        </p:txBody>
      </p:sp>
      <p:sp>
        <p:nvSpPr>
          <p:cNvPr id="79" name="WordArt 34"/>
          <p:cNvSpPr>
            <a:spLocks noChangeArrowheads="1" noChangeShapeType="1" noTextEdit="1"/>
          </p:cNvSpPr>
          <p:nvPr/>
        </p:nvSpPr>
        <p:spPr bwMode="auto">
          <a:xfrm>
            <a:off x="7724775"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80" name="WordArt 35"/>
          <p:cNvSpPr>
            <a:spLocks noChangeArrowheads="1" noChangeShapeType="1" noTextEdit="1"/>
          </p:cNvSpPr>
          <p:nvPr/>
        </p:nvSpPr>
        <p:spPr bwMode="auto">
          <a:xfrm>
            <a:off x="7315200" y="2152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85" name="Oval 40"/>
          <p:cNvSpPr>
            <a:spLocks noChangeArrowheads="1"/>
          </p:cNvSpPr>
          <p:nvPr/>
        </p:nvSpPr>
        <p:spPr bwMode="auto">
          <a:xfrm>
            <a:off x="7181850" y="1868488"/>
            <a:ext cx="1143000" cy="1143000"/>
          </a:xfrm>
          <a:prstGeom prst="ellipse">
            <a:avLst/>
          </a:prstGeom>
          <a:noFill/>
          <a:ln w="76200" cmpd="tri">
            <a:solidFill>
              <a:srgbClr val="0099FF"/>
            </a:solidFill>
            <a:round/>
            <a:headEnd/>
            <a:tailEnd/>
          </a:ln>
        </p:spPr>
        <p:txBody>
          <a:bodyPr wrap="none" anchor="ctr"/>
          <a:lstStyle/>
          <a:p>
            <a:pPr algn="ctr" eaLnBrk="1" hangingPunct="1"/>
            <a:endParaRPr lang="vi-VN" altLang="vi-VN">
              <a:solidFill>
                <a:srgbClr val="000000"/>
              </a:solidFill>
            </a:endParaRPr>
          </a:p>
        </p:txBody>
      </p:sp>
      <p:graphicFrame>
        <p:nvGraphicFramePr>
          <p:cNvPr id="91160" name="Object 18"/>
          <p:cNvGraphicFramePr>
            <a:graphicFrameLocks noGrp="1" noChangeAspect="1"/>
          </p:cNvGraphicFramePr>
          <p:nvPr>
            <p:ph idx="1"/>
          </p:nvPr>
        </p:nvGraphicFramePr>
        <p:xfrm>
          <a:off x="5791200" y="3721100"/>
          <a:ext cx="3217863" cy="2949575"/>
        </p:xfrm>
        <a:graphic>
          <a:graphicData uri="http://schemas.openxmlformats.org/presentationml/2006/ole">
            <mc:AlternateContent xmlns:mc="http://schemas.openxmlformats.org/markup-compatibility/2006">
              <mc:Choice xmlns:v="urn:schemas-microsoft-com:vml" Requires="v">
                <p:oleObj spid="_x0000_s91163" name="Clip" r:id="rId7" imgW="1999793" imgH="1831543" progId="">
                  <p:embed/>
                </p:oleObj>
              </mc:Choice>
              <mc:Fallback>
                <p:oleObj name="Clip" r:id="rId7" imgW="1999793" imgH="1831543" progId="">
                  <p:embed/>
                  <p:pic>
                    <p:nvPicPr>
                      <p:cNvPr id="0" name="Object 18"/>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721100"/>
                        <a:ext cx="3217863" cy="294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box(in)">
                                      <p:cBhvr>
                                        <p:cTn id="12" dur="500"/>
                                        <p:tgtEl>
                                          <p:spTgt spid="153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checkerboard(across)">
                                      <p:cBhvr>
                                        <p:cTn id="17" dur="500"/>
                                        <p:tgtEl>
                                          <p:spTgt spid="153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7"/>
                                        </p:tgtEl>
                                        <p:attrNameLst>
                                          <p:attrName>style.visibility</p:attrName>
                                        </p:attrNameLst>
                                      </p:cBhvr>
                                      <p:to>
                                        <p:strVal val="visible"/>
                                      </p:to>
                                    </p:set>
                                    <p:animEffect transition="in" filter="box(in)">
                                      <p:cBhvr>
                                        <p:cTn id="22" dur="500"/>
                                        <p:tgtEl>
                                          <p:spTgt spid="1536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am thanh 3.wav"/>
                                        </p:tgtEl>
                                      </p:cMediaNode>
                                    </p:audio>
                                  </p:subTnLst>
                                </p:cTn>
                              </p:par>
                            </p:childTnLst>
                          </p:cTn>
                        </p:par>
                        <p:par>
                          <p:cTn id="25" fill="hold" nodeType="afterGroup">
                            <p:stCondLst>
                              <p:cond delay="500"/>
                            </p:stCondLst>
                            <p:childTnLst>
                              <p:par>
                                <p:cTn id="26" presetID="3"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am thanh 3.wav"/>
                                        </p:tgtEl>
                                      </p:cMediaNode>
                                    </p:audio>
                                  </p:subTnLst>
                                </p:cTn>
                              </p:par>
                              <p:par>
                                <p:cTn id="28" presetID="3"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4" name="hammer.wav"/>
                                        </p:tgtEl>
                                      </p:cMediaNode>
                                    </p:audio>
                                  </p:subTnLst>
                                </p:cTn>
                              </p:par>
                              <p:par>
                                <p:cTn id="30" presetID="11" presetClass="entr" presetSubtype="0" fill="hold" grpId="0" nodeType="withEffect">
                                  <p:stCondLst>
                                    <p:cond delay="0"/>
                                  </p:stCondLst>
                                  <p:childTnLst>
                                    <p:set>
                                      <p:cBhvr>
                                        <p:cTn id="31" dur="1000">
                                          <p:stCondLst>
                                            <p:cond delay="0"/>
                                          </p:stCondLst>
                                        </p:cTn>
                                        <p:tgtEl>
                                          <p:spTgt spid="77"/>
                                        </p:tgtEl>
                                        <p:attrNameLst>
                                          <p:attrName>style.visibility</p:attrName>
                                        </p:attrNameLst>
                                      </p:cBhvr>
                                      <p:to>
                                        <p:strVal val="visible"/>
                                      </p:to>
                                    </p:set>
                                  </p:childTnLst>
                                </p:cTn>
                              </p:par>
                            </p:childTnLst>
                          </p:cTn>
                        </p:par>
                        <p:par>
                          <p:cTn id="32" fill="hold" nodeType="afterGroup">
                            <p:stCondLst>
                              <p:cond delay="1500"/>
                            </p:stCondLst>
                            <p:childTnLst>
                              <p:par>
                                <p:cTn id="33" presetID="3" presetClass="exit" presetSubtype="0" fill="hold" grpId="1" nodeType="afterEffect">
                                  <p:stCondLst>
                                    <p:cond delay="0"/>
                                  </p:stCondLst>
                                  <p:childTnLst>
                                    <p:set>
                                      <p:cBhvr>
                                        <p:cTn id="34" dur="1" fill="hold">
                                          <p:stCondLst>
                                            <p:cond delay="0"/>
                                          </p:stCondLst>
                                        </p:cTn>
                                        <p:tgtEl>
                                          <p:spTgt spid="68"/>
                                        </p:tgtEl>
                                        <p:attrNameLst>
                                          <p:attrName>style.visibility</p:attrName>
                                        </p:attrNameLst>
                                      </p:cBhvr>
                                      <p:to>
                                        <p:strVal val="hidden"/>
                                      </p:to>
                                    </p:set>
                                  </p:childTnLst>
                                </p:cTn>
                              </p:par>
                              <p:par>
                                <p:cTn id="35" presetID="3" presetClass="exit" presetSubtype="0" fill="hold" grpId="1" nodeType="withEffect">
                                  <p:stCondLst>
                                    <p:cond delay="0"/>
                                  </p:stCondLst>
                                  <p:childTnLst>
                                    <p:set>
                                      <p:cBhvr>
                                        <p:cTn id="36" dur="1" fill="hold">
                                          <p:stCondLst>
                                            <p:cond delay="0"/>
                                          </p:stCondLst>
                                        </p:cTn>
                                        <p:tgtEl>
                                          <p:spTgt spid="79"/>
                                        </p:tgtEl>
                                        <p:attrNameLst>
                                          <p:attrName>style.visibility</p:attrName>
                                        </p:attrNameLst>
                                      </p:cBhvr>
                                      <p:to>
                                        <p:strVal val="hidden"/>
                                      </p:to>
                                    </p:set>
                                  </p:childTnLst>
                                </p:cTn>
                              </p:par>
                              <p:par>
                                <p:cTn id="37" presetID="3"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hammer.wav"/>
                                        </p:tgtEl>
                                      </p:cMediaNode>
                                    </p:audio>
                                  </p:subTnLst>
                                </p:cTn>
                              </p:par>
                              <p:par>
                                <p:cTn id="39" presetID="11" presetClass="entr" presetSubtype="0" fill="hold" grpId="0" nodeType="withEffect">
                                  <p:stCondLst>
                                    <p:cond delay="0"/>
                                  </p:stCondLst>
                                  <p:childTnLst>
                                    <p:set>
                                      <p:cBhvr>
                                        <p:cTn id="40"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hammer.wav"/>
                                        </p:tgtEl>
                                      </p:cMediaNode>
                                    </p:audio>
                                  </p:subTnLst>
                                </p:cTn>
                              </p:par>
                            </p:childTnLst>
                          </p:cTn>
                        </p:par>
                        <p:par>
                          <p:cTn id="41" fill="hold" nodeType="afterGroup">
                            <p:stCondLst>
                              <p:cond delay="2500"/>
                            </p:stCondLst>
                            <p:childTnLst>
                              <p:par>
                                <p:cTn id="42" presetID="11" presetClass="entr" presetSubtype="0" fill="hold" grpId="0" nodeType="afterEffect">
                                  <p:stCondLst>
                                    <p:cond delay="0"/>
                                  </p:stCondLst>
                                  <p:childTnLst>
                                    <p:set>
                                      <p:cBhvr>
                                        <p:cTn id="43"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hammer.wav"/>
                                        </p:tgtEl>
                                      </p:cMediaNode>
                                    </p:audio>
                                  </p:subTnLst>
                                </p:cTn>
                              </p:par>
                            </p:childTnLst>
                          </p:cTn>
                        </p:par>
                        <p:par>
                          <p:cTn id="44" fill="hold" nodeType="afterGroup">
                            <p:stCondLst>
                              <p:cond delay="3500"/>
                            </p:stCondLst>
                            <p:childTnLst>
                              <p:par>
                                <p:cTn id="45" presetID="11" presetClass="entr" presetSubtype="0" fill="hold" grpId="0" nodeType="afterEffect">
                                  <p:stCondLst>
                                    <p:cond delay="0"/>
                                  </p:stCondLst>
                                  <p:childTnLst>
                                    <p:set>
                                      <p:cBhvr>
                                        <p:cTn id="46"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hammer.wav"/>
                                        </p:tgtEl>
                                      </p:cMediaNode>
                                    </p:audio>
                                  </p:subTnLst>
                                </p:cTn>
                              </p:par>
                            </p:childTnLst>
                          </p:cTn>
                        </p:par>
                        <p:par>
                          <p:cTn id="47" fill="hold" nodeType="afterGroup">
                            <p:stCondLst>
                              <p:cond delay="4500"/>
                            </p:stCondLst>
                            <p:childTnLst>
                              <p:par>
                                <p:cTn id="48" presetID="11" presetClass="entr" presetSubtype="0" fill="hold" grpId="0" nodeType="afterEffect">
                                  <p:stCondLst>
                                    <p:cond delay="0"/>
                                  </p:stCondLst>
                                  <p:childTnLst>
                                    <p:set>
                                      <p:cBhvr>
                                        <p:cTn id="49"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hammer.wav"/>
                                        </p:tgtEl>
                                      </p:cMediaNode>
                                    </p:audio>
                                  </p:subTnLst>
                                </p:cTn>
                              </p:par>
                            </p:childTnLst>
                          </p:cTn>
                        </p:par>
                        <p:par>
                          <p:cTn id="50" fill="hold" nodeType="afterGroup">
                            <p:stCondLst>
                              <p:cond delay="5500"/>
                            </p:stCondLst>
                            <p:childTnLst>
                              <p:par>
                                <p:cTn id="51" presetID="11" presetClass="entr" presetSubtype="0" fill="hold" grpId="0" nodeType="afterEffect">
                                  <p:stCondLst>
                                    <p:cond delay="0"/>
                                  </p:stCondLst>
                                  <p:childTnLst>
                                    <p:set>
                                      <p:cBhvr>
                                        <p:cTn id="52"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hammer.wav"/>
                                        </p:tgtEl>
                                      </p:cMediaNode>
                                    </p:audio>
                                  </p:subTnLst>
                                </p:cTn>
                              </p:par>
                            </p:childTnLst>
                          </p:cTn>
                        </p:par>
                        <p:par>
                          <p:cTn id="53" fill="hold" nodeType="afterGroup">
                            <p:stCondLst>
                              <p:cond delay="6500"/>
                            </p:stCondLst>
                            <p:childTnLst>
                              <p:par>
                                <p:cTn id="54" presetID="11" presetClass="entr" presetSubtype="0" fill="hold" grpId="0" nodeType="afterEffect">
                                  <p:stCondLst>
                                    <p:cond delay="0"/>
                                  </p:stCondLst>
                                  <p:childTnLst>
                                    <p:set>
                                      <p:cBhvr>
                                        <p:cTn id="55"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hammer.wav"/>
                                        </p:tgtEl>
                                      </p:cMediaNode>
                                    </p:audio>
                                  </p:subTnLst>
                                </p:cTn>
                              </p:par>
                            </p:childTnLst>
                          </p:cTn>
                        </p:par>
                        <p:par>
                          <p:cTn id="56" fill="hold" nodeType="afterGroup">
                            <p:stCondLst>
                              <p:cond delay="7500"/>
                            </p:stCondLst>
                            <p:childTnLst>
                              <p:par>
                                <p:cTn id="57" presetID="11" presetClass="entr" presetSubtype="0" fill="hold" grpId="0" nodeType="afterEffect">
                                  <p:stCondLst>
                                    <p:cond delay="0"/>
                                  </p:stCondLst>
                                  <p:childTnLst>
                                    <p:set>
                                      <p:cBhvr>
                                        <p:cTn id="58"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hammer.wav"/>
                                        </p:tgtEl>
                                      </p:cMediaNode>
                                    </p:audio>
                                  </p:subTnLst>
                                </p:cTn>
                              </p:par>
                            </p:childTnLst>
                          </p:cTn>
                        </p:par>
                        <p:par>
                          <p:cTn id="59" fill="hold" nodeType="afterGroup">
                            <p:stCondLst>
                              <p:cond delay="8500"/>
                            </p:stCondLst>
                            <p:childTnLst>
                              <p:par>
                                <p:cTn id="60" presetID="11" presetClass="entr" presetSubtype="0" fill="hold" grpId="0" nodeType="afterEffect">
                                  <p:stCondLst>
                                    <p:cond delay="0"/>
                                  </p:stCondLst>
                                  <p:childTnLst>
                                    <p:set>
                                      <p:cBhvr>
                                        <p:cTn id="61"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hammer.wav"/>
                                        </p:tgtEl>
                                      </p:cMediaNode>
                                    </p:audio>
                                  </p:subTnLst>
                                </p:cTn>
                              </p:par>
                            </p:childTnLst>
                          </p:cTn>
                        </p:par>
                        <p:par>
                          <p:cTn id="62" fill="hold" nodeType="afterGroup">
                            <p:stCondLst>
                              <p:cond delay="9500"/>
                            </p:stCondLst>
                            <p:childTnLst>
                              <p:par>
                                <p:cTn id="63" presetID="11" presetClass="entr" presetSubtype="0" fill="hold" grpId="0" nodeType="afterEffect">
                                  <p:stCondLst>
                                    <p:cond delay="0"/>
                                  </p:stCondLst>
                                  <p:childTnLst>
                                    <p:set>
                                      <p:cBhvr>
                                        <p:cTn id="64"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hammer.wav"/>
                                        </p:tgtEl>
                                      </p:cMediaNode>
                                    </p:audio>
                                  </p:subTnLst>
                                </p:cTn>
                              </p:par>
                            </p:childTnLst>
                          </p:cTn>
                        </p:par>
                        <p:par>
                          <p:cTn id="65" fill="hold" nodeType="afterGroup">
                            <p:stCondLst>
                              <p:cond delay="10500"/>
                            </p:stCondLst>
                            <p:childTnLst>
                              <p:par>
                                <p:cTn id="66" presetID="3" presetClass="entr" presetSubtype="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am thanh 1.wav"/>
                                        </p:tgtEl>
                                      </p:cMediaNode>
                                    </p:audio>
                                  </p:subTnLst>
                                </p:cTn>
                              </p:par>
                            </p:childTnLst>
                          </p:cTn>
                        </p:par>
                        <p:par>
                          <p:cTn id="68" fill="hold" nodeType="afterGroup">
                            <p:stCondLst>
                              <p:cond delay="10500"/>
                            </p:stCondLst>
                            <p:childTnLst>
                              <p:par>
                                <p:cTn id="69" presetID="10" presetClass="exit" presetSubtype="0" fill="hold" grpId="1" nodeType="afterEffect">
                                  <p:stCondLst>
                                    <p:cond delay="0"/>
                                  </p:stCondLst>
                                  <p:childTnLst>
                                    <p:animEffect transition="out" filter="fade">
                                      <p:cBhvr>
                                        <p:cTn id="70" dur="2000"/>
                                        <p:tgtEl>
                                          <p:spTgt spid="67"/>
                                        </p:tgtEl>
                                      </p:cBhvr>
                                    </p:animEffect>
                                    <p:set>
                                      <p:cBhvr>
                                        <p:cTn id="71" dur="1" fill="hold">
                                          <p:stCondLst>
                                            <p:cond delay="1999"/>
                                          </p:stCondLst>
                                        </p:cTn>
                                        <p:tgtEl>
                                          <p:spTgt spid="67"/>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2000"/>
                                        <p:tgtEl>
                                          <p:spTgt spid="68"/>
                                        </p:tgtEl>
                                      </p:cBhvr>
                                    </p:animEffect>
                                    <p:set>
                                      <p:cBhvr>
                                        <p:cTn id="74" dur="1" fill="hold">
                                          <p:stCondLst>
                                            <p:cond delay="1999"/>
                                          </p:stCondLst>
                                        </p:cTn>
                                        <p:tgtEl>
                                          <p:spTgt spid="6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69"/>
                                        </p:tgtEl>
                                      </p:cBhvr>
                                    </p:animEffect>
                                    <p:set>
                                      <p:cBhvr>
                                        <p:cTn id="77" dur="1" fill="hold">
                                          <p:stCondLst>
                                            <p:cond delay="1999"/>
                                          </p:stCondLst>
                                        </p:cTn>
                                        <p:tgtEl>
                                          <p:spTgt spid="6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70"/>
                                        </p:tgtEl>
                                      </p:cBhvr>
                                    </p:animEffect>
                                    <p:set>
                                      <p:cBhvr>
                                        <p:cTn id="80" dur="1" fill="hold">
                                          <p:stCondLst>
                                            <p:cond delay="1999"/>
                                          </p:stCondLst>
                                        </p:cTn>
                                        <p:tgtEl>
                                          <p:spTgt spid="7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71"/>
                                        </p:tgtEl>
                                      </p:cBhvr>
                                    </p:animEffect>
                                    <p:set>
                                      <p:cBhvr>
                                        <p:cTn id="83" dur="1" fill="hold">
                                          <p:stCondLst>
                                            <p:cond delay="1999"/>
                                          </p:stCondLst>
                                        </p:cTn>
                                        <p:tgtEl>
                                          <p:spTgt spid="7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72"/>
                                        </p:tgtEl>
                                      </p:cBhvr>
                                    </p:animEffect>
                                    <p:set>
                                      <p:cBhvr>
                                        <p:cTn id="86" dur="1" fill="hold">
                                          <p:stCondLst>
                                            <p:cond delay="1999"/>
                                          </p:stCondLst>
                                        </p:cTn>
                                        <p:tgtEl>
                                          <p:spTgt spid="7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73"/>
                                        </p:tgtEl>
                                      </p:cBhvr>
                                    </p:animEffect>
                                    <p:set>
                                      <p:cBhvr>
                                        <p:cTn id="89" dur="1" fill="hold">
                                          <p:stCondLst>
                                            <p:cond delay="1999"/>
                                          </p:stCondLst>
                                        </p:cTn>
                                        <p:tgtEl>
                                          <p:spTgt spid="7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74"/>
                                        </p:tgtEl>
                                      </p:cBhvr>
                                    </p:animEffect>
                                    <p:set>
                                      <p:cBhvr>
                                        <p:cTn id="92" dur="1" fill="hold">
                                          <p:stCondLst>
                                            <p:cond delay="1999"/>
                                          </p:stCondLst>
                                        </p:cTn>
                                        <p:tgtEl>
                                          <p:spTgt spid="7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75"/>
                                        </p:tgtEl>
                                      </p:cBhvr>
                                    </p:animEffect>
                                    <p:set>
                                      <p:cBhvr>
                                        <p:cTn id="95" dur="1" fill="hold">
                                          <p:stCondLst>
                                            <p:cond delay="1999"/>
                                          </p:stCondLst>
                                        </p:cTn>
                                        <p:tgtEl>
                                          <p:spTgt spid="75"/>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2000"/>
                                        <p:tgtEl>
                                          <p:spTgt spid="76"/>
                                        </p:tgtEl>
                                      </p:cBhvr>
                                    </p:animEffect>
                                    <p:set>
                                      <p:cBhvr>
                                        <p:cTn id="98" dur="1" fill="hold">
                                          <p:stCondLst>
                                            <p:cond delay="1999"/>
                                          </p:stCondLst>
                                        </p:cTn>
                                        <p:tgtEl>
                                          <p:spTgt spid="76"/>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2000"/>
                                        <p:tgtEl>
                                          <p:spTgt spid="77"/>
                                        </p:tgtEl>
                                      </p:cBhvr>
                                    </p:animEffect>
                                    <p:set>
                                      <p:cBhvr>
                                        <p:cTn id="101" dur="1" fill="hold">
                                          <p:stCondLst>
                                            <p:cond delay="1999"/>
                                          </p:stCondLst>
                                        </p:cTn>
                                        <p:tgtEl>
                                          <p:spTgt spid="77"/>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2000"/>
                                        <p:tgtEl>
                                          <p:spTgt spid="78"/>
                                        </p:tgtEl>
                                      </p:cBhvr>
                                    </p:animEffect>
                                    <p:set>
                                      <p:cBhvr>
                                        <p:cTn id="104" dur="1" fill="hold">
                                          <p:stCondLst>
                                            <p:cond delay="1999"/>
                                          </p:stCondLst>
                                        </p:cTn>
                                        <p:tgtEl>
                                          <p:spTgt spid="78"/>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2000"/>
                                        <p:tgtEl>
                                          <p:spTgt spid="79"/>
                                        </p:tgtEl>
                                      </p:cBhvr>
                                    </p:animEffect>
                                    <p:set>
                                      <p:cBhvr>
                                        <p:cTn id="107" dur="1" fill="hold">
                                          <p:stCondLst>
                                            <p:cond delay="1999"/>
                                          </p:stCondLst>
                                        </p:cTn>
                                        <p:tgtEl>
                                          <p:spTgt spid="79"/>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80"/>
                                        </p:tgtEl>
                                      </p:cBhvr>
                                    </p:animEffect>
                                    <p:set>
                                      <p:cBhvr>
                                        <p:cTn id="110" dur="1" fill="hold">
                                          <p:stCondLst>
                                            <p:cond delay="1999"/>
                                          </p:stCondLst>
                                        </p:cTn>
                                        <p:tgtEl>
                                          <p:spTgt spid="80"/>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85"/>
                                        </p:tgtEl>
                                      </p:cBhvr>
                                    </p:animEffect>
                                    <p:set>
                                      <p:cBhvr>
                                        <p:cTn id="113" dur="1" fill="hold">
                                          <p:stCondLst>
                                            <p:cond delay="1999"/>
                                          </p:stCondLst>
                                        </p:cTn>
                                        <p:tgtEl>
                                          <p:spTgt spid="85"/>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5363"/>
                                        </p:tgtEl>
                                        <p:attrNameLst>
                                          <p:attrName>style.visibility</p:attrName>
                                        </p:attrNameLst>
                                      </p:cBhvr>
                                      <p:to>
                                        <p:strVal val="visible"/>
                                      </p:to>
                                    </p:set>
                                    <p:animEffect transition="in" filter="fade">
                                      <p:cBhvr>
                                        <p:cTn id="118" dur="2000"/>
                                        <p:tgtEl>
                                          <p:spTgt spid="15363"/>
                                        </p:tgtEl>
                                      </p:cBhvr>
                                    </p:animEffect>
                                    <p:anim calcmode="lin" valueType="num">
                                      <p:cBhvr>
                                        <p:cTn id="119" dur="2000" fill="hold"/>
                                        <p:tgtEl>
                                          <p:spTgt spid="15363"/>
                                        </p:tgtEl>
                                        <p:attrNameLst>
                                          <p:attrName>style.rotation</p:attrName>
                                        </p:attrNameLst>
                                      </p:cBhvr>
                                      <p:tavLst>
                                        <p:tav tm="0">
                                          <p:val>
                                            <p:fltVal val="720"/>
                                          </p:val>
                                        </p:tav>
                                        <p:tav tm="100000">
                                          <p:val>
                                            <p:fltVal val="0"/>
                                          </p:val>
                                        </p:tav>
                                      </p:tavLst>
                                    </p:anim>
                                    <p:anim calcmode="lin" valueType="num">
                                      <p:cBhvr>
                                        <p:cTn id="120" dur="2000" fill="hold"/>
                                        <p:tgtEl>
                                          <p:spTgt spid="15363"/>
                                        </p:tgtEl>
                                        <p:attrNameLst>
                                          <p:attrName>ppt_h</p:attrName>
                                        </p:attrNameLst>
                                      </p:cBhvr>
                                      <p:tavLst>
                                        <p:tav tm="0">
                                          <p:val>
                                            <p:fltVal val="0"/>
                                          </p:val>
                                        </p:tav>
                                        <p:tav tm="100000">
                                          <p:val>
                                            <p:strVal val="#ppt_h"/>
                                          </p:val>
                                        </p:tav>
                                      </p:tavLst>
                                    </p:anim>
                                    <p:anim calcmode="lin" valueType="num">
                                      <p:cBhvr>
                                        <p:cTn id="121" dur="2000" fill="hold"/>
                                        <p:tgtEl>
                                          <p:spTgt spid="1536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p:bldP spid="15365" grpId="0"/>
      <p:bldP spid="15366" grpId="0"/>
      <p:bldP spid="15367" grpId="0"/>
      <p:bldP spid="67" grpId="0" animBg="1"/>
      <p:bldP spid="67" grpId="1" animBg="1"/>
      <p:bldP spid="68" grpId="0" animBg="1"/>
      <p:bldP spid="68" grpId="1" animBg="1"/>
      <p:bldP spid="68" grpId="2"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85" grpId="0" animBg="1"/>
      <p:bldP spid="8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vi-VN" smtClean="0">
                <a:solidFill>
                  <a:srgbClr val="0000CC"/>
                </a:solidFill>
                <a:latin typeface="Times New Roman" pitchFamily="18" charset="0"/>
                <a:cs typeface="Times New Roman" pitchFamily="18" charset="0"/>
              </a:rPr>
              <a:t>Chọn chữ cái trước ý trả lời đúng</a:t>
            </a:r>
          </a:p>
        </p:txBody>
      </p:sp>
      <p:sp>
        <p:nvSpPr>
          <p:cNvPr id="16387" name="Oval 3"/>
          <p:cNvSpPr>
            <a:spLocks noChangeArrowheads="1"/>
          </p:cNvSpPr>
          <p:nvPr/>
        </p:nvSpPr>
        <p:spPr bwMode="auto">
          <a:xfrm>
            <a:off x="850900" y="3225800"/>
            <a:ext cx="304800" cy="304800"/>
          </a:xfrm>
          <a:prstGeom prst="ellipse">
            <a:avLst/>
          </a:prstGeom>
          <a:solidFill>
            <a:srgbClr val="800000"/>
          </a:solidFill>
          <a:ln w="9525">
            <a:solidFill>
              <a:schemeClr val="tx1"/>
            </a:solidFill>
            <a:round/>
            <a:headEnd/>
            <a:tailEnd/>
          </a:ln>
        </p:spPr>
        <p:txBody>
          <a:bodyPr wrap="none" anchor="ctr"/>
          <a:lstStyle/>
          <a:p>
            <a:pPr eaLnBrk="1" hangingPunct="1"/>
            <a:endParaRPr lang="vi-VN" altLang="vi-VN">
              <a:solidFill>
                <a:srgbClr val="000000"/>
              </a:solidFill>
              <a:latin typeface="Calibri" pitchFamily="34" charset="0"/>
            </a:endParaRPr>
          </a:p>
        </p:txBody>
      </p:sp>
      <p:sp>
        <p:nvSpPr>
          <p:cNvPr id="16388" name="Text Box 4"/>
          <p:cNvSpPr txBox="1">
            <a:spLocks noChangeArrowheads="1"/>
          </p:cNvSpPr>
          <p:nvPr/>
        </p:nvSpPr>
        <p:spPr bwMode="auto">
          <a:xfrm>
            <a:off x="635000" y="2209800"/>
            <a:ext cx="6324600" cy="584200"/>
          </a:xfrm>
          <a:prstGeom prst="rect">
            <a:avLst/>
          </a:prstGeom>
          <a:noFill/>
          <a:ln w="9525">
            <a:noFill/>
            <a:miter lim="800000"/>
            <a:headEnd/>
            <a:tailEnd/>
          </a:ln>
        </p:spPr>
        <p:txBody>
          <a:bodyPr>
            <a:spAutoFit/>
          </a:bodyPr>
          <a:lstStyle/>
          <a:p>
            <a:pPr>
              <a:spcBef>
                <a:spcPct val="50000"/>
              </a:spcBef>
            </a:pPr>
            <a:r>
              <a:rPr lang="en-US" altLang="vi-VN" sz="3200">
                <a:solidFill>
                  <a:srgbClr val="1F497D"/>
                </a:solidFill>
                <a:latin typeface="Times New Roman" pitchFamily="18" charset="0"/>
                <a:cs typeface="Times New Roman" pitchFamily="18" charset="0"/>
              </a:rPr>
              <a:t>3. Nội dung bài thơ nói lên điều  gì?</a:t>
            </a:r>
          </a:p>
        </p:txBody>
      </p:sp>
      <p:sp>
        <p:nvSpPr>
          <p:cNvPr id="16389" name="Text Box 5"/>
          <p:cNvSpPr txBox="1">
            <a:spLocks noChangeArrowheads="1"/>
          </p:cNvSpPr>
          <p:nvPr/>
        </p:nvSpPr>
        <p:spPr bwMode="auto">
          <a:xfrm>
            <a:off x="838200" y="2667000"/>
            <a:ext cx="7239000" cy="584200"/>
          </a:xfrm>
          <a:prstGeom prst="rect">
            <a:avLst/>
          </a:prstGeom>
          <a:noFill/>
          <a:ln w="9525">
            <a:noFill/>
            <a:miter lim="800000"/>
            <a:headEnd/>
            <a:tailEnd/>
          </a:ln>
        </p:spPr>
        <p:txBody>
          <a:bodyPr>
            <a:spAutoFit/>
          </a:bodyPr>
          <a:lstStyle/>
          <a:p>
            <a:pPr>
              <a:spcBef>
                <a:spcPct val="50000"/>
              </a:spcBef>
            </a:pPr>
            <a:r>
              <a:rPr lang="en-US" altLang="vi-VN" sz="3200">
                <a:solidFill>
                  <a:srgbClr val="000000"/>
                </a:solidFill>
                <a:latin typeface="Times New Roman" pitchFamily="18" charset="0"/>
                <a:cs typeface="Times New Roman" pitchFamily="18" charset="0"/>
              </a:rPr>
              <a:t>a. Bạn không thích cái cầu.</a:t>
            </a:r>
          </a:p>
        </p:txBody>
      </p:sp>
      <p:sp>
        <p:nvSpPr>
          <p:cNvPr id="16390" name="Text Box 6"/>
          <p:cNvSpPr txBox="1">
            <a:spLocks noChangeArrowheads="1"/>
          </p:cNvSpPr>
          <p:nvPr/>
        </p:nvSpPr>
        <p:spPr bwMode="auto">
          <a:xfrm>
            <a:off x="838200" y="3124200"/>
            <a:ext cx="7848600" cy="1077913"/>
          </a:xfrm>
          <a:prstGeom prst="rect">
            <a:avLst/>
          </a:prstGeom>
          <a:noFill/>
          <a:ln w="9525">
            <a:noFill/>
            <a:miter lim="800000"/>
            <a:headEnd/>
            <a:tailEnd/>
          </a:ln>
        </p:spPr>
        <p:txBody>
          <a:bodyPr>
            <a:spAutoFit/>
          </a:bodyPr>
          <a:lstStyle/>
          <a:p>
            <a:pPr>
              <a:spcBef>
                <a:spcPct val="50000"/>
              </a:spcBef>
            </a:pPr>
            <a:r>
              <a:rPr lang="en-US" altLang="vi-VN" sz="3200">
                <a:solidFill>
                  <a:srgbClr val="000000"/>
                </a:solidFill>
                <a:latin typeface="Times New Roman" pitchFamily="18" charset="0"/>
                <a:cs typeface="Times New Roman" pitchFamily="18" charset="0"/>
              </a:rPr>
              <a:t>b. Bạn nhỏ rất yêu cha, tự hào về cha và rất yêu cái cầu cha làm ra.</a:t>
            </a:r>
          </a:p>
        </p:txBody>
      </p:sp>
      <p:sp>
        <p:nvSpPr>
          <p:cNvPr id="16391" name="Text Box 7"/>
          <p:cNvSpPr txBox="1">
            <a:spLocks noChangeArrowheads="1"/>
          </p:cNvSpPr>
          <p:nvPr/>
        </p:nvSpPr>
        <p:spPr bwMode="auto">
          <a:xfrm>
            <a:off x="838200" y="4114800"/>
            <a:ext cx="7543800" cy="584200"/>
          </a:xfrm>
          <a:prstGeom prst="rect">
            <a:avLst/>
          </a:prstGeom>
          <a:noFill/>
          <a:ln w="9525">
            <a:noFill/>
            <a:miter lim="800000"/>
            <a:headEnd/>
            <a:tailEnd/>
          </a:ln>
        </p:spPr>
        <p:txBody>
          <a:bodyPr>
            <a:spAutoFit/>
          </a:bodyPr>
          <a:lstStyle/>
          <a:p>
            <a:pPr>
              <a:spcBef>
                <a:spcPct val="50000"/>
              </a:spcBef>
            </a:pPr>
            <a:r>
              <a:rPr lang="en-US" altLang="vi-VN" sz="3200">
                <a:solidFill>
                  <a:srgbClr val="000000"/>
                </a:solidFill>
                <a:latin typeface="Times New Roman" pitchFamily="18" charset="0"/>
                <a:cs typeface="Times New Roman" pitchFamily="18" charset="0"/>
              </a:rPr>
              <a:t>c. Bạn nhỏ rất buồn về cái cầu.</a:t>
            </a:r>
          </a:p>
        </p:txBody>
      </p:sp>
      <p:pic>
        <p:nvPicPr>
          <p:cNvPr id="92168" name="Picture 6" descr="j0336978[2]"/>
          <p:cNvPicPr>
            <a:picLocks noChangeAspect="1" noChangeArrowheads="1" noCrop="1"/>
          </p:cNvPicPr>
          <p:nvPr/>
        </p:nvPicPr>
        <p:blipFill>
          <a:blip r:embed="rId5" cstate="email"/>
          <a:srcRect/>
          <a:stretch>
            <a:fillRect/>
          </a:stretch>
        </p:blipFill>
        <p:spPr bwMode="auto">
          <a:xfrm>
            <a:off x="7467600" y="1524000"/>
            <a:ext cx="1219200" cy="1219200"/>
          </a:xfrm>
          <a:prstGeom prst="rect">
            <a:avLst/>
          </a:prstGeom>
          <a:noFill/>
          <a:ln w="9525">
            <a:noFill/>
            <a:miter lim="800000"/>
            <a:headEnd/>
            <a:tailEnd/>
          </a:ln>
        </p:spPr>
      </p:pic>
      <p:sp>
        <p:nvSpPr>
          <p:cNvPr id="67" name="WordArt 22"/>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68" name="WordArt 23"/>
          <p:cNvSpPr>
            <a:spLocks noChangeArrowheads="1" noChangeShapeType="1" noTextEdit="1"/>
          </p:cNvSpPr>
          <p:nvPr/>
        </p:nvSpPr>
        <p:spPr bwMode="auto">
          <a:xfrm>
            <a:off x="7620000"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1</a:t>
            </a:r>
          </a:p>
        </p:txBody>
      </p:sp>
      <p:sp>
        <p:nvSpPr>
          <p:cNvPr id="69" name="WordArt 24"/>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2</a:t>
            </a:r>
          </a:p>
        </p:txBody>
      </p:sp>
      <p:sp>
        <p:nvSpPr>
          <p:cNvPr id="70" name="WordArt 25"/>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3</a:t>
            </a:r>
          </a:p>
        </p:txBody>
      </p:sp>
      <p:sp>
        <p:nvSpPr>
          <p:cNvPr id="71" name="WordArt 26"/>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4</a:t>
            </a:r>
          </a:p>
        </p:txBody>
      </p:sp>
      <p:sp>
        <p:nvSpPr>
          <p:cNvPr id="72" name="WordArt 27"/>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5</a:t>
            </a:r>
          </a:p>
        </p:txBody>
      </p:sp>
      <p:sp>
        <p:nvSpPr>
          <p:cNvPr id="73" name="WordArt 28"/>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6</a:t>
            </a:r>
          </a:p>
        </p:txBody>
      </p:sp>
      <p:sp>
        <p:nvSpPr>
          <p:cNvPr id="74" name="WordArt 29"/>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7</a:t>
            </a:r>
          </a:p>
        </p:txBody>
      </p:sp>
      <p:sp>
        <p:nvSpPr>
          <p:cNvPr id="75" name="WordArt 30"/>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8</a:t>
            </a:r>
          </a:p>
        </p:txBody>
      </p:sp>
      <p:sp>
        <p:nvSpPr>
          <p:cNvPr id="76" name="WordArt 31"/>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9</a:t>
            </a:r>
          </a:p>
        </p:txBody>
      </p:sp>
      <p:sp>
        <p:nvSpPr>
          <p:cNvPr id="77" name="WordArt 32"/>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78" name="WordArt 33"/>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1</a:t>
            </a:r>
          </a:p>
        </p:txBody>
      </p:sp>
      <p:sp>
        <p:nvSpPr>
          <p:cNvPr id="79" name="WordArt 34"/>
          <p:cNvSpPr>
            <a:spLocks noChangeArrowheads="1" noChangeShapeType="1" noTextEdit="1"/>
          </p:cNvSpPr>
          <p:nvPr/>
        </p:nvSpPr>
        <p:spPr bwMode="auto">
          <a:xfrm>
            <a:off x="8029575"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80" name="WordArt 35"/>
          <p:cNvSpPr>
            <a:spLocks noChangeArrowheads="1" noChangeShapeType="1" noTextEdit="1"/>
          </p:cNvSpPr>
          <p:nvPr/>
        </p:nvSpPr>
        <p:spPr bwMode="auto">
          <a:xfrm>
            <a:off x="7620000" y="1898650"/>
            <a:ext cx="371475" cy="638175"/>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latin typeface="Arial"/>
                <a:cs typeface="Arial"/>
              </a:rPr>
              <a:t>0</a:t>
            </a:r>
          </a:p>
        </p:txBody>
      </p:sp>
      <p:sp>
        <p:nvSpPr>
          <p:cNvPr id="85" name="Oval 40"/>
          <p:cNvSpPr>
            <a:spLocks noChangeArrowheads="1"/>
          </p:cNvSpPr>
          <p:nvPr/>
        </p:nvSpPr>
        <p:spPr bwMode="auto">
          <a:xfrm>
            <a:off x="7486650" y="1614488"/>
            <a:ext cx="1143000" cy="1143000"/>
          </a:xfrm>
          <a:prstGeom prst="ellipse">
            <a:avLst/>
          </a:prstGeom>
          <a:noFill/>
          <a:ln w="76200" cmpd="tri">
            <a:solidFill>
              <a:srgbClr val="0099FF"/>
            </a:solidFill>
            <a:round/>
            <a:headEnd/>
            <a:tailEnd/>
          </a:ln>
        </p:spPr>
        <p:txBody>
          <a:bodyPr wrap="none" anchor="ctr"/>
          <a:lstStyle/>
          <a:p>
            <a:pPr algn="ctr" eaLnBrk="1" hangingPunct="1"/>
            <a:endParaRPr lang="vi-VN" altLang="vi-VN">
              <a:solidFill>
                <a:srgbClr val="000000"/>
              </a:solidFill>
            </a:endParaRPr>
          </a:p>
        </p:txBody>
      </p:sp>
      <p:pic>
        <p:nvPicPr>
          <p:cNvPr id="92184" name="Picture 8" descr="roedblomst017"/>
          <p:cNvPicPr>
            <a:picLocks noChangeAspect="1" noChangeArrowheads="1" noCrop="1"/>
          </p:cNvPicPr>
          <p:nvPr/>
        </p:nvPicPr>
        <p:blipFill>
          <a:blip r:embed="rId6" cstate="email"/>
          <a:srcRect/>
          <a:stretch>
            <a:fillRect/>
          </a:stretch>
        </p:blipFill>
        <p:spPr bwMode="auto">
          <a:xfrm>
            <a:off x="3276600" y="5105400"/>
            <a:ext cx="4865688" cy="1371600"/>
          </a:xfrm>
          <a:prstGeom prst="rect">
            <a:avLst/>
          </a:prstGeom>
          <a:noFill/>
          <a:ln w="9525">
            <a:noFill/>
            <a:miter lim="800000"/>
            <a:headEnd/>
            <a:tailEnd/>
          </a:ln>
        </p:spPr>
      </p:pic>
      <p:pic>
        <p:nvPicPr>
          <p:cNvPr id="92185" name="Picture 9" descr="kids01"/>
          <p:cNvPicPr>
            <a:picLocks noChangeAspect="1" noChangeArrowheads="1" noCrop="1"/>
          </p:cNvPicPr>
          <p:nvPr/>
        </p:nvPicPr>
        <p:blipFill>
          <a:blip r:embed="rId7" cstate="email"/>
          <a:srcRect/>
          <a:stretch>
            <a:fillRect/>
          </a:stretch>
        </p:blipFill>
        <p:spPr bwMode="auto">
          <a:xfrm>
            <a:off x="622300" y="5789613"/>
            <a:ext cx="2590800" cy="11191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checkerboard(across)">
                                      <p:cBhvr>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checkerboard(across)">
                                      <p:cBhvr>
                                        <p:cTn id="17" dur="500"/>
                                        <p:tgtEl>
                                          <p:spTgt spid="163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box(in)">
                                      <p:cBhvr>
                                        <p:cTn id="22" dur="500"/>
                                        <p:tgtEl>
                                          <p:spTgt spid="1639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 thanh 3.wav"/>
                                        </p:tgtEl>
                                      </p:cMediaNode>
                                    </p:audio>
                                  </p:subTnLst>
                                </p:cTn>
                              </p:par>
                            </p:childTnLst>
                          </p:cTn>
                        </p:par>
                        <p:par>
                          <p:cTn id="25" fill="hold" nodeType="afterGroup">
                            <p:stCondLst>
                              <p:cond delay="500"/>
                            </p:stCondLst>
                            <p:childTnLst>
                              <p:par>
                                <p:cTn id="26" presetID="3" presetClass="entr" presetSubtype="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am thanh 3.wav"/>
                                        </p:tgtEl>
                                      </p:cMediaNode>
                                    </p:audio>
                                  </p:subTnLst>
                                </p:cTn>
                              </p:par>
                              <p:par>
                                <p:cTn id="28" presetID="3" presetClass="entr" presetSubtype="0" fill="hold" grpId="0" nodeType="withEffect">
                                  <p:stCondLst>
                                    <p:cond delay="0"/>
                                  </p:stCondLst>
                                  <p:childTnLst>
                                    <p:set>
                                      <p:cBhvr>
                                        <p:cTn id="29"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par>
                                <p:cTn id="30" presetID="11" presetClass="entr" presetSubtype="0" fill="hold" grpId="0" nodeType="withEffect">
                                  <p:stCondLst>
                                    <p:cond delay="0"/>
                                  </p:stCondLst>
                                  <p:childTnLst>
                                    <p:set>
                                      <p:cBhvr>
                                        <p:cTn id="31" dur="1000">
                                          <p:stCondLst>
                                            <p:cond delay="0"/>
                                          </p:stCondLst>
                                        </p:cTn>
                                        <p:tgtEl>
                                          <p:spTgt spid="77"/>
                                        </p:tgtEl>
                                        <p:attrNameLst>
                                          <p:attrName>style.visibility</p:attrName>
                                        </p:attrNameLst>
                                      </p:cBhvr>
                                      <p:to>
                                        <p:strVal val="visible"/>
                                      </p:to>
                                    </p:set>
                                  </p:childTnLst>
                                </p:cTn>
                              </p:par>
                            </p:childTnLst>
                          </p:cTn>
                        </p:par>
                        <p:par>
                          <p:cTn id="32" fill="hold" nodeType="afterGroup">
                            <p:stCondLst>
                              <p:cond delay="1500"/>
                            </p:stCondLst>
                            <p:childTnLst>
                              <p:par>
                                <p:cTn id="33" presetID="3" presetClass="exit" presetSubtype="0" fill="hold" grpId="1" nodeType="afterEffect">
                                  <p:stCondLst>
                                    <p:cond delay="0"/>
                                  </p:stCondLst>
                                  <p:childTnLst>
                                    <p:set>
                                      <p:cBhvr>
                                        <p:cTn id="34" dur="1" fill="hold">
                                          <p:stCondLst>
                                            <p:cond delay="0"/>
                                          </p:stCondLst>
                                        </p:cTn>
                                        <p:tgtEl>
                                          <p:spTgt spid="68"/>
                                        </p:tgtEl>
                                        <p:attrNameLst>
                                          <p:attrName>style.visibility</p:attrName>
                                        </p:attrNameLst>
                                      </p:cBhvr>
                                      <p:to>
                                        <p:strVal val="hidden"/>
                                      </p:to>
                                    </p:set>
                                  </p:childTnLst>
                                </p:cTn>
                              </p:par>
                              <p:par>
                                <p:cTn id="35" presetID="3" presetClass="exit" presetSubtype="0" fill="hold" grpId="1" nodeType="withEffect">
                                  <p:stCondLst>
                                    <p:cond delay="0"/>
                                  </p:stCondLst>
                                  <p:childTnLst>
                                    <p:set>
                                      <p:cBhvr>
                                        <p:cTn id="36" dur="1" fill="hold">
                                          <p:stCondLst>
                                            <p:cond delay="0"/>
                                          </p:stCondLst>
                                        </p:cTn>
                                        <p:tgtEl>
                                          <p:spTgt spid="79"/>
                                        </p:tgtEl>
                                        <p:attrNameLst>
                                          <p:attrName>style.visibility</p:attrName>
                                        </p:attrNameLst>
                                      </p:cBhvr>
                                      <p:to>
                                        <p:strVal val="hidden"/>
                                      </p:to>
                                    </p:set>
                                  </p:childTnLst>
                                </p:cTn>
                              </p:par>
                              <p:par>
                                <p:cTn id="37" presetID="3"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hammer.wav"/>
                                        </p:tgtEl>
                                      </p:cMediaNode>
                                    </p:audio>
                                  </p:subTnLst>
                                </p:cTn>
                              </p:par>
                              <p:par>
                                <p:cTn id="39" presetID="11" presetClass="entr" presetSubtype="0" fill="hold" grpId="0" nodeType="withEffect">
                                  <p:stCondLst>
                                    <p:cond delay="0"/>
                                  </p:stCondLst>
                                  <p:childTnLst>
                                    <p:set>
                                      <p:cBhvr>
                                        <p:cTn id="40" dur="1000">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hammer.wav"/>
                                        </p:tgtEl>
                                      </p:cMediaNode>
                                    </p:audio>
                                  </p:subTnLst>
                                </p:cTn>
                              </p:par>
                            </p:childTnLst>
                          </p:cTn>
                        </p:par>
                        <p:par>
                          <p:cTn id="41" fill="hold" nodeType="afterGroup">
                            <p:stCondLst>
                              <p:cond delay="2500"/>
                            </p:stCondLst>
                            <p:childTnLst>
                              <p:par>
                                <p:cTn id="42" presetID="11" presetClass="entr" presetSubtype="0" fill="hold" grpId="0" nodeType="afterEffect">
                                  <p:stCondLst>
                                    <p:cond delay="0"/>
                                  </p:stCondLst>
                                  <p:childTnLst>
                                    <p:set>
                                      <p:cBhvr>
                                        <p:cTn id="43" dur="1000">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childTnLst>
                          </p:cTn>
                        </p:par>
                        <p:par>
                          <p:cTn id="44" fill="hold" nodeType="afterGroup">
                            <p:stCondLst>
                              <p:cond delay="3500"/>
                            </p:stCondLst>
                            <p:childTnLst>
                              <p:par>
                                <p:cTn id="45" presetID="11" presetClass="entr" presetSubtype="0" fill="hold" grpId="0" nodeType="afterEffect">
                                  <p:stCondLst>
                                    <p:cond delay="0"/>
                                  </p:stCondLst>
                                  <p:childTnLst>
                                    <p:set>
                                      <p:cBhvr>
                                        <p:cTn id="46" dur="1000">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hammer.wav"/>
                                        </p:tgtEl>
                                      </p:cMediaNode>
                                    </p:audio>
                                  </p:subTnLst>
                                </p:cTn>
                              </p:par>
                            </p:childTnLst>
                          </p:cTn>
                        </p:par>
                        <p:par>
                          <p:cTn id="47" fill="hold" nodeType="afterGroup">
                            <p:stCondLst>
                              <p:cond delay="4500"/>
                            </p:stCondLst>
                            <p:childTnLst>
                              <p:par>
                                <p:cTn id="48" presetID="11" presetClass="entr" presetSubtype="0" fill="hold" grpId="0" nodeType="afterEffect">
                                  <p:stCondLst>
                                    <p:cond delay="0"/>
                                  </p:stCondLst>
                                  <p:childTnLst>
                                    <p:set>
                                      <p:cBhvr>
                                        <p:cTn id="49" dur="1000">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hammer.wav"/>
                                        </p:tgtEl>
                                      </p:cMediaNode>
                                    </p:audio>
                                  </p:subTnLst>
                                </p:cTn>
                              </p:par>
                            </p:childTnLst>
                          </p:cTn>
                        </p:par>
                        <p:par>
                          <p:cTn id="50" fill="hold" nodeType="afterGroup">
                            <p:stCondLst>
                              <p:cond delay="5500"/>
                            </p:stCondLst>
                            <p:childTnLst>
                              <p:par>
                                <p:cTn id="51" presetID="11" presetClass="entr" presetSubtype="0" fill="hold" grpId="0" nodeType="afterEffect">
                                  <p:stCondLst>
                                    <p:cond delay="0"/>
                                  </p:stCondLst>
                                  <p:childTnLst>
                                    <p:set>
                                      <p:cBhvr>
                                        <p:cTn id="52"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hammer.wav"/>
                                        </p:tgtEl>
                                      </p:cMediaNode>
                                    </p:audio>
                                  </p:subTnLst>
                                </p:cTn>
                              </p:par>
                            </p:childTnLst>
                          </p:cTn>
                        </p:par>
                        <p:par>
                          <p:cTn id="53" fill="hold" nodeType="afterGroup">
                            <p:stCondLst>
                              <p:cond delay="6500"/>
                            </p:stCondLst>
                            <p:childTnLst>
                              <p:par>
                                <p:cTn id="54" presetID="11" presetClass="entr" presetSubtype="0" fill="hold" grpId="0" nodeType="afterEffect">
                                  <p:stCondLst>
                                    <p:cond delay="0"/>
                                  </p:stCondLst>
                                  <p:childTnLst>
                                    <p:set>
                                      <p:cBhvr>
                                        <p:cTn id="55" dur="1000">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childTnLst>
                          </p:cTn>
                        </p:par>
                        <p:par>
                          <p:cTn id="56" fill="hold" nodeType="afterGroup">
                            <p:stCondLst>
                              <p:cond delay="7500"/>
                            </p:stCondLst>
                            <p:childTnLst>
                              <p:par>
                                <p:cTn id="57" presetID="11" presetClass="entr" presetSubtype="0" fill="hold" grpId="0" nodeType="afterEffect">
                                  <p:stCondLst>
                                    <p:cond delay="0"/>
                                  </p:stCondLst>
                                  <p:childTnLst>
                                    <p:set>
                                      <p:cBhvr>
                                        <p:cTn id="58" dur="1000">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hammer.wav"/>
                                        </p:tgtEl>
                                      </p:cMediaNode>
                                    </p:audio>
                                  </p:subTnLst>
                                </p:cTn>
                              </p:par>
                            </p:childTnLst>
                          </p:cTn>
                        </p:par>
                        <p:par>
                          <p:cTn id="59" fill="hold" nodeType="afterGroup">
                            <p:stCondLst>
                              <p:cond delay="8500"/>
                            </p:stCondLst>
                            <p:childTnLst>
                              <p:par>
                                <p:cTn id="60" presetID="11" presetClass="entr" presetSubtype="0" fill="hold" grpId="0" nodeType="afterEffect">
                                  <p:stCondLst>
                                    <p:cond delay="0"/>
                                  </p:stCondLst>
                                  <p:childTnLst>
                                    <p:set>
                                      <p:cBhvr>
                                        <p:cTn id="61" dur="1000">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hammer.wav"/>
                                        </p:tgtEl>
                                      </p:cMediaNode>
                                    </p:audio>
                                  </p:subTnLst>
                                </p:cTn>
                              </p:par>
                            </p:childTnLst>
                          </p:cTn>
                        </p:par>
                        <p:par>
                          <p:cTn id="62" fill="hold" nodeType="afterGroup">
                            <p:stCondLst>
                              <p:cond delay="9500"/>
                            </p:stCondLst>
                            <p:childTnLst>
                              <p:par>
                                <p:cTn id="63" presetID="11" presetClass="entr" presetSubtype="0" fill="hold" grpId="0" nodeType="afterEffect">
                                  <p:stCondLst>
                                    <p:cond delay="0"/>
                                  </p:stCondLst>
                                  <p:childTnLst>
                                    <p:set>
                                      <p:cBhvr>
                                        <p:cTn id="64" dur="1000">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hammer.wav"/>
                                        </p:tgtEl>
                                      </p:cMediaNode>
                                    </p:audio>
                                  </p:subTnLst>
                                </p:cTn>
                              </p:par>
                            </p:childTnLst>
                          </p:cTn>
                        </p:par>
                        <p:par>
                          <p:cTn id="65" fill="hold" nodeType="afterGroup">
                            <p:stCondLst>
                              <p:cond delay="10500"/>
                            </p:stCondLst>
                            <p:childTnLst>
                              <p:par>
                                <p:cTn id="66" presetID="3" presetClass="entr" presetSubtype="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4" name="am thanh 1.wav"/>
                                        </p:tgtEl>
                                      </p:cMediaNode>
                                    </p:audio>
                                  </p:subTnLst>
                                </p:cTn>
                              </p:par>
                            </p:childTnLst>
                          </p:cTn>
                        </p:par>
                        <p:par>
                          <p:cTn id="68" fill="hold" nodeType="afterGroup">
                            <p:stCondLst>
                              <p:cond delay="10500"/>
                            </p:stCondLst>
                            <p:childTnLst>
                              <p:par>
                                <p:cTn id="69" presetID="10" presetClass="exit" presetSubtype="0" fill="hold" grpId="1" nodeType="afterEffect">
                                  <p:stCondLst>
                                    <p:cond delay="0"/>
                                  </p:stCondLst>
                                  <p:childTnLst>
                                    <p:animEffect transition="out" filter="fade">
                                      <p:cBhvr>
                                        <p:cTn id="70" dur="2000"/>
                                        <p:tgtEl>
                                          <p:spTgt spid="67"/>
                                        </p:tgtEl>
                                      </p:cBhvr>
                                    </p:animEffect>
                                    <p:set>
                                      <p:cBhvr>
                                        <p:cTn id="71" dur="1" fill="hold">
                                          <p:stCondLst>
                                            <p:cond delay="1999"/>
                                          </p:stCondLst>
                                        </p:cTn>
                                        <p:tgtEl>
                                          <p:spTgt spid="67"/>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2000"/>
                                        <p:tgtEl>
                                          <p:spTgt spid="68"/>
                                        </p:tgtEl>
                                      </p:cBhvr>
                                    </p:animEffect>
                                    <p:set>
                                      <p:cBhvr>
                                        <p:cTn id="74" dur="1" fill="hold">
                                          <p:stCondLst>
                                            <p:cond delay="1999"/>
                                          </p:stCondLst>
                                        </p:cTn>
                                        <p:tgtEl>
                                          <p:spTgt spid="6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69"/>
                                        </p:tgtEl>
                                      </p:cBhvr>
                                    </p:animEffect>
                                    <p:set>
                                      <p:cBhvr>
                                        <p:cTn id="77" dur="1" fill="hold">
                                          <p:stCondLst>
                                            <p:cond delay="1999"/>
                                          </p:stCondLst>
                                        </p:cTn>
                                        <p:tgtEl>
                                          <p:spTgt spid="6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70"/>
                                        </p:tgtEl>
                                      </p:cBhvr>
                                    </p:animEffect>
                                    <p:set>
                                      <p:cBhvr>
                                        <p:cTn id="80" dur="1" fill="hold">
                                          <p:stCondLst>
                                            <p:cond delay="1999"/>
                                          </p:stCondLst>
                                        </p:cTn>
                                        <p:tgtEl>
                                          <p:spTgt spid="70"/>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71"/>
                                        </p:tgtEl>
                                      </p:cBhvr>
                                    </p:animEffect>
                                    <p:set>
                                      <p:cBhvr>
                                        <p:cTn id="83" dur="1" fill="hold">
                                          <p:stCondLst>
                                            <p:cond delay="1999"/>
                                          </p:stCondLst>
                                        </p:cTn>
                                        <p:tgtEl>
                                          <p:spTgt spid="7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72"/>
                                        </p:tgtEl>
                                      </p:cBhvr>
                                    </p:animEffect>
                                    <p:set>
                                      <p:cBhvr>
                                        <p:cTn id="86" dur="1" fill="hold">
                                          <p:stCondLst>
                                            <p:cond delay="1999"/>
                                          </p:stCondLst>
                                        </p:cTn>
                                        <p:tgtEl>
                                          <p:spTgt spid="7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73"/>
                                        </p:tgtEl>
                                      </p:cBhvr>
                                    </p:animEffect>
                                    <p:set>
                                      <p:cBhvr>
                                        <p:cTn id="89" dur="1" fill="hold">
                                          <p:stCondLst>
                                            <p:cond delay="1999"/>
                                          </p:stCondLst>
                                        </p:cTn>
                                        <p:tgtEl>
                                          <p:spTgt spid="7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74"/>
                                        </p:tgtEl>
                                      </p:cBhvr>
                                    </p:animEffect>
                                    <p:set>
                                      <p:cBhvr>
                                        <p:cTn id="92" dur="1" fill="hold">
                                          <p:stCondLst>
                                            <p:cond delay="1999"/>
                                          </p:stCondLst>
                                        </p:cTn>
                                        <p:tgtEl>
                                          <p:spTgt spid="7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2000"/>
                                        <p:tgtEl>
                                          <p:spTgt spid="75"/>
                                        </p:tgtEl>
                                      </p:cBhvr>
                                    </p:animEffect>
                                    <p:set>
                                      <p:cBhvr>
                                        <p:cTn id="95" dur="1" fill="hold">
                                          <p:stCondLst>
                                            <p:cond delay="1999"/>
                                          </p:stCondLst>
                                        </p:cTn>
                                        <p:tgtEl>
                                          <p:spTgt spid="75"/>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2000"/>
                                        <p:tgtEl>
                                          <p:spTgt spid="76"/>
                                        </p:tgtEl>
                                      </p:cBhvr>
                                    </p:animEffect>
                                    <p:set>
                                      <p:cBhvr>
                                        <p:cTn id="98" dur="1" fill="hold">
                                          <p:stCondLst>
                                            <p:cond delay="1999"/>
                                          </p:stCondLst>
                                        </p:cTn>
                                        <p:tgtEl>
                                          <p:spTgt spid="76"/>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2000"/>
                                        <p:tgtEl>
                                          <p:spTgt spid="77"/>
                                        </p:tgtEl>
                                      </p:cBhvr>
                                    </p:animEffect>
                                    <p:set>
                                      <p:cBhvr>
                                        <p:cTn id="101" dur="1" fill="hold">
                                          <p:stCondLst>
                                            <p:cond delay="1999"/>
                                          </p:stCondLst>
                                        </p:cTn>
                                        <p:tgtEl>
                                          <p:spTgt spid="77"/>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2000"/>
                                        <p:tgtEl>
                                          <p:spTgt spid="78"/>
                                        </p:tgtEl>
                                      </p:cBhvr>
                                    </p:animEffect>
                                    <p:set>
                                      <p:cBhvr>
                                        <p:cTn id="104" dur="1" fill="hold">
                                          <p:stCondLst>
                                            <p:cond delay="1999"/>
                                          </p:stCondLst>
                                        </p:cTn>
                                        <p:tgtEl>
                                          <p:spTgt spid="78"/>
                                        </p:tgtEl>
                                        <p:attrNameLst>
                                          <p:attrName>style.visibility</p:attrName>
                                        </p:attrNameLst>
                                      </p:cBhvr>
                                      <p:to>
                                        <p:strVal val="hidden"/>
                                      </p:to>
                                    </p:set>
                                  </p:childTnLst>
                                </p:cTn>
                              </p:par>
                              <p:par>
                                <p:cTn id="105" presetID="10" presetClass="exit" presetSubtype="0" fill="hold" grpId="2" nodeType="withEffect">
                                  <p:stCondLst>
                                    <p:cond delay="0"/>
                                  </p:stCondLst>
                                  <p:childTnLst>
                                    <p:animEffect transition="out" filter="fade">
                                      <p:cBhvr>
                                        <p:cTn id="106" dur="2000"/>
                                        <p:tgtEl>
                                          <p:spTgt spid="79"/>
                                        </p:tgtEl>
                                      </p:cBhvr>
                                    </p:animEffect>
                                    <p:set>
                                      <p:cBhvr>
                                        <p:cTn id="107" dur="1" fill="hold">
                                          <p:stCondLst>
                                            <p:cond delay="1999"/>
                                          </p:stCondLst>
                                        </p:cTn>
                                        <p:tgtEl>
                                          <p:spTgt spid="79"/>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80"/>
                                        </p:tgtEl>
                                      </p:cBhvr>
                                    </p:animEffect>
                                    <p:set>
                                      <p:cBhvr>
                                        <p:cTn id="110" dur="1" fill="hold">
                                          <p:stCondLst>
                                            <p:cond delay="1999"/>
                                          </p:stCondLst>
                                        </p:cTn>
                                        <p:tgtEl>
                                          <p:spTgt spid="80"/>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85"/>
                                        </p:tgtEl>
                                      </p:cBhvr>
                                    </p:animEffect>
                                    <p:set>
                                      <p:cBhvr>
                                        <p:cTn id="113" dur="1" fill="hold">
                                          <p:stCondLst>
                                            <p:cond delay="1999"/>
                                          </p:stCondLst>
                                        </p:cTn>
                                        <p:tgtEl>
                                          <p:spTgt spid="85"/>
                                        </p:tgtEl>
                                        <p:attrNameLst>
                                          <p:attrName>style.visibility</p:attrName>
                                        </p:attrNameLst>
                                      </p:cBhvr>
                                      <p:to>
                                        <p:strVal val="hidden"/>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6387"/>
                                        </p:tgtEl>
                                        <p:attrNameLst>
                                          <p:attrName>style.visibility</p:attrName>
                                        </p:attrNameLst>
                                      </p:cBhvr>
                                      <p:to>
                                        <p:strVal val="visible"/>
                                      </p:to>
                                    </p:set>
                                    <p:animEffect transition="in" filter="fade">
                                      <p:cBhvr>
                                        <p:cTn id="118" dur="2000"/>
                                        <p:tgtEl>
                                          <p:spTgt spid="16387"/>
                                        </p:tgtEl>
                                      </p:cBhvr>
                                    </p:animEffect>
                                    <p:anim calcmode="lin" valueType="num">
                                      <p:cBhvr>
                                        <p:cTn id="119" dur="2000" fill="hold"/>
                                        <p:tgtEl>
                                          <p:spTgt spid="16387"/>
                                        </p:tgtEl>
                                        <p:attrNameLst>
                                          <p:attrName>style.rotation</p:attrName>
                                        </p:attrNameLst>
                                      </p:cBhvr>
                                      <p:tavLst>
                                        <p:tav tm="0">
                                          <p:val>
                                            <p:fltVal val="720"/>
                                          </p:val>
                                        </p:tav>
                                        <p:tav tm="100000">
                                          <p:val>
                                            <p:fltVal val="0"/>
                                          </p:val>
                                        </p:tav>
                                      </p:tavLst>
                                    </p:anim>
                                    <p:anim calcmode="lin" valueType="num">
                                      <p:cBhvr>
                                        <p:cTn id="120" dur="2000" fill="hold"/>
                                        <p:tgtEl>
                                          <p:spTgt spid="16387"/>
                                        </p:tgtEl>
                                        <p:attrNameLst>
                                          <p:attrName>ppt_h</p:attrName>
                                        </p:attrNameLst>
                                      </p:cBhvr>
                                      <p:tavLst>
                                        <p:tav tm="0">
                                          <p:val>
                                            <p:fltVal val="0"/>
                                          </p:val>
                                        </p:tav>
                                        <p:tav tm="100000">
                                          <p:val>
                                            <p:strVal val="#ppt_h"/>
                                          </p:val>
                                        </p:tav>
                                      </p:tavLst>
                                    </p:anim>
                                    <p:anim calcmode="lin" valueType="num">
                                      <p:cBhvr>
                                        <p:cTn id="121" dur="2000" fill="hold"/>
                                        <p:tgtEl>
                                          <p:spTgt spid="1638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p:bldP spid="16389" grpId="0"/>
      <p:bldP spid="16390" grpId="0"/>
      <p:bldP spid="16391" grpId="0"/>
      <p:bldP spid="67" grpId="0" animBg="1"/>
      <p:bldP spid="67" grpId="1" animBg="1"/>
      <p:bldP spid="68" grpId="0" animBg="1"/>
      <p:bldP spid="68" grpId="1" animBg="1"/>
      <p:bldP spid="68" grpId="2"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79" grpId="2" animBg="1"/>
      <p:bldP spid="80" grpId="0" animBg="1"/>
      <p:bldP spid="80" grpId="1" animBg="1"/>
      <p:bldP spid="85" grpId="0" animBg="1"/>
      <p:bldP spid="8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vi-VN" altLang="vi-VN" smtClean="0">
              <a:latin typeface="Calibri" panose="020F0502020204030204" pitchFamily="34" charset="0"/>
            </a:endParaRPr>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857250"/>
            <a:ext cx="9086850" cy="5143500"/>
          </a:xfrm>
        </p:spPr>
      </p:pic>
      <p:sp>
        <p:nvSpPr>
          <p:cNvPr id="7" name="TextBox 6"/>
          <p:cNvSpPr txBox="1"/>
          <p:nvPr/>
        </p:nvSpPr>
        <p:spPr>
          <a:xfrm>
            <a:off x="1085221" y="1981200"/>
            <a:ext cx="7555611" cy="2446824"/>
          </a:xfrm>
          <a:prstGeom prst="rect">
            <a:avLst/>
          </a:prstGeom>
          <a:noFill/>
        </p:spPr>
        <p:txBody>
          <a:bodyPr wrap="square" rtlCol="0">
            <a:spAutoFit/>
          </a:bodyPr>
          <a:lstStyle/>
          <a:p>
            <a:pPr algn="ctr"/>
            <a:r>
              <a:rPr lang="en-US" sz="4500" b="1" dirty="0" err="1">
                <a:solidFill>
                  <a:srgbClr val="FF0000"/>
                </a:solidFill>
                <a:latin typeface="Times New Roman" panose="02020603050405020304" pitchFamily="18" charset="0"/>
                <a:cs typeface="Times New Roman" panose="02020603050405020304" pitchFamily="18" charset="0"/>
              </a:rPr>
              <a:t>Hoạt</a:t>
            </a:r>
            <a:r>
              <a:rPr lang="en-US" sz="4500" b="1" dirty="0">
                <a:solidFill>
                  <a:srgbClr val="FF0000"/>
                </a:solidFill>
                <a:latin typeface="Times New Roman" panose="02020603050405020304" pitchFamily="18" charset="0"/>
                <a:cs typeface="Times New Roman" panose="02020603050405020304" pitchFamily="18" charset="0"/>
              </a:rPr>
              <a:t> </a:t>
            </a:r>
            <a:r>
              <a:rPr lang="en-US" sz="4500" b="1" dirty="0" err="1">
                <a:solidFill>
                  <a:srgbClr val="FF0000"/>
                </a:solidFill>
                <a:latin typeface="Times New Roman" panose="02020603050405020304" pitchFamily="18" charset="0"/>
                <a:cs typeface="Times New Roman" panose="02020603050405020304" pitchFamily="18" charset="0"/>
              </a:rPr>
              <a:t>động</a:t>
            </a:r>
            <a:r>
              <a:rPr lang="en-US" sz="4500" b="1" dirty="0">
                <a:solidFill>
                  <a:srgbClr val="FF0000"/>
                </a:solidFill>
                <a:latin typeface="Times New Roman" panose="02020603050405020304" pitchFamily="18" charset="0"/>
                <a:cs typeface="Times New Roman" panose="02020603050405020304" pitchFamily="18" charset="0"/>
              </a:rPr>
              <a:t> </a:t>
            </a:r>
            <a:r>
              <a:rPr lang="en-US" sz="4500" b="1" dirty="0" err="1">
                <a:solidFill>
                  <a:srgbClr val="FF0000"/>
                </a:solidFill>
                <a:latin typeface="Times New Roman" panose="02020603050405020304" pitchFamily="18" charset="0"/>
                <a:cs typeface="Times New Roman" panose="02020603050405020304" pitchFamily="18" charset="0"/>
              </a:rPr>
              <a:t>tiếp</a:t>
            </a:r>
            <a:r>
              <a:rPr lang="en-US" sz="4500" b="1" dirty="0">
                <a:solidFill>
                  <a:srgbClr val="FF0000"/>
                </a:solidFill>
                <a:latin typeface="Times New Roman" panose="02020603050405020304" pitchFamily="18" charset="0"/>
                <a:cs typeface="Times New Roman" panose="02020603050405020304" pitchFamily="18" charset="0"/>
              </a:rPr>
              <a:t> </a:t>
            </a:r>
            <a:r>
              <a:rPr lang="en-US" sz="4500" b="1" dirty="0" err="1">
                <a:solidFill>
                  <a:srgbClr val="FF0000"/>
                </a:solidFill>
                <a:latin typeface="Times New Roman" panose="02020603050405020304" pitchFamily="18" charset="0"/>
                <a:cs typeface="Times New Roman" panose="02020603050405020304" pitchFamily="18" charset="0"/>
              </a:rPr>
              <a:t>nối</a:t>
            </a:r>
            <a:endParaRPr lang="en-US" sz="4500" b="1" dirty="0">
              <a:solidFill>
                <a:srgbClr val="FF0000"/>
              </a:solidFill>
              <a:latin typeface="Times New Roman" panose="02020603050405020304" pitchFamily="18" charset="0"/>
              <a:cs typeface="Times New Roman" panose="02020603050405020304" pitchFamily="18" charset="0"/>
            </a:endParaRPr>
          </a:p>
          <a:p>
            <a:pPr algn="ct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chuẩn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tuần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sau</a:t>
            </a:r>
            <a:r>
              <a:rPr lang="en-US" sz="3600" b="1" dirty="0" smtClean="0">
                <a:solidFill>
                  <a:srgbClr val="FF0000"/>
                </a:solidFill>
                <a:latin typeface="Times New Roman" panose="02020603050405020304" pitchFamily="18" charset="0"/>
                <a:cs typeface="Times New Roman" panose="02020603050405020304" pitchFamily="18" charset="0"/>
              </a:rPr>
              <a:t>:</a:t>
            </a:r>
          </a:p>
          <a:p>
            <a:pPr algn="ctr"/>
            <a:r>
              <a:rPr lang="en-US" sz="3600" b="1" dirty="0" err="1" smtClean="0">
                <a:solidFill>
                  <a:srgbClr val="FF0000"/>
                </a:solidFill>
                <a:latin typeface="Times New Roman" panose="02020603050405020304" pitchFamily="18" charset="0"/>
                <a:cs typeface="Times New Roman" panose="02020603050405020304" pitchFamily="18" charset="0"/>
              </a:rPr>
              <a:t>Nhà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ảo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thuật</a:t>
            </a:r>
            <a:endParaRPr lang="en-US" sz="3600" b="1" dirty="0">
              <a:solidFill>
                <a:srgbClr val="FF0000"/>
              </a:solidFill>
              <a:latin typeface="Times New Roman" panose="02020603050405020304" pitchFamily="18" charset="0"/>
              <a:cs typeface="Times New Roman" panose="02020603050405020304" pitchFamily="18" charset="0"/>
            </a:endParaRPr>
          </a:p>
          <a:p>
            <a:pPr algn="ct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286" y="859252"/>
            <a:ext cx="1285875" cy="1285875"/>
          </a:xfrm>
          <a:prstGeom prst="rect">
            <a:avLst/>
          </a:prstGeom>
        </p:spPr>
      </p:pic>
    </p:spTree>
    <p:extLst>
      <p:ext uri="{BB962C8B-B14F-4D97-AF65-F5344CB8AC3E}">
        <p14:creationId xmlns:p14="http://schemas.microsoft.com/office/powerpoint/2010/main" val="36516887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2" name="Text Box 8"/>
          <p:cNvSpPr txBox="1">
            <a:spLocks noChangeArrowheads="1"/>
          </p:cNvSpPr>
          <p:nvPr/>
        </p:nvSpPr>
        <p:spPr bwMode="auto">
          <a:xfrm>
            <a:off x="396875" y="1481138"/>
            <a:ext cx="7467600" cy="522287"/>
          </a:xfrm>
          <a:prstGeom prst="rect">
            <a:avLst/>
          </a:prstGeom>
          <a:noFill/>
          <a:ln w="9525">
            <a:noFill/>
            <a:miter lim="800000"/>
            <a:headEnd/>
            <a:tailEnd/>
          </a:ln>
        </p:spPr>
        <p:txBody>
          <a:bodyPr>
            <a:spAutoFit/>
          </a:bodyPr>
          <a:lstStyle/>
          <a:p>
            <a:pPr>
              <a:spcBef>
                <a:spcPct val="50000"/>
              </a:spcBef>
            </a:pPr>
            <a:r>
              <a:rPr lang="en-US" altLang="vi-VN" sz="2800" b="1">
                <a:solidFill>
                  <a:srgbClr val="FF0000"/>
                </a:solidFill>
                <a:latin typeface="Times New Roman" pitchFamily="18" charset="0"/>
                <a:cs typeface="Times New Roman" pitchFamily="18" charset="0"/>
              </a:rPr>
              <a:t>HS 2: Đọc đoạn 4 bài nhà bác học và bà cụ</a:t>
            </a:r>
          </a:p>
        </p:txBody>
      </p:sp>
      <p:sp>
        <p:nvSpPr>
          <p:cNvPr id="67593" name="Text Box 9"/>
          <p:cNvSpPr txBox="1">
            <a:spLocks noChangeArrowheads="1"/>
          </p:cNvSpPr>
          <p:nvPr/>
        </p:nvSpPr>
        <p:spPr bwMode="auto">
          <a:xfrm>
            <a:off x="381000" y="1981200"/>
            <a:ext cx="8001000" cy="523875"/>
          </a:xfrm>
          <a:prstGeom prst="rect">
            <a:avLst/>
          </a:prstGeom>
          <a:noFill/>
          <a:ln w="9525">
            <a:noFill/>
            <a:miter lim="800000"/>
            <a:headEnd/>
            <a:tailEnd/>
          </a:ln>
        </p:spPr>
        <p:txBody>
          <a:bodyPr>
            <a:spAutoFit/>
          </a:bodyPr>
          <a:lstStyle/>
          <a:p>
            <a:pPr>
              <a:spcBef>
                <a:spcPct val="50000"/>
              </a:spcBef>
            </a:pPr>
            <a:r>
              <a:rPr lang="en-US" altLang="vi-VN" sz="2800" b="1">
                <a:solidFill>
                  <a:srgbClr val="0070C0"/>
                </a:solidFill>
                <a:latin typeface="Times New Roman" pitchFamily="18" charset="0"/>
                <a:cs typeface="Times New Roman" pitchFamily="18" charset="0"/>
              </a:rPr>
              <a:t>Nhờ đâu mà mong ước của bà cụ được thực hiện?</a:t>
            </a:r>
          </a:p>
        </p:txBody>
      </p:sp>
      <p:sp>
        <p:nvSpPr>
          <p:cNvPr id="67599" name="Rectangle 15"/>
          <p:cNvSpPr>
            <a:spLocks noChangeArrowheads="1"/>
          </p:cNvSpPr>
          <p:nvPr/>
        </p:nvSpPr>
        <p:spPr bwMode="auto">
          <a:xfrm>
            <a:off x="1539875" y="2667000"/>
            <a:ext cx="5181600" cy="3048000"/>
          </a:xfrm>
          <a:prstGeom prst="rect">
            <a:avLst/>
          </a:prstGeom>
          <a:solidFill>
            <a:srgbClr val="FFFF00"/>
          </a:solidFill>
          <a:ln w="9525" algn="ctr">
            <a:solidFill>
              <a:schemeClr val="tx1"/>
            </a:solidFill>
            <a:miter lim="800000"/>
            <a:headEnd/>
            <a:tailEnd/>
          </a:ln>
        </p:spPr>
        <p:txBody>
          <a:bodyPr wrap="none" anchor="ctr"/>
          <a:lstStyle/>
          <a:p>
            <a:pPr algn="just"/>
            <a:r>
              <a:rPr lang="en-US" altLang="vi-VN" sz="3200" b="1">
                <a:solidFill>
                  <a:srgbClr val="0066CC"/>
                </a:solidFill>
                <a:latin typeface="Times New Roman" pitchFamily="18" charset="0"/>
                <a:cs typeface="Times New Roman" pitchFamily="18" charset="0"/>
              </a:rPr>
              <a:t>Nhờ óc sáng tạo kỳ diệu,</a:t>
            </a:r>
          </a:p>
          <a:p>
            <a:pPr algn="just"/>
            <a:r>
              <a:rPr lang="en-US" altLang="vi-VN" sz="3200" b="1">
                <a:solidFill>
                  <a:srgbClr val="0066CC"/>
                </a:solidFill>
                <a:latin typeface="Times New Roman" pitchFamily="18" charset="0"/>
                <a:cs typeface="Times New Roman" pitchFamily="18" charset="0"/>
              </a:rPr>
              <a:t>nhờ sự quan tâm đến con </a:t>
            </a:r>
          </a:p>
          <a:p>
            <a:pPr algn="just"/>
            <a:r>
              <a:rPr lang="en-US" altLang="vi-VN" sz="3200" b="1">
                <a:solidFill>
                  <a:srgbClr val="0066CC"/>
                </a:solidFill>
                <a:latin typeface="Times New Roman" pitchFamily="18" charset="0"/>
                <a:cs typeface="Times New Roman" pitchFamily="18" charset="0"/>
              </a:rPr>
              <a:t>người và lao động miệt mài </a:t>
            </a:r>
          </a:p>
          <a:p>
            <a:pPr algn="just"/>
            <a:r>
              <a:rPr lang="en-US" altLang="vi-VN" sz="3200" b="1">
                <a:solidFill>
                  <a:srgbClr val="0066CC"/>
                </a:solidFill>
                <a:latin typeface="Times New Roman" pitchFamily="18" charset="0"/>
                <a:cs typeface="Times New Roman" pitchFamily="18" charset="0"/>
              </a:rPr>
              <a:t>của nhà bác học để thực </a:t>
            </a:r>
          </a:p>
          <a:p>
            <a:pPr algn="just"/>
            <a:r>
              <a:rPr lang="en-US" altLang="vi-VN" sz="3200" b="1">
                <a:solidFill>
                  <a:srgbClr val="0066CC"/>
                </a:solidFill>
                <a:latin typeface="Times New Roman" pitchFamily="18" charset="0"/>
                <a:cs typeface="Times New Roman" pitchFamily="18" charset="0"/>
              </a:rPr>
              <a:t>hiện bằng được lời hứa.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92"/>
                                        </p:tgtEl>
                                        <p:attrNameLst>
                                          <p:attrName>style.visibility</p:attrName>
                                        </p:attrNameLst>
                                      </p:cBhvr>
                                      <p:to>
                                        <p:strVal val="visible"/>
                                      </p:to>
                                    </p:set>
                                    <p:animEffect transition="in" filter="box(in)">
                                      <p:cBhvr>
                                        <p:cTn id="7" dur="500"/>
                                        <p:tgtEl>
                                          <p:spTgt spid="675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7593"/>
                                        </p:tgtEl>
                                        <p:attrNameLst>
                                          <p:attrName>style.visibility</p:attrName>
                                        </p:attrNameLst>
                                      </p:cBhvr>
                                      <p:to>
                                        <p:strVal val="visible"/>
                                      </p:to>
                                    </p:set>
                                    <p:animEffect transition="in" filter="box(in)">
                                      <p:cBhvr>
                                        <p:cTn id="12" dur="500"/>
                                        <p:tgtEl>
                                          <p:spTgt spid="675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7599"/>
                                        </p:tgtEl>
                                        <p:attrNameLst>
                                          <p:attrName>style.visibility</p:attrName>
                                        </p:attrNameLst>
                                      </p:cBhvr>
                                      <p:to>
                                        <p:strVal val="visible"/>
                                      </p:to>
                                    </p:set>
                                    <p:animEffect transition="in" filter="box(in)">
                                      <p:cBhvr>
                                        <p:cTn id="17" dur="500"/>
                                        <p:tgtEl>
                                          <p:spTgt spid="67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2" grpId="0"/>
      <p:bldP spid="67593" grpId="0"/>
      <p:bldP spid="675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3917950" y="687388"/>
            <a:ext cx="1609725" cy="584200"/>
          </a:xfrm>
          <a:prstGeom prst="rect">
            <a:avLst/>
          </a:prstGeom>
          <a:noFill/>
          <a:ln w="9525">
            <a:noFill/>
            <a:miter lim="800000"/>
            <a:headEnd/>
            <a:tailEnd/>
          </a:ln>
        </p:spPr>
        <p:txBody>
          <a:bodyPr wrap="none">
            <a:spAutoFit/>
          </a:bodyPr>
          <a:lstStyle/>
          <a:p>
            <a:r>
              <a:rPr lang="en-US" altLang="en-US" sz="3200" b="1">
                <a:solidFill>
                  <a:srgbClr val="000000"/>
                </a:solidFill>
                <a:latin typeface="Times New Roman" pitchFamily="18" charset="0"/>
                <a:cs typeface="Times New Roman" pitchFamily="18" charset="0"/>
              </a:rPr>
              <a:t>Tập đọc</a:t>
            </a:r>
          </a:p>
        </p:txBody>
      </p:sp>
      <p:sp>
        <p:nvSpPr>
          <p:cNvPr id="3" name="TextBox 2"/>
          <p:cNvSpPr txBox="1">
            <a:spLocks noChangeArrowheads="1"/>
          </p:cNvSpPr>
          <p:nvPr/>
        </p:nvSpPr>
        <p:spPr bwMode="auto">
          <a:xfrm>
            <a:off x="3843338" y="1236663"/>
            <a:ext cx="1684337" cy="646112"/>
          </a:xfrm>
          <a:prstGeom prst="rect">
            <a:avLst/>
          </a:prstGeom>
          <a:noFill/>
          <a:ln w="9525">
            <a:noFill/>
            <a:miter lim="800000"/>
            <a:headEnd/>
            <a:tailEnd/>
          </a:ln>
        </p:spPr>
        <p:txBody>
          <a:bodyPr wrap="none">
            <a:spAutoFit/>
          </a:bodyPr>
          <a:lstStyle/>
          <a:p>
            <a:r>
              <a:rPr lang="en-US" altLang="en-US" sz="3600" b="1">
                <a:solidFill>
                  <a:srgbClr val="FF0000"/>
                </a:solidFill>
                <a:latin typeface="Times New Roman" pitchFamily="18" charset="0"/>
                <a:cs typeface="Times New Roman" pitchFamily="18" charset="0"/>
              </a:rPr>
              <a:t>Cái cầu</a:t>
            </a:r>
          </a:p>
        </p:txBody>
      </p:sp>
      <p:sp>
        <p:nvSpPr>
          <p:cNvPr id="60420" name="TextBox 21"/>
          <p:cNvSpPr txBox="1">
            <a:spLocks noChangeArrowheads="1"/>
          </p:cNvSpPr>
          <p:nvPr/>
        </p:nvSpPr>
        <p:spPr bwMode="auto">
          <a:xfrm>
            <a:off x="1676400" y="104775"/>
            <a:ext cx="6553200" cy="584200"/>
          </a:xfrm>
          <a:prstGeom prst="rect">
            <a:avLst/>
          </a:prstGeom>
          <a:noFill/>
          <a:ln w="9525">
            <a:noFill/>
            <a:miter lim="800000"/>
            <a:headEnd/>
            <a:tailEnd/>
          </a:ln>
        </p:spPr>
        <p:txBody>
          <a:bodyPr>
            <a:spAutoFit/>
          </a:bodyPr>
          <a:lstStyle/>
          <a:p>
            <a:r>
              <a:rPr lang="en-US" altLang="vi-VN" sz="3200" b="1" dirty="0" err="1">
                <a:solidFill>
                  <a:srgbClr val="002060"/>
                </a:solidFill>
                <a:latin typeface="Times New Roman" pitchFamily="18" charset="0"/>
                <a:cs typeface="Times New Roman" pitchFamily="18" charset="0"/>
              </a:rPr>
              <a:t>Thứ</a:t>
            </a:r>
            <a:r>
              <a:rPr lang="en-US" altLang="vi-VN" sz="3200" b="1" dirty="0">
                <a:solidFill>
                  <a:srgbClr val="002060"/>
                </a:solidFill>
                <a:latin typeface="Times New Roman" pitchFamily="18" charset="0"/>
                <a:cs typeface="Times New Roman" pitchFamily="18" charset="0"/>
              </a:rPr>
              <a:t> </a:t>
            </a:r>
            <a:r>
              <a:rPr lang="en-US" altLang="vi-VN" sz="3200" b="1" dirty="0" err="1">
                <a:solidFill>
                  <a:srgbClr val="002060"/>
                </a:solidFill>
                <a:latin typeface="Times New Roman" pitchFamily="18" charset="0"/>
                <a:cs typeface="Times New Roman" pitchFamily="18" charset="0"/>
              </a:rPr>
              <a:t>tư</a:t>
            </a:r>
            <a:r>
              <a:rPr lang="en-US" altLang="vi-VN" sz="3200" b="1" dirty="0">
                <a:solidFill>
                  <a:srgbClr val="002060"/>
                </a:solidFill>
                <a:latin typeface="Times New Roman" pitchFamily="18" charset="0"/>
                <a:cs typeface="Times New Roman" pitchFamily="18" charset="0"/>
              </a:rPr>
              <a:t> </a:t>
            </a:r>
            <a:r>
              <a:rPr lang="en-US" altLang="vi-VN" sz="3200" b="1" dirty="0" err="1">
                <a:solidFill>
                  <a:srgbClr val="002060"/>
                </a:solidFill>
                <a:latin typeface="Times New Roman" pitchFamily="18" charset="0"/>
                <a:cs typeface="Times New Roman" pitchFamily="18" charset="0"/>
              </a:rPr>
              <a:t>ngày</a:t>
            </a:r>
            <a:r>
              <a:rPr lang="en-US" altLang="vi-VN" sz="3200" b="1" dirty="0">
                <a:solidFill>
                  <a:srgbClr val="002060"/>
                </a:solidFill>
                <a:latin typeface="Times New Roman" pitchFamily="18" charset="0"/>
                <a:cs typeface="Times New Roman" pitchFamily="18" charset="0"/>
              </a:rPr>
              <a:t> </a:t>
            </a:r>
            <a:r>
              <a:rPr lang="en-US" altLang="vi-VN" sz="3200" b="1" dirty="0" smtClean="0">
                <a:solidFill>
                  <a:srgbClr val="002060"/>
                </a:solidFill>
                <a:latin typeface="Times New Roman" pitchFamily="18" charset="0"/>
                <a:cs typeface="Times New Roman" pitchFamily="18" charset="0"/>
              </a:rPr>
              <a:t>16 </a:t>
            </a:r>
            <a:r>
              <a:rPr lang="en-US" altLang="vi-VN" sz="3200" b="1" dirty="0" err="1">
                <a:solidFill>
                  <a:srgbClr val="002060"/>
                </a:solidFill>
                <a:latin typeface="Times New Roman" pitchFamily="18" charset="0"/>
                <a:cs typeface="Times New Roman" pitchFamily="18" charset="0"/>
              </a:rPr>
              <a:t>tháng</a:t>
            </a:r>
            <a:r>
              <a:rPr lang="en-US" altLang="vi-VN" sz="3200" b="1" dirty="0">
                <a:solidFill>
                  <a:srgbClr val="002060"/>
                </a:solidFill>
                <a:latin typeface="Times New Roman" pitchFamily="18" charset="0"/>
                <a:cs typeface="Times New Roman" pitchFamily="18" charset="0"/>
              </a:rPr>
              <a:t> </a:t>
            </a:r>
            <a:r>
              <a:rPr lang="en-US" altLang="vi-VN" sz="3200" b="1" dirty="0" smtClean="0">
                <a:solidFill>
                  <a:srgbClr val="002060"/>
                </a:solidFill>
                <a:latin typeface="Times New Roman" pitchFamily="18" charset="0"/>
                <a:cs typeface="Times New Roman" pitchFamily="18" charset="0"/>
              </a:rPr>
              <a:t>2 </a:t>
            </a:r>
            <a:r>
              <a:rPr lang="en-US" altLang="vi-VN" sz="3200" b="1" dirty="0" err="1">
                <a:solidFill>
                  <a:srgbClr val="002060"/>
                </a:solidFill>
                <a:latin typeface="Times New Roman" pitchFamily="18" charset="0"/>
                <a:cs typeface="Times New Roman" pitchFamily="18" charset="0"/>
              </a:rPr>
              <a:t>năm</a:t>
            </a:r>
            <a:r>
              <a:rPr lang="en-US" altLang="vi-VN" sz="3200" b="1" dirty="0">
                <a:solidFill>
                  <a:srgbClr val="002060"/>
                </a:solidFill>
                <a:latin typeface="Times New Roman" pitchFamily="18" charset="0"/>
                <a:cs typeface="Times New Roman" pitchFamily="18" charset="0"/>
              </a:rPr>
              <a:t> 2022</a:t>
            </a:r>
          </a:p>
        </p:txBody>
      </p:sp>
      <p:pic>
        <p:nvPicPr>
          <p:cNvPr id="60421" name="Picture 13" descr="Picture1"/>
          <p:cNvPicPr>
            <a:picLocks noChangeAspect="1" noChangeArrowheads="1"/>
          </p:cNvPicPr>
          <p:nvPr/>
        </p:nvPicPr>
        <p:blipFill>
          <a:blip r:embed="rId2" cstate="email">
            <a:lum bright="20000" contrast="20000"/>
          </a:blip>
          <a:srcRect/>
          <a:stretch>
            <a:fillRect/>
          </a:stretch>
        </p:blipFill>
        <p:spPr bwMode="auto">
          <a:xfrm>
            <a:off x="0" y="1882775"/>
            <a:ext cx="9144000" cy="4975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43" y="0"/>
            <a:ext cx="4114800" cy="584775"/>
          </a:xfrm>
          <a:prstGeom prst="rect">
            <a:avLst/>
          </a:prstGeom>
          <a:noFill/>
        </p:spPr>
        <p:txBody>
          <a:bodyPr wrap="square" rtlCol="0">
            <a:spAutoFit/>
          </a:bodyPr>
          <a:lstStyle/>
          <a:p>
            <a:r>
              <a:rPr lang="en-US" sz="3200" dirty="0" err="1" smtClean="0">
                <a:solidFill>
                  <a:srgbClr val="FF0000"/>
                </a:solidFill>
              </a:rPr>
              <a:t>Yêu</a:t>
            </a:r>
            <a:r>
              <a:rPr lang="en-US" sz="3200" dirty="0" smtClean="0">
                <a:solidFill>
                  <a:srgbClr val="FF0000"/>
                </a:solidFill>
              </a:rPr>
              <a:t> </a:t>
            </a:r>
            <a:r>
              <a:rPr lang="en-US" sz="3200" dirty="0" err="1" smtClean="0">
                <a:solidFill>
                  <a:srgbClr val="FF0000"/>
                </a:solidFill>
              </a:rPr>
              <a:t>cầu</a:t>
            </a:r>
            <a:r>
              <a:rPr lang="en-US" sz="3200" dirty="0" smtClean="0">
                <a:solidFill>
                  <a:srgbClr val="FF0000"/>
                </a:solidFill>
              </a:rPr>
              <a:t> </a:t>
            </a:r>
            <a:r>
              <a:rPr lang="en-US" sz="3200" dirty="0" err="1" smtClean="0">
                <a:solidFill>
                  <a:srgbClr val="FF0000"/>
                </a:solidFill>
              </a:rPr>
              <a:t>cần</a:t>
            </a:r>
            <a:r>
              <a:rPr lang="en-US" sz="3200" dirty="0" smtClean="0">
                <a:solidFill>
                  <a:srgbClr val="FF0000"/>
                </a:solidFill>
              </a:rPr>
              <a:t> </a:t>
            </a:r>
            <a:r>
              <a:rPr lang="en-US" sz="3200" dirty="0" err="1" smtClean="0">
                <a:solidFill>
                  <a:srgbClr val="FF0000"/>
                </a:solidFill>
              </a:rPr>
              <a:t>đạt</a:t>
            </a:r>
            <a:endParaRPr lang="vi-VN" sz="3200" dirty="0">
              <a:solidFill>
                <a:srgbClr val="FF0000"/>
              </a:solidFill>
            </a:endParaRPr>
          </a:p>
        </p:txBody>
      </p:sp>
      <p:sp>
        <p:nvSpPr>
          <p:cNvPr id="5" name="Rectangle 4"/>
          <p:cNvSpPr/>
          <p:nvPr/>
        </p:nvSpPr>
        <p:spPr>
          <a:xfrm>
            <a:off x="341243" y="1066800"/>
            <a:ext cx="7620000" cy="4401205"/>
          </a:xfrm>
          <a:prstGeom prst="rect">
            <a:avLst/>
          </a:prstGeom>
        </p:spPr>
        <p:txBody>
          <a:bodyPr wrap="square">
            <a:spAutoFit/>
          </a:bodyPr>
          <a:lstStyle/>
          <a:p>
            <a:pPr>
              <a:spcAft>
                <a:spcPts val="0"/>
              </a:spcAft>
            </a:pPr>
            <a:r>
              <a:rPr lang="nl-NL" sz="2800" dirty="0">
                <a:latin typeface="Times New Roman" panose="02020603050405020304" pitchFamily="18" charset="0"/>
                <a:ea typeface="Times New Roman" panose="02020603050405020304" pitchFamily="18" charset="0"/>
              </a:rPr>
              <a:t>- HS hiểu nghĩa các từ khó trong bài: </a:t>
            </a:r>
            <a:r>
              <a:rPr lang="nl-NL" sz="2800" b="1" i="1" dirty="0">
                <a:latin typeface="Times New Roman" panose="02020603050405020304" pitchFamily="18" charset="0"/>
                <a:ea typeface="Times New Roman" panose="02020603050405020304" pitchFamily="18" charset="0"/>
              </a:rPr>
              <a:t>chum, ngòi, sông Mã,...</a:t>
            </a:r>
            <a:endParaRPr lang="vi-VN" sz="2800" dirty="0">
              <a:latin typeface="Times New Roman" panose="02020603050405020304" pitchFamily="18" charset="0"/>
              <a:ea typeface="Times New Roman" panose="02020603050405020304" pitchFamily="18" charset="0"/>
            </a:endParaRPr>
          </a:p>
          <a:p>
            <a:pPr algn="just">
              <a:spcAft>
                <a:spcPts val="0"/>
              </a:spcAft>
            </a:pPr>
            <a:r>
              <a:rPr lang="nl-NL" sz="2800" dirty="0">
                <a:latin typeface="Times New Roman" panose="02020603050405020304" pitchFamily="18" charset="0"/>
                <a:ea typeface="Times New Roman" panose="02020603050405020304" pitchFamily="18" charset="0"/>
              </a:rPr>
              <a:t> + Hiểu nội dung: bạn nhỏ rất yêu cha, tự hào về cha nên thấy chiếc cầu do cha làm ra là đẹp nhất, đáng yêu nhất. </a:t>
            </a:r>
            <a:endParaRPr lang="nl-NL" sz="2800" dirty="0" smtClean="0">
              <a:latin typeface="Times New Roman" panose="02020603050405020304" pitchFamily="18" charset="0"/>
              <a:ea typeface="Times New Roman" panose="02020603050405020304" pitchFamily="18" charset="0"/>
            </a:endParaRPr>
          </a:p>
          <a:p>
            <a:pPr algn="just">
              <a:spcAft>
                <a:spcPts val="0"/>
              </a:spcAft>
            </a:pPr>
            <a:r>
              <a:rPr lang="nl-NL" sz="2800" dirty="0" smtClean="0">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HS đọc đúng các từ, tiếng khó hoặc dễ lẫn:</a:t>
            </a:r>
            <a:r>
              <a:rPr lang="nl-NL" sz="2800" b="1" dirty="0">
                <a:latin typeface="Times New Roman" panose="02020603050405020304" pitchFamily="18" charset="0"/>
                <a:ea typeface="Times New Roman" panose="02020603050405020304" pitchFamily="18" charset="0"/>
              </a:rPr>
              <a:t> </a:t>
            </a:r>
            <a:r>
              <a:rPr lang="nl-NL" sz="2800" b="1" i="1" dirty="0">
                <a:latin typeface="Times New Roman" panose="02020603050405020304" pitchFamily="18" charset="0"/>
                <a:ea typeface="Times New Roman" panose="02020603050405020304" pitchFamily="18" charset="0"/>
              </a:rPr>
              <a:t>xe lửa, đãi đỗ, Hàm Rồng,...</a:t>
            </a:r>
            <a:endParaRPr lang="vi-VN" sz="2800" dirty="0">
              <a:latin typeface="Times New Roman" panose="02020603050405020304" pitchFamily="18" charset="0"/>
              <a:ea typeface="Times New Roman" panose="02020603050405020304" pitchFamily="18" charset="0"/>
            </a:endParaRPr>
          </a:p>
          <a:p>
            <a:pPr algn="just">
              <a:spcAft>
                <a:spcPts val="0"/>
              </a:spcAft>
            </a:pPr>
            <a:r>
              <a:rPr lang="nl-NL" sz="2800" dirty="0">
                <a:latin typeface="Times New Roman" panose="02020603050405020304" pitchFamily="18" charset="0"/>
                <a:ea typeface="Times New Roman" panose="02020603050405020304" pitchFamily="18" charset="0"/>
              </a:rPr>
              <a:t>+ Biết ngắt nghỉ hơi hợp lí khi đọc thơ.</a:t>
            </a:r>
            <a:endParaRPr lang="vi-VN" sz="2800" dirty="0">
              <a:latin typeface="Times New Roman" panose="02020603050405020304" pitchFamily="18" charset="0"/>
              <a:ea typeface="Times New Roman" panose="02020603050405020304" pitchFamily="18" charset="0"/>
            </a:endParaRPr>
          </a:p>
          <a:p>
            <a:pPr algn="just">
              <a:spcAft>
                <a:spcPts val="0"/>
              </a:spcAft>
            </a:pPr>
            <a:r>
              <a:rPr lang="nl-NL" sz="2800" dirty="0" smtClean="0">
                <a:solidFill>
                  <a:srgbClr val="000000"/>
                </a:solidFill>
                <a:latin typeface="Times New Roman" panose="02020603050405020304" pitchFamily="18" charset="0"/>
                <a:ea typeface="Times New Roman" panose="02020603050405020304" pitchFamily="18" charset="0"/>
              </a:rPr>
              <a:t>- </a:t>
            </a:r>
            <a:r>
              <a:rPr lang="nl-NL" sz="2800" dirty="0">
                <a:solidFill>
                  <a:srgbClr val="000000"/>
                </a:solidFill>
                <a:latin typeface="Times New Roman" panose="02020603050405020304" pitchFamily="18" charset="0"/>
                <a:ea typeface="Times New Roman" panose="02020603050405020304" pitchFamily="18" charset="0"/>
              </a:rPr>
              <a:t>HS sẽ học tập thật giỏi để xây dựng nhiều cây cầu đẹp, nhiều công trình cho đất nước Việt Nam.</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73540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3581400" y="0"/>
            <a:ext cx="4495800" cy="1143000"/>
          </a:xfrm>
        </p:spPr>
        <p:txBody>
          <a:bodyPr rtlCol="0">
            <a:normAutofit/>
          </a:bodyPr>
          <a:lstStyle/>
          <a:p>
            <a:pPr fontAlgn="auto">
              <a:spcAft>
                <a:spcPts val="0"/>
              </a:spcAft>
              <a:defRPr/>
            </a:pPr>
            <a:r>
              <a:rPr lang="en-US" sz="2800" u="sng" dirty="0" err="1">
                <a:solidFill>
                  <a:schemeClr val="accent6">
                    <a:lumMod val="10000"/>
                  </a:schemeClr>
                </a:solidFill>
                <a:latin typeface="Times New Roman" pitchFamily="18" charset="0"/>
                <a:cs typeface="Times New Roman" pitchFamily="18" charset="0"/>
              </a:rPr>
              <a:t>Tập</a:t>
            </a:r>
            <a:r>
              <a:rPr lang="en-US" sz="2800" u="sng" dirty="0">
                <a:solidFill>
                  <a:schemeClr val="accent6">
                    <a:lumMod val="10000"/>
                  </a:schemeClr>
                </a:solidFill>
                <a:latin typeface="Times New Roman" pitchFamily="18" charset="0"/>
                <a:cs typeface="Times New Roman" pitchFamily="18" charset="0"/>
              </a:rPr>
              <a:t> </a:t>
            </a:r>
            <a:r>
              <a:rPr lang="en-US" sz="2800" u="sng" dirty="0" err="1">
                <a:solidFill>
                  <a:schemeClr val="accent6">
                    <a:lumMod val="10000"/>
                  </a:schemeClr>
                </a:solidFill>
                <a:latin typeface="Times New Roman" pitchFamily="18" charset="0"/>
                <a:cs typeface="Times New Roman" pitchFamily="18" charset="0"/>
              </a:rPr>
              <a:t>đọc</a:t>
            </a:r>
            <a:r>
              <a:rPr lang="en-US" sz="2800" dirty="0">
                <a:solidFill>
                  <a:schemeClr val="accent6">
                    <a:lumMod val="10000"/>
                  </a:schemeClr>
                </a:solidFill>
                <a:latin typeface="Times New Roman" pitchFamily="18" charset="0"/>
                <a:cs typeface="Times New Roman" pitchFamily="18" charset="0"/>
              </a:rPr>
              <a:t>   </a:t>
            </a:r>
            <a:r>
              <a:rPr lang="en-US" sz="3200" dirty="0">
                <a:solidFill>
                  <a:schemeClr val="accent6">
                    <a:lumMod val="10000"/>
                  </a:schemeClr>
                </a:solidFill>
                <a:latin typeface="Times New Roman" pitchFamily="18" charset="0"/>
                <a:cs typeface="Times New Roman" pitchFamily="18" charset="0"/>
              </a:rPr>
              <a:t/>
            </a:r>
            <a:br>
              <a:rPr lang="en-US" sz="3200" dirty="0">
                <a:solidFill>
                  <a:schemeClr val="accent6">
                    <a:lumMod val="10000"/>
                  </a:schemeClr>
                </a:solidFill>
                <a:latin typeface="Times New Roman" pitchFamily="18" charset="0"/>
                <a:cs typeface="Times New Roman" pitchFamily="18" charset="0"/>
              </a:rPr>
            </a:br>
            <a:r>
              <a:rPr lang="en-US" sz="3200" b="1" dirty="0" err="1">
                <a:solidFill>
                  <a:srgbClr val="FF0000"/>
                </a:solidFill>
                <a:latin typeface="Times New Roman" pitchFamily="18" charset="0"/>
                <a:cs typeface="Times New Roman" pitchFamily="18" charset="0"/>
              </a:rPr>
              <a:t>Cái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cầu</a:t>
            </a:r>
            <a:endParaRPr lang="en-US" sz="3200" b="1" dirty="0">
              <a:solidFill>
                <a:srgbClr val="FF0000"/>
              </a:solidFill>
              <a:latin typeface="Times New Roman" pitchFamily="18" charset="0"/>
              <a:cs typeface="Times New Roman" pitchFamily="18" charset="0"/>
            </a:endParaRPr>
          </a:p>
        </p:txBody>
      </p:sp>
      <p:sp>
        <p:nvSpPr>
          <p:cNvPr id="76803" name="Content Placeholder 2"/>
          <p:cNvSpPr>
            <a:spLocks noGrp="1"/>
          </p:cNvSpPr>
          <p:nvPr>
            <p:ph idx="1"/>
          </p:nvPr>
        </p:nvSpPr>
        <p:spPr/>
        <p:txBody>
          <a:bodyPr/>
          <a:lstStyle/>
          <a:p>
            <a:endParaRPr lang="en-US" altLang="en-US" smtClean="0"/>
          </a:p>
        </p:txBody>
      </p:sp>
      <p:sp>
        <p:nvSpPr>
          <p:cNvPr id="4" name="Rectangle 3"/>
          <p:cNvSpPr/>
          <p:nvPr/>
        </p:nvSpPr>
        <p:spPr bwMode="auto">
          <a:xfrm>
            <a:off x="-1" y="1524000"/>
            <a:ext cx="4343400" cy="525780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sz="2200" dirty="0">
                <a:solidFill>
                  <a:schemeClr val="tx1"/>
                </a:solidFill>
                <a:latin typeface="Times New Roman" pitchFamily="18" charset="0"/>
                <a:cs typeface="Times New Roman" pitchFamily="18" charset="0"/>
              </a:rPr>
              <a:t>Cha </a:t>
            </a:r>
            <a:r>
              <a:rPr lang="en-US" sz="2200" dirty="0" err="1">
                <a:solidFill>
                  <a:schemeClr val="tx1"/>
                </a:solidFill>
                <a:latin typeface="Times New Roman" pitchFamily="18" charset="0"/>
                <a:cs typeface="Times New Roman" pitchFamily="18" charset="0"/>
              </a:rPr>
              <a:t>gửi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cho</a:t>
            </a:r>
            <a:r>
              <a:rPr lang="en-US" sz="2200" dirty="0">
                <a:solidFill>
                  <a:schemeClr val="tx1"/>
                </a:solidFill>
                <a:latin typeface="Times New Roman" pitchFamily="18" charset="0"/>
                <a:cs typeface="Times New Roman" pitchFamily="18" charset="0"/>
              </a:rPr>
              <a:t> con </a:t>
            </a:r>
            <a:r>
              <a:rPr lang="en-US" sz="2200" dirty="0" err="1">
                <a:solidFill>
                  <a:schemeClr val="tx1"/>
                </a:solidFill>
                <a:latin typeface="Times New Roman" pitchFamily="18" charset="0"/>
                <a:cs typeface="Times New Roman" pitchFamily="18" charset="0"/>
              </a:rPr>
              <a:t>chiếc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ảnh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endParaRPr lang="en-US" sz="2200" dirty="0">
              <a:solidFill>
                <a:schemeClr val="tx1"/>
              </a:solidFill>
              <a:latin typeface="Times New Roman" pitchFamily="18" charset="0"/>
              <a:cs typeface="Times New Roman" pitchFamily="18" charset="0"/>
            </a:endParaRPr>
          </a:p>
          <a:p>
            <a:pPr>
              <a:defRPr/>
            </a:pPr>
            <a:r>
              <a:rPr lang="en-US" sz="2200" dirty="0">
                <a:solidFill>
                  <a:schemeClr val="tx1"/>
                </a:solidFill>
                <a:latin typeface="Times New Roman" pitchFamily="18" charset="0"/>
                <a:cs typeface="Times New Roman" pitchFamily="18" charset="0"/>
              </a:rPr>
              <a:t>Cha </a:t>
            </a:r>
            <a:r>
              <a:rPr lang="en-US" sz="2200" dirty="0" err="1">
                <a:solidFill>
                  <a:schemeClr val="tx1"/>
                </a:solidFill>
                <a:latin typeface="Times New Roman" pitchFamily="18" charset="0"/>
                <a:cs typeface="Times New Roman" pitchFamily="18" charset="0"/>
              </a:rPr>
              <a:t>vừa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bắc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xong</a:t>
            </a:r>
            <a:r>
              <a:rPr lang="en-US" sz="2200" dirty="0">
                <a:solidFill>
                  <a:schemeClr val="tx1"/>
                </a:solidFill>
                <a:latin typeface="Times New Roman" pitchFamily="18" charset="0"/>
                <a:cs typeface="Times New Roman" pitchFamily="18" charset="0"/>
              </a:rPr>
              <a:t> qua </a:t>
            </a:r>
            <a:r>
              <a:rPr lang="en-US" sz="2200" dirty="0" err="1">
                <a:solidFill>
                  <a:schemeClr val="tx1"/>
                </a:solidFill>
                <a:latin typeface="Times New Roman" pitchFamily="18" charset="0"/>
                <a:cs typeface="Times New Roman" pitchFamily="18" charset="0"/>
              </a:rPr>
              <a:t>dòng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sâu</a:t>
            </a:r>
            <a:endParaRPr lang="en-US" sz="2200" dirty="0">
              <a:solidFill>
                <a:schemeClr val="tx1"/>
              </a:solidFill>
              <a:latin typeface="Times New Roman" pitchFamily="18" charset="0"/>
              <a:cs typeface="Times New Roman" pitchFamily="18" charset="0"/>
            </a:endParaRPr>
          </a:p>
          <a:p>
            <a:pPr>
              <a:defRPr/>
            </a:pPr>
            <a:r>
              <a:rPr lang="en-US" sz="2200" dirty="0" err="1">
                <a:solidFill>
                  <a:schemeClr val="tx1"/>
                </a:solidFill>
                <a:latin typeface="Times New Roman" pitchFamily="18" charset="0"/>
                <a:cs typeface="Times New Roman" pitchFamily="18" charset="0"/>
              </a:rPr>
              <a:t>Xe</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lửa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sắp</a:t>
            </a:r>
            <a:r>
              <a:rPr lang="en-US" sz="2200" dirty="0">
                <a:solidFill>
                  <a:schemeClr val="tx1"/>
                </a:solidFill>
                <a:latin typeface="Times New Roman" pitchFamily="18" charset="0"/>
                <a:cs typeface="Times New Roman" pitchFamily="18" charset="0"/>
              </a:rPr>
              <a:t> qua, </a:t>
            </a:r>
            <a:r>
              <a:rPr lang="en-US" sz="2200" dirty="0" err="1">
                <a:solidFill>
                  <a:schemeClr val="tx1"/>
                </a:solidFill>
                <a:latin typeface="Times New Roman" pitchFamily="18" charset="0"/>
                <a:cs typeface="Times New Roman" pitchFamily="18" charset="0"/>
              </a:rPr>
              <a:t>thư</a:t>
            </a:r>
            <a:r>
              <a:rPr lang="en-US" sz="2200" dirty="0">
                <a:solidFill>
                  <a:schemeClr val="tx1"/>
                </a:solidFill>
                <a:latin typeface="Times New Roman" pitchFamily="18" charset="0"/>
                <a:cs typeface="Times New Roman" pitchFamily="18" charset="0"/>
              </a:rPr>
              <a:t> cha </a:t>
            </a:r>
            <a:r>
              <a:rPr lang="en-US" sz="2200" dirty="0" err="1">
                <a:solidFill>
                  <a:schemeClr val="tx1"/>
                </a:solidFill>
                <a:latin typeface="Times New Roman" pitchFamily="18" charset="0"/>
                <a:cs typeface="Times New Roman" pitchFamily="18" charset="0"/>
              </a:rPr>
              <a:t>nói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thế</a:t>
            </a:r>
            <a:endParaRPr lang="en-US" sz="2200" dirty="0">
              <a:solidFill>
                <a:schemeClr val="tx1"/>
              </a:solidFill>
              <a:latin typeface="Times New Roman" pitchFamily="18" charset="0"/>
              <a:cs typeface="Times New Roman" pitchFamily="18" charset="0"/>
            </a:endParaRPr>
          </a:p>
          <a:p>
            <a:pPr>
              <a:defRPr/>
            </a:pPr>
            <a:r>
              <a:rPr lang="en-US" sz="2200" dirty="0">
                <a:solidFill>
                  <a:schemeClr val="tx1"/>
                </a:solidFill>
                <a:latin typeface="Times New Roman" pitchFamily="18" charset="0"/>
                <a:cs typeface="Times New Roman" pitchFamily="18" charset="0"/>
              </a:rPr>
              <a:t>Con </a:t>
            </a:r>
            <a:r>
              <a:rPr lang="en-US" sz="2200" dirty="0" err="1">
                <a:solidFill>
                  <a:schemeClr val="tx1"/>
                </a:solidFill>
                <a:latin typeface="Times New Roman" pitchFamily="18" charset="0"/>
                <a:cs typeface="Times New Roman" pitchFamily="18" charset="0"/>
              </a:rPr>
              <a:t>cho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xem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xem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lâu</a:t>
            </a:r>
            <a:r>
              <a:rPr lang="en-US" sz="2200" dirty="0">
                <a:solidFill>
                  <a:schemeClr val="tx1"/>
                </a:solidFill>
                <a:latin typeface="Times New Roman" pitchFamily="18" charset="0"/>
                <a:cs typeface="Times New Roman" pitchFamily="18" charset="0"/>
              </a:rPr>
              <a:t>.</a:t>
            </a:r>
          </a:p>
          <a:p>
            <a:pPr>
              <a:defRPr/>
            </a:pPr>
            <a:endParaRPr lang="en-US" sz="2200" dirty="0">
              <a:solidFill>
                <a:schemeClr val="tx1"/>
              </a:solidFill>
              <a:latin typeface="VNI-Algerian" pitchFamily="2" charset="0"/>
              <a:cs typeface="Times New Roman" pitchFamily="18" charset="0"/>
            </a:endParaRPr>
          </a:p>
          <a:p>
            <a:pPr>
              <a:defRPr/>
            </a:pPr>
            <a:endParaRPr lang="en-US" sz="2200" dirty="0">
              <a:solidFill>
                <a:schemeClr val="tx1"/>
              </a:solidFill>
              <a:latin typeface="Times New Roman" pitchFamily="18" charset="0"/>
              <a:cs typeface="Times New Roman" pitchFamily="18" charset="0"/>
            </a:endParaRPr>
          </a:p>
          <a:p>
            <a:pPr>
              <a:defRPr/>
            </a:pPr>
            <a:r>
              <a:rPr lang="en-US" sz="2200" dirty="0" err="1">
                <a:solidFill>
                  <a:schemeClr val="tx1"/>
                </a:solidFill>
                <a:latin typeface="Times New Roman" pitchFamily="18" charset="0"/>
                <a:cs typeface="Times New Roman" pitchFamily="18" charset="0"/>
              </a:rPr>
              <a:t>Những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yêu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sao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yêu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ghê</a:t>
            </a:r>
            <a:r>
              <a:rPr lang="en-US" sz="2200" b="1" dirty="0">
                <a:solidFill>
                  <a:schemeClr val="tx1"/>
                </a:solidFill>
                <a:latin typeface="Times New Roman" pitchFamily="18" charset="0"/>
                <a:cs typeface="Times New Roman" pitchFamily="18" charset="0"/>
              </a:rPr>
              <a:t>!</a:t>
            </a:r>
          </a:p>
          <a:p>
            <a:pPr>
              <a:defRPr/>
            </a:pPr>
            <a:r>
              <a:rPr lang="en-US" sz="2200" dirty="0" err="1">
                <a:solidFill>
                  <a:schemeClr val="tx1"/>
                </a:solidFill>
                <a:latin typeface="Times New Roman" pitchFamily="18" charset="0"/>
                <a:cs typeface="Times New Roman" pitchFamily="18" charset="0"/>
              </a:rPr>
              <a:t>Nhện</a:t>
            </a:r>
            <a:r>
              <a:rPr lang="en-US" sz="2200" dirty="0">
                <a:solidFill>
                  <a:schemeClr val="tx1"/>
                </a:solidFill>
                <a:latin typeface="Times New Roman" pitchFamily="18" charset="0"/>
                <a:cs typeface="Times New Roman" pitchFamily="18" charset="0"/>
              </a:rPr>
              <a:t> qua chum </a:t>
            </a:r>
            <a:r>
              <a:rPr lang="en-US" sz="2200" dirty="0" err="1">
                <a:solidFill>
                  <a:schemeClr val="tx1"/>
                </a:solidFill>
                <a:latin typeface="Times New Roman" pitchFamily="18" charset="0"/>
                <a:cs typeface="Times New Roman" pitchFamily="18" charset="0"/>
              </a:rPr>
              <a:t>nước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bắc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tơ</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nhỏ</a:t>
            </a:r>
            <a:endParaRPr lang="en-US" sz="2200" dirty="0">
              <a:solidFill>
                <a:schemeClr val="tx1"/>
              </a:solidFill>
              <a:latin typeface="Times New Roman" pitchFamily="18" charset="0"/>
              <a:cs typeface="Times New Roman" pitchFamily="18" charset="0"/>
            </a:endParaRPr>
          </a:p>
          <a:p>
            <a:pPr>
              <a:defRPr/>
            </a:pPr>
            <a:r>
              <a:rPr lang="en-US" sz="2200" dirty="0">
                <a:solidFill>
                  <a:schemeClr val="tx1"/>
                </a:solidFill>
                <a:latin typeface="Times New Roman" pitchFamily="18" charset="0"/>
                <a:cs typeface="Times New Roman" pitchFamily="18" charset="0"/>
              </a:rPr>
              <a:t>Con </a:t>
            </a:r>
            <a:r>
              <a:rPr lang="en-US" sz="2200" dirty="0" err="1">
                <a:solidFill>
                  <a:schemeClr val="tx1"/>
                </a:solidFill>
                <a:latin typeface="Times New Roman" pitchFamily="18" charset="0"/>
                <a:cs typeface="Times New Roman" pitchFamily="18" charset="0"/>
              </a:rPr>
              <a:t>sáo</a:t>
            </a:r>
            <a:r>
              <a:rPr lang="en-US" sz="2200" dirty="0">
                <a:solidFill>
                  <a:schemeClr val="tx1"/>
                </a:solidFill>
                <a:latin typeface="Times New Roman" pitchFamily="18" charset="0"/>
                <a:cs typeface="Times New Roman" pitchFamily="18" charset="0"/>
              </a:rPr>
              <a:t> sang </a:t>
            </a:r>
            <a:r>
              <a:rPr lang="en-US" sz="2200" dirty="0" err="1">
                <a:solidFill>
                  <a:schemeClr val="tx1"/>
                </a:solidFill>
                <a:latin typeface="Times New Roman" pitchFamily="18" charset="0"/>
                <a:cs typeface="Times New Roman" pitchFamily="18" charset="0"/>
              </a:rPr>
              <a:t>sông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bắc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ngọn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gió</a:t>
            </a:r>
            <a:endParaRPr lang="en-US" sz="2200" dirty="0">
              <a:solidFill>
                <a:schemeClr val="tx1"/>
              </a:solidFill>
              <a:latin typeface="Times New Roman" pitchFamily="18" charset="0"/>
              <a:cs typeface="Times New Roman" pitchFamily="18" charset="0"/>
            </a:endParaRPr>
          </a:p>
          <a:p>
            <a:pPr>
              <a:defRPr/>
            </a:pPr>
            <a:r>
              <a:rPr lang="en-US" sz="2200" dirty="0">
                <a:solidFill>
                  <a:schemeClr val="tx1"/>
                </a:solidFill>
                <a:latin typeface="Times New Roman" pitchFamily="18" charset="0"/>
                <a:cs typeface="Times New Roman" pitchFamily="18" charset="0"/>
              </a:rPr>
              <a:t>Con </a:t>
            </a:r>
            <a:r>
              <a:rPr lang="en-US" sz="2200" dirty="0" err="1">
                <a:solidFill>
                  <a:schemeClr val="tx1"/>
                </a:solidFill>
                <a:latin typeface="Times New Roman" pitchFamily="18" charset="0"/>
                <a:cs typeface="Times New Roman" pitchFamily="18" charset="0"/>
              </a:rPr>
              <a:t>kiến</a:t>
            </a:r>
            <a:r>
              <a:rPr lang="en-US" sz="2200" dirty="0">
                <a:solidFill>
                  <a:schemeClr val="tx1"/>
                </a:solidFill>
                <a:latin typeface="Times New Roman" pitchFamily="18" charset="0"/>
                <a:cs typeface="Times New Roman" pitchFamily="18" charset="0"/>
              </a:rPr>
              <a:t> qua </a:t>
            </a:r>
            <a:r>
              <a:rPr lang="en-US" sz="2200" dirty="0" err="1">
                <a:solidFill>
                  <a:schemeClr val="tx1"/>
                </a:solidFill>
                <a:latin typeface="Times New Roman" pitchFamily="18" charset="0"/>
                <a:cs typeface="Times New Roman" pitchFamily="18" charset="0"/>
              </a:rPr>
              <a:t>ngòi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bắc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lá</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tre</a:t>
            </a:r>
            <a:r>
              <a:rPr lang="en-US" sz="2300" dirty="0">
                <a:solidFill>
                  <a:schemeClr val="tx1"/>
                </a:solidFill>
                <a:latin typeface="Times New Roman" pitchFamily="18" charset="0"/>
                <a:cs typeface="Times New Roman" pitchFamily="18" charset="0"/>
              </a:rPr>
              <a:t>.</a:t>
            </a:r>
          </a:p>
        </p:txBody>
      </p:sp>
      <p:sp>
        <p:nvSpPr>
          <p:cNvPr id="5" name="Rectangle 4"/>
          <p:cNvSpPr/>
          <p:nvPr/>
        </p:nvSpPr>
        <p:spPr bwMode="auto">
          <a:xfrm>
            <a:off x="4343400" y="1620838"/>
            <a:ext cx="4800600" cy="5257800"/>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endParaRPr lang="en-US" sz="2200">
              <a:solidFill>
                <a:prstClr val="black"/>
              </a:solidFill>
              <a:latin typeface="Times New Roman" pitchFamily="18" charset="0"/>
              <a:cs typeface="Times New Roman" pitchFamily="18" charset="0"/>
            </a:endParaRPr>
          </a:p>
        </p:txBody>
      </p:sp>
      <p:sp>
        <p:nvSpPr>
          <p:cNvPr id="6" name="Rectangle 5"/>
          <p:cNvSpPr/>
          <p:nvPr/>
        </p:nvSpPr>
        <p:spPr>
          <a:xfrm>
            <a:off x="4267200" y="1611313"/>
            <a:ext cx="4876800" cy="347821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200" dirty="0" err="1">
                <a:solidFill>
                  <a:schemeClr val="tx1"/>
                </a:solidFill>
                <a:latin typeface="Times New Roman" pitchFamily="18" charset="0"/>
                <a:cs typeface="Times New Roman" pitchFamily="18" charset="0"/>
              </a:rPr>
              <a:t>Yêu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treo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lối</a:t>
            </a:r>
            <a:r>
              <a:rPr lang="en-US" sz="2200" dirty="0">
                <a:solidFill>
                  <a:schemeClr val="tx1"/>
                </a:solidFill>
                <a:latin typeface="Times New Roman" pitchFamily="18" charset="0"/>
                <a:cs typeface="Times New Roman" pitchFamily="18" charset="0"/>
              </a:rPr>
              <a:t> sang </a:t>
            </a:r>
            <a:r>
              <a:rPr lang="en-US" sz="2200" dirty="0" err="1">
                <a:solidFill>
                  <a:schemeClr val="tx1"/>
                </a:solidFill>
                <a:latin typeface="Times New Roman" pitchFamily="18" charset="0"/>
                <a:cs typeface="Times New Roman" pitchFamily="18" charset="0"/>
              </a:rPr>
              <a:t>bà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ngoại</a:t>
            </a:r>
            <a:endParaRPr lang="en-US" sz="2200" dirty="0">
              <a:solidFill>
                <a:schemeClr val="tx1"/>
              </a:solidFill>
              <a:latin typeface="Times New Roman" pitchFamily="18" charset="0"/>
              <a:cs typeface="Times New Roman" pitchFamily="18" charset="0"/>
            </a:endParaRPr>
          </a:p>
          <a:p>
            <a:pPr>
              <a:defRPr/>
            </a:pPr>
            <a:r>
              <a:rPr lang="en-US" sz="2200" dirty="0" err="1">
                <a:solidFill>
                  <a:schemeClr val="tx1"/>
                </a:solidFill>
                <a:latin typeface="Times New Roman" pitchFamily="18" charset="0"/>
                <a:cs typeface="Times New Roman" pitchFamily="18" charset="0"/>
              </a:rPr>
              <a:t>Như</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võng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trên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ru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người</a:t>
            </a:r>
            <a:r>
              <a:rPr lang="en-US" sz="2200" dirty="0">
                <a:solidFill>
                  <a:schemeClr val="tx1"/>
                </a:solidFill>
                <a:latin typeface="Times New Roman" pitchFamily="18" charset="0"/>
                <a:cs typeface="Times New Roman" pitchFamily="18" charset="0"/>
              </a:rPr>
              <a:t> qua </a:t>
            </a:r>
            <a:r>
              <a:rPr lang="en-US" sz="2200" dirty="0" err="1">
                <a:solidFill>
                  <a:schemeClr val="tx1"/>
                </a:solidFill>
                <a:latin typeface="Times New Roman" pitchFamily="18" charset="0"/>
                <a:cs typeface="Times New Roman" pitchFamily="18" charset="0"/>
              </a:rPr>
              <a:t>lại</a:t>
            </a:r>
            <a:endParaRPr lang="en-US" sz="2200" dirty="0">
              <a:solidFill>
                <a:schemeClr val="tx1"/>
              </a:solidFill>
              <a:latin typeface="Times New Roman" pitchFamily="18" charset="0"/>
              <a:cs typeface="Times New Roman" pitchFamily="18" charset="0"/>
            </a:endParaRPr>
          </a:p>
          <a:p>
            <a:pPr>
              <a:defRPr/>
            </a:pPr>
            <a:r>
              <a:rPr lang="en-US" sz="2200" dirty="0" err="1">
                <a:solidFill>
                  <a:schemeClr val="tx1"/>
                </a:solidFill>
                <a:latin typeface="Times New Roman" pitchFamily="18" charset="0"/>
                <a:cs typeface="Times New Roman" pitchFamily="18" charset="0"/>
              </a:rPr>
              <a:t>Dưới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thuyền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chở</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đá</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chở</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vôi</a:t>
            </a:r>
            <a:endParaRPr lang="en-US" sz="2200" dirty="0">
              <a:solidFill>
                <a:schemeClr val="tx1"/>
              </a:solidFill>
              <a:latin typeface="Times New Roman" pitchFamily="18" charset="0"/>
              <a:cs typeface="Times New Roman" pitchFamily="18" charset="0"/>
            </a:endParaRPr>
          </a:p>
          <a:p>
            <a:pPr>
              <a:defRPr/>
            </a:pPr>
            <a:r>
              <a:rPr lang="en-US" sz="2200" dirty="0">
                <a:solidFill>
                  <a:schemeClr val="tx1"/>
                </a:solidFill>
                <a:latin typeface="Times New Roman" pitchFamily="18" charset="0"/>
                <a:cs typeface="Times New Roman" pitchFamily="18" charset="0"/>
              </a:rPr>
              <a:t> </a:t>
            </a:r>
          </a:p>
          <a:p>
            <a:pPr>
              <a:defRPr/>
            </a:pPr>
            <a:endParaRPr lang="en-US" sz="2200" dirty="0">
              <a:solidFill>
                <a:schemeClr val="tx1"/>
              </a:solidFill>
              <a:latin typeface="Times New Roman" pitchFamily="18" charset="0"/>
              <a:cs typeface="Times New Roman" pitchFamily="18" charset="0"/>
            </a:endParaRPr>
          </a:p>
          <a:p>
            <a:pPr>
              <a:defRPr/>
            </a:pPr>
            <a:endParaRPr lang="en-US" sz="2200" dirty="0">
              <a:solidFill>
                <a:schemeClr val="tx1"/>
              </a:solidFill>
              <a:latin typeface="Times New Roman" pitchFamily="18" charset="0"/>
              <a:cs typeface="Times New Roman" pitchFamily="18" charset="0"/>
            </a:endParaRPr>
          </a:p>
          <a:p>
            <a:pPr>
              <a:defRPr/>
            </a:pPr>
            <a:r>
              <a:rPr lang="en-US" sz="2200" dirty="0" err="1">
                <a:solidFill>
                  <a:schemeClr val="tx1"/>
                </a:solidFill>
                <a:latin typeface="Times New Roman" pitchFamily="18" charset="0"/>
                <a:cs typeface="Times New Roman" pitchFamily="18" charset="0"/>
              </a:rPr>
              <a:t>Yêu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hơn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cả</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ao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thường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đãi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đỗ</a:t>
            </a:r>
            <a:endParaRPr lang="en-US" sz="2200" dirty="0">
              <a:solidFill>
                <a:schemeClr val="tx1"/>
              </a:solidFill>
              <a:latin typeface="Times New Roman" pitchFamily="18" charset="0"/>
              <a:cs typeface="Times New Roman" pitchFamily="18" charset="0"/>
            </a:endParaRPr>
          </a:p>
          <a:p>
            <a:pPr>
              <a:defRPr/>
            </a:pPr>
            <a:r>
              <a:rPr lang="en-US" sz="2200" dirty="0" err="1">
                <a:solidFill>
                  <a:schemeClr val="tx1"/>
                </a:solidFill>
                <a:latin typeface="Times New Roman" pitchFamily="18" charset="0"/>
                <a:cs typeface="Times New Roman" pitchFamily="18" charset="0"/>
              </a:rPr>
              <a:t>Là</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này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ảnh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chụp</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xa</a:t>
            </a:r>
            <a:endParaRPr lang="en-US" sz="2200" dirty="0">
              <a:solidFill>
                <a:schemeClr val="tx1"/>
              </a:solidFill>
              <a:latin typeface="Times New Roman" pitchFamily="18" charset="0"/>
              <a:cs typeface="Times New Roman" pitchFamily="18" charset="0"/>
            </a:endParaRPr>
          </a:p>
          <a:p>
            <a:pPr>
              <a:defRPr/>
            </a:pPr>
            <a:r>
              <a:rPr lang="en-US" sz="2200" dirty="0" err="1">
                <a:solidFill>
                  <a:schemeClr val="tx1"/>
                </a:solidFill>
                <a:latin typeface="Times New Roman" pitchFamily="18" charset="0"/>
                <a:cs typeface="Times New Roman" pitchFamily="18" charset="0"/>
              </a:rPr>
              <a:t>Mẹ</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bảo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Hàm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Rồng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sông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Mã</a:t>
            </a:r>
            <a:endParaRPr lang="en-US" sz="2200" dirty="0">
              <a:solidFill>
                <a:schemeClr val="tx1"/>
              </a:solidFill>
              <a:latin typeface="Times New Roman" pitchFamily="18" charset="0"/>
              <a:cs typeface="Times New Roman" pitchFamily="18" charset="0"/>
            </a:endParaRPr>
          </a:p>
          <a:p>
            <a:pPr>
              <a:defRPr/>
            </a:pPr>
            <a:r>
              <a:rPr lang="en-US" sz="2200" dirty="0">
                <a:solidFill>
                  <a:schemeClr val="tx1"/>
                </a:solidFill>
                <a:latin typeface="Times New Roman" pitchFamily="18" charset="0"/>
                <a:cs typeface="Times New Roman" pitchFamily="18" charset="0"/>
              </a:rPr>
              <a:t>Con </a:t>
            </a:r>
            <a:r>
              <a:rPr lang="en-US" sz="2200" dirty="0" err="1">
                <a:solidFill>
                  <a:schemeClr val="tx1"/>
                </a:solidFill>
                <a:latin typeface="Times New Roman" pitchFamily="18" charset="0"/>
                <a:cs typeface="Times New Roman" pitchFamily="18" charset="0"/>
              </a:rPr>
              <a:t>cứ</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gọi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cha</a:t>
            </a:r>
            <a:r>
              <a:rPr lang="en-US" sz="2200" b="1" dirty="0">
                <a:solidFill>
                  <a:schemeClr val="tx1"/>
                </a:solidFill>
                <a:latin typeface="Times New Roman" pitchFamily="18" charset="0"/>
                <a:cs typeface="Times New Roman" pitchFamily="18" charset="0"/>
              </a:rPr>
              <a:t>.</a:t>
            </a:r>
          </a:p>
        </p:txBody>
      </p:sp>
      <p:cxnSp>
        <p:nvCxnSpPr>
          <p:cNvPr id="76830" name="Straight Connector 43"/>
          <p:cNvCxnSpPr>
            <a:cxnSpLocks noChangeShapeType="1"/>
          </p:cNvCxnSpPr>
          <p:nvPr/>
        </p:nvCxnSpPr>
        <p:spPr bwMode="auto">
          <a:xfrm>
            <a:off x="4267200" y="1295400"/>
            <a:ext cx="0" cy="4191000"/>
          </a:xfrm>
          <a:prstGeom prst="line">
            <a:avLst/>
          </a:prstGeom>
          <a:noFill/>
          <a:ln w="9525" algn="ctr">
            <a:solidFill>
              <a:schemeClr val="tx1"/>
            </a:solidFill>
            <a:round/>
            <a:headEnd/>
            <a:tailEnd/>
          </a:ln>
          <a:effectLst/>
        </p:spPr>
      </p:cxnSp>
      <p:sp>
        <p:nvSpPr>
          <p:cNvPr id="76831" name="Text Box 19"/>
          <p:cNvSpPr txBox="1">
            <a:spLocks noChangeArrowheads="1"/>
          </p:cNvSpPr>
          <p:nvPr/>
        </p:nvSpPr>
        <p:spPr bwMode="auto">
          <a:xfrm>
            <a:off x="4184271" y="2654300"/>
            <a:ext cx="2974975" cy="430212"/>
          </a:xfrm>
          <a:prstGeom prst="rect">
            <a:avLst/>
          </a:prstGeom>
          <a:noFill/>
          <a:ln w="9525">
            <a:noFill/>
            <a:miter lim="800000"/>
            <a:headEnd/>
            <a:tailEnd/>
          </a:ln>
          <a:effectLst/>
        </p:spPr>
        <p:txBody>
          <a:bodyPr>
            <a:spAutoFit/>
          </a:bodyPr>
          <a:lstStyle/>
          <a:p>
            <a:pPr eaLnBrk="1" hangingPunct="1">
              <a:spcBef>
                <a:spcPct val="50000"/>
              </a:spcBef>
            </a:pPr>
            <a:r>
              <a:rPr lang="en-US" altLang="en-US" sz="2200" dirty="0">
                <a:solidFill>
                  <a:srgbClr val="000000"/>
                </a:solidFill>
                <a:latin typeface="Times New Roman" pitchFamily="18" charset="0"/>
              </a:rPr>
              <a:t> </a:t>
            </a:r>
            <a:r>
              <a:rPr lang="en-US" altLang="en-US" sz="2200" dirty="0" err="1">
                <a:solidFill>
                  <a:srgbClr val="000000"/>
                </a:solidFill>
                <a:latin typeface="Times New Roman" pitchFamily="18" charset="0"/>
              </a:rPr>
              <a:t>Thuyền</a:t>
            </a:r>
            <a:r>
              <a:rPr lang="en-US" altLang="en-US" sz="2200" dirty="0">
                <a:solidFill>
                  <a:srgbClr val="000000"/>
                </a:solidFill>
                <a:latin typeface="Times New Roman" pitchFamily="18" charset="0"/>
              </a:rPr>
              <a:t> </a:t>
            </a:r>
            <a:r>
              <a:rPr lang="en-US" altLang="en-US" sz="2200" dirty="0" err="1">
                <a:solidFill>
                  <a:srgbClr val="000000"/>
                </a:solidFill>
                <a:latin typeface="Times New Roman" pitchFamily="18" charset="0"/>
              </a:rPr>
              <a:t>buồm</a:t>
            </a:r>
            <a:r>
              <a:rPr lang="en-US" altLang="en-US" sz="2200" dirty="0">
                <a:solidFill>
                  <a:srgbClr val="000000"/>
                </a:solidFill>
                <a:latin typeface="Times New Roman" pitchFamily="18" charset="0"/>
              </a:rPr>
              <a:t> </a:t>
            </a:r>
            <a:r>
              <a:rPr lang="en-US" altLang="en-US" sz="2200" dirty="0" err="1">
                <a:solidFill>
                  <a:srgbClr val="000000"/>
                </a:solidFill>
                <a:latin typeface="Times New Roman" pitchFamily="18" charset="0"/>
              </a:rPr>
              <a:t>đi</a:t>
            </a:r>
            <a:r>
              <a:rPr lang="en-US" altLang="en-US" sz="2200" dirty="0">
                <a:solidFill>
                  <a:srgbClr val="000000"/>
                </a:solidFill>
                <a:latin typeface="Times New Roman" pitchFamily="18" charset="0"/>
              </a:rPr>
              <a:t> </a:t>
            </a:r>
            <a:r>
              <a:rPr lang="en-US" altLang="en-US" sz="2200" dirty="0" err="1">
                <a:solidFill>
                  <a:srgbClr val="000000"/>
                </a:solidFill>
                <a:latin typeface="Times New Roman" pitchFamily="18" charset="0"/>
              </a:rPr>
              <a:t>ngược</a:t>
            </a:r>
            <a:r>
              <a:rPr lang="en-US" altLang="en-US" sz="2200" dirty="0">
                <a:solidFill>
                  <a:srgbClr val="000000"/>
                </a:solidFill>
                <a:latin typeface="Times New Roman" pitchFamily="18" charset="0"/>
              </a:rPr>
              <a:t>,</a:t>
            </a:r>
          </a:p>
        </p:txBody>
      </p:sp>
      <p:sp>
        <p:nvSpPr>
          <p:cNvPr id="76832" name="Text Box 38"/>
          <p:cNvSpPr txBox="1">
            <a:spLocks noChangeArrowheads="1"/>
          </p:cNvSpPr>
          <p:nvPr/>
        </p:nvSpPr>
        <p:spPr bwMode="auto">
          <a:xfrm>
            <a:off x="6705600" y="2663825"/>
            <a:ext cx="3090863" cy="430212"/>
          </a:xfrm>
          <a:prstGeom prst="rect">
            <a:avLst/>
          </a:prstGeom>
          <a:noFill/>
          <a:ln w="9525">
            <a:noFill/>
            <a:miter lim="800000"/>
            <a:headEnd/>
            <a:tailEnd/>
          </a:ln>
          <a:effectLst/>
        </p:spPr>
        <p:txBody>
          <a:bodyPr>
            <a:spAutoFit/>
          </a:bodyPr>
          <a:lstStyle/>
          <a:p>
            <a:pPr eaLnBrk="1" hangingPunct="1">
              <a:spcBef>
                <a:spcPct val="50000"/>
              </a:spcBef>
            </a:pPr>
            <a:r>
              <a:rPr lang="en-US" altLang="en-US" sz="2200" dirty="0">
                <a:solidFill>
                  <a:srgbClr val="000000"/>
                </a:solidFill>
                <a:latin typeface="Times New Roman" pitchFamily="18" charset="0"/>
              </a:rPr>
              <a:t> </a:t>
            </a:r>
            <a:r>
              <a:rPr lang="en-US" altLang="en-US" sz="2200" dirty="0" smtClean="0">
                <a:solidFill>
                  <a:srgbClr val="000000"/>
                </a:solidFill>
                <a:latin typeface="Times New Roman" pitchFamily="18" charset="0"/>
              </a:rPr>
              <a:t>   </a:t>
            </a:r>
            <a:r>
              <a:rPr lang="en-US" altLang="en-US" sz="2200" dirty="0" err="1" smtClean="0">
                <a:solidFill>
                  <a:srgbClr val="000000"/>
                </a:solidFill>
                <a:latin typeface="Times New Roman" pitchFamily="18" charset="0"/>
              </a:rPr>
              <a:t>thuyền</a:t>
            </a:r>
            <a:r>
              <a:rPr lang="en-US" altLang="en-US" sz="2200" dirty="0" smtClean="0">
                <a:solidFill>
                  <a:srgbClr val="000000"/>
                </a:solidFill>
                <a:latin typeface="Times New Roman" pitchFamily="18" charset="0"/>
              </a:rPr>
              <a:t> </a:t>
            </a:r>
            <a:r>
              <a:rPr lang="en-US" altLang="en-US" sz="2200" dirty="0" err="1">
                <a:solidFill>
                  <a:srgbClr val="000000"/>
                </a:solidFill>
                <a:latin typeface="Times New Roman" pitchFamily="18" charset="0"/>
              </a:rPr>
              <a:t>thoi</a:t>
            </a:r>
            <a:r>
              <a:rPr lang="en-US" altLang="en-US" sz="2200" dirty="0">
                <a:solidFill>
                  <a:srgbClr val="000000"/>
                </a:solidFill>
                <a:latin typeface="Times New Roman" pitchFamily="18" charset="0"/>
              </a:rPr>
              <a:t> </a:t>
            </a:r>
            <a:r>
              <a:rPr lang="en-US" altLang="en-US" sz="2200" dirty="0" err="1">
                <a:solidFill>
                  <a:srgbClr val="000000"/>
                </a:solidFill>
                <a:latin typeface="Times New Roman" pitchFamily="18" charset="0"/>
              </a:rPr>
              <a:t>đi</a:t>
            </a:r>
            <a:r>
              <a:rPr lang="en-US" altLang="en-US" sz="2200" dirty="0">
                <a:solidFill>
                  <a:srgbClr val="000000"/>
                </a:solidFill>
                <a:latin typeface="Times New Roman" pitchFamily="18" charset="0"/>
              </a:rPr>
              <a:t> </a:t>
            </a:r>
            <a:r>
              <a:rPr lang="en-US" altLang="en-US" sz="2200" dirty="0" err="1">
                <a:solidFill>
                  <a:srgbClr val="000000"/>
                </a:solidFill>
                <a:latin typeface="Times New Roman" pitchFamily="18" charset="0"/>
              </a:rPr>
              <a:t>xuôi</a:t>
            </a:r>
            <a:r>
              <a:rPr lang="en-US" altLang="en-US" sz="2200" dirty="0">
                <a:solidFill>
                  <a:srgbClr val="000000"/>
                </a:solidFill>
                <a:latin typeface="Times New Roman" pitchFamily="18" charset="0"/>
              </a:rPr>
              <a:t>.</a:t>
            </a:r>
          </a:p>
        </p:txBody>
      </p:sp>
      <p:sp>
        <p:nvSpPr>
          <p:cNvPr id="76833" name="Text Box 47"/>
          <p:cNvSpPr txBox="1">
            <a:spLocks noChangeArrowheads="1"/>
          </p:cNvSpPr>
          <p:nvPr/>
        </p:nvSpPr>
        <p:spPr bwMode="auto">
          <a:xfrm>
            <a:off x="6069013" y="5089525"/>
            <a:ext cx="2819400" cy="369888"/>
          </a:xfrm>
          <a:prstGeom prst="rect">
            <a:avLst/>
          </a:prstGeom>
          <a:noFill/>
          <a:ln w="9525">
            <a:noFill/>
            <a:miter lim="800000"/>
            <a:headEnd/>
            <a:tailEnd/>
          </a:ln>
          <a:effectLst/>
        </p:spPr>
        <p:txBody>
          <a:bodyPr>
            <a:spAutoFit/>
          </a:bodyPr>
          <a:lstStyle/>
          <a:p>
            <a:pPr algn="r" eaLnBrk="1" hangingPunct="1">
              <a:spcBef>
                <a:spcPct val="50000"/>
              </a:spcBef>
            </a:pPr>
            <a:r>
              <a:rPr lang="en-US" altLang="en-US" b="1">
                <a:solidFill>
                  <a:srgbClr val="002060"/>
                </a:solidFill>
                <a:latin typeface="Times New Roman" pitchFamily="18" charset="0"/>
              </a:rPr>
              <a:t>PHẠM TIẾN DUẬT </a:t>
            </a:r>
          </a:p>
        </p:txBody>
      </p:sp>
    </p:spTree>
    <p:extLst>
      <p:ext uri="{BB962C8B-B14F-4D97-AF65-F5344CB8AC3E}">
        <p14:creationId xmlns:p14="http://schemas.microsoft.com/office/powerpoint/2010/main" val="211910824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altLang="en-US" smtClean="0">
              <a:ln>
                <a:noFill/>
              </a:ln>
            </a:endParaRPr>
          </a:p>
        </p:txBody>
      </p:sp>
      <p:sp>
        <p:nvSpPr>
          <p:cNvPr id="3" name="Content Placeholder 2"/>
          <p:cNvSpPr>
            <a:spLocks noGrp="1"/>
          </p:cNvSpPr>
          <p:nvPr>
            <p:ph idx="1"/>
          </p:nvPr>
        </p:nvSpPr>
        <p:spPr>
          <a:xfrm>
            <a:off x="457200" y="1600200"/>
            <a:ext cx="8229600" cy="5029200"/>
          </a:xfrm>
        </p:spPr>
        <p:txBody>
          <a:bodyPr rtlCol="0">
            <a:normAutofit/>
          </a:bodyPr>
          <a:lstStyle/>
          <a:p>
            <a:pPr fontAlgn="auto">
              <a:spcAft>
                <a:spcPts val="0"/>
              </a:spcAft>
              <a:buFont typeface="Arial"/>
              <a:buChar char="•"/>
              <a:defRPr/>
            </a:pPr>
            <a:endParaRPr lang="en-US" dirty="0">
              <a:solidFill>
                <a:schemeClr val="tx1">
                  <a:lumMod val="85000"/>
                  <a:lumOff val="15000"/>
                </a:schemeClr>
              </a:solidFill>
              <a:latin typeface="Times New Roman" pitchFamily="18" charset="0"/>
              <a:cs typeface="Times New Roman" pitchFamily="18" charset="0"/>
            </a:endParaRPr>
          </a:p>
          <a:p>
            <a:pPr fontAlgn="auto">
              <a:spcAft>
                <a:spcPts val="0"/>
              </a:spcAft>
              <a:buFont typeface="Arial"/>
              <a:buChar char="•"/>
              <a:defRPr/>
            </a:pPr>
            <a:endParaRPr lang="en-US" dirty="0">
              <a:solidFill>
                <a:schemeClr val="tx1">
                  <a:lumMod val="85000"/>
                  <a:lumOff val="15000"/>
                </a:schemeClr>
              </a:solidFill>
              <a:latin typeface="Times New Roman" pitchFamily="18" charset="0"/>
              <a:cs typeface="Times New Roman" pitchFamily="18" charset="0"/>
            </a:endParaRPr>
          </a:p>
          <a:p>
            <a:pPr fontAlgn="auto">
              <a:spcAft>
                <a:spcPts val="0"/>
              </a:spcAft>
              <a:buFont typeface="Arial"/>
              <a:buChar char="•"/>
              <a:defRPr/>
            </a:pPr>
            <a:endParaRPr lang="en-US" dirty="0">
              <a:solidFill>
                <a:schemeClr val="tx1">
                  <a:lumMod val="85000"/>
                  <a:lumOff val="15000"/>
                </a:schemeClr>
              </a:solidFill>
              <a:latin typeface="Times New Roman" pitchFamily="18" charset="0"/>
              <a:cs typeface="Times New Roman" pitchFamily="18" charset="0"/>
            </a:endParaRPr>
          </a:p>
          <a:p>
            <a:pPr fontAlgn="auto">
              <a:spcAft>
                <a:spcPts val="0"/>
              </a:spcAft>
              <a:buFont typeface="Arial"/>
              <a:buChar char="•"/>
              <a:defRPr/>
            </a:pPr>
            <a:endParaRPr lang="en-US" dirty="0">
              <a:solidFill>
                <a:schemeClr val="tx1">
                  <a:lumMod val="85000"/>
                  <a:lumOff val="15000"/>
                </a:schemeClr>
              </a:solidFill>
              <a:latin typeface="Times New Roman" pitchFamily="18" charset="0"/>
              <a:cs typeface="Times New Roman" pitchFamily="18" charset="0"/>
            </a:endParaRPr>
          </a:p>
          <a:p>
            <a:pPr fontAlgn="auto">
              <a:spcAft>
                <a:spcPts val="0"/>
              </a:spcAft>
              <a:buFont typeface="Arial"/>
              <a:buChar char="•"/>
              <a:defRPr/>
            </a:pPr>
            <a:endParaRPr lang="en-US" dirty="0">
              <a:solidFill>
                <a:schemeClr val="tx1">
                  <a:lumMod val="85000"/>
                  <a:lumOff val="15000"/>
                </a:schemeClr>
              </a:solidFill>
              <a:latin typeface="Times New Roman" pitchFamily="18" charset="0"/>
              <a:cs typeface="Times New Roman" pitchFamily="18" charset="0"/>
            </a:endParaRPr>
          </a:p>
          <a:p>
            <a:pPr fontAlgn="auto">
              <a:spcAft>
                <a:spcPts val="0"/>
              </a:spcAft>
              <a:buFont typeface="Arial"/>
              <a:buChar char="•"/>
              <a:defRPr/>
            </a:pPr>
            <a:endParaRPr lang="en-US" dirty="0">
              <a:solidFill>
                <a:schemeClr val="tx1">
                  <a:lumMod val="85000"/>
                  <a:lumOff val="15000"/>
                </a:schemeClr>
              </a:solidFill>
              <a:latin typeface="Times New Roman" pitchFamily="18" charset="0"/>
              <a:cs typeface="Times New Roman" pitchFamily="18" charset="0"/>
            </a:endParaRPr>
          </a:p>
          <a:p>
            <a:pPr fontAlgn="auto">
              <a:spcAft>
                <a:spcPts val="0"/>
              </a:spcAft>
              <a:buFont typeface="Arial"/>
              <a:buChar char="•"/>
              <a:defRPr/>
            </a:pPr>
            <a:endParaRPr lang="en-US" dirty="0">
              <a:solidFill>
                <a:schemeClr val="tx1">
                  <a:lumMod val="85000"/>
                  <a:lumOff val="15000"/>
                </a:schemeClr>
              </a:solidFill>
              <a:latin typeface="Times New Roman" pitchFamily="18" charset="0"/>
              <a:cs typeface="Times New Roman" pitchFamily="18" charset="0"/>
            </a:endParaRPr>
          </a:p>
          <a:p>
            <a:pPr marL="0" indent="0" algn="ctr" fontAlgn="auto">
              <a:spcAft>
                <a:spcPts val="0"/>
              </a:spcAft>
              <a:buFont typeface="Wingdings" pitchFamily="2" charset="2"/>
              <a:buNone/>
              <a:defRPr/>
            </a:pPr>
            <a:endParaRPr lang="en-US" b="1" dirty="0">
              <a:solidFill>
                <a:schemeClr val="tx1">
                  <a:lumMod val="85000"/>
                  <a:lumOff val="15000"/>
                </a:schemeClr>
              </a:solidFill>
              <a:latin typeface="Times New Roman" pitchFamily="18" charset="0"/>
              <a:cs typeface="Times New Roman" pitchFamily="18" charset="0"/>
            </a:endParaRPr>
          </a:p>
          <a:p>
            <a:pPr marL="0" indent="0" algn="ctr" fontAlgn="auto">
              <a:spcAft>
                <a:spcPts val="0"/>
              </a:spcAft>
              <a:buFont typeface="Wingdings" pitchFamily="2" charset="2"/>
              <a:buNone/>
              <a:defRPr/>
            </a:pPr>
            <a:r>
              <a:rPr lang="en-US" sz="2800" b="1" dirty="0" err="1">
                <a:solidFill>
                  <a:schemeClr val="tx1">
                    <a:lumMod val="85000"/>
                    <a:lumOff val="15000"/>
                  </a:schemeClr>
                </a:solidFill>
                <a:latin typeface="Times New Roman" pitchFamily="18" charset="0"/>
                <a:cs typeface="Times New Roman" pitchFamily="18" charset="0"/>
              </a:rPr>
              <a:t>Cầu</a:t>
            </a:r>
            <a:r>
              <a:rPr lang="en-US" sz="2800" b="1" dirty="0">
                <a:solidFill>
                  <a:schemeClr val="tx1">
                    <a:lumMod val="85000"/>
                    <a:lumOff val="15000"/>
                  </a:schemeClr>
                </a:solidFill>
                <a:latin typeface="Times New Roman" pitchFamily="18" charset="0"/>
                <a:cs typeface="Times New Roman" pitchFamily="18" charset="0"/>
              </a:rPr>
              <a:t> </a:t>
            </a:r>
            <a:r>
              <a:rPr lang="en-US" sz="2800" b="1" dirty="0" err="1">
                <a:solidFill>
                  <a:schemeClr val="tx1">
                    <a:lumMod val="85000"/>
                    <a:lumOff val="15000"/>
                  </a:schemeClr>
                </a:solidFill>
                <a:latin typeface="Times New Roman" pitchFamily="18" charset="0"/>
                <a:cs typeface="Times New Roman" pitchFamily="18" charset="0"/>
              </a:rPr>
              <a:t>Hàm</a:t>
            </a:r>
            <a:r>
              <a:rPr lang="en-US" sz="2800" b="1" dirty="0">
                <a:solidFill>
                  <a:schemeClr val="tx1">
                    <a:lumMod val="85000"/>
                    <a:lumOff val="15000"/>
                  </a:schemeClr>
                </a:solidFill>
                <a:latin typeface="Times New Roman" pitchFamily="18" charset="0"/>
                <a:cs typeface="Times New Roman" pitchFamily="18" charset="0"/>
              </a:rPr>
              <a:t> </a:t>
            </a:r>
            <a:r>
              <a:rPr lang="en-US" sz="2800" b="1" dirty="0" err="1">
                <a:solidFill>
                  <a:schemeClr val="tx1">
                    <a:lumMod val="85000"/>
                    <a:lumOff val="15000"/>
                  </a:schemeClr>
                </a:solidFill>
                <a:latin typeface="Times New Roman" pitchFamily="18" charset="0"/>
                <a:cs typeface="Times New Roman" pitchFamily="18" charset="0"/>
              </a:rPr>
              <a:t>Rồng</a:t>
            </a:r>
            <a:r>
              <a:rPr lang="en-US" sz="2800" b="1" dirty="0">
                <a:solidFill>
                  <a:schemeClr val="tx1">
                    <a:lumMod val="85000"/>
                    <a:lumOff val="15000"/>
                  </a:schemeClr>
                </a:solidFill>
                <a:latin typeface="Times New Roman" pitchFamily="18" charset="0"/>
                <a:cs typeface="Times New Roman" pitchFamily="18" charset="0"/>
              </a:rPr>
              <a:t> </a:t>
            </a:r>
            <a:r>
              <a:rPr lang="en-US" sz="2800" b="1" dirty="0" smtClean="0">
                <a:solidFill>
                  <a:schemeClr val="tx1">
                    <a:lumMod val="85000"/>
                    <a:lumOff val="15000"/>
                  </a:schemeClr>
                </a:solidFill>
                <a:latin typeface="Times New Roman" pitchFamily="18" charset="0"/>
                <a:cs typeface="Times New Roman" pitchFamily="18" charset="0"/>
              </a:rPr>
              <a:t>- </a:t>
            </a:r>
            <a:r>
              <a:rPr lang="en-US" sz="2800" b="1" dirty="0" err="1">
                <a:solidFill>
                  <a:schemeClr val="tx1">
                    <a:lumMod val="85000"/>
                    <a:lumOff val="15000"/>
                  </a:schemeClr>
                </a:solidFill>
                <a:latin typeface="Times New Roman" pitchFamily="18" charset="0"/>
                <a:cs typeface="Times New Roman" pitchFamily="18" charset="0"/>
              </a:rPr>
              <a:t>sông</a:t>
            </a:r>
            <a:r>
              <a:rPr lang="en-US" sz="2800" b="1" dirty="0">
                <a:solidFill>
                  <a:schemeClr val="tx1">
                    <a:lumMod val="85000"/>
                    <a:lumOff val="15000"/>
                  </a:schemeClr>
                </a:solidFill>
                <a:latin typeface="Times New Roman" pitchFamily="18" charset="0"/>
                <a:cs typeface="Times New Roman" pitchFamily="18" charset="0"/>
              </a:rPr>
              <a:t> </a:t>
            </a:r>
            <a:r>
              <a:rPr lang="en-US" sz="2800" b="1" dirty="0" err="1">
                <a:solidFill>
                  <a:schemeClr val="tx1">
                    <a:lumMod val="85000"/>
                    <a:lumOff val="15000"/>
                  </a:schemeClr>
                </a:solidFill>
                <a:latin typeface="Times New Roman" pitchFamily="18" charset="0"/>
                <a:cs typeface="Times New Roman" pitchFamily="18" charset="0"/>
              </a:rPr>
              <a:t>Mã</a:t>
            </a:r>
            <a:endParaRPr lang="en-US" sz="2800" b="1" dirty="0">
              <a:solidFill>
                <a:schemeClr val="tx1">
                  <a:lumMod val="85000"/>
                  <a:lumOff val="15000"/>
                </a:schemeClr>
              </a:solidFill>
              <a:latin typeface="Times New Roman" pitchFamily="18" charset="0"/>
              <a:cs typeface="Times New Roman" pitchFamily="18" charset="0"/>
            </a:endParaRPr>
          </a:p>
        </p:txBody>
      </p:sp>
      <p:pic>
        <p:nvPicPr>
          <p:cNvPr id="62468" name="Picture 1"/>
          <p:cNvPicPr>
            <a:picLocks noChangeAspect="1"/>
          </p:cNvPicPr>
          <p:nvPr/>
        </p:nvPicPr>
        <p:blipFill>
          <a:blip r:embed="rId2" cstate="email"/>
          <a:srcRect/>
          <a:stretch>
            <a:fillRect/>
          </a:stretch>
        </p:blipFill>
        <p:spPr bwMode="auto">
          <a:xfrm>
            <a:off x="457200" y="228600"/>
            <a:ext cx="8305800" cy="556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arn(inVertic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5"/>
          <p:cNvSpPr txBox="1">
            <a:spLocks noChangeArrowheads="1"/>
          </p:cNvSpPr>
          <p:nvPr/>
        </p:nvSpPr>
        <p:spPr bwMode="auto">
          <a:xfrm>
            <a:off x="298450" y="304800"/>
            <a:ext cx="8839200" cy="1754188"/>
          </a:xfrm>
          <a:prstGeom prst="rect">
            <a:avLst/>
          </a:prstGeom>
          <a:noFill/>
          <a:ln w="9525">
            <a:noFill/>
            <a:miter lim="800000"/>
            <a:headEnd/>
            <a:tailEnd/>
          </a:ln>
          <a:effectLst/>
        </p:spPr>
        <p:txBody>
          <a:bodyPr>
            <a:spAutoFit/>
          </a:bodyPr>
          <a:lstStyle/>
          <a:p>
            <a:pPr eaLnBrk="1" hangingPunct="1">
              <a:spcBef>
                <a:spcPct val="50000"/>
              </a:spcBef>
            </a:pPr>
            <a:r>
              <a:rPr lang="en-US" altLang="en-US" sz="3600" b="1">
                <a:solidFill>
                  <a:srgbClr val="FF0000"/>
                </a:solidFill>
                <a:latin typeface="Times New Roman" pitchFamily="18" charset="0"/>
                <a:cs typeface="Times New Roman" pitchFamily="18" charset="0"/>
              </a:rPr>
              <a:t>Chum</a:t>
            </a:r>
            <a:r>
              <a:rPr lang="en-US" altLang="en-US" sz="3600">
                <a:solidFill>
                  <a:srgbClr val="CC3300"/>
                </a:solidFill>
                <a:latin typeface="Times New Roman" pitchFamily="18" charset="0"/>
                <a:cs typeface="Times New Roman" pitchFamily="18" charset="0"/>
              </a:rPr>
              <a:t>: </a:t>
            </a:r>
            <a:r>
              <a:rPr lang="en-US" altLang="en-US" sz="3600">
                <a:solidFill>
                  <a:srgbClr val="0000FF"/>
                </a:solidFill>
                <a:latin typeface="Times New Roman" pitchFamily="18" charset="0"/>
                <a:cs typeface="Times New Roman" pitchFamily="18" charset="0"/>
              </a:rPr>
              <a:t>đồ vật bằng đất nung loại to, miệng tròn, giữa phình ra, dùng để đựng nước hoặc các loại hạt.</a:t>
            </a:r>
          </a:p>
        </p:txBody>
      </p:sp>
      <p:pic>
        <p:nvPicPr>
          <p:cNvPr id="7" name="Picture 29" descr="DSC08869">
            <a:hlinkClick r:id="rId2" action="ppaction://hlinksldjump"/>
          </p:cNvPr>
          <p:cNvPicPr>
            <a:picLocks noChangeAspect="1" noChangeArrowheads="1"/>
          </p:cNvPicPr>
          <p:nvPr/>
        </p:nvPicPr>
        <p:blipFill>
          <a:blip r:embed="rId3" cstate="email"/>
          <a:srcRect/>
          <a:stretch>
            <a:fillRect/>
          </a:stretch>
        </p:blipFill>
        <p:spPr bwMode="auto">
          <a:xfrm>
            <a:off x="0" y="2135188"/>
            <a:ext cx="9137650" cy="4722812"/>
          </a:xfrm>
          <a:prstGeom prst="rect">
            <a:avLst/>
          </a:prstGeom>
          <a:solidFill>
            <a:schemeClr val="tx1"/>
          </a:solid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48&quot;&gt;&lt;object type=&quot;3&quot; unique_id=&quot;10049&quot;&gt;&lt;property id=&quot;20148&quot; value=&quot;5&quot;/&gt;&lt;property id=&quot;20300&quot; value=&quot;Slide 1&quot;/&gt;&lt;property id=&quot;20307&quot; value=&quot;329&quot;/&gt;&lt;/object&gt;&lt;object type=&quot;3&quot; unique_id=&quot;10051&quot;&gt;&lt;property id=&quot;20148&quot; value=&quot;5&quot;/&gt;&lt;property id=&quot;20300&quot; value=&quot;Slide 2&quot;/&gt;&lt;property id=&quot;20307&quot; value=&quot;374&quot;/&gt;&lt;/object&gt;&lt;object type=&quot;3&quot; unique_id=&quot;10052&quot;&gt;&lt;property id=&quot;20148&quot; value=&quot;5&quot;/&gt;&lt;property id=&quot;20300&quot; value=&quot;Slide 3&quot;/&gt;&lt;property id=&quot;20307&quot; value=&quot;375&quot;/&gt;&lt;/object&gt;&lt;object type=&quot;3&quot; unique_id=&quot;10053&quot;&gt;&lt;property id=&quot;20148&quot; value=&quot;5&quot;/&gt;&lt;property id=&quot;20300&quot; value=&quot;Slide 4 - &amp;quot;Thứ năm ngày 18 tháng 2 năm 2021&amp;quot;&quot;/&gt;&lt;property id=&quot;20307&quot; value=&quot;373&quot;/&gt;&lt;/object&gt;&lt;object type=&quot;3&quot; unique_id=&quot;10055&quot;&gt;&lt;property id=&quot;20148&quot; value=&quot;5&quot;/&gt;&lt;property id=&quot;20300&quot; value=&quot;Slide 5 - &amp;quot;Tập đọc    Cái cầu&amp;quot;&quot;/&gt;&lt;property id=&quot;20307&quot; value=&quot;383&quot;/&gt;&lt;/object&gt;&lt;object type=&quot;3&quot; unique_id=&quot;10057&quot;&gt;&lt;property id=&quot;20148&quot; value=&quot;5&quot;/&gt;&lt;property id=&quot;20300&quot; value=&quot;Slide 7 - &amp;quot;Tập đọc    Cái cầu&amp;quot;&quot;/&gt;&lt;property id=&quot;20307&quot; value=&quot;394&quot;/&gt;&lt;/object&gt;&lt;object type=&quot;3&quot; unique_id=&quot;10058&quot;&gt;&lt;property id=&quot;20148&quot; value=&quot;5&quot;/&gt;&lt;property id=&quot;20300&quot; value=&quot;Slide 8 - &amp;quot;Tập đọc    Cái cầu&amp;quot;&quot;/&gt;&lt;property id=&quot;20307&quot; value=&quot;395&quot;/&gt;&lt;/object&gt;&lt;object type=&quot;3&quot; unique_id=&quot;10059&quot;&gt;&lt;property id=&quot;20148&quot; value=&quot;5&quot;/&gt;&lt;property id=&quot;20300&quot; value=&quot;Slide 9&quot;/&gt;&lt;property id=&quot;20307&quot; value=&quot;396&quot;/&gt;&lt;/object&gt;&lt;object type=&quot;3&quot; unique_id=&quot;10060&quot;&gt;&lt;property id=&quot;20148&quot; value=&quot;5&quot;/&gt;&lt;property id=&quot;20300&quot; value=&quot;Slide 10 - &amp;quot;Tập đọc    Cái cầu&amp;quot;&quot;/&gt;&lt;property id=&quot;20307&quot; value=&quot;399&quot;/&gt;&lt;/object&gt;&lt;object type=&quot;3&quot; unique_id=&quot;10061&quot;&gt;&lt;property id=&quot;20148&quot; value=&quot;5&quot;/&gt;&lt;property id=&quot;20300&quot; value=&quot;Slide 11&quot;/&gt;&lt;property id=&quot;20307&quot; value=&quot;337&quot;/&gt;&lt;/object&gt;&lt;object type=&quot;3&quot; unique_id=&quot;10062&quot;&gt;&lt;property id=&quot;20148&quot; value=&quot;5&quot;/&gt;&lt;property id=&quot;20300&quot; value=&quot;Slide 12&quot;/&gt;&lt;property id=&quot;20307&quot; value=&quot;369&quot;/&gt;&lt;/object&gt;&lt;object type=&quot;3&quot; unique_id=&quot;10063&quot;&gt;&lt;property id=&quot;20148&quot; value=&quot;5&quot;/&gt;&lt;property id=&quot;20300&quot; value=&quot;Slide 13&quot;/&gt;&lt;property id=&quot;20307&quot; value=&quot;389&quot;/&gt;&lt;/object&gt;&lt;object type=&quot;3&quot; unique_id=&quot;10064&quot;&gt;&lt;property id=&quot;20148&quot; value=&quot;5&quot;/&gt;&lt;property id=&quot;20300&quot; value=&quot;Slide 14&quot;/&gt;&lt;property id=&quot;20307&quot; value=&quot;388&quot;/&gt;&lt;/object&gt;&lt;object type=&quot;3&quot; unique_id=&quot;10065&quot;&gt;&lt;property id=&quot;20148&quot; value=&quot;5&quot;/&gt;&lt;property id=&quot;20300&quot; value=&quot;Slide 15&quot;/&gt;&lt;property id=&quot;20307&quot; value=&quot;341&quot;/&gt;&lt;/object&gt;&lt;object type=&quot;3&quot; unique_id=&quot;10066&quot;&gt;&lt;property id=&quot;20148&quot; value=&quot;5&quot;/&gt;&lt;property id=&quot;20300&quot; value=&quot;Slide 16 - &amp;quot;Tập đọc:    Cái cầu&amp;quot;&quot;/&gt;&lt;property id=&quot;20307&quot; value=&quot;380&quot;/&gt;&lt;/object&gt;&lt;object type=&quot;3&quot; unique_id=&quot;10073&quot;&gt;&lt;property id=&quot;20148&quot; value=&quot;5&quot;/&gt;&lt;property id=&quot;20300&quot; value=&quot;Slide 17&quot;/&gt;&lt;property id=&quot;20307&quot; value=&quot;385&quot;/&gt;&lt;/object&gt;&lt;object type=&quot;3&quot; unique_id=&quot;10208&quot;&gt;&lt;property id=&quot;20148&quot; value=&quot;5&quot;/&gt;&lt;property id=&quot;20300&quot; value=&quot;Slide 6 - &amp;quot;Tập đọc    Cái cầu&amp;quot;&quot;/&gt;&lt;property id=&quot;20307&quot; value=&quot;393&quot;/&gt;&lt;/object&gt;&lt;/object&gt;&lt;object type=&quot;8&quot; unique_id=&quot;10100&quot;&gt;&lt;/object&gt;&lt;/object&gt;&lt;/database&gt;"/>
  <p:tag name="SECTOMILLISECCONVERTED" val="1"/>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TotalTime>
  <Words>1583</Words>
  <Application>Microsoft Office PowerPoint</Application>
  <PresentationFormat>On-screen Show (4:3)</PresentationFormat>
  <Paragraphs>243</Paragraphs>
  <Slides>32</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4" baseType="lpstr">
      <vt:lpstr>.VnTime</vt:lpstr>
      <vt:lpstr>Aachen</vt:lpstr>
      <vt:lpstr>Arial</vt:lpstr>
      <vt:lpstr>Calibri</vt:lpstr>
      <vt:lpstr>Calibri Light</vt:lpstr>
      <vt:lpstr>Garamond</vt:lpstr>
      <vt:lpstr>Times New Roman</vt:lpstr>
      <vt:lpstr>VNI-Algerian</vt:lpstr>
      <vt:lpstr>Wingdings</vt:lpstr>
      <vt:lpstr>3_Office Theme</vt:lpstr>
      <vt:lpstr>Organic</vt:lpstr>
      <vt:lpstr>Clip</vt:lpstr>
      <vt:lpstr>PowerPoint Presentation</vt:lpstr>
      <vt:lpstr>PowerPoint Presentation</vt:lpstr>
      <vt:lpstr>PowerPoint Presentation</vt:lpstr>
      <vt:lpstr>PowerPoint Presentation</vt:lpstr>
      <vt:lpstr>PowerPoint Presentation</vt:lpstr>
      <vt:lpstr>PowerPoint Presentation</vt:lpstr>
      <vt:lpstr>Tập đọc    Cái cầu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đọc    Cái cầu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chữ cái trước ý trả lời đúng</vt:lpstr>
      <vt:lpstr>Chọn chữ cái trước ý trả lời đúng</vt:lpstr>
      <vt:lpstr>Chọn chữ cái trước ý trả lời đúng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Môn:</dc:title>
  <dc:creator>hung</dc:creator>
  <cp:lastModifiedBy>Microsoft account</cp:lastModifiedBy>
  <cp:revision>330</cp:revision>
  <dcterms:created xsi:type="dcterms:W3CDTF">2006-02-10T11:54:40Z</dcterms:created>
  <dcterms:modified xsi:type="dcterms:W3CDTF">2022-02-11T03:44:53Z</dcterms:modified>
</cp:coreProperties>
</file>