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2" r:id="rId4"/>
    <p:sldId id="270" r:id="rId5"/>
    <p:sldId id="271" r:id="rId6"/>
    <p:sldId id="272" r:id="rId7"/>
    <p:sldId id="283" r:id="rId8"/>
    <p:sldId id="273" r:id="rId9"/>
    <p:sldId id="275" r:id="rId10"/>
    <p:sldId id="276" r:id="rId11"/>
    <p:sldId id="277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E4D3-DD55-4869-BA23-4141508CC300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48F3-D438-452F-9B91-EAAC4642B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7ef13e6488ebda4182295e359de7186">
            <a:extLst>
              <a:ext uri="{FF2B5EF4-FFF2-40B4-BE49-F238E27FC236}">
                <a16:creationId xmlns:a16="http://schemas.microsoft.com/office/drawing/2014/main" id="{44B9AB5E-1F47-46F1-9F1D-1F465BA0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0"/>
            <a:ext cx="9753600" cy="6781801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52093-CA1A-49C4-A71D-45445E53E6C4}"/>
              </a:ext>
            </a:extLst>
          </p:cNvPr>
          <p:cNvSpPr txBox="1"/>
          <p:nvPr/>
        </p:nvSpPr>
        <p:spPr>
          <a:xfrm>
            <a:off x="-990600" y="155448"/>
            <a:ext cx="10744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O, Ô, Ơ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4" y="152400"/>
            <a:ext cx="550864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36534" y="-76200"/>
            <a:ext cx="9144000" cy="6858000"/>
            <a:chOff x="672" y="0"/>
            <a:chExt cx="5760" cy="4320"/>
          </a:xfrm>
        </p:grpSpPr>
        <p:pic>
          <p:nvPicPr>
            <p:cNvPr id="6" name="Picture 9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BD21325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74638"/>
            <a:ext cx="3087666" cy="56689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(1720-1792)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Lãn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C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7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dirty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6" name="Picture 2" descr="Hinh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hu hoa0005"/>
          <p:cNvPicPr>
            <a:picLocks noChangeAspect="1" noChangeArrowheads="1"/>
          </p:cNvPicPr>
          <p:nvPr/>
        </p:nvPicPr>
        <p:blipFill>
          <a:blip r:embed="rId2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867400" y="228600"/>
            <a:ext cx="29718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am bu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06436" cy="3238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u="sng" dirty="0">
                <a:latin typeface="Times New Roman" pitchFamily="18" charset="0"/>
              </a:rPr>
              <a:t>1- </a:t>
            </a:r>
            <a:r>
              <a:rPr lang="en-US" sz="2400" b="1" u="sng" dirty="0" err="1">
                <a:latin typeface="Times New Roman" pitchFamily="18" charset="0"/>
              </a:rPr>
              <a:t>Tư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thế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ngồi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viết</a:t>
            </a:r>
            <a:r>
              <a:rPr lang="en-US" sz="2400" b="1" u="sng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cúi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</a:rPr>
              <a:t> 25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30 cm.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mép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thoải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mái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277612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u="sng" dirty="0">
                <a:latin typeface="Times New Roman" pitchFamily="18" charset="0"/>
              </a:rPr>
              <a:t>2-Cách </a:t>
            </a:r>
            <a:r>
              <a:rPr lang="en-US" sz="2400" b="1" u="sng" dirty="0" err="1">
                <a:latin typeface="Times New Roman" pitchFamily="18" charset="0"/>
              </a:rPr>
              <a:t>cầm</a:t>
            </a:r>
            <a:r>
              <a:rPr lang="en-US" sz="2400" b="1" u="sng" dirty="0"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bút</a:t>
            </a:r>
            <a:r>
              <a:rPr lang="en-US" sz="2400" b="1" u="sng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trỏ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</a:rPr>
              <a:t>ngón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nghiêng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khuỷu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thoải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mái</a:t>
            </a:r>
            <a:r>
              <a:rPr lang="en-US" sz="2400" dirty="0"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5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143000"/>
            <a:ext cx="8915400" cy="383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5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7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6D8CE-CC46-43FA-8120-ECC0D6DC577C}"/>
              </a:ext>
            </a:extLst>
          </p:cNvPr>
          <p:cNvSpPr txBox="1"/>
          <p:nvPr/>
        </p:nvSpPr>
        <p:spPr>
          <a:xfrm>
            <a:off x="876300" y="685800"/>
            <a:ext cx="7391400" cy="415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SG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hiểu được cách viết chữ hoa O, Ô, Ơ thông qua bài tập ứng dụng: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Viết tên riêng Lãn Ông  bằng cỡ chữ nhỏ.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Viết câu ứng dụng bằng cỡ chữ nhỏ.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viết đúng và đẹp chữ hoa và các từ, câu ứng dụng.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0108"/>
            <a:ext cx="3352800" cy="56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esktop\Mẫu chữ\mau-chu-cao-2.5-o-ly-48-7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17" y="152400"/>
            <a:ext cx="35335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108"/>
            <a:ext cx="3352800" cy="56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8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048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76800" y="914400"/>
            <a:ext cx="37338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600" y="1676400"/>
            <a:ext cx="37338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Gồm</a:t>
            </a:r>
            <a:r>
              <a:rPr lang="en-US" dirty="0"/>
              <a:t> 1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914400"/>
            <a:ext cx="37338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pic>
        <p:nvPicPr>
          <p:cNvPr id="4" name="Picture 2" descr="C:\Users\admin\Desktop\Mẫu chữ\mau-chu-cao-2.5-o-ly-48-7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1000"/>
            <a:ext cx="4495800" cy="743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0600" y="1676400"/>
            <a:ext cx="37338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Gồm</a:t>
            </a:r>
            <a:r>
              <a:rPr lang="en-US" dirty="0"/>
              <a:t> 1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19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Mẫu chữ\mau-chu-cao-2.5-o-ly-19-7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44196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914400"/>
            <a:ext cx="37338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0600" y="1676400"/>
            <a:ext cx="37338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Gồm</a:t>
            </a:r>
            <a:r>
              <a:rPr lang="en-US" dirty="0"/>
              <a:t> 1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cong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kín</a:t>
            </a:r>
            <a:r>
              <a:rPr lang="en-US" dirty="0"/>
              <a:t>,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0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70708"/>
            <a:ext cx="3352800" cy="56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esktop\Mẫu chữ\mau-chu-cao-2.5-o-ly-48-7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17" y="1143000"/>
            <a:ext cx="353358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70708"/>
            <a:ext cx="3352800" cy="56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421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O,Ô, Ơ</a:t>
            </a:r>
          </a:p>
        </p:txBody>
      </p:sp>
    </p:spTree>
    <p:extLst>
      <p:ext uri="{BB962C8B-B14F-4D97-AF65-F5344CB8AC3E}">
        <p14:creationId xmlns:p14="http://schemas.microsoft.com/office/powerpoint/2010/main" val="256581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\Desktop\Mẫu chữ\mau-chu-2.5-o-ly-p1\mau chu 2.5 o ly p1\mau chu cao 2.5 o ly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191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2895600" cy="2895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2967162" cy="2895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657600"/>
            <a:ext cx="5181600" cy="2438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6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302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Cấu tạo</vt:lpstr>
      <vt:lpstr>Cấu tạo</vt:lpstr>
      <vt:lpstr>Cấu tạo</vt:lpstr>
      <vt:lpstr>Nêu điểm giống và khác nhau của 3 chữ hoa O,Ô, Ơ</vt:lpstr>
      <vt:lpstr>PowerPoint Presentation</vt:lpstr>
      <vt:lpstr>PowerPoint Presentation</vt:lpstr>
      <vt:lpstr>Hải Thượng Lãn Ông Lê Hữu Trác (1720-1792) là một lương y nổi tiếng, sống vào cuối đời nhà Lê. Hiện nay, một phố cổ của thủ đô Hà Nội mang tên Lãn Ông.</vt:lpstr>
      <vt:lpstr>Tư thế ngồi viết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Le Phan Danh</dc:creator>
  <cp:lastModifiedBy>Lê Thị Khánh Ly (420000327)</cp:lastModifiedBy>
  <cp:revision>38</cp:revision>
  <dcterms:created xsi:type="dcterms:W3CDTF">2016-10-12T15:38:56Z</dcterms:created>
  <dcterms:modified xsi:type="dcterms:W3CDTF">2022-01-28T03:41:21Z</dcterms:modified>
</cp:coreProperties>
</file>