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79" r:id="rId4"/>
    <p:sldMasterId id="2147483695" r:id="rId5"/>
  </p:sldMasterIdLst>
  <p:notesMasterIdLst>
    <p:notesMasterId r:id="rId18"/>
  </p:notesMasterIdLst>
  <p:sldIdLst>
    <p:sldId id="359" r:id="rId6"/>
    <p:sldId id="449" r:id="rId7"/>
    <p:sldId id="290" r:id="rId8"/>
    <p:sldId id="430" r:id="rId9"/>
    <p:sldId id="276" r:id="rId10"/>
    <p:sldId id="259" r:id="rId11"/>
    <p:sldId id="263" r:id="rId12"/>
    <p:sldId id="260" r:id="rId13"/>
    <p:sldId id="270" r:id="rId14"/>
    <p:sldId id="312" r:id="rId15"/>
    <p:sldId id="313" r:id="rId16"/>
    <p:sldId id="44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C9816"/>
    <a:srgbClr val="990000"/>
    <a:srgbClr val="00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22" autoAdjust="0"/>
  </p:normalViewPr>
  <p:slideViewPr>
    <p:cSldViewPr>
      <p:cViewPr varScale="1">
        <p:scale>
          <a:sx n="84" d="100"/>
          <a:sy n="84" d="100"/>
        </p:scale>
        <p:origin x="19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70B791-EAA4-4C25-83D0-4948CFF30F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611C64-C766-4C8B-9FB9-4F2D550CF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27A35A7-84F0-48C1-975B-B7070AD2D6AC}" type="datetimeFigureOut">
              <a:rPr lang="en-US"/>
              <a:pPr>
                <a:defRPr/>
              </a:pPr>
              <a:t>1/28/2022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165A69-4632-40FE-84CC-6367D2041F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8834A6D-3A05-4B0A-A325-F92B9AEBE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1089E-B9F8-4A53-8F67-71921150F0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044E9-ECF1-4DB1-A373-BA0E7C372B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8BA32E-BA2C-4EDA-A167-08785A347B5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91539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71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CC33EF48-92FD-44A3-81B8-78357B6F6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3A9376B2-9C8C-421F-9229-996860812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6F8C201A-4CC5-402D-B89E-12F1B2228D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C49C8E-2F72-475D-98E3-2665174097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20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739D19C-E73B-434A-8825-238FEFE5B8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A95715E-0D41-4098-91F2-736741554E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85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5024107-1E58-4404-A25F-589DFF3E19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5CD7630-DF1D-413E-A736-1185D9A31C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61DD743-95A8-476E-AD50-C0C3420FDB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9487809-F0A6-4BB5-BFA8-846376DDB1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61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BB6CB0-D244-4F2C-9E41-DDEA2AA98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A4EFEE-2BA8-4022-8835-AEF500FCC9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3C5CB8-1862-4D61-A83A-F363E7528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D44FF-8BD8-4076-A66C-2CB0D15433B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6424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4E123-7FF0-4AC7-AA4F-C9DF0E8ACE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182452-FD56-4E11-8499-DDB6E762F0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042B22-7E06-4851-A834-EBC1B0A9F6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0FC1B-AE32-4455-BBB2-03B1E300D1F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3171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670EED-F196-45BC-A47C-B07B6BFEB4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3074E6-A76F-4FFE-8F99-13CF9DD0E6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A82973-06CF-401D-8A69-4695D3556E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3F083-52EB-4EE4-84A0-94A8E220C59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824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EC99D-03AF-49D2-9AA9-EF6391BD9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53839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93CD5-7424-4FE2-B9D5-8E95E0580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17110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55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1pPr>
            <a:lvl2pPr marL="408259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2pPr>
            <a:lvl3pPr marL="816518" indent="0">
              <a:buNone/>
              <a:defRPr sz="1407">
                <a:solidFill>
                  <a:schemeClr val="tx1">
                    <a:tint val="75000"/>
                  </a:schemeClr>
                </a:solidFill>
              </a:defRPr>
            </a:lvl3pPr>
            <a:lvl4pPr marL="1224777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4pPr>
            <a:lvl5pPr marL="1633036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5pPr>
            <a:lvl6pPr marL="2041295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6pPr>
            <a:lvl7pPr marL="2449084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7pPr>
            <a:lvl8pPr marL="2857343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8pPr>
            <a:lvl9pPr marL="3265602" indent="0">
              <a:buNone/>
              <a:defRPr sz="12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B294C-AA7F-473C-B0B4-32485B102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65672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38" y="1622428"/>
            <a:ext cx="5478462" cy="4586288"/>
          </a:xfrm>
        </p:spPr>
        <p:txBody>
          <a:bodyPr/>
          <a:lstStyle>
            <a:lvl1pPr>
              <a:defRPr sz="2518"/>
            </a:lvl1pPr>
            <a:lvl2pPr>
              <a:defRPr sz="2148"/>
            </a:lvl2pPr>
            <a:lvl3pPr>
              <a:defRPr sz="1778"/>
            </a:lvl3pPr>
            <a:lvl4pPr>
              <a:defRPr sz="1630"/>
            </a:lvl4pPr>
            <a:lvl5pPr>
              <a:defRPr sz="1630"/>
            </a:lvl5pPr>
            <a:lvl6pPr>
              <a:defRPr sz="1630"/>
            </a:lvl6pPr>
            <a:lvl7pPr>
              <a:defRPr sz="1630"/>
            </a:lvl7pPr>
            <a:lvl8pPr>
              <a:defRPr sz="1630"/>
            </a:lvl8pPr>
            <a:lvl9pPr>
              <a:defRPr sz="16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3" y="1622428"/>
            <a:ext cx="5478463" cy="4586288"/>
          </a:xfrm>
        </p:spPr>
        <p:txBody>
          <a:bodyPr/>
          <a:lstStyle>
            <a:lvl1pPr>
              <a:defRPr sz="2518"/>
            </a:lvl1pPr>
            <a:lvl2pPr>
              <a:defRPr sz="2148"/>
            </a:lvl2pPr>
            <a:lvl3pPr>
              <a:defRPr sz="1778"/>
            </a:lvl3pPr>
            <a:lvl4pPr>
              <a:defRPr sz="1630"/>
            </a:lvl4pPr>
            <a:lvl5pPr>
              <a:defRPr sz="1630"/>
            </a:lvl5pPr>
            <a:lvl6pPr>
              <a:defRPr sz="1630"/>
            </a:lvl6pPr>
            <a:lvl7pPr>
              <a:defRPr sz="1630"/>
            </a:lvl7pPr>
            <a:lvl8pPr>
              <a:defRPr sz="1630"/>
            </a:lvl8pPr>
            <a:lvl9pPr>
              <a:defRPr sz="16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5361A-F30F-44AA-9C55-E73AC0402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54368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148" b="1"/>
            </a:lvl1pPr>
            <a:lvl2pPr marL="408259" indent="0">
              <a:buNone/>
              <a:defRPr sz="1778" b="1"/>
            </a:lvl2pPr>
            <a:lvl3pPr marL="816518" indent="0">
              <a:buNone/>
              <a:defRPr sz="1630" b="1"/>
            </a:lvl3pPr>
            <a:lvl4pPr marL="1224777" indent="0">
              <a:buNone/>
              <a:defRPr sz="1407" b="1"/>
            </a:lvl4pPr>
            <a:lvl5pPr marL="1633036" indent="0">
              <a:buNone/>
              <a:defRPr sz="1407" b="1"/>
            </a:lvl5pPr>
            <a:lvl6pPr marL="2041295" indent="0">
              <a:buNone/>
              <a:defRPr sz="1407" b="1"/>
            </a:lvl6pPr>
            <a:lvl7pPr marL="2449084" indent="0">
              <a:buNone/>
              <a:defRPr sz="1407" b="1"/>
            </a:lvl7pPr>
            <a:lvl8pPr marL="2857343" indent="0">
              <a:buNone/>
              <a:defRPr sz="1407" b="1"/>
            </a:lvl8pPr>
            <a:lvl9pPr marL="3265602" indent="0">
              <a:buNone/>
              <a:defRPr sz="14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48"/>
            </a:lvl1pPr>
            <a:lvl2pPr>
              <a:defRPr sz="1778"/>
            </a:lvl2pPr>
            <a:lvl3pPr>
              <a:defRPr sz="1630"/>
            </a:lvl3pPr>
            <a:lvl4pPr>
              <a:defRPr sz="1407"/>
            </a:lvl4pPr>
            <a:lvl5pPr>
              <a:defRPr sz="1407"/>
            </a:lvl5pPr>
            <a:lvl6pPr>
              <a:defRPr sz="1407"/>
            </a:lvl6pPr>
            <a:lvl7pPr>
              <a:defRPr sz="1407"/>
            </a:lvl7pPr>
            <a:lvl8pPr>
              <a:defRPr sz="1407"/>
            </a:lvl8pPr>
            <a:lvl9pPr>
              <a:defRPr sz="14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6"/>
            <a:ext cx="4041775" cy="639762"/>
          </a:xfrm>
        </p:spPr>
        <p:txBody>
          <a:bodyPr anchor="b"/>
          <a:lstStyle>
            <a:lvl1pPr marL="0" indent="0">
              <a:buNone/>
              <a:defRPr sz="2148" b="1"/>
            </a:lvl1pPr>
            <a:lvl2pPr marL="408259" indent="0">
              <a:buNone/>
              <a:defRPr sz="1778" b="1"/>
            </a:lvl2pPr>
            <a:lvl3pPr marL="816518" indent="0">
              <a:buNone/>
              <a:defRPr sz="1630" b="1"/>
            </a:lvl3pPr>
            <a:lvl4pPr marL="1224777" indent="0">
              <a:buNone/>
              <a:defRPr sz="1407" b="1"/>
            </a:lvl4pPr>
            <a:lvl5pPr marL="1633036" indent="0">
              <a:buNone/>
              <a:defRPr sz="1407" b="1"/>
            </a:lvl5pPr>
            <a:lvl6pPr marL="2041295" indent="0">
              <a:buNone/>
              <a:defRPr sz="1407" b="1"/>
            </a:lvl6pPr>
            <a:lvl7pPr marL="2449084" indent="0">
              <a:buNone/>
              <a:defRPr sz="1407" b="1"/>
            </a:lvl7pPr>
            <a:lvl8pPr marL="2857343" indent="0">
              <a:buNone/>
              <a:defRPr sz="1407" b="1"/>
            </a:lvl8pPr>
            <a:lvl9pPr marL="3265602" indent="0">
              <a:buNone/>
              <a:defRPr sz="14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148"/>
            </a:lvl1pPr>
            <a:lvl2pPr>
              <a:defRPr sz="1778"/>
            </a:lvl2pPr>
            <a:lvl3pPr>
              <a:defRPr sz="1630"/>
            </a:lvl3pPr>
            <a:lvl4pPr>
              <a:defRPr sz="1407"/>
            </a:lvl4pPr>
            <a:lvl5pPr>
              <a:defRPr sz="1407"/>
            </a:lvl5pPr>
            <a:lvl6pPr>
              <a:defRPr sz="1407"/>
            </a:lvl6pPr>
            <a:lvl7pPr>
              <a:defRPr sz="1407"/>
            </a:lvl7pPr>
            <a:lvl8pPr>
              <a:defRPr sz="1407"/>
            </a:lvl8pPr>
            <a:lvl9pPr>
              <a:defRPr sz="14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E0217-2069-4F84-985D-32FB22371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06840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E78AD-F3E6-4D30-B2C4-004B7A679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65253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5D792-68EA-4C43-BAB2-1B75BAA8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24980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889"/>
            </a:lvl1pPr>
            <a:lvl2pPr>
              <a:defRPr sz="2518"/>
            </a:lvl2pPr>
            <a:lvl3pPr>
              <a:defRPr sz="2148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259"/>
            </a:lvl1pPr>
            <a:lvl2pPr marL="408259" indent="0">
              <a:buNone/>
              <a:defRPr sz="1037"/>
            </a:lvl2pPr>
            <a:lvl3pPr marL="816518" indent="0">
              <a:buNone/>
              <a:defRPr sz="889"/>
            </a:lvl3pPr>
            <a:lvl4pPr marL="1224777" indent="0">
              <a:buNone/>
              <a:defRPr sz="815"/>
            </a:lvl4pPr>
            <a:lvl5pPr marL="1633036" indent="0">
              <a:buNone/>
              <a:defRPr sz="815"/>
            </a:lvl5pPr>
            <a:lvl6pPr marL="2041295" indent="0">
              <a:buNone/>
              <a:defRPr sz="815"/>
            </a:lvl6pPr>
            <a:lvl7pPr marL="2449084" indent="0">
              <a:buNone/>
              <a:defRPr sz="815"/>
            </a:lvl7pPr>
            <a:lvl8pPr marL="2857343" indent="0">
              <a:buNone/>
              <a:defRPr sz="815"/>
            </a:lvl8pPr>
            <a:lvl9pPr marL="3265602" indent="0">
              <a:buNone/>
              <a:defRPr sz="8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E203E-7F90-47E3-9106-91CEDFEC6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27318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EF8418-EDFA-483A-8E22-4767EBC10B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6A87E6-032C-4E61-92C0-3E7E9CBA31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59C3B9-CC5F-492B-949B-A07B10ABA2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A5B39-C7D3-48CA-902D-BF67CBFCC6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47883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89"/>
            </a:lvl1pPr>
            <a:lvl2pPr marL="408259" indent="0">
              <a:buNone/>
              <a:defRPr sz="2518"/>
            </a:lvl2pPr>
            <a:lvl3pPr marL="816518" indent="0">
              <a:buNone/>
              <a:defRPr sz="2148"/>
            </a:lvl3pPr>
            <a:lvl4pPr marL="1224777" indent="0">
              <a:buNone/>
              <a:defRPr sz="1778"/>
            </a:lvl4pPr>
            <a:lvl5pPr marL="1633036" indent="0">
              <a:buNone/>
              <a:defRPr sz="1778"/>
            </a:lvl5pPr>
            <a:lvl6pPr marL="2041295" indent="0">
              <a:buNone/>
              <a:defRPr sz="1778"/>
            </a:lvl6pPr>
            <a:lvl7pPr marL="2449084" indent="0">
              <a:buNone/>
              <a:defRPr sz="1778"/>
            </a:lvl7pPr>
            <a:lvl8pPr marL="2857343" indent="0">
              <a:buNone/>
              <a:defRPr sz="1778"/>
            </a:lvl8pPr>
            <a:lvl9pPr marL="3265602" indent="0">
              <a:buNone/>
              <a:defRPr sz="17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59"/>
            </a:lvl1pPr>
            <a:lvl2pPr marL="408259" indent="0">
              <a:buNone/>
              <a:defRPr sz="1037"/>
            </a:lvl2pPr>
            <a:lvl3pPr marL="816518" indent="0">
              <a:buNone/>
              <a:defRPr sz="889"/>
            </a:lvl3pPr>
            <a:lvl4pPr marL="1224777" indent="0">
              <a:buNone/>
              <a:defRPr sz="815"/>
            </a:lvl4pPr>
            <a:lvl5pPr marL="1633036" indent="0">
              <a:buNone/>
              <a:defRPr sz="815"/>
            </a:lvl5pPr>
            <a:lvl6pPr marL="2041295" indent="0">
              <a:buNone/>
              <a:defRPr sz="815"/>
            </a:lvl6pPr>
            <a:lvl7pPr marL="2449084" indent="0">
              <a:buNone/>
              <a:defRPr sz="815"/>
            </a:lvl7pPr>
            <a:lvl8pPr marL="2857343" indent="0">
              <a:buNone/>
              <a:defRPr sz="815"/>
            </a:lvl8pPr>
            <a:lvl9pPr marL="3265602" indent="0">
              <a:buNone/>
              <a:defRPr sz="8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2EAC-3220-43B9-B50E-81AC8A43D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85204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507D9-2766-4586-A73F-27A928271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61213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0325" y="277813"/>
            <a:ext cx="2776538" cy="5930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538" y="277813"/>
            <a:ext cx="8180387" cy="5930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7079D-24BE-4CEC-8DFF-7A62ACD47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60883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2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1B0A-9CD3-4614-BB0E-BE8529D4B2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06209"/>
      </p:ext>
    </p:extLst>
  </p:cSld>
  <p:clrMapOvr>
    <a:masterClrMapping/>
  </p:clrMapOvr>
  <p:transition advTm="4000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3"/>
            <a:ext cx="8229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2"/>
            <a:ext cx="8229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1A755-E7FF-4054-AC39-BB2BB743D4E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10942"/>
      </p:ext>
    </p:extLst>
  </p:cSld>
  <p:clrMapOvr>
    <a:masterClrMapping/>
  </p:clrMapOvr>
  <p:transition advTm="4000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20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9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13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2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9FE097-8218-45E3-B907-0EE49BE276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63330-3776-45FC-88B7-9ABB0018FC18}" type="datetimeFigureOut">
              <a:rPr lang="en-US" altLang="en-US"/>
              <a:pPr>
                <a:defRPr/>
              </a:pPr>
              <a:t>1/28/2022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8EF4AC-BAF5-4225-A7AD-58DC4A5A8D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BD0949-0F32-4CE1-8B42-82AA74EEB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3B904-EE0B-4BFF-A256-47A4B606F6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04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524F6F-242C-40E7-AE76-F86549EF7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474204-32EC-45F3-B187-6A2AEBF61F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41E19E-F654-4706-A11C-D24ECD8101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AB34D-8CFB-46CD-A7E4-679933675B0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47202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74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2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1" y="-835856"/>
            <a:ext cx="9985925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8" y="6021289"/>
            <a:ext cx="1800253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0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8" y="6021289"/>
            <a:ext cx="1800253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1" y="-835856"/>
            <a:ext cx="9985925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9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9144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001288"/>
            <a:ext cx="2142464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74389"/>
            <a:ext cx="11474420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7031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9144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74389"/>
            <a:ext cx="11474420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704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23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2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5" indent="0">
              <a:buNone/>
              <a:defRPr sz="1800" b="1"/>
            </a:lvl3pPr>
            <a:lvl4pPr marL="1371637" indent="0">
              <a:buNone/>
              <a:defRPr sz="1600" b="1"/>
            </a:lvl4pPr>
            <a:lvl5pPr marL="1828849" indent="0">
              <a:buNone/>
              <a:defRPr sz="1600" b="1"/>
            </a:lvl5pPr>
            <a:lvl6pPr marL="2286062" indent="0">
              <a:buNone/>
              <a:defRPr sz="1600" b="1"/>
            </a:lvl6pPr>
            <a:lvl7pPr marL="2743274" indent="0">
              <a:buNone/>
              <a:defRPr sz="1600" b="1"/>
            </a:lvl7pPr>
            <a:lvl8pPr marL="3200486" indent="0">
              <a:buNone/>
              <a:defRPr sz="1600" b="1"/>
            </a:lvl8pPr>
            <a:lvl9pPr marL="365769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5" indent="0">
              <a:buNone/>
              <a:defRPr sz="1800" b="1"/>
            </a:lvl3pPr>
            <a:lvl4pPr marL="1371637" indent="0">
              <a:buNone/>
              <a:defRPr sz="1600" b="1"/>
            </a:lvl4pPr>
            <a:lvl5pPr marL="1828849" indent="0">
              <a:buNone/>
              <a:defRPr sz="1600" b="1"/>
            </a:lvl5pPr>
            <a:lvl6pPr marL="2286062" indent="0">
              <a:buNone/>
              <a:defRPr sz="1600" b="1"/>
            </a:lvl6pPr>
            <a:lvl7pPr marL="2743274" indent="0">
              <a:buNone/>
              <a:defRPr sz="1600" b="1"/>
            </a:lvl7pPr>
            <a:lvl8pPr marL="3200486" indent="0">
              <a:buNone/>
              <a:defRPr sz="1600" b="1"/>
            </a:lvl8pPr>
            <a:lvl9pPr marL="365769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3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09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9321A1-E0D1-409C-B67F-91754DD5CE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DDDD60-87FD-4A5A-BB77-469A5FD52C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341520-7DD6-4739-8B98-7A812B9035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EF8434-0D69-49DB-BFA6-010D5B66EC4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345165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71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5" indent="0">
              <a:buNone/>
              <a:defRPr sz="1000"/>
            </a:lvl3pPr>
            <a:lvl4pPr marL="1371637" indent="0">
              <a:buNone/>
              <a:defRPr sz="900"/>
            </a:lvl4pPr>
            <a:lvl5pPr marL="1828849" indent="0">
              <a:buNone/>
              <a:defRPr sz="900"/>
            </a:lvl5pPr>
            <a:lvl6pPr marL="2286062" indent="0">
              <a:buNone/>
              <a:defRPr sz="900"/>
            </a:lvl6pPr>
            <a:lvl7pPr marL="2743274" indent="0">
              <a:buNone/>
              <a:defRPr sz="900"/>
            </a:lvl7pPr>
            <a:lvl8pPr marL="3200486" indent="0">
              <a:buNone/>
              <a:defRPr sz="900"/>
            </a:lvl8pPr>
            <a:lvl9pPr marL="365769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81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5" indent="0">
              <a:buNone/>
              <a:defRPr sz="2400"/>
            </a:lvl3pPr>
            <a:lvl4pPr marL="1371637" indent="0">
              <a:buNone/>
              <a:defRPr sz="2000"/>
            </a:lvl4pPr>
            <a:lvl5pPr marL="1828849" indent="0">
              <a:buNone/>
              <a:defRPr sz="2000"/>
            </a:lvl5pPr>
            <a:lvl6pPr marL="2286062" indent="0">
              <a:buNone/>
              <a:defRPr sz="2000"/>
            </a:lvl6pPr>
            <a:lvl7pPr marL="2743274" indent="0">
              <a:buNone/>
              <a:defRPr sz="2000"/>
            </a:lvl7pPr>
            <a:lvl8pPr marL="3200486" indent="0">
              <a:buNone/>
              <a:defRPr sz="2000"/>
            </a:lvl8pPr>
            <a:lvl9pPr marL="365769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5" indent="0">
              <a:buNone/>
              <a:defRPr sz="1000"/>
            </a:lvl3pPr>
            <a:lvl4pPr marL="1371637" indent="0">
              <a:buNone/>
              <a:defRPr sz="900"/>
            </a:lvl4pPr>
            <a:lvl5pPr marL="1828849" indent="0">
              <a:buNone/>
              <a:defRPr sz="900"/>
            </a:lvl5pPr>
            <a:lvl6pPr marL="2286062" indent="0">
              <a:buNone/>
              <a:defRPr sz="900"/>
            </a:lvl6pPr>
            <a:lvl7pPr marL="2743274" indent="0">
              <a:buNone/>
              <a:defRPr sz="900"/>
            </a:lvl7pPr>
            <a:lvl8pPr marL="3200486" indent="0">
              <a:buNone/>
              <a:defRPr sz="900"/>
            </a:lvl8pPr>
            <a:lvl9pPr marL="365769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10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45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22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56962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62944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F0F68-6FE1-44E7-A6BB-4B090D43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939693-B1D3-489D-8F54-41CAC752AC44}" type="datetimeFigureOut">
              <a:rPr lang="zh-CN" altLang="en-US"/>
              <a:pPr>
                <a:defRPr/>
              </a:pPr>
              <a:t>2022/1/28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A0D8-4AEC-4BCF-88CB-74965F0E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081F9-5A63-423B-A5C3-58974C27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5A71A5-9EB4-4AD8-A8CC-33F81B3794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86734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2BB4C7-C2AC-4034-8E22-2EDF6A9E4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D4B2F7-36CE-4BD2-B5AC-FED2B7E0EC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338B51D-786F-4EAC-8E83-57066FFB7F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12B46-AEFA-46B2-84CA-4EC6E055539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8278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6BFB81D-7534-4A10-B693-4A62D3519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79FAED-D2FC-4641-AD68-996DB0F610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FDF58D-12A1-48EF-8330-BD77376092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0E7FB-4F8D-4E2A-BE7F-8F9B9D86C7E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3824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02D694-1E05-4AEB-B0B1-09F7BD08F1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1C425FE-3C19-4B93-AF81-4881DD14DF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0B631B-A957-48D5-8B64-BA2BE32E2A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B5AD4-F718-489C-B9BA-77686C08BB1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3202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0B8C9A-9322-411B-8D56-CB4AC17668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970034-9B6E-4CD4-B440-10AA2B360E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CE33A1-659B-410F-94F8-452FB5384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DEF10-6434-43FE-91E5-102874623D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692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CF4897-4BEE-482E-BDCF-482211E60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6C814A-5377-43AB-9DD0-7626E2D674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A044A0-DEEF-4092-9552-B1F9C8602C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82E48-888D-4099-8B4B-472E83BD96C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8497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heme" Target="../theme/theme5.xml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8E74363-F80C-4E6B-9D6C-6BE460212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790CA43-CCEA-4635-AED1-67ADBCDF0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9A07DB-DFBA-4725-BB85-58BA519DA7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B09A3D1-F73A-4B95-93F5-30DE5B950F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DC1BE06-D7AD-4167-8688-7B4BDD7D4F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FFB5EB-18E5-41E3-B549-E231CD7F31D6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10224" tIns="55113" rIns="110224" bIns="551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110224" tIns="55113" rIns="110224" bIns="551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110224" tIns="55113" rIns="110224" bIns="55113" rtlCol="0" anchor="ctr"/>
          <a:lstStyle>
            <a:lvl1pPr algn="l">
              <a:defRPr sz="10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110224" tIns="55113" rIns="110224" bIns="55113" rtlCol="0" anchor="ctr"/>
          <a:lstStyle>
            <a:lvl1pPr algn="ctr">
              <a:defRPr sz="10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110224" tIns="55113" rIns="110224" bIns="55113" rtlCol="0" anchor="ctr"/>
          <a:lstStyle>
            <a:lvl1pPr algn="r">
              <a:defRPr sz="103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799F76-B45B-4704-B240-B6860BCBA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0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dissolve/>
  </p:transition>
  <p:txStyles>
    <p:titleStyle>
      <a:lvl1pPr algn="ctr" defTabSz="816518" rtl="0" eaLnBrk="1" latinLnBrk="0" hangingPunct="1">
        <a:spcBef>
          <a:spcPct val="0"/>
        </a:spcBef>
        <a:buNone/>
        <a:defRPr sz="3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94" indent="-306194" algn="l" defTabSz="8165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1pPr>
      <a:lvl2pPr marL="663186" indent="-254927" algn="l" defTabSz="8165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518" kern="1200">
          <a:solidFill>
            <a:schemeClr val="tx1"/>
          </a:solidFill>
          <a:latin typeface="+mn-lt"/>
          <a:ea typeface="+mn-ea"/>
          <a:cs typeface="+mn-cs"/>
        </a:defRPr>
      </a:lvl2pPr>
      <a:lvl3pPr marL="1020648" indent="-204130" algn="l" defTabSz="8165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48" kern="1200">
          <a:solidFill>
            <a:schemeClr val="tx1"/>
          </a:solidFill>
          <a:latin typeface="+mn-lt"/>
          <a:ea typeface="+mn-ea"/>
          <a:cs typeface="+mn-cs"/>
        </a:defRPr>
      </a:lvl3pPr>
      <a:lvl4pPr marL="1428907" indent="-204130" algn="l" defTabSz="81651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37166" indent="-204130" algn="l" defTabSz="816518" rtl="0" eaLnBrk="1" latinLnBrk="0" hangingPunct="1">
        <a:spcBef>
          <a:spcPct val="20000"/>
        </a:spcBef>
        <a:buFont typeface="Arial" panose="020B0604020202020204" pitchFamily="34" charset="0"/>
        <a:buChar char="»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44954" indent="-204130" algn="l" defTabSz="8165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653213" indent="-204130" algn="l" defTabSz="8165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061472" indent="-204130" algn="l" defTabSz="8165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469731" indent="-204130" algn="l" defTabSz="816518" rtl="0" eaLnBrk="1" latinLnBrk="0" hangingPunct="1">
        <a:spcBef>
          <a:spcPct val="20000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1pPr>
      <a:lvl2pPr marL="408259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2pPr>
      <a:lvl3pPr marL="816518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777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33036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41295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84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43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265602" algn="l" defTabSz="816518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90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9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68581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5" indent="-171455" algn="l" defTabSz="685819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5" algn="l" defTabSz="68581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4" indent="-171455" algn="l" defTabSz="68581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3" indent="-171455" algn="l" defTabSz="68581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92" indent="-171455" algn="l" defTabSz="68581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01" indent="-171455" algn="l" defTabSz="68581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11" indent="-171455" algn="l" defTabSz="68581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20" indent="-171455" algn="l" defTabSz="68581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9" indent="-171455" algn="l" defTabSz="68581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9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8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7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6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6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5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74" algn="l" defTabSz="68581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2022/1/28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95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91442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9" indent="-342909" algn="l" defTabSz="914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70" indent="-285758" algn="l" defTabSz="91442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1" indent="-228606" algn="l" defTabSz="914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3" indent="-228606" algn="l" defTabSz="91442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6" indent="-228606" algn="l" defTabSz="91442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8" indent="-228606" algn="l" defTabSz="914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80" indent="-228606" algn="l" defTabSz="914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93" indent="-228606" algn="l" defTabSz="914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05" indent="-228606" algn="l" defTabSz="9144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5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7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9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62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4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6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9" algn="l" defTabSz="9144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3F628843-0A02-4F7F-B62C-BA1A5405A8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12077" y="-38499"/>
            <a:ext cx="9156078" cy="68915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123" name="图片 44">
            <a:extLst>
              <a:ext uri="{FF2B5EF4-FFF2-40B4-BE49-F238E27FC236}">
                <a16:creationId xmlns:a16="http://schemas.microsoft.com/office/drawing/2014/main" id="{E65DF282-FDEF-4C57-B458-DCF0686A57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" y="5357813"/>
            <a:ext cx="91440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46">
            <a:extLst>
              <a:ext uri="{FF2B5EF4-FFF2-40B4-BE49-F238E27FC236}">
                <a16:creationId xmlns:a16="http://schemas.microsoft.com/office/drawing/2014/main" id="{5BF2F20E-557B-45AD-A56D-FEE9AC7628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3" y="5276850"/>
            <a:ext cx="9144001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12022556-F400-46A5-A108-7BFFBE2246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23" y="-11113"/>
            <a:ext cx="2416969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F8E45B-A50F-4DE5-B006-DCA2E33ED1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0204" y="1573213"/>
            <a:ext cx="1591866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32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huyen%20de%20Am%20nhac%202-%20Tiet%2015\Audio\Nhac%20phong.wav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7ef13e6488ebda4182295e359de7186">
            <a:extLst>
              <a:ext uri="{FF2B5EF4-FFF2-40B4-BE49-F238E27FC236}">
                <a16:creationId xmlns:a16="http://schemas.microsoft.com/office/drawing/2014/main" id="{C18F12EE-85F7-48A2-A277-5E4D0982F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781801"/>
          </a:xfrm>
          <a:prstGeom prst="rect">
            <a:avLst/>
          </a:prstGeom>
          <a:solidFill>
            <a:srgbClr val="F6A8ED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3618E6-DBE8-49B6-A407-68A29042D055}"/>
              </a:ext>
            </a:extLst>
          </p:cNvPr>
          <p:cNvSpPr txBox="1"/>
          <p:nvPr/>
        </p:nvSpPr>
        <p:spPr>
          <a:xfrm>
            <a:off x="0" y="159246"/>
            <a:ext cx="9296400" cy="4391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  <a:p>
            <a:pPr algn="ctr"/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(tr106)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6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D0D9AAFD-B4CA-44A4-BD6E-D8B4C4F0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762000"/>
            <a:ext cx="1524000" cy="1295400"/>
          </a:xfrm>
          <a:prstGeom prst="rtTriangle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1"/>
          </a:p>
        </p:txBody>
      </p:sp>
      <p:sp>
        <p:nvSpPr>
          <p:cNvPr id="15363" name="AutoShape 1">
            <a:extLst>
              <a:ext uri="{FF2B5EF4-FFF2-40B4-BE49-F238E27FC236}">
                <a16:creationId xmlns:a16="http://schemas.microsoft.com/office/drawing/2014/main" id="{801A6519-CC4F-41A5-AC7C-3895C7210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743200"/>
            <a:ext cx="7086600" cy="38862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DF550F8A-17DF-46E6-951B-F18CD6F66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842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i="1" u="sng">
                <a:latin typeface="VNI-Times" pitchFamily="2" charset="0"/>
                <a:cs typeface="Times New Roman" panose="02020603050405020304" pitchFamily="18" charset="0"/>
              </a:rPr>
              <a:t>Baøi 5:</a:t>
            </a:r>
            <a:r>
              <a:rPr lang="en-US" altLang="en-US" sz="3600"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VNI-Times" pitchFamily="2" charset="0"/>
                <a:cs typeface="Times New Roman" panose="02020603050405020304" pitchFamily="18" charset="0"/>
              </a:rPr>
              <a:t>Cho 8 hình tam giaùc, moãi hình nhö hình beân :</a:t>
            </a:r>
            <a:endParaRPr lang="en-US" altLang="en-US" sz="2800" b="1">
              <a:latin typeface="VNI-Times" pitchFamily="2" charset="0"/>
            </a:endParaRPr>
          </a:p>
          <a:p>
            <a:endParaRPr lang="en-US" altLang="en-US" sz="3600">
              <a:latin typeface="VNI-Times" pitchFamily="2" charset="0"/>
            </a:endParaRP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F70FB0EC-9CDB-4E10-AB74-E403C79A8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90600"/>
            <a:ext cx="681672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lang="en-US" altLang="en-US" sz="3600">
                <a:latin typeface="VNI-Times" pitchFamily="2" charset="0"/>
                <a:cs typeface="Times New Roman" panose="02020603050405020304" pitchFamily="18" charset="0"/>
              </a:rPr>
            </a:br>
            <a:endParaRPr lang="en-US" altLang="en-US" sz="3600">
              <a:latin typeface="VNI-Times" pitchFamily="2" charset="0"/>
              <a:cs typeface="Times New Roman" panose="02020603050405020304" pitchFamily="18" charset="0"/>
            </a:endParaRPr>
          </a:p>
          <a:p>
            <a:r>
              <a:rPr lang="en-US" altLang="en-US" sz="2800" b="1">
                <a:latin typeface="VNI-Times" pitchFamily="2" charset="0"/>
                <a:cs typeface="Times New Roman" panose="02020603050405020304" pitchFamily="18" charset="0"/>
              </a:rPr>
              <a:t>Haõy xeáp thaønh hình tam giaùc to döôùi ñaây</a:t>
            </a:r>
          </a:p>
          <a:p>
            <a:endParaRPr lang="en-US" altLang="en-US" sz="3600">
              <a:latin typeface="VNI-Times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7465934-EBEB-40E5-9BCC-58970CFE4EA2}"/>
              </a:ext>
            </a:extLst>
          </p:cNvPr>
          <p:cNvCxnSpPr>
            <a:stCxn id="15362" idx="2"/>
            <a:endCxn id="15362" idx="4"/>
          </p:cNvCxnSpPr>
          <p:nvPr/>
        </p:nvCxnSpPr>
        <p:spPr bwMode="auto">
          <a:xfrm rot="16200000" flipH="1">
            <a:off x="1905000" y="1295401"/>
            <a:ext cx="3175" cy="1524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1C2763-EBC6-4FF9-85E8-830EC40F0156}"/>
              </a:ext>
            </a:extLst>
          </p:cNvPr>
          <p:cNvCxnSpPr>
            <a:endCxn id="15362" idx="0"/>
          </p:cNvCxnSpPr>
          <p:nvPr/>
        </p:nvCxnSpPr>
        <p:spPr bwMode="auto">
          <a:xfrm rot="16200000" flipV="1">
            <a:off x="610394" y="1294606"/>
            <a:ext cx="1066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C5F56F5-40D7-40D3-934D-597D14459EFA}"/>
              </a:ext>
            </a:extLst>
          </p:cNvPr>
          <p:cNvGrpSpPr>
            <a:grpSpLocks/>
          </p:cNvGrpSpPr>
          <p:nvPr/>
        </p:nvGrpSpPr>
        <p:grpSpPr bwMode="auto">
          <a:xfrm>
            <a:off x="990596" y="1447800"/>
            <a:ext cx="7620004" cy="4343400"/>
            <a:chOff x="2787" y="6044"/>
            <a:chExt cx="3254" cy="1936"/>
          </a:xfrm>
          <a:solidFill>
            <a:srgbClr val="FFFF00"/>
          </a:solidFill>
        </p:grpSpPr>
        <p:sp>
          <p:nvSpPr>
            <p:cNvPr id="19458" name="AutoShape 2">
              <a:extLst>
                <a:ext uri="{FF2B5EF4-FFF2-40B4-BE49-F238E27FC236}">
                  <a16:creationId xmlns:a16="http://schemas.microsoft.com/office/drawing/2014/main" id="{468B7C7B-F7F3-4587-A701-ECFF80A36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7" y="6044"/>
              <a:ext cx="3254" cy="1932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b="1" dirty="0">
                <a:latin typeface="Arial" charset="0"/>
              </a:endParaRPr>
            </a:p>
          </p:txBody>
        </p:sp>
        <p:sp>
          <p:nvSpPr>
            <p:cNvPr id="19459" name="Line 3">
              <a:extLst>
                <a:ext uri="{FF2B5EF4-FFF2-40B4-BE49-F238E27FC236}">
                  <a16:creationId xmlns:a16="http://schemas.microsoft.com/office/drawing/2014/main" id="{DC8436AA-4EE1-4F94-B9DF-A429E12CC6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4" y="6048"/>
              <a:ext cx="0" cy="1932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0" name="Line 4">
              <a:extLst>
                <a:ext uri="{FF2B5EF4-FFF2-40B4-BE49-F238E27FC236}">
                  <a16:creationId xmlns:a16="http://schemas.microsoft.com/office/drawing/2014/main" id="{F3541B26-0AB3-4BCD-BF96-06DB16D88E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1" y="7010"/>
              <a:ext cx="1635" cy="20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1" name="Line 5">
              <a:extLst>
                <a:ext uri="{FF2B5EF4-FFF2-40B4-BE49-F238E27FC236}">
                  <a16:creationId xmlns:a16="http://schemas.microsoft.com/office/drawing/2014/main" id="{42E2C1B2-E317-4CB9-A8C1-4507574B87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1" y="7014"/>
              <a:ext cx="0" cy="966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2" name="Line 6">
              <a:extLst>
                <a:ext uri="{FF2B5EF4-FFF2-40B4-BE49-F238E27FC236}">
                  <a16:creationId xmlns:a16="http://schemas.microsoft.com/office/drawing/2014/main" id="{A04588BF-C117-47F0-B6B2-AB838D13D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1" y="7029"/>
              <a:ext cx="813" cy="951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3" name="Line 7">
              <a:extLst>
                <a:ext uri="{FF2B5EF4-FFF2-40B4-BE49-F238E27FC236}">
                  <a16:creationId xmlns:a16="http://schemas.microsoft.com/office/drawing/2014/main" id="{B67BDCF6-A3B8-4F7A-8B86-BBF856769D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0" y="7014"/>
              <a:ext cx="805" cy="962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4" name="Line 8">
              <a:extLst>
                <a:ext uri="{FF2B5EF4-FFF2-40B4-BE49-F238E27FC236}">
                  <a16:creationId xmlns:a16="http://schemas.microsoft.com/office/drawing/2014/main" id="{D360C492-1C71-49E0-B9A0-C37A037EE6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5" y="7014"/>
              <a:ext cx="0" cy="966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Line 3">
              <a:extLst>
                <a:ext uri="{FF2B5EF4-FFF2-40B4-BE49-F238E27FC236}">
                  <a16:creationId xmlns:a16="http://schemas.microsoft.com/office/drawing/2014/main" id="{5D0DD298-01B8-4DAB-83B8-810619A5A4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7" y="7960"/>
              <a:ext cx="3254" cy="20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2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2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4227601" y="-1688924"/>
            <a:ext cx="1364499" cy="120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2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396247" y="2071930"/>
            <a:ext cx="841566" cy="66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24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 rot="10800000" flipH="1">
            <a:off x="2769052" y="929864"/>
            <a:ext cx="4036048" cy="942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24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269016" y="1401124"/>
            <a:ext cx="1588476" cy="459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24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949525" y="4318623"/>
            <a:ext cx="3785407" cy="143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24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0" y="3097648"/>
            <a:ext cx="9144000" cy="2982284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24"/>
          <p:cNvSpPr txBox="1"/>
          <p:nvPr/>
        </p:nvSpPr>
        <p:spPr>
          <a:xfrm>
            <a:off x="3867611" y="3860324"/>
            <a:ext cx="1228442" cy="29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8" tIns="34275" rIns="68568" bIns="34275" anchor="t" anchorCtr="0">
            <a:spAutoFit/>
          </a:bodyPr>
          <a:lstStyle/>
          <a:p>
            <a:pPr algn="ctr" defTabSz="677296"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solidFill>
                  <a:prstClr val="white"/>
                </a:solidFill>
                <a:latin typeface="Yeseva One" panose="00000500000000000000"/>
                <a:ea typeface="Yeseva One" panose="00000500000000000000"/>
                <a:cs typeface="Yeseva One" panose="00000500000000000000"/>
                <a:sym typeface="Yeseva One" panose="00000500000000000000"/>
              </a:rPr>
              <a:t>汇报人：通用名</a:t>
            </a:r>
            <a:endParaRPr sz="1200">
              <a:solidFill>
                <a:prstClr val="white"/>
              </a:solidFill>
              <a:latin typeface="Yeseva One" panose="00000500000000000000"/>
              <a:ea typeface="Yeseva One" panose="00000500000000000000"/>
              <a:cs typeface="Yeseva One" panose="00000500000000000000"/>
              <a:sym typeface="Yeseva One" panose="00000500000000000000"/>
            </a:endParaRPr>
          </a:p>
        </p:txBody>
      </p:sp>
      <p:sp>
        <p:nvSpPr>
          <p:cNvPr id="711" name="Google Shape;711;p24"/>
          <p:cNvSpPr txBox="1"/>
          <p:nvPr/>
        </p:nvSpPr>
        <p:spPr>
          <a:xfrm>
            <a:off x="1241778" y="2370902"/>
            <a:ext cx="8012759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8" tIns="34275" rIns="68568" bIns="34275" anchor="t" anchorCtr="0">
            <a:spAutoFit/>
            <a:scene3d>
              <a:camera prst="orthographicFront"/>
              <a:lightRig rig="threePt" dir="t"/>
            </a:scene3d>
          </a:bodyPr>
          <a:lstStyle/>
          <a:p>
            <a:pPr defTabSz="677296" eaLnBrk="0" hangingPunct="0">
              <a:spcBef>
                <a:spcPts val="0"/>
              </a:spcBef>
              <a:spcAft>
                <a:spcPts val="0"/>
              </a:spcAft>
            </a:pPr>
            <a:r>
              <a:rPr lang="en-US" sz="3703" b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Yeseva One" panose="00000500000000000000"/>
                <a:cs typeface="Times New Roman" panose="02020603050405020304" pitchFamily="18" charset="0"/>
                <a:sym typeface="Yeseva One" panose="00000500000000000000"/>
              </a:rPr>
              <a:t>Chúc các em chăm ngoan, học giỏi!</a:t>
            </a:r>
            <a:r>
              <a:rPr lang="en-US" sz="6000" b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Yeseva One" panose="00000500000000000000"/>
                <a:cs typeface="Times New Roman" panose="02020603050405020304" pitchFamily="18" charset="0"/>
                <a:sym typeface="Yeseva One" panose="0000050000000000000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31CD003-5A49-4D63-B903-AD4337FCC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263525"/>
            <a:ext cx="9213850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59A72B6-47A5-41F8-B1DE-75DCF6F5C766}"/>
              </a:ext>
            </a:extLst>
          </p:cNvPr>
          <p:cNvSpPr txBox="1"/>
          <p:nvPr/>
        </p:nvSpPr>
        <p:spPr>
          <a:xfrm>
            <a:off x="561975" y="1204913"/>
            <a:ext cx="7878763" cy="547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Font typeface="Arial"/>
              <a:buNone/>
              <a:defRPr/>
            </a:pPr>
            <a:r>
              <a:rPr lang="en-US" sz="2954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lang="en-US" sz="2954" b="1" kern="0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954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US" sz="2954" b="1" kern="0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954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lang="en-US" sz="2954" b="1" kern="0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   </a:t>
            </a:r>
            <a:r>
              <a:rPr lang="en-US" sz="2954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lang="en-US" sz="2954" b="1" kern="0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 </a:t>
            </a:r>
            <a:r>
              <a:rPr lang="en-US" sz="2954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US" sz="2954" b="1" kern="0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4D7794-4095-4DC4-85C5-663792DEE45A}"/>
              </a:ext>
            </a:extLst>
          </p:cNvPr>
          <p:cNvSpPr txBox="1"/>
          <p:nvPr/>
        </p:nvSpPr>
        <p:spPr>
          <a:xfrm>
            <a:off x="2601913" y="1801813"/>
            <a:ext cx="3865562" cy="1001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Font typeface="Arial"/>
              <a:buNone/>
              <a:defRPr/>
            </a:pPr>
            <a:r>
              <a:rPr lang="en-US" sz="2954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endParaRPr lang="en-US" sz="2954" b="1" kern="0" dirty="0">
              <a:solidFill>
                <a:prstClr val="white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 eaLnBrk="1" hangingPunct="1">
              <a:buClr>
                <a:srgbClr val="000000"/>
              </a:buClr>
              <a:buFont typeface="Arial"/>
              <a:buNone/>
              <a:defRPr/>
            </a:pPr>
            <a:endParaRPr lang="en-US" sz="2954" b="1" kern="0" dirty="0">
              <a:solidFill>
                <a:prstClr val="white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380D3F-8FE2-4589-8A3B-D5D4BB607F77}"/>
              </a:ext>
            </a:extLst>
          </p:cNvPr>
          <p:cNvSpPr txBox="1"/>
          <p:nvPr/>
        </p:nvSpPr>
        <p:spPr>
          <a:xfrm>
            <a:off x="2082800" y="2435225"/>
            <a:ext cx="4851400" cy="1001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Font typeface="Arial"/>
              <a:buNone/>
              <a:defRPr/>
            </a:pPr>
            <a:r>
              <a:rPr lang="en-US" sz="2954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Luyện</a:t>
            </a:r>
            <a:r>
              <a:rPr lang="en-US" sz="2954" b="1" kern="0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954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tập</a:t>
            </a:r>
            <a:r>
              <a:rPr lang="en-US" sz="2954" b="1" kern="0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954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chung</a:t>
            </a:r>
            <a:endParaRPr lang="en-US" sz="2954" b="1" kern="0" dirty="0">
              <a:solidFill>
                <a:prstClr val="white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 eaLnBrk="1" hangingPunct="1">
              <a:buClr>
                <a:srgbClr val="000000"/>
              </a:buClr>
              <a:buFont typeface="Arial"/>
              <a:buNone/>
              <a:defRPr/>
            </a:pPr>
            <a:endParaRPr lang="en-US" sz="2954" b="1" kern="0" dirty="0">
              <a:solidFill>
                <a:prstClr val="white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68">
            <a:extLst>
              <a:ext uri="{FF2B5EF4-FFF2-40B4-BE49-F238E27FC236}">
                <a16:creationId xmlns:a16="http://schemas.microsoft.com/office/drawing/2014/main" id="{3C00E72E-CDBE-4329-819E-0A137D46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10" y="4117182"/>
            <a:ext cx="1991915" cy="188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12">
            <a:extLst>
              <a:ext uri="{FF2B5EF4-FFF2-40B4-BE49-F238E27FC236}">
                <a16:creationId xmlns:a16="http://schemas.microsoft.com/office/drawing/2014/main" id="{F2DBED13-946F-4D65-B33E-A60D7ED2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47738"/>
            <a:ext cx="1170385" cy="117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9">
            <a:extLst>
              <a:ext uri="{FF2B5EF4-FFF2-40B4-BE49-F238E27FC236}">
                <a16:creationId xmlns:a16="http://schemas.microsoft.com/office/drawing/2014/main" id="{528D7A7D-31AF-4C72-87D6-7C1A7E91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911078"/>
            <a:ext cx="16383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3B944A-C85C-405D-94E8-5BAB826B77AE}"/>
              </a:ext>
            </a:extLst>
          </p:cNvPr>
          <p:cNvSpPr txBox="1"/>
          <p:nvPr/>
        </p:nvSpPr>
        <p:spPr>
          <a:xfrm>
            <a:off x="1114425" y="947738"/>
            <a:ext cx="7467600" cy="437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 cầu cần đạt</a:t>
            </a:r>
            <a:endParaRPr lang="en-SG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Củng cố về cộng, trừ (nhẩm và viết) các số trong phạm vi 10 000.. </a:t>
            </a:r>
            <a:endParaRPr lang="en-SG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Củng cố về giải toán và tìm thành phần chưa biết của phép cộng, trừ.</a:t>
            </a:r>
            <a:endParaRPr lang="en-SG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có HS vận dụng được để giả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toán nhanh.</a:t>
            </a:r>
            <a:endParaRPr lang="en-SG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GDHS yêu thích môn học và vận dụng vào trong đời sống hàng ngày.</a:t>
            </a:r>
            <a:endParaRPr lang="en-SG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0C2FBB83-919E-4AC0-BEBC-17E16FC1B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56962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u="sng" dirty="0" err="1">
                <a:solidFill>
                  <a:srgbClr val="A5002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3600" b="1" u="sng" dirty="0">
                <a:solidFill>
                  <a:srgbClr val="A50021"/>
                </a:solidFill>
                <a:latin typeface="Times New Roman" panose="02020603050405020304" pitchFamily="18" charset="0"/>
              </a:rPr>
              <a:t> 1</a:t>
            </a:r>
            <a:r>
              <a:rPr lang="en-US" altLang="vi-VN" sz="3600" dirty="0">
                <a:solidFill>
                  <a:srgbClr val="A5002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F25AF0FD-1681-40E3-A9D6-DCD7357F3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715700"/>
            <a:ext cx="7048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371700"/>
            <a:ext cx="31566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a) 5200 + 400 =</a:t>
            </a:r>
          </a:p>
          <a:p>
            <a:r>
              <a:rPr lang="en-US" sz="3200" dirty="0"/>
              <a:t>    5600 – 400 = </a:t>
            </a:r>
            <a:endParaRPr lang="vi-VN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79" y="2367308"/>
            <a:ext cx="26003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6300 + 500 =</a:t>
            </a:r>
          </a:p>
          <a:p>
            <a:r>
              <a:rPr lang="en-US" sz="3200" dirty="0"/>
              <a:t>6800 – 500 =</a:t>
            </a:r>
            <a:endParaRPr lang="vi-VN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3810000"/>
            <a:ext cx="33057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b) 4000 + 3000 =</a:t>
            </a:r>
          </a:p>
          <a:p>
            <a:r>
              <a:rPr lang="en-US" sz="3200" dirty="0"/>
              <a:t>    7000 – 4000 =</a:t>
            </a:r>
          </a:p>
          <a:p>
            <a:r>
              <a:rPr lang="en-US" sz="3200" dirty="0"/>
              <a:t>    7000 – 3000 =</a:t>
            </a:r>
            <a:endParaRPr lang="vi-VN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3810000"/>
            <a:ext cx="34980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   6000 + 4000 =</a:t>
            </a:r>
          </a:p>
          <a:p>
            <a:r>
              <a:rPr lang="en-US" sz="3200" dirty="0"/>
              <a:t>   10000 - 6000 =</a:t>
            </a:r>
          </a:p>
          <a:p>
            <a:r>
              <a:rPr lang="en-US" sz="3200" dirty="0"/>
              <a:t>   10000 – 4000 =</a:t>
            </a:r>
            <a:endParaRPr lang="vi-VN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309033" y="2350873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5600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4428" y="2821539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5200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60838" y="2298312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6800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9364" y="2783945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6300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1271" y="3767396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7000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91271" y="4280666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3000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88841" y="4713253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4000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25314" y="3734194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10000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17673" y="4264539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4000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35306" y="4713253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6000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1C22538-7F02-4999-BADF-BD701605A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38" y="-990600"/>
            <a:ext cx="9136064" cy="7848601"/>
          </a:xfrm>
          <a:prstGeom prst="rect">
            <a:avLst/>
          </a:prstGeom>
        </p:spPr>
      </p:pic>
      <p:pic>
        <p:nvPicPr>
          <p:cNvPr id="8194" name="Nhac phong.wav">
            <a:hlinkClick r:id="" action="ppaction://media"/>
            <a:extLst>
              <a:ext uri="{FF2B5EF4-FFF2-40B4-BE49-F238E27FC236}">
                <a16:creationId xmlns:a16="http://schemas.microsoft.com/office/drawing/2014/main" id="{BAD7943B-38E5-45D8-81DA-28C6B5F6D6F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3">
            <a:extLst>
              <a:ext uri="{FF2B5EF4-FFF2-40B4-BE49-F238E27FC236}">
                <a16:creationId xmlns:a16="http://schemas.microsoft.com/office/drawing/2014/main" id="{7E15E790-6618-4E49-A478-8215A0393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50" y="1036984"/>
            <a:ext cx="1828800" cy="838200"/>
          </a:xfrm>
          <a:prstGeom prst="cloudCallout">
            <a:avLst>
              <a:gd name="adj1" fmla="val -18227"/>
              <a:gd name="adj2" fmla="val 50000"/>
            </a:avLst>
          </a:prstGeom>
          <a:solidFill>
            <a:schemeClr val="accent1"/>
          </a:solidFill>
          <a:ln w="9525" cap="sq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sz="540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0C2FBB83-919E-4AC0-BEBC-17E16FC1B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84" y="1097274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u="sng">
                <a:solidFill>
                  <a:srgbClr val="A50021"/>
                </a:solidFill>
                <a:latin typeface="Times New Roman" panose="02020603050405020304" pitchFamily="18" charset="0"/>
              </a:rPr>
              <a:t>Bài 2</a:t>
            </a:r>
            <a:r>
              <a:rPr lang="en-US" altLang="vi-VN" sz="3600">
                <a:solidFill>
                  <a:srgbClr val="A5002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F3AFBF36-F6CD-46E0-8B59-483077C34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315" y="1008063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solidFill>
                  <a:srgbClr val="002060"/>
                </a:solidFill>
                <a:latin typeface="Times New Roman" panose="02020603050405020304" pitchFamily="18" charset="0"/>
              </a:rPr>
              <a:t>Đặt tính rồi tính:</a:t>
            </a: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23BC24D1-F7EA-4B9E-85E1-ACFB719D4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4290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36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3" name="Text Box 8">
            <a:extLst>
              <a:ext uri="{FF2B5EF4-FFF2-40B4-BE49-F238E27FC236}">
                <a16:creationId xmlns:a16="http://schemas.microsoft.com/office/drawing/2014/main" id="{90960DC5-125D-46E2-BBF7-35C1FB602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24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4104" name="Text Box 9">
            <a:extLst>
              <a:ext uri="{FF2B5EF4-FFF2-40B4-BE49-F238E27FC236}">
                <a16:creationId xmlns:a16="http://schemas.microsoft.com/office/drawing/2014/main" id="{5D4ACA83-6DDC-4E4E-A77C-4E11320FB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5" y="31242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4105" name="Text Box 10">
            <a:extLst>
              <a:ext uri="{FF2B5EF4-FFF2-40B4-BE49-F238E27FC236}">
                <a16:creationId xmlns:a16="http://schemas.microsoft.com/office/drawing/2014/main" id="{89796ED7-3C4C-4228-8ED6-268335683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124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A5002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9226" name="Text Box 11">
            <a:extLst>
              <a:ext uri="{FF2B5EF4-FFF2-40B4-BE49-F238E27FC236}">
                <a16:creationId xmlns:a16="http://schemas.microsoft.com/office/drawing/2014/main" id="{7CC4C5CE-5C3A-43B1-A9EA-2A20C0753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3886200"/>
            <a:ext cx="1219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</a:rPr>
              <a:t>4826</a:t>
            </a:r>
          </a:p>
        </p:txBody>
      </p:sp>
      <p:sp>
        <p:nvSpPr>
          <p:cNvPr id="4107" name="Text Box 14">
            <a:extLst>
              <a:ext uri="{FF2B5EF4-FFF2-40B4-BE49-F238E27FC236}">
                <a16:creationId xmlns:a16="http://schemas.microsoft.com/office/drawing/2014/main" id="{39C40314-3D0A-48AB-BD13-7E7640228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87680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4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8" name="Text Box 15">
            <a:extLst>
              <a:ext uri="{FF2B5EF4-FFF2-40B4-BE49-F238E27FC236}">
                <a16:creationId xmlns:a16="http://schemas.microsoft.com/office/drawing/2014/main" id="{E647DA67-0AA3-4B6C-8D2F-62362E87C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743200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</a:p>
        </p:txBody>
      </p:sp>
      <p:sp>
        <p:nvSpPr>
          <p:cNvPr id="4109" name="Text Box 17">
            <a:extLst>
              <a:ext uri="{FF2B5EF4-FFF2-40B4-BE49-F238E27FC236}">
                <a16:creationId xmlns:a16="http://schemas.microsoft.com/office/drawing/2014/main" id="{60E57F5F-7D41-4A3D-9D81-7D7328880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7526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</a:rPr>
              <a:t>  </a:t>
            </a:r>
            <a:endParaRPr lang="en-US" altLang="vi-VN" sz="360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0" name="Text Box 20">
            <a:extLst>
              <a:ext uri="{FF2B5EF4-FFF2-40B4-BE49-F238E27FC236}">
                <a16:creationId xmlns:a16="http://schemas.microsoft.com/office/drawing/2014/main" id="{26EF3549-C335-4CFE-8727-542549331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2241550"/>
            <a:ext cx="33448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  a)  6924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1536           </a:t>
            </a:r>
          </a:p>
        </p:txBody>
      </p:sp>
      <p:sp>
        <p:nvSpPr>
          <p:cNvPr id="4111" name="Text Box 21">
            <a:extLst>
              <a:ext uri="{FF2B5EF4-FFF2-40B4-BE49-F238E27FC236}">
                <a16:creationId xmlns:a16="http://schemas.microsoft.com/office/drawing/2014/main" id="{BD49D340-BC70-4164-B81A-4C958C2BD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981200"/>
            <a:ext cx="419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</a:p>
        </p:txBody>
      </p:sp>
      <p:sp>
        <p:nvSpPr>
          <p:cNvPr id="4112" name="Text Box 23">
            <a:extLst>
              <a:ext uri="{FF2B5EF4-FFF2-40B4-BE49-F238E27FC236}">
                <a16:creationId xmlns:a16="http://schemas.microsoft.com/office/drawing/2014/main" id="{D3E5CB5A-0784-4FB8-B220-7A411B38C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3" y="2274888"/>
            <a:ext cx="4267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 b)  8493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3667          </a:t>
            </a:r>
          </a:p>
        </p:txBody>
      </p:sp>
      <p:sp>
        <p:nvSpPr>
          <p:cNvPr id="4113" name="Text Box 24">
            <a:extLst>
              <a:ext uri="{FF2B5EF4-FFF2-40B4-BE49-F238E27FC236}">
                <a16:creationId xmlns:a16="http://schemas.microsoft.com/office/drawing/2014/main" id="{E261A6B4-1D34-48A5-859B-7EA9F99EA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8" y="2555876"/>
            <a:ext cx="990601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 +           </a:t>
            </a:r>
          </a:p>
        </p:txBody>
      </p:sp>
      <p:sp>
        <p:nvSpPr>
          <p:cNvPr id="4114" name="Text Box 25">
            <a:extLst>
              <a:ext uri="{FF2B5EF4-FFF2-40B4-BE49-F238E27FC236}">
                <a16:creationId xmlns:a16="http://schemas.microsoft.com/office/drawing/2014/main" id="{66156283-32C5-4CE5-9602-AAE42457D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0" y="2627312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-          </a:t>
            </a:r>
          </a:p>
        </p:txBody>
      </p:sp>
      <p:sp>
        <p:nvSpPr>
          <p:cNvPr id="4115" name="Text Box 26">
            <a:extLst>
              <a:ext uri="{FF2B5EF4-FFF2-40B4-BE49-F238E27FC236}">
                <a16:creationId xmlns:a16="http://schemas.microsoft.com/office/drawing/2014/main" id="{04EF881E-7459-42E4-92C1-F905E1CE2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219450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</a:rPr>
              <a:t>         </a:t>
            </a:r>
          </a:p>
        </p:txBody>
      </p:sp>
      <p:sp>
        <p:nvSpPr>
          <p:cNvPr id="4116" name="Text Box 27">
            <a:extLst>
              <a:ext uri="{FF2B5EF4-FFF2-40B4-BE49-F238E27FC236}">
                <a16:creationId xmlns:a16="http://schemas.microsoft.com/office/drawing/2014/main" id="{308D07E3-53E3-46D0-8863-7F66A29B9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238375"/>
            <a:ext cx="40957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5718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636         </a:t>
            </a:r>
          </a:p>
        </p:txBody>
      </p:sp>
      <p:sp>
        <p:nvSpPr>
          <p:cNvPr id="8220" name="Text Box 28">
            <a:extLst>
              <a:ext uri="{FF2B5EF4-FFF2-40B4-BE49-F238E27FC236}">
                <a16:creationId xmlns:a16="http://schemas.microsoft.com/office/drawing/2014/main" id="{79797C13-5290-408C-BDCC-395DB1CA0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3863975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</a:rPr>
              <a:t>6354</a:t>
            </a:r>
          </a:p>
        </p:txBody>
      </p:sp>
      <p:sp>
        <p:nvSpPr>
          <p:cNvPr id="4118" name="Text Box 29">
            <a:extLst>
              <a:ext uri="{FF2B5EF4-FFF2-40B4-BE49-F238E27FC236}">
                <a16:creationId xmlns:a16="http://schemas.microsoft.com/office/drawing/2014/main" id="{82B5CEB8-F69C-441D-B08F-7DF59903F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63" y="2590800"/>
            <a:ext cx="114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 +          </a:t>
            </a:r>
          </a:p>
        </p:txBody>
      </p:sp>
      <p:sp>
        <p:nvSpPr>
          <p:cNvPr id="8222" name="Line 30">
            <a:extLst>
              <a:ext uri="{FF2B5EF4-FFF2-40B4-BE49-F238E27FC236}">
                <a16:creationId xmlns:a16="http://schemas.microsoft.com/office/drawing/2014/main" id="{2B1AA8C7-756C-4F86-8A1B-BFC7C25EB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3810000"/>
            <a:ext cx="152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23" name="Line 31">
            <a:extLst>
              <a:ext uri="{FF2B5EF4-FFF2-40B4-BE49-F238E27FC236}">
                <a16:creationId xmlns:a16="http://schemas.microsoft.com/office/drawing/2014/main" id="{F4BE0FEC-3B29-4744-A12C-42A382123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3900" y="3825875"/>
            <a:ext cx="16002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24" name="Line 32">
            <a:extLst>
              <a:ext uri="{FF2B5EF4-FFF2-40B4-BE49-F238E27FC236}">
                <a16:creationId xmlns:a16="http://schemas.microsoft.com/office/drawing/2014/main" id="{D81FDEB6-29F5-4D99-80C0-FA7406EC26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0463" y="3810000"/>
            <a:ext cx="14478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22" name="Text Box 27">
            <a:extLst>
              <a:ext uri="{FF2B5EF4-FFF2-40B4-BE49-F238E27FC236}">
                <a16:creationId xmlns:a16="http://schemas.microsoft.com/office/drawing/2014/main" id="{42D1058F-4770-48BB-B6DC-3ABD4DA63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271713"/>
            <a:ext cx="3886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       4380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729         </a:t>
            </a:r>
          </a:p>
        </p:txBody>
      </p:sp>
      <p:sp>
        <p:nvSpPr>
          <p:cNvPr id="4123" name="Text Box 29">
            <a:extLst>
              <a:ext uri="{FF2B5EF4-FFF2-40B4-BE49-F238E27FC236}">
                <a16:creationId xmlns:a16="http://schemas.microsoft.com/office/drawing/2014/main" id="{5505ADF0-CC42-401A-AF12-A98CA2D5C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2544763"/>
            <a:ext cx="838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400" b="1">
                <a:solidFill>
                  <a:srgbClr val="002060"/>
                </a:solidFill>
                <a:latin typeface="Times New Roman" panose="02020603050405020304" pitchFamily="18" charset="0"/>
              </a:rPr>
              <a:t>  -          </a:t>
            </a:r>
          </a:p>
        </p:txBody>
      </p:sp>
      <p:sp>
        <p:nvSpPr>
          <p:cNvPr id="33" name="Line 32">
            <a:extLst>
              <a:ext uri="{FF2B5EF4-FFF2-40B4-BE49-F238E27FC236}">
                <a16:creationId xmlns:a16="http://schemas.microsoft.com/office/drawing/2014/main" id="{AA086F8D-3515-493A-A94D-26B3E344E8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3833813"/>
            <a:ext cx="14478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Text Box 22">
            <a:extLst>
              <a:ext uri="{FF2B5EF4-FFF2-40B4-BE49-F238E27FC236}">
                <a16:creationId xmlns:a16="http://schemas.microsoft.com/office/drawing/2014/main" id="{A5E125C8-511C-478F-8A32-B31D230B1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3881438"/>
            <a:ext cx="1855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8460          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855F414-2DE8-4D4C-B863-563751C75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86200"/>
            <a:ext cx="1676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</a:rPr>
              <a:t>3651</a:t>
            </a:r>
          </a:p>
        </p:txBody>
      </p:sp>
      <p:sp>
        <p:nvSpPr>
          <p:cNvPr id="4127" name="TextBox 1">
            <a:extLst>
              <a:ext uri="{FF2B5EF4-FFF2-40B4-BE49-F238E27FC236}">
                <a16:creationId xmlns:a16="http://schemas.microsoft.com/office/drawing/2014/main" id="{F25AF0FD-1681-40E3-A9D6-DCD7357F3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1284288"/>
            <a:ext cx="758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  <p:bldLst>
      <p:bldP spid="9226" grpId="0"/>
      <p:bldP spid="8220" grpId="0"/>
      <p:bldP spid="44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A2DB4E2-C7D6-4EBE-90C2-3F1101032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0599"/>
            <a:ext cx="9144000" cy="7848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id="{37DABD37-A676-4237-A29D-C3611A8DD5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700" y="1612125"/>
                <a:ext cx="8610600" cy="16210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altLang="vi-VN" sz="2800" b="1" u="sng">
                    <a:latin typeface="Times New Roman" panose="02020603050405020304" pitchFamily="18" charset="0"/>
                  </a:rPr>
                  <a:t>Bài 3</a:t>
                </a:r>
                <a:r>
                  <a:rPr lang="en-US" altLang="vi-VN" sz="2800" b="1">
                    <a:latin typeface="Times New Roman" panose="02020603050405020304" pitchFamily="18" charset="0"/>
                  </a:rPr>
                  <a:t>: Một đội trồng cây đã trồng được 948 cây, sau đó trồng thêm được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sz="3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vi-VN" sz="3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vi-VN" sz="2800" b="1">
                    <a:latin typeface="Times New Roman" panose="02020603050405020304" pitchFamily="18" charset="0"/>
                  </a:rPr>
                  <a:t> số cây đã trồng. Hỏi đội đó trồng được tất cả bao nhiêu cây ?</a:t>
                </a:r>
              </a:p>
            </p:txBody>
          </p:sp>
        </mc:Choice>
        <mc:Fallback xmlns="">
          <p:sp>
            <p:nvSpPr>
              <p:cNvPr id="5125" name="Text Box 5">
                <a:extLst>
                  <a:ext uri="{FF2B5EF4-FFF2-40B4-BE49-F238E27FC236}">
                    <a16:creationId xmlns:a16="http://schemas.microsoft.com/office/drawing/2014/main" id="{37DABD37-A676-4237-A29D-C3611A8DD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" y="1612125"/>
                <a:ext cx="8610600" cy="1621021"/>
              </a:xfrm>
              <a:prstGeom prst="rect">
                <a:avLst/>
              </a:prstGeom>
              <a:blipFill>
                <a:blip r:embed="rId3"/>
                <a:stretch>
                  <a:fillRect l="-1487" t="-3759" r="-1416" b="-97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6" name="Text Box 6">
            <a:extLst>
              <a:ext uri="{FF2B5EF4-FFF2-40B4-BE49-F238E27FC236}">
                <a16:creationId xmlns:a16="http://schemas.microsoft.com/office/drawing/2014/main" id="{CF445982-1164-4FA1-BC4C-478FA1A46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43" y="3532291"/>
            <a:ext cx="1676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chemeClr val="accent2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156A80-E98A-4342-8450-462F256CACCF}"/>
                  </a:ext>
                </a:extLst>
              </p:cNvPr>
              <p:cNvSpPr txBox="1"/>
              <p:nvPr/>
            </p:nvSpPr>
            <p:spPr>
              <a:xfrm>
                <a:off x="1143000" y="4267200"/>
                <a:ext cx="4953000" cy="152362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800" dirty="0" err="1">
                    <a:latin typeface="Times New Roman" pitchFamily="18" charset="0"/>
                  </a:rPr>
                  <a:t>Đã</a:t>
                </a:r>
                <a:r>
                  <a:rPr lang="en-US" sz="2800" dirty="0">
                    <a:latin typeface="Times New Roman" pitchFamily="18" charset="0"/>
                  </a:rPr>
                  <a:t> </a:t>
                </a:r>
                <a:r>
                  <a:rPr lang="en-US" sz="2800" err="1">
                    <a:latin typeface="Times New Roman" pitchFamily="18" charset="0"/>
                  </a:rPr>
                  <a:t>trồng</a:t>
                </a:r>
                <a:r>
                  <a:rPr lang="en-US" sz="2800">
                    <a:latin typeface="Times New Roman" pitchFamily="18" charset="0"/>
                  </a:rPr>
                  <a:t>     </a:t>
                </a:r>
                <a:r>
                  <a:rPr 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: 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948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cây</a:t>
                </a:r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</a:endParaRP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n-US" sz="280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Trồng</a:t>
                </a:r>
                <a:r>
                  <a:rPr 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 thêm: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sz="30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vi-VN" sz="30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vi-VN" sz="28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số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cây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đã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</a:rPr>
                  <a:t>trồng</a:t>
                </a:r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156A80-E98A-4342-8450-462F256CA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267200"/>
                <a:ext cx="4953000" cy="1523622"/>
              </a:xfrm>
              <a:prstGeom prst="rect">
                <a:avLst/>
              </a:prstGeom>
              <a:blipFill>
                <a:blip r:embed="rId4"/>
                <a:stretch>
                  <a:fillRect l="-2586" t="-4000" b="-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>
            <a:extLst>
              <a:ext uri="{FF2B5EF4-FFF2-40B4-BE49-F238E27FC236}">
                <a16:creationId xmlns:a16="http://schemas.microsoft.com/office/drawing/2014/main" id="{932F4F68-D832-4D6F-8B3B-0E1855B4B880}"/>
              </a:ext>
            </a:extLst>
          </p:cNvPr>
          <p:cNvSpPr/>
          <p:nvPr/>
        </p:nvSpPr>
        <p:spPr>
          <a:xfrm>
            <a:off x="5638800" y="4512079"/>
            <a:ext cx="438150" cy="10669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FC4869-358F-4EF8-BC54-B6E58069D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7220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? cây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14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1F637C6-CFB0-48AF-BF6A-69886BCB3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1270" name="Text Box 6">
            <a:extLst>
              <a:ext uri="{FF2B5EF4-FFF2-40B4-BE49-F238E27FC236}">
                <a16:creationId xmlns:a16="http://schemas.microsoft.com/office/drawing/2014/main" id="{A08450D5-2D65-43F3-93ED-9068C37FB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74676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latin typeface="Times New Roman" panose="02020603050405020304" pitchFamily="18" charset="0"/>
              </a:rPr>
              <a:t>giải</a:t>
            </a:r>
            <a:r>
              <a:rPr lang="en-US" altLang="vi-VN" sz="2800" b="1" dirty="0"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trồng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thêm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</a:rPr>
              <a:t>      948 : 3 = 316 (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latin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đội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đã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trồng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tất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cả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</a:rPr>
              <a:t>      948 + 316 = 1264 (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latin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latin typeface="Times New Roman" panose="02020603050405020304" pitchFamily="18" charset="0"/>
              </a:rPr>
              <a:t>                </a:t>
            </a:r>
            <a:r>
              <a:rPr lang="en-US" altLang="vi-VN" sz="2800" b="1" u="sng" dirty="0" err="1">
                <a:latin typeface="Times New Roman" panose="02020603050405020304" pitchFamily="18" charset="0"/>
              </a:rPr>
              <a:t>Đáp</a:t>
            </a:r>
            <a:r>
              <a:rPr lang="en-US" altLang="vi-VN" sz="2800" b="1" u="sng" dirty="0">
                <a:latin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latin typeface="Times New Roman" panose="02020603050405020304" pitchFamily="18" charset="0"/>
              </a:rPr>
              <a:t>số</a:t>
            </a:r>
            <a:r>
              <a:rPr lang="en-US" altLang="vi-VN" sz="2800" b="1" u="sng" dirty="0">
                <a:latin typeface="Times New Roman" panose="02020603050405020304" pitchFamily="18" charset="0"/>
              </a:rPr>
              <a:t>:</a:t>
            </a:r>
            <a:r>
              <a:rPr lang="en-US" altLang="vi-VN" sz="2800" b="1" dirty="0">
                <a:latin typeface="Times New Roman" panose="02020603050405020304" pitchFamily="18" charset="0"/>
              </a:rPr>
              <a:t> 1264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cây</a:t>
            </a:r>
            <a:endParaRPr lang="en-US" altLang="vi-VN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17672CD9-1832-42B8-9A56-C992D496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168" name="Text Box 24">
            <a:extLst>
              <a:ext uri="{FF2B5EF4-FFF2-40B4-BE49-F238E27FC236}">
                <a16:creationId xmlns:a16="http://schemas.microsoft.com/office/drawing/2014/main" id="{6D723215-0262-4B29-9B5C-3759B36CB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8077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Hoặc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gộp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                 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</a:rPr>
              <a:t>                                 </a:t>
            </a: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đội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đó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trồng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tất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cả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  948 + (948 : 3) = 1264 (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)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            </a:t>
            </a: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Đáp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1264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cây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F09472D-92D4-4B28-954F-D3D77B196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194" name="Text Box 4">
            <a:extLst>
              <a:ext uri="{FF2B5EF4-FFF2-40B4-BE49-F238E27FC236}">
                <a16:creationId xmlns:a16="http://schemas.microsoft.com/office/drawing/2014/main" id="{BFCD5C87-C495-404F-A0CC-7BE1B0289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905000"/>
            <a:ext cx="609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600" b="1"/>
          </a:p>
        </p:txBody>
      </p:sp>
      <p:sp>
        <p:nvSpPr>
          <p:cNvPr id="17435" name="Text Box 27">
            <a:extLst>
              <a:ext uri="{FF2B5EF4-FFF2-40B4-BE49-F238E27FC236}">
                <a16:creationId xmlns:a16="http://schemas.microsoft.com/office/drawing/2014/main" id="{837D957F-FB95-45CE-8D9C-4C6778943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47800"/>
            <a:ext cx="906780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Tìm x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a) x + 1909 = 2050                       b) x – 586 = 3705</a:t>
            </a:r>
          </a:p>
        </p:txBody>
      </p:sp>
      <p:sp>
        <p:nvSpPr>
          <p:cNvPr id="17437" name="Text Box 29">
            <a:extLst>
              <a:ext uri="{FF2B5EF4-FFF2-40B4-BE49-F238E27FC236}">
                <a16:creationId xmlns:a16="http://schemas.microsoft.com/office/drawing/2014/main" id="{681836E9-3CC9-45A2-B5E6-9E00AED95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2688739"/>
            <a:ext cx="4495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000" b="1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= 2050 - 1909</a:t>
            </a:r>
          </a:p>
        </p:txBody>
      </p:sp>
      <p:sp>
        <p:nvSpPr>
          <p:cNvPr id="17438" name="Text Box 30">
            <a:extLst>
              <a:ext uri="{FF2B5EF4-FFF2-40B4-BE49-F238E27FC236}">
                <a16:creationId xmlns:a16="http://schemas.microsoft.com/office/drawing/2014/main" id="{BF3E657B-5158-4D9F-9817-964E9B44D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398" y="3252237"/>
            <a:ext cx="2667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=        141</a:t>
            </a:r>
          </a:p>
        </p:txBody>
      </p:sp>
      <p:sp>
        <p:nvSpPr>
          <p:cNvPr id="17440" name="Text Box 32">
            <a:extLst>
              <a:ext uri="{FF2B5EF4-FFF2-40B4-BE49-F238E27FC236}">
                <a16:creationId xmlns:a16="http://schemas.microsoft.com/office/drawing/2014/main" id="{54EE32DD-4C10-48B9-840E-CAE12B54E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450" y="2668781"/>
            <a:ext cx="2971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  = 3705 + 586</a:t>
            </a:r>
          </a:p>
        </p:txBody>
      </p:sp>
      <p:sp>
        <p:nvSpPr>
          <p:cNvPr id="17441" name="Text Box 33">
            <a:extLst>
              <a:ext uri="{FF2B5EF4-FFF2-40B4-BE49-F238E27FC236}">
                <a16:creationId xmlns:a16="http://schemas.microsoft.com/office/drawing/2014/main" id="{6A1E0C76-15C1-4BAC-BC95-AC4834BD0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0" y="3219624"/>
            <a:ext cx="257671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  =       4291</a:t>
            </a:r>
          </a:p>
        </p:txBody>
      </p:sp>
      <p:pic>
        <p:nvPicPr>
          <p:cNvPr id="8206" name="Picture 35" descr="house_with_trees_blow_a_hb">
            <a:extLst>
              <a:ext uri="{FF2B5EF4-FFF2-40B4-BE49-F238E27FC236}">
                <a16:creationId xmlns:a16="http://schemas.microsoft.com/office/drawing/2014/main" id="{A367AAAA-9C1A-4DD5-9EE6-45AD71CAAB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274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D57A7C3-F823-4BF1-A113-D4B15BEC8030}"/>
              </a:ext>
            </a:extLst>
          </p:cNvPr>
          <p:cNvSpPr txBox="1"/>
          <p:nvPr/>
        </p:nvSpPr>
        <p:spPr>
          <a:xfrm>
            <a:off x="3200400" y="3849663"/>
            <a:ext cx="46912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vi-VN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8462  – x = 762 </a:t>
            </a:r>
            <a:endParaRPr lang="vi-VN" sz="3000"/>
          </a:p>
        </p:txBody>
      </p:sp>
      <p:sp>
        <p:nvSpPr>
          <p:cNvPr id="19" name="Text Box 29">
            <a:extLst>
              <a:ext uri="{FF2B5EF4-FFF2-40B4-BE49-F238E27FC236}">
                <a16:creationId xmlns:a16="http://schemas.microsoft.com/office/drawing/2014/main" id="{E7B38C6D-61EC-4715-95E7-F45CC1B25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412035"/>
            <a:ext cx="4495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vi-VN" sz="3000" b="1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8462 - 762</a:t>
            </a:r>
          </a:p>
        </p:txBody>
      </p:sp>
      <p:sp>
        <p:nvSpPr>
          <p:cNvPr id="20" name="Text Box 30">
            <a:extLst>
              <a:ext uri="{FF2B5EF4-FFF2-40B4-BE49-F238E27FC236}">
                <a16:creationId xmlns:a16="http://schemas.microsoft.com/office/drawing/2014/main" id="{8A9EE8FE-205B-4379-86BD-3F352FF30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3704" y="5030545"/>
            <a:ext cx="2667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3000" b="1" dirty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     7700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5" grpId="0"/>
      <p:bldP spid="17437" grpId="0"/>
      <p:bldP spid="17438" grpId="0"/>
      <p:bldP spid="17440" grpId="0"/>
      <p:bldP spid="17441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3300"/>
      </a:accent1>
      <a:accent2>
        <a:srgbClr val="FF3300"/>
      </a:accent2>
      <a:accent3>
        <a:srgbClr val="FF9900"/>
      </a:accent3>
      <a:accent4>
        <a:srgbClr val="FFC000"/>
      </a:accent4>
      <a:accent5>
        <a:srgbClr val="92D050"/>
      </a:accent5>
      <a:accent6>
        <a:srgbClr val="0099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449</Words>
  <Application>Microsoft Office PowerPoint</Application>
  <PresentationFormat>On-screen Show (4:3)</PresentationFormat>
  <Paragraphs>93</Paragraphs>
  <Slides>12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DengXian</vt:lpstr>
      <vt:lpstr>Arial</vt:lpstr>
      <vt:lpstr>Arial Black</vt:lpstr>
      <vt:lpstr>Calibri</vt:lpstr>
      <vt:lpstr>Calibri Light</vt:lpstr>
      <vt:lpstr>Cambria Math</vt:lpstr>
      <vt:lpstr>HP001 4 hàng</vt:lpstr>
      <vt:lpstr>Times New Roman</vt:lpstr>
      <vt:lpstr>VNI-Times</vt:lpstr>
      <vt:lpstr>Yeseva One</vt:lpstr>
      <vt:lpstr>Default Design</vt:lpstr>
      <vt:lpstr>Office Theme</vt:lpstr>
      <vt:lpstr>Office 主题</vt:lpstr>
      <vt:lpstr>更多模版请关注:尚佳素材公社shop64427429.taobao.com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Lê Thị Khánh Ly (420000327)</cp:lastModifiedBy>
  <cp:revision>94</cp:revision>
  <dcterms:created xsi:type="dcterms:W3CDTF">2005-12-31T17:08:43Z</dcterms:created>
  <dcterms:modified xsi:type="dcterms:W3CDTF">2022-01-28T01:32:53Z</dcterms:modified>
</cp:coreProperties>
</file>