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2" r:id="rId2"/>
    <p:sldId id="3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443DC-7EC8-4653-9560-354A449DBF2C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B9CF4-4926-40EC-B62E-87A02465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7A3B-CBEE-408F-9BFE-2FF62873559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9637-AE82-4842-941B-3EC1842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audio" Target="../media/audio7.wav"/><Relationship Id="rId21" Type="http://schemas.openxmlformats.org/officeDocument/2006/relationships/tags" Target="../tags/tag22.xml"/><Relationship Id="rId34" Type="http://schemas.openxmlformats.org/officeDocument/2006/relationships/audio" Target="../media/audio6.wav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audio" Target="../media/audio5.wav"/><Relationship Id="rId38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audio" Target="../media/audio4.wav"/><Relationship Id="rId37" Type="http://schemas.openxmlformats.org/officeDocument/2006/relationships/image" Target="../media/image9.gi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8.gi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audio" Target="../media/audio3.wav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audio" Target="../media/audio2.wav"/><Relationship Id="rId35" Type="http://schemas.openxmlformats.org/officeDocument/2006/relationships/image" Target="../media/image7.jpeg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audio" Target="../media/audio7.wav"/><Relationship Id="rId21" Type="http://schemas.openxmlformats.org/officeDocument/2006/relationships/tags" Target="../tags/tag50.xml"/><Relationship Id="rId34" Type="http://schemas.openxmlformats.org/officeDocument/2006/relationships/audio" Target="../media/audio6.wav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audio" Target="../media/audio5.wav"/><Relationship Id="rId38" Type="http://schemas.openxmlformats.org/officeDocument/2006/relationships/image" Target="../media/image10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audio" Target="../media/audio4.wav"/><Relationship Id="rId37" Type="http://schemas.openxmlformats.org/officeDocument/2006/relationships/image" Target="../media/image9.gif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image" Target="../media/image8.gif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audio" Target="../media/audio3.wav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audio" Target="../media/audio2.wav"/><Relationship Id="rId35" Type="http://schemas.openxmlformats.org/officeDocument/2006/relationships/image" Target="../media/image7.jpeg"/><Relationship Id="rId8" Type="http://schemas.openxmlformats.org/officeDocument/2006/relationships/tags" Target="../tags/tag37.xml"/><Relationship Id="rId3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audio" Target="../media/audio3.wav"/><Relationship Id="rId3" Type="http://schemas.openxmlformats.org/officeDocument/2006/relationships/tags" Target="../tags/tag60.xml"/><Relationship Id="rId21" Type="http://schemas.openxmlformats.org/officeDocument/2006/relationships/image" Target="../media/image8.gif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audio" Target="../media/audio2.wav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.jpe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audio" Target="../media/audio7.wav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10.png"/><Relationship Id="rId10" Type="http://schemas.openxmlformats.org/officeDocument/2006/relationships/tags" Target="../tags/tag67.xml"/><Relationship Id="rId19" Type="http://schemas.openxmlformats.org/officeDocument/2006/relationships/audio" Target="../media/audio6.wav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7ef13e6488ebda4182295e359de7186">
            <a:extLst>
              <a:ext uri="{FF2B5EF4-FFF2-40B4-BE49-F238E27FC236}">
                <a16:creationId xmlns:a16="http://schemas.microsoft.com/office/drawing/2014/main" id="{B7E8A9D3-D91F-46BA-BA1D-9EB1E945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1801"/>
          </a:xfrm>
          <a:prstGeom prst="rect">
            <a:avLst/>
          </a:prstGeo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dirty="0"/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722475" y="396596"/>
            <a:ext cx="8366051" cy="17367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8" name="Rectangle 4109"/>
          <p:cNvSpPr>
            <a:spLocks noChangeArrowheads="1" noChangeShapeType="1" noTextEdit="1"/>
          </p:cNvSpPr>
          <p:nvPr/>
        </p:nvSpPr>
        <p:spPr bwMode="auto">
          <a:xfrm>
            <a:off x="2281237" y="3091382"/>
            <a:ext cx="7629525" cy="194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2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109">
            <a:extLst>
              <a:ext uri="{FF2B5EF4-FFF2-40B4-BE49-F238E27FC236}">
                <a16:creationId xmlns:a16="http://schemas.microsoft.com/office/drawing/2014/main" id="{EBEE645D-4101-439B-8500-E5A6F6F760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5970" y="1825624"/>
            <a:ext cx="5847909" cy="88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40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64770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Cloud"/>
          <p:cNvSpPr>
            <a:spLocks noChangeAspect="1" noEditPoints="1" noChangeArrowheads="1"/>
          </p:cNvSpPr>
          <p:nvPr/>
        </p:nvSpPr>
        <p:spPr bwMode="auto">
          <a:xfrm>
            <a:off x="360608" y="1546225"/>
            <a:ext cx="11539471" cy="40120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óc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2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899983" y="56237"/>
            <a:ext cx="3988313" cy="1371600"/>
          </a:xfrm>
          <a:prstGeom prst="leftRightArrow">
            <a:avLst>
              <a:gd name="adj1" fmla="val 50000"/>
              <a:gd name="adj2" fmla="val 4555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BÀI TẬP 2: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736090" y="2703393"/>
            <a:ext cx="10408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0756" y="1231906"/>
            <a:ext cx="107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niu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giống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71209" y="1960605"/>
            <a:ext cx="10408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C0E2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b="1" dirty="0" err="1">
                <a:solidFill>
                  <a:srgbClr val="CC0E2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b="1" dirty="0">
                <a:solidFill>
                  <a:srgbClr val="CC0E20"/>
                </a:solidFill>
                <a:latin typeface="Times New Roman" panose="02020603050405020304" pitchFamily="18" charset="0"/>
              </a:rPr>
              <a:t> ý: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1209" y="2708155"/>
            <a:ext cx="107003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gieo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4" grpId="0"/>
      <p:bldP spid="16395" grpId="0"/>
      <p:bldP spid="163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524000" y="1066801"/>
            <a:ext cx="891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t="31727" r="17933" b="3883"/>
          <a:stretch/>
        </p:blipFill>
        <p:spPr>
          <a:xfrm rot="16200000">
            <a:off x="946598" y="-843569"/>
            <a:ext cx="6555345" cy="8448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 t="3756" r="20537" b="68075"/>
          <a:stretch/>
        </p:blipFill>
        <p:spPr>
          <a:xfrm rot="16200000">
            <a:off x="8056431" y="1306512"/>
            <a:ext cx="4527681" cy="37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676400" y="2819401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44699" y="457200"/>
            <a:ext cx="11719774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đậm.Ông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.”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gieo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ngâm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ủ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trùm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đợt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ủ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an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95263"/>
            <a:ext cx="49403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3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752600" y="3313113"/>
            <a:ext cx="8763000" cy="2068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</p:spTree>
    <p:extLst>
      <p:ext uri="{BB962C8B-B14F-4D97-AF65-F5344CB8AC3E}">
        <p14:creationId xmlns:p14="http://schemas.microsoft.com/office/powerpoint/2010/main" val="36662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7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9" descr="Classicmod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4" y="5321301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Picture1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98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Picture1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76585" y="3646488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553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762000"/>
            <a:ext cx="7543800" cy="1600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cứu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3" name="WordArt 11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309686" y="1099343"/>
            <a:ext cx="1014413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40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3406" y="2540001"/>
            <a:ext cx="6007895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37" descr="Blue_chapterlis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6" y="2762251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lassicmod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5" y="2540001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>
              <a:snd r:embed="rId39" name="cached_combo42.wav"/>
            </a:hlinkHover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0596" y="261302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4348" name="WordArt 22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1146971" y="272573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3836989"/>
            <a:ext cx="6019800" cy="12477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" name="Picture 37" descr="Blue_chapterlis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6" y="3981451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5" y="3759201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WordArt 226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1127921" y="394493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258022" y="5021264"/>
            <a:ext cx="1752600" cy="1752600"/>
            <a:chOff x="4320" y="2928"/>
            <a:chExt cx="1104" cy="1104"/>
          </a:xfrm>
        </p:grpSpPr>
        <p:sp>
          <p:nvSpPr>
            <p:cNvPr id="21536" name="AutoShap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None/>
              </a:pPr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1537" name="WordArt 35"/>
            <p:cNvSpPr>
              <a:spLocks noChangeArrowheads="1" noChangeShapeType="1" noTextEdit="1"/>
            </p:cNvSpPr>
            <p:nvPr>
              <p:custDataLst>
                <p:tags r:id="rId28"/>
              </p:custDataLst>
            </p:nvPr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4354" name="WordArt 36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11039072" y="55546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55" name="WordArt 37"/>
          <p:cNvSpPr>
            <a:spLocks noChangeArrowheads="1" noChangeShapeType="1" noTextEdit="1"/>
          </p:cNvSpPr>
          <p:nvPr>
            <p:custDataLst>
              <p:tags r:id="rId14"/>
            </p:custDataLst>
          </p:nvPr>
        </p:nvSpPr>
        <p:spPr bwMode="auto">
          <a:xfrm>
            <a:off x="11005735" y="558323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4356" name="WordArt 38"/>
          <p:cNvSpPr>
            <a:spLocks noChangeArrowheads="1" noChangeShapeType="1" noTextEdit="1"/>
          </p:cNvSpPr>
          <p:nvPr>
            <p:custDataLst>
              <p:tags r:id="rId15"/>
            </p:custDataLst>
          </p:nvPr>
        </p:nvSpPr>
        <p:spPr bwMode="auto">
          <a:xfrm>
            <a:off x="11096222" y="562292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4357" name="WordArt 39"/>
          <p:cNvSpPr>
            <a:spLocks noChangeArrowheads="1" noChangeShapeType="1" noTextEdit="1"/>
          </p:cNvSpPr>
          <p:nvPr>
            <p:custDataLst>
              <p:tags r:id="rId16"/>
            </p:custDataLst>
          </p:nvPr>
        </p:nvSpPr>
        <p:spPr bwMode="auto">
          <a:xfrm>
            <a:off x="11077172" y="55641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58" name="WordArt 40"/>
          <p:cNvSpPr>
            <a:spLocks noChangeArrowheads="1" noChangeShapeType="1" noTextEdit="1"/>
          </p:cNvSpPr>
          <p:nvPr>
            <p:custDataLst>
              <p:tags r:id="rId17"/>
            </p:custDataLst>
          </p:nvPr>
        </p:nvSpPr>
        <p:spPr bwMode="auto">
          <a:xfrm>
            <a:off x="10920010" y="559117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4359" name="WordArt 41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11078760" y="56959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60" name="WordArt 42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auto">
          <a:xfrm>
            <a:off x="11120035" y="572293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4361" name="WordArt 43"/>
          <p:cNvSpPr>
            <a:spLocks noChangeArrowheads="1" noChangeShapeType="1" noTextEdit="1"/>
          </p:cNvSpPr>
          <p:nvPr>
            <p:custDataLst>
              <p:tags r:id="rId20"/>
            </p:custDataLst>
          </p:nvPr>
        </p:nvSpPr>
        <p:spPr bwMode="auto">
          <a:xfrm>
            <a:off x="10991447" y="563721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4362" name="WordArt 44"/>
          <p:cNvSpPr>
            <a:spLocks noChangeArrowheads="1" noChangeShapeType="1" noTextEdit="1"/>
          </p:cNvSpPr>
          <p:nvPr>
            <p:custDataLst>
              <p:tags r:id="rId21"/>
            </p:custDataLst>
          </p:nvPr>
        </p:nvSpPr>
        <p:spPr bwMode="auto">
          <a:xfrm>
            <a:off x="10926360" y="55689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63" name="WordArt 45"/>
          <p:cNvSpPr>
            <a:spLocks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10964460" y="561022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4364" name="WordArt 46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10877147" y="5556252"/>
            <a:ext cx="8953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AutoShape 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3412" y="5574901"/>
            <a:ext cx="5957889" cy="5603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quý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1" y="5546726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WordArt 226"/>
          <p:cNvSpPr>
            <a:spLocks noChangeArrowheads="1" noChangeShapeType="1" noTextEdit="1"/>
          </p:cNvSpPr>
          <p:nvPr>
            <p:custDataLst>
              <p:tags r:id="rId26"/>
            </p:custDataLst>
          </p:nvPr>
        </p:nvSpPr>
        <p:spPr bwMode="auto">
          <a:xfrm>
            <a:off x="985046" y="553561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39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4.07407E-6 L -8.33333E-7 -0.07223 " pathEditMode="relative" rAng="0" ptsTypes="AA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4343" grpId="0" animBg="1"/>
      <p:bldP spid="40" grpId="0" bldLvl="0" animBg="1"/>
      <p:bldP spid="43" grpId="0" bldLvl="0" animBg="1"/>
      <p:bldP spid="14348" grpId="0" animBg="1"/>
      <p:bldP spid="14352" grpId="0" animBg="1"/>
      <p:bldP spid="14354" grpId="0" animBg="1"/>
      <p:bldP spid="14354" grpId="1" animBg="1"/>
      <p:bldP spid="14355" grpId="0" animBg="1"/>
      <p:bldP spid="14355" grpId="1" animBg="1"/>
      <p:bldP spid="14356" grpId="0" animBg="1"/>
      <p:bldP spid="14356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35" grpId="0" bldLvl="0" animBg="1"/>
      <p:bldP spid="35" grpId="1" bldLvl="0" animBg="1"/>
      <p:bldP spid="143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9" descr="Classicmod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41" y="5349081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Picture1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98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Picture1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4023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" y="-95898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762000"/>
            <a:ext cx="7543800" cy="1600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 sao ông Lương Định Của không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đem gieo ngay cả mười hạt giống?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3" name="WordArt 11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400177" y="1132681"/>
            <a:ext cx="914400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40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4199" y="2514600"/>
            <a:ext cx="7480950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rét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37" descr="Blue_chapterlis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3" y="2790031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lassicmod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2567781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>
              <a:snd r:embed="rId39" name="cached_combo42.wav"/>
            </a:hlinkHover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90653" y="264080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4348" name="WordArt 22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1597028" y="2753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3836989"/>
            <a:ext cx="7543800" cy="12477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6" name="Picture 37" descr="Blue_chapterlis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4009231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786981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WordArt 226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1577978" y="39727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219386" y="5049044"/>
            <a:ext cx="1752600" cy="1752600"/>
            <a:chOff x="4320" y="2928"/>
            <a:chExt cx="1104" cy="1104"/>
          </a:xfrm>
        </p:grpSpPr>
        <p:sp>
          <p:nvSpPr>
            <p:cNvPr id="22560" name="AutoShap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None/>
              </a:pPr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2561" name="WordArt 35"/>
            <p:cNvSpPr>
              <a:spLocks noChangeArrowheads="1" noChangeShapeType="1" noTextEdit="1"/>
            </p:cNvSpPr>
            <p:nvPr>
              <p:custDataLst>
                <p:tags r:id="rId28"/>
              </p:custDataLst>
            </p:nvPr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4354" name="WordArt 36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11000436" y="55824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55" name="WordArt 37"/>
          <p:cNvSpPr>
            <a:spLocks noChangeArrowheads="1" noChangeShapeType="1" noTextEdit="1"/>
          </p:cNvSpPr>
          <p:nvPr>
            <p:custDataLst>
              <p:tags r:id="rId14"/>
            </p:custDataLst>
          </p:nvPr>
        </p:nvSpPr>
        <p:spPr bwMode="auto">
          <a:xfrm>
            <a:off x="10967099" y="56110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4356" name="WordArt 38"/>
          <p:cNvSpPr>
            <a:spLocks noChangeArrowheads="1" noChangeShapeType="1" noTextEdit="1"/>
          </p:cNvSpPr>
          <p:nvPr>
            <p:custDataLst>
              <p:tags r:id="rId15"/>
            </p:custDataLst>
          </p:nvPr>
        </p:nvSpPr>
        <p:spPr bwMode="auto">
          <a:xfrm>
            <a:off x="11057586" y="5650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4357" name="WordArt 39"/>
          <p:cNvSpPr>
            <a:spLocks noChangeArrowheads="1" noChangeShapeType="1" noTextEdit="1"/>
          </p:cNvSpPr>
          <p:nvPr>
            <p:custDataLst>
              <p:tags r:id="rId16"/>
            </p:custDataLst>
          </p:nvPr>
        </p:nvSpPr>
        <p:spPr bwMode="auto">
          <a:xfrm>
            <a:off x="11038536" y="559196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58" name="WordArt 40"/>
          <p:cNvSpPr>
            <a:spLocks noChangeArrowheads="1" noChangeShapeType="1" noTextEdit="1"/>
          </p:cNvSpPr>
          <p:nvPr>
            <p:custDataLst>
              <p:tags r:id="rId17"/>
            </p:custDataLst>
          </p:nvPr>
        </p:nvSpPr>
        <p:spPr bwMode="auto">
          <a:xfrm>
            <a:off x="10881374" y="56189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4359" name="WordArt 41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11040124" y="5723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60" name="WordArt 42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auto">
          <a:xfrm>
            <a:off x="11081399" y="57507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4361" name="WordArt 43"/>
          <p:cNvSpPr>
            <a:spLocks noChangeArrowheads="1" noChangeShapeType="1" noTextEdit="1"/>
          </p:cNvSpPr>
          <p:nvPr>
            <p:custDataLst>
              <p:tags r:id="rId20"/>
            </p:custDataLst>
          </p:nvPr>
        </p:nvSpPr>
        <p:spPr bwMode="auto">
          <a:xfrm>
            <a:off x="10952811" y="566499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4362" name="WordArt 44"/>
          <p:cNvSpPr>
            <a:spLocks noChangeArrowheads="1" noChangeShapeType="1" noTextEdit="1"/>
          </p:cNvSpPr>
          <p:nvPr>
            <p:custDataLst>
              <p:tags r:id="rId21"/>
            </p:custDataLst>
          </p:nvPr>
        </p:nvSpPr>
        <p:spPr bwMode="auto">
          <a:xfrm>
            <a:off x="10887724" y="559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63" name="WordArt 45"/>
          <p:cNvSpPr>
            <a:spLocks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10925824" y="56380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4364" name="WordArt 46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10838511" y="5584032"/>
            <a:ext cx="8953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AutoShape 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50393" y="5554596"/>
            <a:ext cx="7539687" cy="5603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B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8" y="5574506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WordArt 226"/>
          <p:cNvSpPr>
            <a:spLocks noChangeArrowheads="1" noChangeShapeType="1" noTextEdit="1"/>
          </p:cNvSpPr>
          <p:nvPr>
            <p:custDataLst>
              <p:tags r:id="rId26"/>
            </p:custDataLst>
          </p:nvPr>
        </p:nvSpPr>
        <p:spPr bwMode="auto">
          <a:xfrm>
            <a:off x="1435103" y="556339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35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4.07407E-6 L -8.33333E-7 -0.07223 " pathEditMode="relative" rAng="0" ptsTypes="AA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4343" grpId="0" animBg="1"/>
      <p:bldP spid="40" grpId="0" bldLvl="0" animBg="1"/>
      <p:bldP spid="43" grpId="0" bldLvl="0" animBg="1"/>
      <p:bldP spid="14348" grpId="0" animBg="1"/>
      <p:bldP spid="14352" grpId="0" animBg="1"/>
      <p:bldP spid="14354" grpId="0" animBg="1"/>
      <p:bldP spid="14354" grpId="1" animBg="1"/>
      <p:bldP spid="14355" grpId="0" animBg="1"/>
      <p:bldP spid="14355" grpId="1" animBg="1"/>
      <p:bldP spid="14356" grpId="0" animBg="1"/>
      <p:bldP spid="14356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35" grpId="0" bldLvl="0" animBg="1"/>
      <p:bldP spid="35" grpId="1" bldLvl="0" animBg="1"/>
      <p:bldP spid="143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9" descr="Classicmod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0" y="5179455"/>
            <a:ext cx="17238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Picture1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988"/>
            <a:ext cx="10474256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Picture1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7516" y="3601257"/>
            <a:ext cx="7086600" cy="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2" y="-164541"/>
            <a:ext cx="183299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7526" y="762000"/>
            <a:ext cx="8108457" cy="1600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ng Lương Định Của đã bảo vệ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giống lúa bằng cách nào?</a:t>
            </a:r>
          </a:p>
        </p:txBody>
      </p:sp>
      <p:sp>
        <p:nvSpPr>
          <p:cNvPr id="15367" name="WordArt 11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07744" y="1224991"/>
            <a:ext cx="1047426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1514" y="2514600"/>
            <a:ext cx="8641265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Gieo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37" descr="Blue_chapterlis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9" y="2789238"/>
            <a:ext cx="680099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97" y="2566988"/>
            <a:ext cx="1718433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>
              <a:snd r:embed="rId24" name="cached_combo42.wav"/>
            </a:hlinkHover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69299" y="2640014"/>
            <a:ext cx="936501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372" name="WordArt 22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1475674" y="2752726"/>
            <a:ext cx="5273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11514" y="3608388"/>
            <a:ext cx="8641265" cy="8874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6" name="Picture 37" descr="Blue_chapterlis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9" y="3779838"/>
            <a:ext cx="680099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7" y="3557588"/>
            <a:ext cx="1718433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WordArt 226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1456624" y="3743326"/>
            <a:ext cx="52735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35" name="AutoShap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11514" y="4586288"/>
            <a:ext cx="8641266" cy="20113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Chia 10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gieo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, 5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ngâm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 ủ 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trùm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9" y="5408055"/>
            <a:ext cx="93104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WordArt 226"/>
          <p:cNvSpPr>
            <a:spLocks noChangeArrowheads="1" noChangeShapeType="1" noTextEdit="1"/>
          </p:cNvSpPr>
          <p:nvPr>
            <p:custDataLst>
              <p:tags r:id="rId15"/>
            </p:custDataLst>
          </p:nvPr>
        </p:nvSpPr>
        <p:spPr bwMode="auto">
          <a:xfrm>
            <a:off x="1383185" y="5396943"/>
            <a:ext cx="721924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411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4.07407E-6 L -8.33333E-7 -0.07223 " pathEditMode="relative" rAng="0" ptsTypes="AA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5367" grpId="0" animBg="1"/>
      <p:bldP spid="40" grpId="0" bldLvl="0" animBg="1"/>
      <p:bldP spid="43" grpId="0" bldLvl="0" animBg="1"/>
      <p:bldP spid="15372" grpId="0" animBg="1"/>
      <p:bldP spid="15376" grpId="0" animBg="1"/>
      <p:bldP spid="35" grpId="0" bldLvl="0" animBg="1"/>
      <p:bldP spid="35" grpId="1" bldLvl="0" animBg="1"/>
      <p:bldP spid="153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21217" y="540913"/>
            <a:ext cx="10972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44699" y="2343955"/>
            <a:ext cx="11822806" cy="347729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8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say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nâng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niu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hạt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600" b="1" dirty="0">
                <a:latin typeface="Times New Roman" panose="02020603050405020304" pitchFamily="18" charset="0"/>
              </a:rPr>
              <a:t>, ủ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khỏi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rét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Administrator\Desktop\Hội giảng Huyện - Ninh\luong dinh cu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2" y="0"/>
            <a:ext cx="11422486" cy="583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C:\Users\Administrator\Desktop\Hội giảng Huyện - Ninh\11159333-LDC_ten-p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8" r="48082" b="-4349"/>
          <a:stretch>
            <a:fillRect/>
          </a:stretch>
        </p:blipFill>
        <p:spPr bwMode="auto">
          <a:xfrm>
            <a:off x="9261833" y="0"/>
            <a:ext cx="2651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309611" y="5987872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102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F0FC77-4824-47B5-8F9A-FD44ECEEDED2}"/>
              </a:ext>
            </a:extLst>
          </p:cNvPr>
          <p:cNvSpPr txBox="1"/>
          <p:nvPr/>
        </p:nvSpPr>
        <p:spPr>
          <a:xfrm>
            <a:off x="2179674" y="1738841"/>
            <a:ext cx="9537405" cy="337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Quan sát tranh, nói đúng về những trí thức được vẽ trong tranh và công việc đang làm.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Nghe kể câu chuyện </a:t>
            </a:r>
            <a:r>
              <a:rPr lang="it-IT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 niu từng hạt giống</a:t>
            </a:r>
            <a:r>
              <a:rPr lang="it-I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nhớ nội dung câu chuyện, kể lại đúng tự nhiên.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GDHS biết bảo vệ hạt giống đáng quý.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E7FEA-C85E-488F-ABDC-8459AFAEC9D1}"/>
              </a:ext>
            </a:extLst>
          </p:cNvPr>
          <p:cNvSpPr txBox="1"/>
          <p:nvPr/>
        </p:nvSpPr>
        <p:spPr>
          <a:xfrm>
            <a:off x="4186570" y="758933"/>
            <a:ext cx="6097772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SG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8500" cy="4369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9869"/>
            <a:ext cx="7048500" cy="24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228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108927" y="263524"/>
            <a:ext cx="579751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vi-VN" altLang="en-US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ập làm văn</a:t>
            </a:r>
            <a:endParaRPr lang="en-US" altLang="en-US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24968" y="1022820"/>
            <a:ext cx="11303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CC0E20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Nói về tri thức.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Nâng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niu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từng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hạt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giống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541158" y="1493866"/>
            <a:ext cx="4092747" cy="1295400"/>
          </a:xfrm>
          <a:prstGeom prst="leftRightArrow">
            <a:avLst>
              <a:gd name="adj1" fmla="val 50000"/>
              <a:gd name="adj2" fmla="val 4941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BÀI TẬP 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17307" y="2859439"/>
            <a:ext cx="11011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048"/>
            <a:ext cx="43894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2394" r="10772" b="7229"/>
          <a:stretch/>
        </p:blipFill>
        <p:spPr>
          <a:xfrm rot="16200000">
            <a:off x="2667001" y="-2667002"/>
            <a:ext cx="685800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48200" y="337185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</a:t>
            </a: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347731" y="857250"/>
            <a:ext cx="10320270" cy="4397330"/>
          </a:xfrm>
          <a:prstGeom prst="cloudCallout">
            <a:avLst>
              <a:gd name="adj1" fmla="val -34185"/>
              <a:gd name="adj2" fmla="val 7634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00731"/>
              </p:ext>
            </p:extLst>
          </p:nvPr>
        </p:nvGraphicFramePr>
        <p:xfrm>
          <a:off x="500129" y="4387850"/>
          <a:ext cx="18288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3" imgW="1235075" imgH="3521075" progId="MS_ClipArt_Gallery.2">
                  <p:embed/>
                </p:oleObj>
              </mc:Choice>
              <mc:Fallback>
                <p:oleObj name="Clip" r:id="rId3" imgW="1235075" imgH="35210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29" y="4387850"/>
                        <a:ext cx="18288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69326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6343" y="1873758"/>
            <a:ext cx="53179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5" t="14272" r="12775" b="48733"/>
          <a:stretch/>
        </p:blipFill>
        <p:spPr>
          <a:xfrm rot="16200000">
            <a:off x="5967474" y="-89861"/>
            <a:ext cx="5326714" cy="70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0956" y="1405743"/>
            <a:ext cx="471630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4" t="51831" r="11273" b="6854"/>
          <a:stretch/>
        </p:blipFill>
        <p:spPr>
          <a:xfrm rot="16200000">
            <a:off x="6268936" y="384439"/>
            <a:ext cx="5048520" cy="6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36113" y="2261671"/>
            <a:ext cx="499271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 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4460" r="51586" b="47794"/>
          <a:stretch/>
        </p:blipFill>
        <p:spPr>
          <a:xfrm rot="16200000">
            <a:off x="6115066" y="288678"/>
            <a:ext cx="5266436" cy="66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8729" y="2635160"/>
            <a:ext cx="472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tòi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51643" r="51085" b="8544"/>
          <a:stretch/>
        </p:blipFill>
        <p:spPr>
          <a:xfrm rot="16200000">
            <a:off x="6088053" y="754050"/>
            <a:ext cx="4979023" cy="72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6D52A0E3-73DA-448F-9C56-EE5AAF3D136F}&quot;/&gt;&lt;isInvalidForFieldText val=&quot;0&quot;/&gt;&lt;Image&gt;&lt;filename val=&quot;C:\Users\ADMINI~1\AppData\Local\Temp\PR\data\asimages\{6D52A0E3-73DA-448F-9C56-EE5AAF3D136F}_23.png&quot;/&gt;&lt;left val=&quot;25&quot;/&gt;&lt;top val=&quot;281&quot;/&gt;&lt;width val=&quot;624&quot;/&gt;&lt;height val=&quot;100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75C606D-476F-431E-83BA-6849C4134556}_24.png&quot;/&gt;&lt;left val=&quot;144&quot;/&gt;&lt;top val=&quot;270&quot;/&gt;&lt;width val=&quot;426&quot;/&gt;&lt;height val=&quot;10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42ED45-B9AA-46D8-9DAE-EA55FEFB5AF2}&quot;/&gt;&lt;isInvalidForFieldText val=&quot;0&quot;/&gt;&lt;Image&gt;&lt;filename val=&quot;C:\Users\ADMINI~1\AppData\Local\Temp\PR\data\asimages\{4342ED45-B9AA-46D8-9DAE-EA55FEFB5AF2}_24.png&quot;/&gt;&lt;left val=&quot;3&quot;/&gt;&lt;top val=&quot;298&quot;/&gt;&lt;width val=&quot;52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D89A37-9023-4B6E-B6C5-6AB2AC7723C5}&quot;/&gt;&lt;isInvalidForFieldText val=&quot;0&quot;/&gt;&lt;Image&gt;&lt;filename val=&quot;C:\Users\ADMINI~1\AppData\Local\Temp\PR\data\asimages\{ABD89A37-9023-4B6E-B6C5-6AB2AC7723C5}_24.png&quot;/&gt;&lt;left val=&quot;33&quot;/&gt;&lt;top val=&quot;281&quot;/&gt;&lt;width val=&quot;124&quot;/&gt;&lt;height val=&quot;6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210F2E7-37DF-4A8B-A1CD-44DD5A8BB8D1}&quot;/&gt;&lt;isInvalidForFieldText val=&quot;0&quot;/&gt;&lt;Image&gt;&lt;filename val=&quot;C:\Users\ADMINI~1\AppData\Local\Temp\PR\data\asimages\{E210F2E7-37DF-4A8B-A1CD-44DD5A8BB8D1}_24.png&quot;/&gt;&lt;left val=&quot;55&quot;/&gt;&lt;top val=&quot;300&quot;/&gt;&lt;width val=&quot;38&quot;/&gt;&lt;height val=&quot;33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45CA6C5-E260-4407-A636-E009D7654CBE}&quot;/&gt;&lt;isInvalidForFieldText val=&quot;0&quot;/&gt;&lt;Image&gt;&lt;filename val=&quot;C:\Users\ADMINI~1\AppData\Local\Temp\PR\data\asimages\{745CA6C5-E260-4407-A636-E009D7654CBE}_24.png&quot;/&gt;&lt;left val=&quot;624&quot;/&gt;&lt;top val=&quot;257&quot;/&gt;&lt;width val=&quot;57&quot;/&gt;&lt;height val=&quot;6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609571B7-3714-46B5-8CFD-47E08F3DF2FE}&quot;/&gt;&lt;isInvalidForFieldText val=&quot;0&quot;/&gt;&lt;Image&gt;&lt;filename val=&quot;C:\Users\ADMINI~1\AppData\Local\Temp\PR\data\asimages\{609571B7-3714-46B5-8CFD-47E08F3DF2FE}_24.png&quot;/&gt;&lt;left val=&quot;618&quot;/&gt;&lt;top val=&quot;257&quot;/&gt;&lt;width val=&quot;57&quot;/&gt;&lt;height val=&quot;6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690BBCF3-360A-4869-A6D3-294204A6C167}&quot;/&gt;&lt;isInvalidForFieldText val=&quot;0&quot;/&gt;&lt;Image&gt;&lt;filename val=&quot;C:\Users\ADMINI~1\AppData\Local\Temp\PR\data\asimages\{690BBCF3-360A-4869-A6D3-294204A6C167}_24.png&quot;/&gt;&lt;left val=&quot;629&quot;/&gt;&lt;top val=&quot;258&quot;/&gt;&lt;width val=&quot;57&quot;/&gt;&lt;height val=&quot;6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0E0CA4DB-07A5-4103-BD31-C69D9278B9B0}&quot;/&gt;&lt;isInvalidForFieldText val=&quot;0&quot;/&gt;&lt;Image&gt;&lt;filename val=&quot;C:\Users\ADMINI~1\AppData\Local\Temp\PR\data\asimages\{0E0CA4DB-07A5-4103-BD31-C69D9278B9B0}_24.png&quot;/&gt;&lt;left val=&quot;629&quot;/&gt;&lt;top val=&quot;258&quot;/&gt;&lt;width val=&quot;57&quot;/&gt;&lt;height val=&quot;6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596536F-2B08-4FAA-A291-ABFBC52A668E}&quot;/&gt;&lt;isInvalidForFieldText val=&quot;0&quot;/&gt;&lt;Image&gt;&lt;filename val=&quot;C:\Users\ADMINI~1\AppData\Local\Temp\PR\data\asimages\{8596536F-2B08-4FAA-A291-ABFBC52A668E}_24.png&quot;/&gt;&lt;left val=&quot;623&quot;/&gt;&lt;top val=&quot;257&quot;/&gt;&lt;width val=&quot;57&quot;/&gt;&lt;height val=&quot;63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A8ECF8F-2C58-4EA5-A74B-5BAF64BC5804}&quot;/&gt;&lt;isInvalidForFieldText val=&quot;0&quot;/&gt;&lt;Image&gt;&lt;filename val=&quot;C:\Users\ADMINI~1\AppData\Local\Temp\PR\data\asimages\{DA8ECF8F-2C58-4EA5-A74B-5BAF64BC5804}_24.png&quot;/&gt;&lt;left val=&quot;630&quot;/&gt;&lt;top val=&quot;257&quot;/&gt;&lt;width val=&quot;57&quot;/&gt;&lt;height val=&quot;6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69826F-2FCC-4FBC-96F8-742283DCA414}&quot;/&gt;&lt;isInvalidForFieldText val=&quot;0&quot;/&gt;&lt;Image&gt;&lt;filename val=&quot;C:\Users\ADMINI~1\AppData\Local\Temp\PR\data\asimages\{6369826F-2FCC-4FBC-96F8-742283DCA414}_24.png&quot;/&gt;&lt;left val=&quot;30&quot;/&gt;&lt;top val=&quot;360&quot;/&gt;&lt;width val=&quot;124&quot;/&gt;&lt;height val=&quot;6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4F19943-6DC7-4AD5-A6AF-C4038E7014DB}&quot;/&gt;&lt;isInvalidForFieldText val=&quot;0&quot;/&gt;&lt;Image&gt;&lt;filename val=&quot;C:\Users\ADMINI~1\AppData\Local\Temp\PR\data\asimages\{C4F19943-6DC7-4AD5-A6AF-C4038E7014DB}_24.png&quot;/&gt;&lt;left val=&quot;630&quot;/&gt;&lt;top val=&quot;257&quot;/&gt;&lt;width val=&quot;57&quot;/&gt;&lt;height val=&quot;6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48DED880-20B5-4EA8-87CC-C206440E150F}&quot;/&gt;&lt;isInvalidForFieldText val=&quot;0&quot;/&gt;&lt;Image&gt;&lt;filename val=&quot;C:\Users\ADMINI~1\AppData\Local\Temp\PR\data\asimages\{48DED880-20B5-4EA8-87CC-C206440E150F}_24.png&quot;/&gt;&lt;left val=&quot;624&quot;/&gt;&lt;top val=&quot;257&quot;/&gt;&lt;width val=&quot;57&quot;/&gt;&lt;height val=&quot;6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56C407F-922F-40B8-A531-1AB5ADAE56E7}&quot;/&gt;&lt;isInvalidForFieldText val=&quot;0&quot;/&gt;&lt;Image&gt;&lt;filename val=&quot;C:\Users\ADMINI~1\AppData\Local\Temp\PR\data\asimages\{256C407F-922F-40B8-A531-1AB5ADAE56E7}_24.png&quot;/&gt;&lt;left val=&quot;605&quot;/&gt;&lt;top val=&quot;257&quot;/&gt;&lt;width val=&quot;57&quot;/&gt;&lt;height val=&quot;6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C4546B4-37ED-4C17-AF16-5BBFF629488F}&quot;/&gt;&lt;isInvalidForFieldText val=&quot;0&quot;/&gt;&lt;Image&gt;&lt;filename val=&quot;C:\Users\ADMINI~1\AppData\Local\Temp\PR\data\asimages\{1C4546B4-37ED-4C17-AF16-5BBFF629488F}_24.png&quot;/&gt;&lt;left val=&quot;618&quot;/&gt;&lt;top val=&quot;257&quot;/&gt;&lt;width val=&quot;57&quot;/&gt;&lt;height val=&quot;6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989B78C3-5B0A-4D2C-8956-F48F79EFF712}&quot;/&gt;&lt;isInvalidForFieldText val=&quot;0&quot;/&gt;&lt;Image&gt;&lt;filename val=&quot;C:\Users\ADMINI~1\AppData\Local\Temp\PR\data\asimages\{989B78C3-5B0A-4D2C-8956-F48F79EFF712}_24.png&quot;/&gt;&lt;left val=&quot;599&quot;/&gt;&lt;top val=&quot;258&quot;/&gt;&lt;width val=&quot;75&quot;/&gt;&lt;height val=&quot;6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1&quot;/&gt;&lt;lineCharCount val=&quot;3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2B6ED716-F374-4528-A302-E85B6B47B24D}_24.png&quot;/&gt;&lt;left val=&quot;120&quot;/&gt;&lt;top val=&quot;358&quot;/&gt;&lt;width val=&quot;461&quot;/&gt;&lt;height val=&quot;18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75B134-FC34-4DA3-8F17-563F15BD96CE}&quot;/&gt;&lt;isInvalidForFieldText val=&quot;0&quot;/&gt;&lt;Image&gt;&lt;filename val=&quot;C:\Users\ADMINI~1\AppData\Local\Temp\PR\data\asimages\{0775B134-FC34-4DA3-8F17-563F15BD96CE}_24.png&quot;/&gt;&lt;left val=&quot;0&quot;/&gt;&lt;top val=&quot;377&quot;/&gt;&lt;width val=&quot;52&quot;/&gt;&lt;height val=&quot;33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75E596C-8F8C-46A5-AC9B-E19DD62FDF0A}&quot;/&gt;&lt;isInvalidForFieldText val=&quot;0&quot;/&gt;&lt;Image&gt;&lt;filename val=&quot;C:\Users\ADMINI~1\AppData\Local\Temp\PR\data\asimages\{275E596C-8F8C-46A5-AC9B-E19DD62FDF0A}_24.png&quot;/&gt;&lt;left val=&quot;51&quot;/&gt;&lt;top val=&quot;380&quot;/&gt;&lt;width val=&quot;38&quot;/&gt;&lt;height val=&quot;3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34230B3D-CC73-47B5-B27C-9055CEEFC68A}_24.png&quot;/&gt;&lt;left val=&quot;111&quot;/&gt;&lt;top val=&quot;60&quot;/&gt;&lt;width val=&quot;638&quot;/&gt;&lt;height val=&quot;129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69826F-2FCC-4FBC-96F8-742283DCA414}&quot;/&gt;&lt;isInvalidForFieldText val=&quot;0&quot;/&gt;&lt;Image&gt;&lt;filename val=&quot;C:\Users\ADMINI~1\AppData\Local\Temp\PR\data\asimages\{6369826F-2FCC-4FBC-96F8-742283DCA414}_24.png&quot;/&gt;&lt;left val=&quot;30&quot;/&gt;&lt;top val=&quot;360&quot;/&gt;&lt;width val=&quot;124&quot;/&gt;&lt;height val=&quot;6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34230B3D-CC73-47B5-B27C-9055CEEFC68A}_24.png&quot;/&gt;&lt;left val=&quot;111&quot;/&gt;&lt;top val=&quot;60&quot;/&gt;&lt;width val=&quot;638&quot;/&gt;&lt;height val=&quot;12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1EE97394-C31E-4FB2-A897-730C3B7C6F3B}&quot;/&gt;&lt;isInvalidForFieldText val=&quot;0&quot;/&gt;&lt;Image&gt;&lt;filename val=&quot;C:\Users\ADMINI~1\AppData\Local\Temp\PR\data\asimages\{1EE97394-C31E-4FB2-A897-730C3B7C6F3B}_24.png&quot;/&gt;&lt;left val=&quot;41&quot;/&gt;&lt;top val=&quot;95&quot;/&gt;&lt;width val=&quot;76&quot;/&gt;&lt;height val=&quot;5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22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3622490-393F-4EFB-9E56-EA93CDCFE9A0}_24.png&quot;/&gt;&lt;left val=&quot;144&quot;/&gt;&lt;top val=&quot;182&quot;/&gt;&lt;width val=&quot;424&quot;/&gt;&lt;height val=&quot;121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2377B8-6909-44C3-9C5F-958A282607EA}&quot;/&gt;&lt;isInvalidForFieldText val=&quot;0&quot;/&gt;&lt;Image&gt;&lt;filename val=&quot;C:\Users\ADMINI~1\AppData\Local\Temp\PR\data\asimages\{9C2377B8-6909-44C3-9C5F-958A282607EA}_24.png&quot;/&gt;&lt;left val=&quot;5&quot;/&gt;&lt;top val=&quot;220&quot;/&gt;&lt;width val=&quot;52&quot;/&gt;&lt;height val=&quot;33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A98122-85B4-41AC-8BC7-2B6119661247}&quot;/&gt;&lt;isInvalidForFieldText val=&quot;0&quot;/&gt;&lt;Image&gt;&lt;filename val=&quot;C:\Users\ADMINI~1\AppData\Local\Temp\PR\data\asimages\{EEA98122-85B4-41AC-8BC7-2B6119661247}_24.png&quot;/&gt;&lt;left val=&quot;35&quot;/&gt;&lt;top val=&quot;203&quot;/&gt;&lt;width val=&quot;124&quot;/&gt;&lt;height val=&quot;6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7EDAB7B-27D5-452E-97A8-ABBC3EA9F1CD}&quot;/&gt;&lt;isInvalidForFieldText val=&quot;0&quot;/&gt;&lt;Image&gt;&lt;filename val=&quot;C:\Users\ADMINI~1\AppData\Local\Temp\PR\data\asimages\{77EDAB7B-27D5-452E-97A8-ABBC3EA9F1CD}_24.png&quot;/&gt;&lt;left val=&quot;57&quot;/&gt;&lt;top val=&quot;222&quot;/&gt;&lt;width val=&quot;38&quot;/&gt;&lt;height val=&quot;3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75C606D-476F-431E-83BA-6849C4134556}_24.png&quot;/&gt;&lt;left val=&quot;144&quot;/&gt;&lt;top val=&quot;270&quot;/&gt;&lt;width val=&quot;426&quot;/&gt;&lt;height val=&quot;108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42ED45-B9AA-46D8-9DAE-EA55FEFB5AF2}&quot;/&gt;&lt;isInvalidForFieldText val=&quot;0&quot;/&gt;&lt;Image&gt;&lt;filename val=&quot;C:\Users\ADMINI~1\AppData\Local\Temp\PR\data\asimages\{4342ED45-B9AA-46D8-9DAE-EA55FEFB5AF2}_24.png&quot;/&gt;&lt;left val=&quot;3&quot;/&gt;&lt;top val=&quot;298&quot;/&gt;&lt;width val=&quot;52&quot;/&gt;&lt;height val=&quot;3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1EE97394-C31E-4FB2-A897-730C3B7C6F3B}&quot;/&gt;&lt;isInvalidForFieldText val=&quot;0&quot;/&gt;&lt;Image&gt;&lt;filename val=&quot;C:\Users\ADMINI~1\AppData\Local\Temp\PR\data\asimages\{1EE97394-C31E-4FB2-A897-730C3B7C6F3B}_24.png&quot;/&gt;&lt;left val=&quot;41&quot;/&gt;&lt;top val=&quot;95&quot;/&gt;&lt;width val=&quot;76&quot;/&gt;&lt;height val=&quot;52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D89A37-9023-4B6E-B6C5-6AB2AC7723C5}&quot;/&gt;&lt;isInvalidForFieldText val=&quot;0&quot;/&gt;&lt;Image&gt;&lt;filename val=&quot;C:\Users\ADMINI~1\AppData\Local\Temp\PR\data\asimages\{ABD89A37-9023-4B6E-B6C5-6AB2AC7723C5}_24.png&quot;/&gt;&lt;left val=&quot;33&quot;/&gt;&lt;top val=&quot;281&quot;/&gt;&lt;width val=&quot;124&quot;/&gt;&lt;height val=&quot;6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210F2E7-37DF-4A8B-A1CD-44DD5A8BB8D1}&quot;/&gt;&lt;isInvalidForFieldText val=&quot;0&quot;/&gt;&lt;Image&gt;&lt;filename val=&quot;C:\Users\ADMINI~1\AppData\Local\Temp\PR\data\asimages\{E210F2E7-37DF-4A8B-A1CD-44DD5A8BB8D1}_24.png&quot;/&gt;&lt;left val=&quot;55&quot;/&gt;&lt;top val=&quot;300&quot;/&gt;&lt;width val=&quot;38&quot;/&gt;&lt;height val=&quot;33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45CA6C5-E260-4407-A636-E009D7654CBE}&quot;/&gt;&lt;isInvalidForFieldText val=&quot;0&quot;/&gt;&lt;Image&gt;&lt;filename val=&quot;C:\Users\ADMINI~1\AppData\Local\Temp\PR\data\asimages\{745CA6C5-E260-4407-A636-E009D7654CBE}_24.png&quot;/&gt;&lt;left val=&quot;624&quot;/&gt;&lt;top val=&quot;257&quot;/&gt;&lt;width val=&quot;57&quot;/&gt;&lt;height val=&quot;63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609571B7-3714-46B5-8CFD-47E08F3DF2FE}&quot;/&gt;&lt;isInvalidForFieldText val=&quot;0&quot;/&gt;&lt;Image&gt;&lt;filename val=&quot;C:\Users\ADMINI~1\AppData\Local\Temp\PR\data\asimages\{609571B7-3714-46B5-8CFD-47E08F3DF2FE}_24.png&quot;/&gt;&lt;left val=&quot;618&quot;/&gt;&lt;top val=&quot;257&quot;/&gt;&lt;width val=&quot;57&quot;/&gt;&lt;height val=&quot;6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690BBCF3-360A-4869-A6D3-294204A6C167}&quot;/&gt;&lt;isInvalidForFieldText val=&quot;0&quot;/&gt;&lt;Image&gt;&lt;filename val=&quot;C:\Users\ADMINI~1\AppData\Local\Temp\PR\data\asimages\{690BBCF3-360A-4869-A6D3-294204A6C167}_24.png&quot;/&gt;&lt;left val=&quot;629&quot;/&gt;&lt;top val=&quot;258&quot;/&gt;&lt;width val=&quot;57&quot;/&gt;&lt;height val=&quot;6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0E0CA4DB-07A5-4103-BD31-C69D9278B9B0}&quot;/&gt;&lt;isInvalidForFieldText val=&quot;0&quot;/&gt;&lt;Image&gt;&lt;filename val=&quot;C:\Users\ADMINI~1\AppData\Local\Temp\PR\data\asimages\{0E0CA4DB-07A5-4103-BD31-C69D9278B9B0}_24.png&quot;/&gt;&lt;left val=&quot;629&quot;/&gt;&lt;top val=&quot;258&quot;/&gt;&lt;width val=&quot;57&quot;/&gt;&lt;height val=&quot;6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596536F-2B08-4FAA-A291-ABFBC52A668E}&quot;/&gt;&lt;isInvalidForFieldText val=&quot;0&quot;/&gt;&lt;Image&gt;&lt;filename val=&quot;C:\Users\ADMINI~1\AppData\Local\Temp\PR\data\asimages\{8596536F-2B08-4FAA-A291-ABFBC52A668E}_24.png&quot;/&gt;&lt;left val=&quot;623&quot;/&gt;&lt;top val=&quot;257&quot;/&gt;&lt;width val=&quot;57&quot;/&gt;&lt;height val=&quot;6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A8ECF8F-2C58-4EA5-A74B-5BAF64BC5804}&quot;/&gt;&lt;isInvalidForFieldText val=&quot;0&quot;/&gt;&lt;Image&gt;&lt;filename val=&quot;C:\Users\ADMINI~1\AppData\Local\Temp\PR\data\asimages\{DA8ECF8F-2C58-4EA5-A74B-5BAF64BC5804}_24.png&quot;/&gt;&lt;left val=&quot;630&quot;/&gt;&lt;top val=&quot;257&quot;/&gt;&lt;width val=&quot;57&quot;/&gt;&lt;height val=&quot;6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4F19943-6DC7-4AD5-A6AF-C4038E7014DB}&quot;/&gt;&lt;isInvalidForFieldText val=&quot;0&quot;/&gt;&lt;Image&gt;&lt;filename val=&quot;C:\Users\ADMINI~1\AppData\Local\Temp\PR\data\asimages\{C4F19943-6DC7-4AD5-A6AF-C4038E7014DB}_24.png&quot;/&gt;&lt;left val=&quot;630&quot;/&gt;&lt;top val=&quot;257&quot;/&gt;&lt;width val=&quot;57&quot;/&gt;&lt;height val=&quot;63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48DED880-20B5-4EA8-87CC-C206440E150F}&quot;/&gt;&lt;isInvalidForFieldText val=&quot;0&quot;/&gt;&lt;Image&gt;&lt;filename val=&quot;C:\Users\ADMINI~1\AppData\Local\Temp\PR\data\asimages\{48DED880-20B5-4EA8-87CC-C206440E150F}_24.png&quot;/&gt;&lt;left val=&quot;624&quot;/&gt;&lt;top val=&quot;257&quot;/&gt;&lt;width val=&quot;57&quot;/&gt;&lt;height val=&quot;6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22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3622490-393F-4EFB-9E56-EA93CDCFE9A0}_24.png&quot;/&gt;&lt;left val=&quot;144&quot;/&gt;&lt;top val=&quot;182&quot;/&gt;&lt;width val=&quot;424&quot;/&gt;&lt;height val=&quot;121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56C407F-922F-40B8-A531-1AB5ADAE56E7}&quot;/&gt;&lt;isInvalidForFieldText val=&quot;0&quot;/&gt;&lt;Image&gt;&lt;filename val=&quot;C:\Users\ADMINI~1\AppData\Local\Temp\PR\data\asimages\{256C407F-922F-40B8-A531-1AB5ADAE56E7}_24.png&quot;/&gt;&lt;left val=&quot;605&quot;/&gt;&lt;top val=&quot;257&quot;/&gt;&lt;width val=&quot;57&quot;/&gt;&lt;height val=&quot;63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C4546B4-37ED-4C17-AF16-5BBFF629488F}&quot;/&gt;&lt;isInvalidForFieldText val=&quot;0&quot;/&gt;&lt;Image&gt;&lt;filename val=&quot;C:\Users\ADMINI~1\AppData\Local\Temp\PR\data\asimages\{1C4546B4-37ED-4C17-AF16-5BBFF629488F}_24.png&quot;/&gt;&lt;left val=&quot;618&quot;/&gt;&lt;top val=&quot;257&quot;/&gt;&lt;width val=&quot;57&quot;/&gt;&lt;height val=&quot;63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989B78C3-5B0A-4D2C-8956-F48F79EFF712}&quot;/&gt;&lt;isInvalidForFieldText val=&quot;0&quot;/&gt;&lt;Image&gt;&lt;filename val=&quot;C:\Users\ADMINI~1\AppData\Local\Temp\PR\data\asimages\{989B78C3-5B0A-4D2C-8956-F48F79EFF712}_24.png&quot;/&gt;&lt;left val=&quot;599&quot;/&gt;&lt;top val=&quot;258&quot;/&gt;&lt;width val=&quot;75&quot;/&gt;&lt;height val=&quot;6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1&quot;/&gt;&lt;lineCharCount val=&quot;3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2B6ED716-F374-4528-A302-E85B6B47B24D}_24.png&quot;/&gt;&lt;left val=&quot;120&quot;/&gt;&lt;top val=&quot;358&quot;/&gt;&lt;width val=&quot;461&quot;/&gt;&lt;height val=&quot;18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75B134-FC34-4DA3-8F17-563F15BD96CE}&quot;/&gt;&lt;isInvalidForFieldText val=&quot;0&quot;/&gt;&lt;Image&gt;&lt;filename val=&quot;C:\Users\ADMINI~1\AppData\Local\Temp\PR\data\asimages\{0775B134-FC34-4DA3-8F17-563F15BD96CE}_24.png&quot;/&gt;&lt;left val=&quot;0&quot;/&gt;&lt;top val=&quot;377&quot;/&gt;&lt;width val=&quot;52&quot;/&gt;&lt;height val=&quot;33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75E596C-8F8C-46A5-AC9B-E19DD62FDF0A}&quot;/&gt;&lt;isInvalidForFieldText val=&quot;0&quot;/&gt;&lt;Image&gt;&lt;filename val=&quot;C:\Users\ADMINI~1\AppData\Local\Temp\PR\data\asimages\{275E596C-8F8C-46A5-AC9B-E19DD62FDF0A}_24.png&quot;/&gt;&lt;left val=&quot;51&quot;/&gt;&lt;top val=&quot;380&quot;/&gt;&lt;width val=&quot;38&quot;/&gt;&lt;height val=&quot;3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69826F-2FCC-4FBC-96F8-742283DCA414}&quot;/&gt;&lt;isInvalidForFieldText val=&quot;0&quot;/&gt;&lt;Image&gt;&lt;filename val=&quot;C:\Users\ADMINI~1\AppData\Local\Temp\PR\data\asimages\{6369826F-2FCC-4FBC-96F8-742283DCA414}_24.png&quot;/&gt;&lt;left val=&quot;30&quot;/&gt;&lt;top val=&quot;360&quot;/&gt;&lt;width val=&quot;124&quot;/&gt;&lt;height val=&quot;6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34230B3D-CC73-47B5-B27C-9055CEEFC68A}_24.png&quot;/&gt;&lt;left val=&quot;111&quot;/&gt;&lt;top val=&quot;60&quot;/&gt;&lt;width val=&quot;638&quot;/&gt;&lt;height val=&quot;12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2377B8-6909-44C3-9C5F-958A282607EA}&quot;/&gt;&lt;isInvalidForFieldText val=&quot;0&quot;/&gt;&lt;Image&gt;&lt;filename val=&quot;C:\Users\ADMINI~1\AppData\Local\Temp\PR\data\asimages\{9C2377B8-6909-44C3-9C5F-958A282607EA}_24.png&quot;/&gt;&lt;left val=&quot;5&quot;/&gt;&lt;top val=&quot;220&quot;/&gt;&lt;width val=&quot;52&quot;/&gt;&lt;height val=&quot;33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1EE97394-C31E-4FB2-A897-730C3B7C6F3B}&quot;/&gt;&lt;isInvalidForFieldText val=&quot;0&quot;/&gt;&lt;Image&gt;&lt;filename val=&quot;C:\Users\ADMINI~1\AppData\Local\Temp\PR\data\asimages\{1EE97394-C31E-4FB2-A897-730C3B7C6F3B}_24.png&quot;/&gt;&lt;left val=&quot;41&quot;/&gt;&lt;top val=&quot;95&quot;/&gt;&lt;width val=&quot;76&quot;/&gt;&lt;height val=&quot;5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22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3622490-393F-4EFB-9E56-EA93CDCFE9A0}_24.png&quot;/&gt;&lt;left val=&quot;144&quot;/&gt;&lt;top val=&quot;182&quot;/&gt;&lt;width val=&quot;424&quot;/&gt;&lt;height val=&quot;12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2377B8-6909-44C3-9C5F-958A282607EA}&quot;/&gt;&lt;isInvalidForFieldText val=&quot;0&quot;/&gt;&lt;Image&gt;&lt;filename val=&quot;C:\Users\ADMINI~1\AppData\Local\Temp\PR\data\asimages\{9C2377B8-6909-44C3-9C5F-958A282607EA}_24.png&quot;/&gt;&lt;left val=&quot;5&quot;/&gt;&lt;top val=&quot;220&quot;/&gt;&lt;width val=&quot;52&quot;/&gt;&lt;height val=&quot;33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A98122-85B4-41AC-8BC7-2B6119661247}&quot;/&gt;&lt;isInvalidForFieldText val=&quot;0&quot;/&gt;&lt;Image&gt;&lt;filename val=&quot;C:\Users\ADMINI~1\AppData\Local\Temp\PR\data\asimages\{EEA98122-85B4-41AC-8BC7-2B6119661247}_24.png&quot;/&gt;&lt;left val=&quot;35&quot;/&gt;&lt;top val=&quot;203&quot;/&gt;&lt;width val=&quot;124&quot;/&gt;&lt;height val=&quot;69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7EDAB7B-27D5-452E-97A8-ABBC3EA9F1CD}&quot;/&gt;&lt;isInvalidForFieldText val=&quot;0&quot;/&gt;&lt;Image&gt;&lt;filename val=&quot;C:\Users\ADMINI~1\AppData\Local\Temp\PR\data\asimages\{77EDAB7B-27D5-452E-97A8-ABBC3EA9F1CD}_24.png&quot;/&gt;&lt;left val=&quot;57&quot;/&gt;&lt;top val=&quot;222&quot;/&gt;&lt;width val=&quot;38&quot;/&gt;&lt;height val=&quot;3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75C606D-476F-431E-83BA-6849C4134556}_24.png&quot;/&gt;&lt;left val=&quot;144&quot;/&gt;&lt;top val=&quot;270&quot;/&gt;&lt;width val=&quot;426&quot;/&gt;&lt;height val=&quot;108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42ED45-B9AA-46D8-9DAE-EA55FEFB5AF2}&quot;/&gt;&lt;isInvalidForFieldText val=&quot;0&quot;/&gt;&lt;Image&gt;&lt;filename val=&quot;C:\Users\ADMINI~1\AppData\Local\Temp\PR\data\asimages\{4342ED45-B9AA-46D8-9DAE-EA55FEFB5AF2}_24.png&quot;/&gt;&lt;left val=&quot;3&quot;/&gt;&lt;top val=&quot;298&quot;/&gt;&lt;width val=&quot;52&quot;/&gt;&lt;height val=&quot;33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D89A37-9023-4B6E-B6C5-6AB2AC7723C5}&quot;/&gt;&lt;isInvalidForFieldText val=&quot;0&quot;/&gt;&lt;Image&gt;&lt;filename val=&quot;C:\Users\ADMINI~1\AppData\Local\Temp\PR\data\asimages\{ABD89A37-9023-4B6E-B6C5-6AB2AC7723C5}_24.png&quot;/&gt;&lt;left val=&quot;33&quot;/&gt;&lt;top val=&quot;281&quot;/&gt;&lt;width val=&quot;124&quot;/&gt;&lt;height val=&quot;69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210F2E7-37DF-4A8B-A1CD-44DD5A8BB8D1}&quot;/&gt;&lt;isInvalidForFieldText val=&quot;0&quot;/&gt;&lt;Image&gt;&lt;filename val=&quot;C:\Users\ADMINI~1\AppData\Local\Temp\PR\data\asimages\{E210F2E7-37DF-4A8B-A1CD-44DD5A8BB8D1}_24.png&quot;/&gt;&lt;left val=&quot;55&quot;/&gt;&lt;top val=&quot;300&quot;/&gt;&lt;width val=&quot;38&quot;/&gt;&lt;height val=&quot;3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A98122-85B4-41AC-8BC7-2B6119661247}&quot;/&gt;&lt;isInvalidForFieldText val=&quot;0&quot;/&gt;&lt;Image&gt;&lt;filename val=&quot;C:\Users\ADMINI~1\AppData\Local\Temp\PR\data\asimages\{EEA98122-85B4-41AC-8BC7-2B6119661247}_24.png&quot;/&gt;&lt;left val=&quot;35&quot;/&gt;&lt;top val=&quot;203&quot;/&gt;&lt;width val=&quot;124&quot;/&gt;&lt;height val=&quot;69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1&quot;/&gt;&lt;lineCharCount val=&quot;3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2B6ED716-F374-4528-A302-E85B6B47B24D}_24.png&quot;/&gt;&lt;left val=&quot;120&quot;/&gt;&lt;top val=&quot;358&quot;/&gt;&lt;width val=&quot;461&quot;/&gt;&lt;height val=&quot;18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75B134-FC34-4DA3-8F17-563F15BD96CE}&quot;/&gt;&lt;isInvalidForFieldText val=&quot;0&quot;/&gt;&lt;Image&gt;&lt;filename val=&quot;C:\Users\ADMINI~1\AppData\Local\Temp\PR\data\asimages\{0775B134-FC34-4DA3-8F17-563F15BD96CE}_24.png&quot;/&gt;&lt;left val=&quot;0&quot;/&gt;&lt;top val=&quot;377&quot;/&gt;&lt;width val=&quot;52&quot;/&gt;&lt;height val=&quot;33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75E596C-8F8C-46A5-AC9B-E19DD62FDF0A}&quot;/&gt;&lt;isInvalidForFieldText val=&quot;0&quot;/&gt;&lt;Image&gt;&lt;filename val=&quot;C:\Users\ADMINI~1\AppData\Local\Temp\PR\data\asimages\{275E596C-8F8C-46A5-AC9B-E19DD62FDF0A}_24.png&quot;/&gt;&lt;left val=&quot;51&quot;/&gt;&lt;top val=&quot;380&quot;/&gt;&lt;width val=&quot;38&quot;/&gt;&lt;height val=&quot;3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7EDAB7B-27D5-452E-97A8-ABBC3EA9F1CD}&quot;/&gt;&lt;isInvalidForFieldText val=&quot;0&quot;/&gt;&lt;Image&gt;&lt;filename val=&quot;C:\Users\ADMINI~1\AppData\Local\Temp\PR\data\asimages\{77EDAB7B-27D5-452E-97A8-ABBC3EA9F1CD}_24.png&quot;/&gt;&lt;left val=&quot;57&quot;/&gt;&lt;top val=&quot;222&quot;/&gt;&lt;width val=&quot;38&quot;/&gt;&lt;height val=&quot;3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730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.VnHelvetInsH</vt:lpstr>
      <vt:lpstr>.VnTime</vt:lpstr>
      <vt:lpstr>.VnTimeH</vt:lpstr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Lê Thị Khánh Ly (420000327)</cp:lastModifiedBy>
  <cp:revision>13</cp:revision>
  <dcterms:created xsi:type="dcterms:W3CDTF">2022-01-20T15:52:41Z</dcterms:created>
  <dcterms:modified xsi:type="dcterms:W3CDTF">2022-01-28T01:28:22Z</dcterms:modified>
</cp:coreProperties>
</file>