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28"/>
  </p:notesMasterIdLst>
  <p:sldIdLst>
    <p:sldId id="283" r:id="rId2"/>
    <p:sldId id="268" r:id="rId3"/>
    <p:sldId id="277" r:id="rId4"/>
    <p:sldId id="270" r:id="rId5"/>
    <p:sldId id="271" r:id="rId6"/>
    <p:sldId id="265" r:id="rId7"/>
    <p:sldId id="266" r:id="rId8"/>
    <p:sldId id="269" r:id="rId9"/>
    <p:sldId id="273" r:id="rId10"/>
    <p:sldId id="274" r:id="rId11"/>
    <p:sldId id="278" r:id="rId12"/>
    <p:sldId id="275" r:id="rId13"/>
    <p:sldId id="258" r:id="rId14"/>
    <p:sldId id="276" r:id="rId15"/>
    <p:sldId id="259" r:id="rId16"/>
    <p:sldId id="272" r:id="rId17"/>
    <p:sldId id="280" r:id="rId18"/>
    <p:sldId id="281" r:id="rId19"/>
    <p:sldId id="282" r:id="rId20"/>
    <p:sldId id="260" r:id="rId21"/>
    <p:sldId id="286" r:id="rId22"/>
    <p:sldId id="287" r:id="rId23"/>
    <p:sldId id="288" r:id="rId24"/>
    <p:sldId id="289" r:id="rId25"/>
    <p:sldId id="279" r:id="rId26"/>
    <p:sldId id="284"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IN HOC MIEN TRUNG" initials="THMT" lastIdx="1" clrIdx="0">
    <p:extLst>
      <p:ext uri="{19B8F6BF-5375-455C-9EA6-DF929625EA0E}">
        <p15:presenceInfo xmlns:p15="http://schemas.microsoft.com/office/powerpoint/2012/main" userId="TIN HOC MIEN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24A4"/>
    <a:srgbClr val="FFFF00"/>
    <a:srgbClr val="F35BBD"/>
    <a:srgbClr val="0000FF"/>
    <a:srgbClr val="FF3300"/>
    <a:srgbClr val="F088D2"/>
    <a:srgbClr val="00FF00"/>
    <a:srgbClr val="99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5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1-15T23:41:35.73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B7EFCD-CE80-4A8F-BC36-62F6706EAD44}" type="datetimeFigureOut">
              <a:rPr lang="en-US" smtClean="0"/>
              <a:t>1/20/2022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83E473-E279-42DD-B1E0-E1B4AF0081B1}" type="slidenum">
              <a:rPr lang="en-US" smtClean="0"/>
              <a:t>‹#›</a:t>
            </a:fld>
            <a:endParaRPr lang="en-US"/>
          </a:p>
        </p:txBody>
      </p:sp>
    </p:spTree>
    <p:extLst>
      <p:ext uri="{BB962C8B-B14F-4D97-AF65-F5344CB8AC3E}">
        <p14:creationId xmlns:p14="http://schemas.microsoft.com/office/powerpoint/2010/main" val="2959253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Times New Roman" panose="02020603050405020304" pitchFamily="18" charset="0"/>
                <a:ea typeface="Times New Roman" panose="02020603050405020304" pitchFamily="18" charset="0"/>
              </a:rPr>
              <a:t>Trong bài học hôm nay, các con sẽ thực hành báo cáo về hoạt động của tổ. Cụ thể, các con sẽ được nói và viết báo cáo về hoạt động của tổ mình trong tuần qua.</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483E473-E279-42DD-B1E0-E1B4AF0081B1}" type="slidenum">
              <a:rPr lang="en-US" smtClean="0"/>
              <a:t>4</a:t>
            </a:fld>
            <a:endParaRPr lang="en-US"/>
          </a:p>
        </p:txBody>
      </p:sp>
    </p:spTree>
    <p:extLst>
      <p:ext uri="{BB962C8B-B14F-4D97-AF65-F5344CB8AC3E}">
        <p14:creationId xmlns:p14="http://schemas.microsoft.com/office/powerpoint/2010/main" val="2593679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solidFill>
                  <a:srgbClr val="000000"/>
                </a:solidFill>
                <a:effectLst/>
                <a:latin typeface="Times New Roman" panose="02020603050405020304" pitchFamily="18" charset="0"/>
                <a:ea typeface="Times New Roman" panose="02020603050405020304" pitchFamily="18" charset="0"/>
              </a:rPr>
              <a:t>Các con vừa được tìm hiểu về một phần của bản báo cáo. Để giúp các con viết một bản báo cáo cô mời cả lớp cùng tìm hiểu bài tập 2.</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483E473-E279-42DD-B1E0-E1B4AF0081B1}" type="slidenum">
              <a:rPr lang="en-US" smtClean="0"/>
              <a:t>15</a:t>
            </a:fld>
            <a:endParaRPr lang="en-US"/>
          </a:p>
        </p:txBody>
      </p:sp>
    </p:spTree>
    <p:extLst>
      <p:ext uri="{BB962C8B-B14F-4D97-AF65-F5344CB8AC3E}">
        <p14:creationId xmlns:p14="http://schemas.microsoft.com/office/powerpoint/2010/main" val="28352186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Phần</a:t>
            </a:r>
            <a:r>
              <a:rPr lang="en-US" dirty="0"/>
              <a:t> </a:t>
            </a:r>
            <a:r>
              <a:rPr lang="en-US" dirty="0" err="1"/>
              <a:t>cô</a:t>
            </a:r>
            <a:r>
              <a:rPr lang="en-US" dirty="0"/>
              <a:t> </a:t>
            </a:r>
            <a:r>
              <a:rPr lang="en-US" dirty="0" err="1"/>
              <a:t>đang</a:t>
            </a:r>
            <a:r>
              <a:rPr lang="en-US" dirty="0"/>
              <a:t> </a:t>
            </a:r>
            <a:r>
              <a:rPr lang="en-US" dirty="0" err="1"/>
              <a:t>khoanh</a:t>
            </a:r>
            <a:r>
              <a:rPr lang="en-US" dirty="0"/>
              <a:t> </a:t>
            </a:r>
            <a:r>
              <a:rPr lang="en-US" dirty="0" err="1"/>
              <a:t>là</a:t>
            </a:r>
            <a:r>
              <a:rPr lang="en-US" dirty="0"/>
              <a:t> </a:t>
            </a:r>
            <a:r>
              <a:rPr lang="en-US" dirty="0" err="1"/>
              <a:t>gì</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16</a:t>
            </a:fld>
            <a:endParaRPr lang="en-US"/>
          </a:p>
        </p:txBody>
      </p:sp>
    </p:spTree>
    <p:extLst>
      <p:ext uri="{BB962C8B-B14F-4D97-AF65-F5344CB8AC3E}">
        <p14:creationId xmlns:p14="http://schemas.microsoft.com/office/powerpoint/2010/main" val="2103603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Cô</a:t>
            </a:r>
            <a:r>
              <a:rPr lang="en-US" dirty="0"/>
              <a:t> </a:t>
            </a:r>
            <a:r>
              <a:rPr lang="en-US" dirty="0" err="1"/>
              <a:t>mời</a:t>
            </a:r>
            <a:r>
              <a:rPr lang="en-US" dirty="0"/>
              <a:t> </a:t>
            </a:r>
            <a:r>
              <a:rPr lang="en-US" dirty="0" err="1"/>
              <a:t>một</a:t>
            </a:r>
            <a:r>
              <a:rPr lang="en-US" dirty="0"/>
              <a:t> </a:t>
            </a:r>
            <a:r>
              <a:rPr lang="en-US" dirty="0" err="1"/>
              <a:t>bạn</a:t>
            </a:r>
            <a:r>
              <a:rPr lang="en-US" dirty="0"/>
              <a:t> </a:t>
            </a:r>
            <a:r>
              <a:rPr lang="en-US" dirty="0" err="1"/>
              <a:t>đọc</a:t>
            </a:r>
            <a:r>
              <a:rPr lang="en-US" dirty="0"/>
              <a:t> </a:t>
            </a:r>
            <a:r>
              <a:rPr lang="en-US" dirty="0" err="1"/>
              <a:t>thứ</a:t>
            </a:r>
            <a:r>
              <a:rPr lang="en-US" dirty="0"/>
              <a:t> </a:t>
            </a:r>
            <a:r>
              <a:rPr lang="en-US" dirty="0" err="1"/>
              <a:t>tự</a:t>
            </a:r>
            <a:r>
              <a:rPr lang="en-US" dirty="0"/>
              <a:t> </a:t>
            </a:r>
            <a:r>
              <a:rPr lang="en-US" dirty="0" err="1"/>
              <a:t>của</a:t>
            </a:r>
            <a:r>
              <a:rPr lang="en-US" dirty="0"/>
              <a:t> </a:t>
            </a:r>
            <a:r>
              <a:rPr lang="en-US" dirty="0" err="1"/>
              <a:t>bài</a:t>
            </a:r>
            <a:r>
              <a:rPr lang="en-US" dirty="0"/>
              <a:t> </a:t>
            </a:r>
            <a:r>
              <a:rPr lang="en-US" dirty="0" err="1"/>
              <a:t>báo</a:t>
            </a:r>
            <a:r>
              <a:rPr lang="en-US" dirty="0"/>
              <a:t> </a:t>
            </a:r>
            <a:r>
              <a:rPr lang="en-US" dirty="0" err="1"/>
              <a:t>cáo</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18</a:t>
            </a:fld>
            <a:endParaRPr lang="en-US"/>
          </a:p>
        </p:txBody>
      </p:sp>
    </p:spTree>
    <p:extLst>
      <p:ext uri="{BB962C8B-B14F-4D97-AF65-F5344CB8AC3E}">
        <p14:creationId xmlns:p14="http://schemas.microsoft.com/office/powerpoint/2010/main" val="23958568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solidFill>
                  <a:srgbClr val="000000"/>
                </a:solidFill>
                <a:effectLst/>
                <a:latin typeface="Times New Roman" panose="02020603050405020304" pitchFamily="18" charset="0"/>
                <a:ea typeface="Times New Roman" panose="02020603050405020304" pitchFamily="18" charset="0"/>
              </a:rPr>
              <a:t>Vừa rồi các con đã được nghe bản báo cáo của một số bạn, các bạn trình bày bản báo cáo rất rõ ràng, tự tin. Mở đầu báo cáo các bạn đã biết thưa gửi đối với người nghe. Nội dung báo cáo chân thật, đúng thực tế. Cô khen các con.</a:t>
            </a:r>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19</a:t>
            </a:fld>
            <a:endParaRPr lang="en-US"/>
          </a:p>
        </p:txBody>
      </p:sp>
    </p:spTree>
    <p:extLst>
      <p:ext uri="{BB962C8B-B14F-4D97-AF65-F5344CB8AC3E}">
        <p14:creationId xmlns:p14="http://schemas.microsoft.com/office/powerpoint/2010/main" val="3944877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Để</a:t>
            </a:r>
            <a:r>
              <a:rPr lang="en-US" dirty="0"/>
              <a:t> </a:t>
            </a:r>
            <a:r>
              <a:rPr lang="en-US" dirty="0" err="1"/>
              <a:t>giúp</a:t>
            </a:r>
            <a:r>
              <a:rPr lang="en-US" dirty="0"/>
              <a:t> </a:t>
            </a:r>
            <a:r>
              <a:rPr lang="en-US" dirty="0" err="1"/>
              <a:t>các</a:t>
            </a:r>
            <a:r>
              <a:rPr lang="en-US" dirty="0"/>
              <a:t> con </a:t>
            </a:r>
            <a:r>
              <a:rPr lang="en-US" dirty="0" err="1"/>
              <a:t>khắc</a:t>
            </a:r>
            <a:r>
              <a:rPr lang="en-US" dirty="0"/>
              <a:t> </a:t>
            </a:r>
            <a:r>
              <a:rPr lang="en-US" dirty="0" err="1"/>
              <a:t>sâu</a:t>
            </a:r>
            <a:r>
              <a:rPr lang="en-US" dirty="0"/>
              <a:t> </a:t>
            </a:r>
            <a:r>
              <a:rPr lang="en-US" dirty="0" err="1"/>
              <a:t>cấu</a:t>
            </a:r>
            <a:r>
              <a:rPr lang="en-US" dirty="0"/>
              <a:t> </a:t>
            </a:r>
            <a:r>
              <a:rPr lang="en-US" dirty="0" err="1"/>
              <a:t>trúc</a:t>
            </a:r>
            <a:r>
              <a:rPr lang="en-US" dirty="0"/>
              <a:t> </a:t>
            </a:r>
            <a:r>
              <a:rPr lang="en-US" dirty="0" err="1"/>
              <a:t>của</a:t>
            </a:r>
            <a:r>
              <a:rPr lang="en-US" dirty="0"/>
              <a:t> </a:t>
            </a:r>
            <a:r>
              <a:rPr lang="en-US" dirty="0" err="1"/>
              <a:t>bản</a:t>
            </a:r>
            <a:r>
              <a:rPr lang="en-US" dirty="0"/>
              <a:t> </a:t>
            </a:r>
            <a:r>
              <a:rPr lang="en-US" dirty="0" err="1"/>
              <a:t>báo</a:t>
            </a:r>
            <a:r>
              <a:rPr lang="en-US" dirty="0"/>
              <a:t> </a:t>
            </a:r>
            <a:r>
              <a:rPr lang="en-US" dirty="0" err="1"/>
              <a:t>cáo</a:t>
            </a:r>
            <a:r>
              <a:rPr lang="en-US" dirty="0"/>
              <a:t>, </a:t>
            </a:r>
            <a:r>
              <a:rPr lang="en-US" dirty="0" err="1"/>
              <a:t>cô</a:t>
            </a:r>
            <a:r>
              <a:rPr lang="en-US" dirty="0"/>
              <a:t> </a:t>
            </a:r>
            <a:r>
              <a:rPr lang="en-US" dirty="0" err="1"/>
              <a:t>mời</a:t>
            </a:r>
            <a:r>
              <a:rPr lang="en-US" dirty="0"/>
              <a:t> </a:t>
            </a:r>
            <a:r>
              <a:rPr lang="en-US" dirty="0" err="1"/>
              <a:t>các</a:t>
            </a:r>
            <a:r>
              <a:rPr lang="en-US" dirty="0"/>
              <a:t> con </a:t>
            </a:r>
            <a:r>
              <a:rPr lang="en-US" dirty="0" err="1"/>
              <a:t>chơi</a:t>
            </a:r>
            <a:r>
              <a:rPr lang="en-US" dirty="0"/>
              <a:t> </a:t>
            </a:r>
            <a:r>
              <a:rPr lang="en-US" dirty="0" err="1"/>
              <a:t>trò</a:t>
            </a:r>
            <a:r>
              <a:rPr lang="en-US" dirty="0"/>
              <a:t> </a:t>
            </a:r>
            <a:r>
              <a:rPr lang="en-US" dirty="0" err="1"/>
              <a:t>chơi</a:t>
            </a:r>
            <a:r>
              <a:rPr lang="en-US" dirty="0"/>
              <a:t>: </a:t>
            </a:r>
            <a:r>
              <a:rPr lang="en-US" dirty="0" err="1"/>
              <a:t>Nhanh</a:t>
            </a:r>
            <a:r>
              <a:rPr lang="en-US" dirty="0"/>
              <a:t> </a:t>
            </a:r>
            <a:r>
              <a:rPr lang="en-US" dirty="0" err="1"/>
              <a:t>tay</a:t>
            </a:r>
            <a:r>
              <a:rPr lang="en-US" dirty="0"/>
              <a:t> </a:t>
            </a:r>
            <a:r>
              <a:rPr lang="en-US" dirty="0" err="1"/>
              <a:t>chọn</a:t>
            </a:r>
            <a:r>
              <a:rPr lang="en-US" dirty="0"/>
              <a:t> </a:t>
            </a:r>
            <a:r>
              <a:rPr lang="en-US" dirty="0" err="1"/>
              <a:t>đúng</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21</a:t>
            </a:fld>
            <a:endParaRPr lang="en-US"/>
          </a:p>
        </p:txBody>
      </p:sp>
    </p:spTree>
    <p:extLst>
      <p:ext uri="{BB962C8B-B14F-4D97-AF65-F5344CB8AC3E}">
        <p14:creationId xmlns:p14="http://schemas.microsoft.com/office/powerpoint/2010/main" val="1726170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 </a:t>
            </a:r>
            <a:r>
              <a:rPr lang="en-US" dirty="0" err="1"/>
              <a:t>tiết</a:t>
            </a:r>
            <a:r>
              <a:rPr lang="en-US" dirty="0"/>
              <a:t> </a:t>
            </a:r>
            <a:r>
              <a:rPr lang="en-US" dirty="0" err="1"/>
              <a:t>học</a:t>
            </a:r>
            <a:r>
              <a:rPr lang="en-US" dirty="0"/>
              <a:t> </a:t>
            </a:r>
            <a:r>
              <a:rPr lang="en-US" dirty="0" err="1"/>
              <a:t>hôm</a:t>
            </a:r>
            <a:r>
              <a:rPr lang="en-US" dirty="0"/>
              <a:t> nay </a:t>
            </a:r>
            <a:r>
              <a:rPr lang="en-US" dirty="0" err="1"/>
              <a:t>các</a:t>
            </a:r>
            <a:r>
              <a:rPr lang="en-US" dirty="0"/>
              <a:t> con </a:t>
            </a:r>
            <a:r>
              <a:rPr lang="en-US" dirty="0" err="1"/>
              <a:t>học</a:t>
            </a:r>
            <a:r>
              <a:rPr lang="en-US" dirty="0"/>
              <a:t> </a:t>
            </a:r>
            <a:r>
              <a:rPr lang="en-US" dirty="0" err="1"/>
              <a:t>được</a:t>
            </a:r>
            <a:r>
              <a:rPr lang="en-US" dirty="0"/>
              <a:t> </a:t>
            </a:r>
            <a:r>
              <a:rPr lang="en-US" dirty="0" err="1"/>
              <a:t>những</a:t>
            </a:r>
            <a:r>
              <a:rPr lang="en-US" dirty="0"/>
              <a:t> </a:t>
            </a:r>
            <a:r>
              <a:rPr lang="en-US" dirty="0" err="1"/>
              <a:t>gì</a:t>
            </a:r>
            <a:r>
              <a:rPr lang="en-US" dirty="0"/>
              <a:t>? </a:t>
            </a:r>
            <a:r>
              <a:rPr lang="en-US" dirty="0" err="1"/>
              <a:t>Hôm</a:t>
            </a:r>
            <a:r>
              <a:rPr lang="en-US" dirty="0"/>
              <a:t> nay </a:t>
            </a:r>
            <a:r>
              <a:rPr lang="en-US" dirty="0" err="1"/>
              <a:t>cô</a:t>
            </a:r>
            <a:r>
              <a:rPr lang="en-US" dirty="0"/>
              <a:t> </a:t>
            </a:r>
            <a:r>
              <a:rPr lang="en-US" dirty="0" err="1"/>
              <a:t>khen</a:t>
            </a:r>
            <a:r>
              <a:rPr lang="en-US" dirty="0"/>
              <a:t> </a:t>
            </a:r>
            <a:r>
              <a:rPr lang="en-US" dirty="0" err="1"/>
              <a:t>cả</a:t>
            </a:r>
            <a:r>
              <a:rPr lang="en-US" dirty="0"/>
              <a:t> </a:t>
            </a:r>
            <a:r>
              <a:rPr lang="en-US" dirty="0" err="1"/>
              <a:t>lớp</a:t>
            </a:r>
            <a:r>
              <a:rPr lang="en-US" dirty="0"/>
              <a:t> </a:t>
            </a:r>
            <a:r>
              <a:rPr lang="en-US" dirty="0" err="1"/>
              <a:t>ngồi</a:t>
            </a:r>
            <a:r>
              <a:rPr lang="en-US" dirty="0"/>
              <a:t> </a:t>
            </a:r>
            <a:r>
              <a:rPr lang="en-US" dirty="0" err="1"/>
              <a:t>học</a:t>
            </a:r>
            <a:r>
              <a:rPr lang="en-US" dirty="0"/>
              <a:t> </a:t>
            </a:r>
            <a:r>
              <a:rPr lang="en-US" dirty="0" err="1"/>
              <a:t>rất</a:t>
            </a:r>
            <a:r>
              <a:rPr lang="en-US" dirty="0"/>
              <a:t> </a:t>
            </a:r>
            <a:r>
              <a:rPr lang="en-US" dirty="0" err="1"/>
              <a:t>nghiêm</a:t>
            </a:r>
            <a:r>
              <a:rPr lang="en-US" dirty="0"/>
              <a:t> </a:t>
            </a:r>
            <a:r>
              <a:rPr lang="en-US" dirty="0" err="1"/>
              <a:t>túc</a:t>
            </a:r>
            <a:r>
              <a:rPr lang="en-US" dirty="0"/>
              <a:t>, </a:t>
            </a:r>
            <a:r>
              <a:rPr lang="en-US" dirty="0" err="1"/>
              <a:t>phát</a:t>
            </a:r>
            <a:r>
              <a:rPr lang="en-US" dirty="0"/>
              <a:t> </a:t>
            </a:r>
            <a:r>
              <a:rPr lang="en-US" dirty="0" err="1"/>
              <a:t>biểu</a:t>
            </a:r>
            <a:r>
              <a:rPr lang="en-US" dirty="0"/>
              <a:t> </a:t>
            </a:r>
            <a:r>
              <a:rPr lang="en-US" dirty="0" err="1"/>
              <a:t>sôi</a:t>
            </a:r>
            <a:r>
              <a:rPr lang="en-US" dirty="0"/>
              <a:t> </a:t>
            </a:r>
            <a:r>
              <a:rPr lang="en-US" dirty="0" err="1"/>
              <a:t>nổi</a:t>
            </a:r>
            <a:r>
              <a:rPr lang="en-US" dirty="0"/>
              <a:t>, </a:t>
            </a:r>
            <a:r>
              <a:rPr lang="en-US" dirty="0" err="1"/>
              <a:t>chữ</a:t>
            </a:r>
            <a:r>
              <a:rPr lang="en-US" dirty="0"/>
              <a:t> </a:t>
            </a:r>
            <a:r>
              <a:rPr lang="en-US" dirty="0" err="1"/>
              <a:t>viết</a:t>
            </a:r>
            <a:r>
              <a:rPr lang="en-US" dirty="0"/>
              <a:t> </a:t>
            </a:r>
            <a:r>
              <a:rPr lang="en-US" dirty="0" err="1"/>
              <a:t>đẹp</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25</a:t>
            </a:fld>
            <a:endParaRPr lang="en-US"/>
          </a:p>
        </p:txBody>
      </p:sp>
    </p:spTree>
    <p:extLst>
      <p:ext uri="{BB962C8B-B14F-4D97-AF65-F5344CB8AC3E}">
        <p14:creationId xmlns:p14="http://schemas.microsoft.com/office/powerpoint/2010/main" val="2958208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dirty="0">
                <a:solidFill>
                  <a:srgbClr val="000000"/>
                </a:solidFill>
                <a:effectLst/>
                <a:latin typeface="Times New Roman" panose="02020603050405020304" pitchFamily="18" charset="0"/>
                <a:ea typeface="Times New Roman" panose="02020603050405020304" pitchFamily="18" charset="0"/>
              </a:rPr>
              <a:t>Cô mời các con đọc tên bài học, đọc lần lượt theo hàng dọc.</a:t>
            </a:r>
          </a:p>
          <a:p>
            <a:r>
              <a:rPr lang="nl-NL" sz="1800" dirty="0">
                <a:solidFill>
                  <a:srgbClr val="000000"/>
                </a:solidFill>
                <a:effectLst/>
                <a:latin typeface="Times New Roman" panose="02020603050405020304" pitchFamily="18" charset="0"/>
                <a:ea typeface="Times New Roman" panose="02020603050405020304" pitchFamily="18" charset="0"/>
              </a:rPr>
              <a:t>Để trình bày được bản báo cáo cô mời cả lớp tìm hiểu qua bài tập 1. </a:t>
            </a:r>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5</a:t>
            </a:fld>
            <a:endParaRPr lang="en-US"/>
          </a:p>
        </p:txBody>
      </p:sp>
    </p:spTree>
    <p:extLst>
      <p:ext uri="{BB962C8B-B14F-4D97-AF65-F5344CB8AC3E}">
        <p14:creationId xmlns:p14="http://schemas.microsoft.com/office/powerpoint/2010/main" val="119161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tập</a:t>
            </a:r>
            <a:r>
              <a:rPr lang="en-US" dirty="0"/>
              <a:t> </a:t>
            </a:r>
            <a:r>
              <a:rPr lang="en-US" dirty="0" err="1"/>
              <a:t>yêu</a:t>
            </a:r>
            <a:r>
              <a:rPr lang="en-US" dirty="0"/>
              <a:t> </a:t>
            </a:r>
            <a:r>
              <a:rPr lang="en-US" dirty="0" err="1"/>
              <a:t>cầu</a:t>
            </a:r>
            <a:r>
              <a:rPr lang="en-US" dirty="0"/>
              <a:t> </a:t>
            </a:r>
            <a:r>
              <a:rPr lang="en-US" dirty="0" err="1"/>
              <a:t>gì</a:t>
            </a:r>
            <a:r>
              <a:rPr lang="en-US" dirty="0"/>
              <a:t>? </a:t>
            </a:r>
            <a:r>
              <a:rPr lang="en-US" dirty="0" err="1"/>
              <a:t>Để</a:t>
            </a:r>
            <a:r>
              <a:rPr lang="en-US" dirty="0"/>
              <a:t> </a:t>
            </a:r>
            <a:r>
              <a:rPr lang="en-US" dirty="0" err="1"/>
              <a:t>giúp</a:t>
            </a:r>
            <a:r>
              <a:rPr lang="en-US" dirty="0"/>
              <a:t> </a:t>
            </a:r>
            <a:r>
              <a:rPr lang="en-US" dirty="0" err="1"/>
              <a:t>các</a:t>
            </a:r>
            <a:r>
              <a:rPr lang="en-US" dirty="0"/>
              <a:t> con </a:t>
            </a:r>
            <a:r>
              <a:rPr lang="en-US" dirty="0" err="1"/>
              <a:t>nhớ</a:t>
            </a:r>
            <a:r>
              <a:rPr lang="en-US" dirty="0"/>
              <a:t> </a:t>
            </a:r>
            <a:r>
              <a:rPr lang="en-US" dirty="0" err="1"/>
              <a:t>lại</a:t>
            </a:r>
            <a:r>
              <a:rPr lang="en-US" dirty="0"/>
              <a:t> </a:t>
            </a:r>
            <a:r>
              <a:rPr lang="en-US" dirty="0" err="1"/>
              <a:t>nội</a:t>
            </a:r>
            <a:r>
              <a:rPr lang="en-US" dirty="0"/>
              <a:t> dung </a:t>
            </a:r>
            <a:r>
              <a:rPr lang="en-US" dirty="0" err="1"/>
              <a:t>trong</a:t>
            </a:r>
            <a:r>
              <a:rPr lang="en-US" dirty="0"/>
              <a:t> </a:t>
            </a:r>
            <a:r>
              <a:rPr lang="en-US" dirty="0" err="1"/>
              <a:t>bản</a:t>
            </a:r>
            <a:r>
              <a:rPr lang="en-US" dirty="0"/>
              <a:t> </a:t>
            </a:r>
            <a:r>
              <a:rPr lang="en-US" dirty="0" err="1"/>
              <a:t>báo</a:t>
            </a:r>
            <a:r>
              <a:rPr lang="en-US" dirty="0"/>
              <a:t> </a:t>
            </a:r>
            <a:r>
              <a:rPr lang="en-US" dirty="0" err="1"/>
              <a:t>cáo</a:t>
            </a:r>
            <a:r>
              <a:rPr lang="en-US" dirty="0"/>
              <a:t>, </a:t>
            </a:r>
            <a:r>
              <a:rPr lang="en-US" dirty="0" err="1"/>
              <a:t>cô</a:t>
            </a:r>
            <a:r>
              <a:rPr lang="en-US" dirty="0"/>
              <a:t> </a:t>
            </a:r>
            <a:r>
              <a:rPr lang="en-US" dirty="0" err="1"/>
              <a:t>mời</a:t>
            </a:r>
            <a:r>
              <a:rPr lang="en-US" dirty="0"/>
              <a:t> </a:t>
            </a:r>
            <a:r>
              <a:rPr lang="en-US" dirty="0" err="1"/>
              <a:t>cả</a:t>
            </a:r>
            <a:r>
              <a:rPr lang="en-US" dirty="0"/>
              <a:t> </a:t>
            </a:r>
            <a:r>
              <a:rPr lang="en-US" dirty="0" err="1"/>
              <a:t>lớp</a:t>
            </a:r>
            <a:r>
              <a:rPr lang="en-US" dirty="0"/>
              <a:t> </a:t>
            </a:r>
            <a:r>
              <a:rPr lang="en-US" dirty="0" err="1"/>
              <a:t>đọc</a:t>
            </a:r>
            <a:r>
              <a:rPr lang="en-US" dirty="0"/>
              <a:t> </a:t>
            </a:r>
            <a:r>
              <a:rPr lang="en-US" dirty="0" err="1"/>
              <a:t>thầm</a:t>
            </a:r>
            <a:r>
              <a:rPr lang="en-US" dirty="0"/>
              <a:t> </a:t>
            </a:r>
            <a:r>
              <a:rPr lang="en-US" dirty="0" err="1"/>
              <a:t>bài</a:t>
            </a:r>
            <a:r>
              <a:rPr lang="en-US" dirty="0"/>
              <a:t> </a:t>
            </a:r>
            <a:r>
              <a:rPr lang="en-US" dirty="0" err="1"/>
              <a:t>tập</a:t>
            </a:r>
            <a:r>
              <a:rPr lang="en-US" dirty="0"/>
              <a:t> </a:t>
            </a:r>
            <a:r>
              <a:rPr lang="en-US" dirty="0" err="1"/>
              <a:t>đọc</a:t>
            </a:r>
            <a:r>
              <a:rPr lang="en-US" dirty="0"/>
              <a:t> “ </a:t>
            </a:r>
            <a:r>
              <a:rPr lang="en-US" dirty="0" err="1"/>
              <a:t>Báo</a:t>
            </a:r>
            <a:r>
              <a:rPr lang="en-US" dirty="0"/>
              <a:t> </a:t>
            </a:r>
            <a:r>
              <a:rPr lang="en-US" dirty="0" err="1"/>
              <a:t>cáo</a:t>
            </a:r>
            <a:r>
              <a:rPr lang="en-US" dirty="0"/>
              <a:t> </a:t>
            </a:r>
            <a:r>
              <a:rPr lang="en-US" dirty="0" err="1"/>
              <a:t>kết</a:t>
            </a:r>
            <a:r>
              <a:rPr lang="en-US" dirty="0"/>
              <a:t> </a:t>
            </a:r>
            <a:r>
              <a:rPr lang="en-US" dirty="0" err="1"/>
              <a:t>quả</a:t>
            </a:r>
            <a:r>
              <a:rPr lang="en-US" dirty="0"/>
              <a:t> </a:t>
            </a:r>
            <a:r>
              <a:rPr lang="en-US" dirty="0" err="1"/>
              <a:t>tháng</a:t>
            </a:r>
            <a:r>
              <a:rPr lang="en-US" dirty="0"/>
              <a:t> </a:t>
            </a:r>
            <a:r>
              <a:rPr lang="en-US" dirty="0" err="1"/>
              <a:t>thi</a:t>
            </a:r>
            <a:r>
              <a:rPr lang="en-US" dirty="0"/>
              <a:t> </a:t>
            </a:r>
            <a:r>
              <a:rPr lang="en-US" dirty="0" err="1"/>
              <a:t>đua</a:t>
            </a:r>
            <a:r>
              <a:rPr lang="en-US" dirty="0"/>
              <a:t>: </a:t>
            </a:r>
            <a:r>
              <a:rPr lang="en-US" dirty="0" err="1"/>
              <a:t>Noi</a:t>
            </a:r>
            <a:r>
              <a:rPr lang="en-US" dirty="0"/>
              <a:t> </a:t>
            </a:r>
            <a:r>
              <a:rPr lang="en-US" dirty="0" err="1"/>
              <a:t>gương</a:t>
            </a:r>
            <a:r>
              <a:rPr lang="en-US" dirty="0"/>
              <a:t> </a:t>
            </a:r>
            <a:r>
              <a:rPr lang="en-US" dirty="0" err="1"/>
              <a:t>chú</a:t>
            </a:r>
            <a:r>
              <a:rPr lang="en-US" dirty="0"/>
              <a:t> </a:t>
            </a:r>
            <a:r>
              <a:rPr lang="en-US" dirty="0" err="1"/>
              <a:t>bộ</a:t>
            </a:r>
            <a:r>
              <a:rPr lang="en-US" dirty="0"/>
              <a:t> </a:t>
            </a:r>
            <a:r>
              <a:rPr lang="en-US" dirty="0" err="1"/>
              <a:t>đội</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6</a:t>
            </a:fld>
            <a:endParaRPr lang="en-US"/>
          </a:p>
        </p:txBody>
      </p:sp>
    </p:spTree>
    <p:extLst>
      <p:ext uri="{BB962C8B-B14F-4D97-AF65-F5344CB8AC3E}">
        <p14:creationId xmlns:p14="http://schemas.microsoft.com/office/powerpoint/2010/main" val="306349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tập</a:t>
            </a:r>
            <a:r>
              <a:rPr lang="en-US" dirty="0"/>
              <a:t> 1 </a:t>
            </a:r>
            <a:r>
              <a:rPr lang="en-US" dirty="0" err="1"/>
              <a:t>yêu</a:t>
            </a:r>
            <a:r>
              <a:rPr lang="en-US" dirty="0"/>
              <a:t> </a:t>
            </a:r>
            <a:r>
              <a:rPr lang="en-US" dirty="0" err="1"/>
              <a:t>cầu</a:t>
            </a:r>
            <a:r>
              <a:rPr lang="en-US" dirty="0"/>
              <a:t> </a:t>
            </a:r>
            <a:r>
              <a:rPr lang="en-US" dirty="0" err="1"/>
              <a:t>chúng</a:t>
            </a:r>
            <a:r>
              <a:rPr lang="en-US" dirty="0"/>
              <a:t> ta </a:t>
            </a:r>
            <a:r>
              <a:rPr lang="en-US" dirty="0" err="1"/>
              <a:t>viết</a:t>
            </a:r>
            <a:r>
              <a:rPr lang="en-US" dirty="0"/>
              <a:t> </a:t>
            </a:r>
            <a:r>
              <a:rPr lang="en-US" dirty="0" err="1"/>
              <a:t>về</a:t>
            </a:r>
            <a:r>
              <a:rPr lang="en-US" dirty="0"/>
              <a:t> </a:t>
            </a:r>
            <a:r>
              <a:rPr lang="en-US" dirty="0" err="1"/>
              <a:t>nội</a:t>
            </a:r>
            <a:r>
              <a:rPr lang="en-US" dirty="0"/>
              <a:t> dung </a:t>
            </a:r>
            <a:r>
              <a:rPr lang="en-US" dirty="0" err="1"/>
              <a:t>nào</a:t>
            </a:r>
            <a:r>
              <a:rPr lang="en-US" dirty="0"/>
              <a:t> </a:t>
            </a:r>
            <a:r>
              <a:rPr lang="en-US" dirty="0" err="1"/>
              <a:t>của</a:t>
            </a:r>
            <a:r>
              <a:rPr lang="en-US" dirty="0"/>
              <a:t> </a:t>
            </a:r>
            <a:r>
              <a:rPr lang="en-US" dirty="0" err="1"/>
              <a:t>bài</a:t>
            </a:r>
            <a:r>
              <a:rPr lang="en-US" dirty="0"/>
              <a:t> </a:t>
            </a:r>
            <a:r>
              <a:rPr lang="en-US" dirty="0" err="1"/>
              <a:t>báo</a:t>
            </a:r>
            <a:r>
              <a:rPr lang="en-US" dirty="0"/>
              <a:t> </a:t>
            </a:r>
            <a:r>
              <a:rPr lang="en-US" dirty="0" err="1"/>
              <a:t>cáo</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8</a:t>
            </a:fld>
            <a:endParaRPr lang="en-US"/>
          </a:p>
        </p:txBody>
      </p:sp>
    </p:spTree>
    <p:extLst>
      <p:ext uri="{BB962C8B-B14F-4D97-AF65-F5344CB8AC3E}">
        <p14:creationId xmlns:p14="http://schemas.microsoft.com/office/powerpoint/2010/main" val="4046589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9</a:t>
            </a:fld>
            <a:endParaRPr lang="en-US"/>
          </a:p>
        </p:txBody>
      </p:sp>
    </p:spTree>
    <p:extLst>
      <p:ext uri="{BB962C8B-B14F-4D97-AF65-F5344CB8AC3E}">
        <p14:creationId xmlns:p14="http://schemas.microsoft.com/office/powerpoint/2010/main" val="29842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10</a:t>
            </a:fld>
            <a:endParaRPr lang="en-US"/>
          </a:p>
        </p:txBody>
      </p:sp>
    </p:spTree>
    <p:extLst>
      <p:ext uri="{BB962C8B-B14F-4D97-AF65-F5344CB8AC3E}">
        <p14:creationId xmlns:p14="http://schemas.microsoft.com/office/powerpoint/2010/main" val="332437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11</a:t>
            </a:fld>
            <a:endParaRPr lang="en-US"/>
          </a:p>
        </p:txBody>
      </p:sp>
    </p:spTree>
    <p:extLst>
      <p:ext uri="{BB962C8B-B14F-4D97-AF65-F5344CB8AC3E}">
        <p14:creationId xmlns:p14="http://schemas.microsoft.com/office/powerpoint/2010/main" val="1328836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83E473-E279-42DD-B1E0-E1B4AF0081B1}" type="slidenum">
              <a:rPr lang="en-US" smtClean="0"/>
              <a:t>12</a:t>
            </a:fld>
            <a:endParaRPr lang="en-US"/>
          </a:p>
        </p:txBody>
      </p:sp>
    </p:spTree>
    <p:extLst>
      <p:ext uri="{BB962C8B-B14F-4D97-AF65-F5344CB8AC3E}">
        <p14:creationId xmlns:p14="http://schemas.microsoft.com/office/powerpoint/2010/main" val="1566070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Đã</a:t>
            </a:r>
            <a:r>
              <a:rPr lang="en-US" dirty="0"/>
              <a:t> </a:t>
            </a:r>
            <a:r>
              <a:rPr lang="en-US" dirty="0" err="1"/>
              <a:t>hết</a:t>
            </a:r>
            <a:r>
              <a:rPr lang="en-US" dirty="0"/>
              <a:t> </a:t>
            </a:r>
            <a:r>
              <a:rPr lang="en-US" dirty="0" err="1"/>
              <a:t>thời</a:t>
            </a:r>
            <a:r>
              <a:rPr lang="en-US" dirty="0"/>
              <a:t> </a:t>
            </a:r>
            <a:r>
              <a:rPr lang="en-US" dirty="0" err="1"/>
              <a:t>gian</a:t>
            </a:r>
            <a:r>
              <a:rPr lang="en-US" dirty="0"/>
              <a:t> </a:t>
            </a:r>
            <a:r>
              <a:rPr lang="en-US" dirty="0" err="1"/>
              <a:t>thảo</a:t>
            </a:r>
            <a:r>
              <a:rPr lang="en-US" dirty="0"/>
              <a:t> </a:t>
            </a:r>
            <a:r>
              <a:rPr lang="en-US" dirty="0" err="1"/>
              <a:t>luận</a:t>
            </a:r>
            <a:r>
              <a:rPr lang="en-US" dirty="0"/>
              <a:t>, </a:t>
            </a:r>
            <a:r>
              <a:rPr lang="en-US" dirty="0" err="1"/>
              <a:t>cô</a:t>
            </a:r>
            <a:r>
              <a:rPr lang="en-US" dirty="0"/>
              <a:t> </a:t>
            </a:r>
            <a:r>
              <a:rPr lang="en-US" dirty="0" err="1"/>
              <a:t>mời</a:t>
            </a:r>
            <a:r>
              <a:rPr lang="en-US" dirty="0"/>
              <a:t> </a:t>
            </a:r>
            <a:r>
              <a:rPr lang="en-US" dirty="0" err="1"/>
              <a:t>đại</a:t>
            </a:r>
            <a:r>
              <a:rPr lang="en-US" dirty="0"/>
              <a:t> </a:t>
            </a:r>
            <a:r>
              <a:rPr lang="en-US" dirty="0" err="1"/>
              <a:t>một</a:t>
            </a:r>
            <a:r>
              <a:rPr lang="en-US" dirty="0"/>
              <a:t> </a:t>
            </a:r>
            <a:r>
              <a:rPr lang="en-US" dirty="0" err="1"/>
              <a:t>một</a:t>
            </a:r>
            <a:r>
              <a:rPr lang="en-US" dirty="0"/>
              <a:t> </a:t>
            </a:r>
            <a:r>
              <a:rPr lang="en-US" dirty="0" err="1"/>
              <a:t>số</a:t>
            </a:r>
            <a:r>
              <a:rPr lang="en-US" dirty="0"/>
              <a:t> </a:t>
            </a:r>
            <a:r>
              <a:rPr lang="en-US" dirty="0" err="1"/>
              <a:t>nhóm</a:t>
            </a:r>
            <a:r>
              <a:rPr lang="en-US" dirty="0"/>
              <a:t> </a:t>
            </a:r>
            <a:r>
              <a:rPr lang="en-US" dirty="0" err="1"/>
              <a:t>trình</a:t>
            </a:r>
            <a:r>
              <a:rPr lang="en-US" dirty="0"/>
              <a:t> </a:t>
            </a:r>
            <a:r>
              <a:rPr lang="en-US" dirty="0" err="1"/>
              <a:t>bày</a:t>
            </a:r>
            <a:r>
              <a:rPr lang="en-US" dirty="0"/>
              <a:t> </a:t>
            </a:r>
            <a:r>
              <a:rPr lang="en-US" dirty="0" err="1"/>
              <a:t>bài</a:t>
            </a:r>
            <a:r>
              <a:rPr lang="en-US" dirty="0"/>
              <a:t> </a:t>
            </a:r>
            <a:r>
              <a:rPr lang="en-US" dirty="0" err="1"/>
              <a:t>làm</a:t>
            </a:r>
            <a:r>
              <a:rPr lang="en-US" dirty="0"/>
              <a:t>.</a:t>
            </a:r>
          </a:p>
        </p:txBody>
      </p:sp>
      <p:sp>
        <p:nvSpPr>
          <p:cNvPr id="4" name="Slide Number Placeholder 3"/>
          <p:cNvSpPr>
            <a:spLocks noGrp="1"/>
          </p:cNvSpPr>
          <p:nvPr>
            <p:ph type="sldNum" sz="quarter" idx="5"/>
          </p:nvPr>
        </p:nvSpPr>
        <p:spPr/>
        <p:txBody>
          <a:bodyPr/>
          <a:lstStyle/>
          <a:p>
            <a:fld id="{7483E473-E279-42DD-B1E0-E1B4AF0081B1}" type="slidenum">
              <a:rPr lang="en-US" smtClean="0"/>
              <a:t>14</a:t>
            </a:fld>
            <a:endParaRPr lang="en-US"/>
          </a:p>
        </p:txBody>
      </p:sp>
    </p:spTree>
    <p:extLst>
      <p:ext uri="{BB962C8B-B14F-4D97-AF65-F5344CB8AC3E}">
        <p14:creationId xmlns:p14="http://schemas.microsoft.com/office/powerpoint/2010/main" val="3865248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2B3EC-B048-4EC8-881D-474D45D60386}"/>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2EB2E39-5617-4004-9387-6E3FE6917E5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675351B-7FAC-498C-B90B-9D932EF9D950}"/>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AF4A1C6-D5E9-4BAB-9027-5B3F859B21A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5DBC2E1-8E67-47E7-862D-A07282E6C7C1}"/>
              </a:ext>
            </a:extLst>
          </p:cNvPr>
          <p:cNvSpPr>
            <a:spLocks noGrp="1"/>
          </p:cNvSpPr>
          <p:nvPr>
            <p:ph type="sldNum" sz="quarter" idx="12"/>
          </p:nvPr>
        </p:nvSpPr>
        <p:spPr/>
        <p:txBody>
          <a:bodyPr/>
          <a:lstStyle/>
          <a:p>
            <a:pPr>
              <a:defRPr/>
            </a:pPr>
            <a:fld id="{D24457F0-3F43-45B7-963F-4767FCD9254B}" type="slidenum">
              <a:rPr lang="en-US" smtClean="0"/>
              <a:pPr>
                <a:defRPr/>
              </a:pPr>
              <a:t>‹#›</a:t>
            </a:fld>
            <a:endParaRPr lang="en-US"/>
          </a:p>
        </p:txBody>
      </p:sp>
    </p:spTree>
    <p:extLst>
      <p:ext uri="{BB962C8B-B14F-4D97-AF65-F5344CB8AC3E}">
        <p14:creationId xmlns:p14="http://schemas.microsoft.com/office/powerpoint/2010/main" val="30650675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EDF17-F340-4980-9808-05C93F70AD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A5E516-1F1F-41D8-9AA4-2EBBAFBA87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35052-BA7E-4CC0-932C-CEAE9C0218B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7325E0BA-1077-4254-9986-7266836EA7C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B26090C6-0AB6-4DD3-83B1-BA2347A7A435}"/>
              </a:ext>
            </a:extLst>
          </p:cNvPr>
          <p:cNvSpPr>
            <a:spLocks noGrp="1"/>
          </p:cNvSpPr>
          <p:nvPr>
            <p:ph type="sldNum" sz="quarter" idx="12"/>
          </p:nvPr>
        </p:nvSpPr>
        <p:spPr/>
        <p:txBody>
          <a:bodyPr/>
          <a:lstStyle/>
          <a:p>
            <a:pPr>
              <a:defRPr/>
            </a:pPr>
            <a:fld id="{8E4940D7-A45F-4099-90AA-F75116D6682D}" type="slidenum">
              <a:rPr lang="en-US" smtClean="0"/>
              <a:pPr>
                <a:defRPr/>
              </a:pPr>
              <a:t>‹#›</a:t>
            </a:fld>
            <a:endParaRPr lang="en-US"/>
          </a:p>
        </p:txBody>
      </p:sp>
    </p:spTree>
    <p:extLst>
      <p:ext uri="{BB962C8B-B14F-4D97-AF65-F5344CB8AC3E}">
        <p14:creationId xmlns:p14="http://schemas.microsoft.com/office/powerpoint/2010/main" val="3715800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08E527-D1B2-4E8D-9DF4-156C29E2D21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72C78-AA80-4649-BE04-BACB8691F1B2}"/>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BA50CF-2440-4D75-A931-32DA64350C22}"/>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9D6AA560-25FF-46D9-8D8D-BAF4AB44E84C}"/>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151A378-7780-4DEF-8647-6B2AE8425825}"/>
              </a:ext>
            </a:extLst>
          </p:cNvPr>
          <p:cNvSpPr>
            <a:spLocks noGrp="1"/>
          </p:cNvSpPr>
          <p:nvPr>
            <p:ph type="sldNum" sz="quarter" idx="12"/>
          </p:nvPr>
        </p:nvSpPr>
        <p:spPr/>
        <p:txBody>
          <a:bodyPr/>
          <a:lstStyle/>
          <a:p>
            <a:pPr>
              <a:defRPr/>
            </a:pPr>
            <a:fld id="{F9507EDD-3EA5-4E0C-A51D-44885E2EE535}" type="slidenum">
              <a:rPr lang="en-US" smtClean="0"/>
              <a:pPr>
                <a:defRPr/>
              </a:pPr>
              <a:t>‹#›</a:t>
            </a:fld>
            <a:endParaRPr lang="en-US"/>
          </a:p>
        </p:txBody>
      </p:sp>
    </p:spTree>
    <p:extLst>
      <p:ext uri="{BB962C8B-B14F-4D97-AF65-F5344CB8AC3E}">
        <p14:creationId xmlns:p14="http://schemas.microsoft.com/office/powerpoint/2010/main" val="1217858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492B3-22F1-4028-8A48-D01BCC1C8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2AD5D0-11A3-4566-B294-3FA848D4E2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D2B9A-AD67-4B28-82A3-43880098FF4E}"/>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4EFD8D40-755F-4AE7-9846-42AAD7B6E085}"/>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4D5A2FD-CA36-4AD8-A84B-E554C5A1D6C0}"/>
              </a:ext>
            </a:extLst>
          </p:cNvPr>
          <p:cNvSpPr>
            <a:spLocks noGrp="1"/>
          </p:cNvSpPr>
          <p:nvPr>
            <p:ph type="sldNum" sz="quarter" idx="12"/>
          </p:nvPr>
        </p:nvSpPr>
        <p:spPr/>
        <p:txBody>
          <a:bodyPr/>
          <a:lstStyle/>
          <a:p>
            <a:pPr>
              <a:defRPr/>
            </a:pPr>
            <a:fld id="{1326CAB0-B39C-4A22-98C9-57FFE4DC1962}" type="slidenum">
              <a:rPr lang="en-US" smtClean="0"/>
              <a:pPr>
                <a:defRPr/>
              </a:pPr>
              <a:t>‹#›</a:t>
            </a:fld>
            <a:endParaRPr lang="en-US"/>
          </a:p>
        </p:txBody>
      </p:sp>
    </p:spTree>
    <p:extLst>
      <p:ext uri="{BB962C8B-B14F-4D97-AF65-F5344CB8AC3E}">
        <p14:creationId xmlns:p14="http://schemas.microsoft.com/office/powerpoint/2010/main" val="784157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3DDBB-8FCC-462F-9C0C-F04FDA6862B5}"/>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A56BBC1-3532-4156-A90E-9AABDA5D420F}"/>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B4990-1E78-4CB8-A8F0-11A7E4388BE7}"/>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DC1EBA2-6B9B-4D4F-9A6B-C27B6818580A}"/>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749DCD80-69F9-4B95-9905-6032A89C6920}"/>
              </a:ext>
            </a:extLst>
          </p:cNvPr>
          <p:cNvSpPr>
            <a:spLocks noGrp="1"/>
          </p:cNvSpPr>
          <p:nvPr>
            <p:ph type="sldNum" sz="quarter" idx="12"/>
          </p:nvPr>
        </p:nvSpPr>
        <p:spPr/>
        <p:txBody>
          <a:bodyPr/>
          <a:lstStyle/>
          <a:p>
            <a:pPr>
              <a:defRPr/>
            </a:pPr>
            <a:fld id="{1F632A03-8454-455E-BF77-DF0151E06C03}" type="slidenum">
              <a:rPr lang="en-US" smtClean="0"/>
              <a:pPr>
                <a:defRPr/>
              </a:pPr>
              <a:t>‹#›</a:t>
            </a:fld>
            <a:endParaRPr lang="en-US"/>
          </a:p>
        </p:txBody>
      </p:sp>
    </p:spTree>
    <p:extLst>
      <p:ext uri="{BB962C8B-B14F-4D97-AF65-F5344CB8AC3E}">
        <p14:creationId xmlns:p14="http://schemas.microsoft.com/office/powerpoint/2010/main" val="2704320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D7DE7-A393-44A4-A6A9-5DF6566CCC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5EDD47-63C5-4B64-A4F1-B7BE54E8E39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660056-63E8-48C4-9D06-FEE5C8079EE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C2BA7D-A8F3-4C63-B7FC-6F373E6AEFF2}"/>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DF24325D-DDC2-4DA6-8E1F-E88AFD6424F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CF008E0-5E38-4C24-91CB-301550C0D89B}"/>
              </a:ext>
            </a:extLst>
          </p:cNvPr>
          <p:cNvSpPr>
            <a:spLocks noGrp="1"/>
          </p:cNvSpPr>
          <p:nvPr>
            <p:ph type="sldNum" sz="quarter" idx="12"/>
          </p:nvPr>
        </p:nvSpPr>
        <p:spPr/>
        <p:txBody>
          <a:bodyPr/>
          <a:lstStyle/>
          <a:p>
            <a:pPr>
              <a:defRPr/>
            </a:pPr>
            <a:fld id="{087E8CBA-47A5-438C-9FD6-0F75EEF652EF}" type="slidenum">
              <a:rPr lang="en-US" smtClean="0"/>
              <a:pPr>
                <a:defRPr/>
              </a:pPr>
              <a:t>‹#›</a:t>
            </a:fld>
            <a:endParaRPr lang="en-US"/>
          </a:p>
        </p:txBody>
      </p:sp>
    </p:spTree>
    <p:extLst>
      <p:ext uri="{BB962C8B-B14F-4D97-AF65-F5344CB8AC3E}">
        <p14:creationId xmlns:p14="http://schemas.microsoft.com/office/powerpoint/2010/main" val="1701846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72E03-F354-4573-AA0B-377CF48DD72F}"/>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7B9373-1A4F-420E-A70E-37B0431B17F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F5852F81-EC75-4528-817D-DD43434C3680}"/>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18DA08-01D1-4204-82A3-DECE262DB5E6}"/>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42169C90-E0E7-49E4-82B3-79CCAA05CAB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118E737-BBD5-43B5-A525-10BD41C10E50}"/>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37A11C58-8A85-4D9B-BF20-CDA703BD07FF}"/>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C64078C9-77C0-4661-B575-32345E4E3671}"/>
              </a:ext>
            </a:extLst>
          </p:cNvPr>
          <p:cNvSpPr>
            <a:spLocks noGrp="1"/>
          </p:cNvSpPr>
          <p:nvPr>
            <p:ph type="sldNum" sz="quarter" idx="12"/>
          </p:nvPr>
        </p:nvSpPr>
        <p:spPr/>
        <p:txBody>
          <a:bodyPr/>
          <a:lstStyle/>
          <a:p>
            <a:pPr>
              <a:defRPr/>
            </a:pPr>
            <a:fld id="{77ECBB30-B28A-4C89-9F03-206B0F9E6DDE}" type="slidenum">
              <a:rPr lang="en-US" smtClean="0"/>
              <a:pPr>
                <a:defRPr/>
              </a:pPr>
              <a:t>‹#›</a:t>
            </a:fld>
            <a:endParaRPr lang="en-US"/>
          </a:p>
        </p:txBody>
      </p:sp>
    </p:spTree>
    <p:extLst>
      <p:ext uri="{BB962C8B-B14F-4D97-AF65-F5344CB8AC3E}">
        <p14:creationId xmlns:p14="http://schemas.microsoft.com/office/powerpoint/2010/main" val="877297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CB29A-DB84-483B-A09B-1F6B0CE117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94537A-B1E3-429B-89BD-45348E7E717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069FE8DD-1028-45AE-A998-92DC43B4FF5A}"/>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2634B58A-019F-468F-A2D6-BA89BFF53ABF}"/>
              </a:ext>
            </a:extLst>
          </p:cNvPr>
          <p:cNvSpPr>
            <a:spLocks noGrp="1"/>
          </p:cNvSpPr>
          <p:nvPr>
            <p:ph type="sldNum" sz="quarter" idx="12"/>
          </p:nvPr>
        </p:nvSpPr>
        <p:spPr/>
        <p:txBody>
          <a:bodyPr/>
          <a:lstStyle/>
          <a:p>
            <a:pPr>
              <a:defRPr/>
            </a:pPr>
            <a:fld id="{22B12CB5-CAE4-4CA8-820C-1AFCA06744A0}" type="slidenum">
              <a:rPr lang="en-US" smtClean="0"/>
              <a:pPr>
                <a:defRPr/>
              </a:pPr>
              <a:t>‹#›</a:t>
            </a:fld>
            <a:endParaRPr lang="en-US"/>
          </a:p>
        </p:txBody>
      </p:sp>
    </p:spTree>
    <p:extLst>
      <p:ext uri="{BB962C8B-B14F-4D97-AF65-F5344CB8AC3E}">
        <p14:creationId xmlns:p14="http://schemas.microsoft.com/office/powerpoint/2010/main" val="2167071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E89D67-B35E-4D45-84F9-F53E009FC56D}"/>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FCFFAB8C-C1B8-4562-8CDB-201734C23020}"/>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F6301308-F653-4646-82E9-7901790FA69C}"/>
              </a:ext>
            </a:extLst>
          </p:cNvPr>
          <p:cNvSpPr>
            <a:spLocks noGrp="1"/>
          </p:cNvSpPr>
          <p:nvPr>
            <p:ph type="sldNum" sz="quarter" idx="12"/>
          </p:nvPr>
        </p:nvSpPr>
        <p:spPr/>
        <p:txBody>
          <a:bodyPr/>
          <a:lstStyle/>
          <a:p>
            <a:pPr>
              <a:defRPr/>
            </a:pPr>
            <a:fld id="{871D68A5-1B9C-481D-996D-A391A57F351A}" type="slidenum">
              <a:rPr lang="en-US" smtClean="0"/>
              <a:pPr>
                <a:defRPr/>
              </a:pPr>
              <a:t>‹#›</a:t>
            </a:fld>
            <a:endParaRPr lang="en-US"/>
          </a:p>
        </p:txBody>
      </p:sp>
    </p:spTree>
    <p:extLst>
      <p:ext uri="{BB962C8B-B14F-4D97-AF65-F5344CB8AC3E}">
        <p14:creationId xmlns:p14="http://schemas.microsoft.com/office/powerpoint/2010/main" val="3017985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0F975-DA31-477C-BA18-CFBD4A5DD87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C9262A8-B1D2-4CE8-BC94-FD648877DB60}"/>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BD5F2-BA58-4D09-9125-74F37903F68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42DA956-4563-45F2-AC57-6682B2C8FAA9}"/>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E789FBA7-903F-4FD6-A9B3-68E46D760174}"/>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B63CD88A-8827-4129-99C0-9ECDAC9FD269}"/>
              </a:ext>
            </a:extLst>
          </p:cNvPr>
          <p:cNvSpPr>
            <a:spLocks noGrp="1"/>
          </p:cNvSpPr>
          <p:nvPr>
            <p:ph type="sldNum" sz="quarter" idx="12"/>
          </p:nvPr>
        </p:nvSpPr>
        <p:spPr/>
        <p:txBody>
          <a:bodyPr/>
          <a:lstStyle/>
          <a:p>
            <a:pPr>
              <a:defRPr/>
            </a:pPr>
            <a:fld id="{5BB1E81A-41D1-477C-90EB-1D9E82A477CC}" type="slidenum">
              <a:rPr lang="en-US" smtClean="0"/>
              <a:pPr>
                <a:defRPr/>
              </a:pPr>
              <a:t>‹#›</a:t>
            </a:fld>
            <a:endParaRPr lang="en-US"/>
          </a:p>
        </p:txBody>
      </p:sp>
    </p:spTree>
    <p:extLst>
      <p:ext uri="{BB962C8B-B14F-4D97-AF65-F5344CB8AC3E}">
        <p14:creationId xmlns:p14="http://schemas.microsoft.com/office/powerpoint/2010/main" val="3912001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0A899-07A5-45E6-AE30-D994103238E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76BAD80-0265-48AB-A4B5-496803602574}"/>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566E43-4C32-44EF-A98F-7B8BA04AECA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1C6061-B624-4910-83BC-377FCCF63766}"/>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4E69ADA0-0001-4785-B6EA-2AAD87FA9BBB}"/>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75C44B6-08B7-449A-B67B-C8E8CF5A2FA7}"/>
              </a:ext>
            </a:extLst>
          </p:cNvPr>
          <p:cNvSpPr>
            <a:spLocks noGrp="1"/>
          </p:cNvSpPr>
          <p:nvPr>
            <p:ph type="sldNum" sz="quarter" idx="12"/>
          </p:nvPr>
        </p:nvSpPr>
        <p:spPr/>
        <p:txBody>
          <a:bodyPr/>
          <a:lstStyle/>
          <a:p>
            <a:pPr>
              <a:defRPr/>
            </a:pPr>
            <a:fld id="{360049F3-7A8C-4CE2-8F55-D756F1F3535F}" type="slidenum">
              <a:rPr lang="en-US" smtClean="0"/>
              <a:pPr>
                <a:defRPr/>
              </a:pPr>
              <a:t>‹#›</a:t>
            </a:fld>
            <a:endParaRPr lang="en-US"/>
          </a:p>
        </p:txBody>
      </p:sp>
    </p:spTree>
    <p:extLst>
      <p:ext uri="{BB962C8B-B14F-4D97-AF65-F5344CB8AC3E}">
        <p14:creationId xmlns:p14="http://schemas.microsoft.com/office/powerpoint/2010/main" val="359576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E06344-13FA-44DA-A98C-870B5F1E868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01D869-68EB-4FB5-A6F9-BA88FBA2E1D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F2478-8B46-4E57-8E08-0FE9EEDF1AA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E106AE22-8970-4060-8B68-E7D2666C61A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384314BB-D390-4E60-9324-8CFD59519A1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1F8FF32-B86E-4BC6-898B-0573423556FE}" type="slidenum">
              <a:rPr lang="en-US" smtClean="0"/>
              <a:pPr>
                <a:defRPr/>
              </a:pPr>
              <a:t>‹#›</a:t>
            </a:fld>
            <a:endParaRPr lang="en-US"/>
          </a:p>
        </p:txBody>
      </p:sp>
    </p:spTree>
    <p:extLst>
      <p:ext uri="{BB962C8B-B14F-4D97-AF65-F5344CB8AC3E}">
        <p14:creationId xmlns:p14="http://schemas.microsoft.com/office/powerpoint/2010/main" val="401510296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comments" Target="../comments/comment1.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6.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8D60837-511D-4251-A910-ECBFF9748C9C}"/>
              </a:ext>
            </a:extLst>
          </p:cNvPr>
          <p:cNvPicPr>
            <a:picLocks noChangeAspect="1"/>
          </p:cNvPicPr>
          <p:nvPr/>
        </p:nvPicPr>
        <p:blipFill>
          <a:blip r:embed="rId3"/>
          <a:stretch>
            <a:fillRect/>
          </a:stretch>
        </p:blipFill>
        <p:spPr>
          <a:xfrm>
            <a:off x="0" y="-15412"/>
            <a:ext cx="9296400" cy="6831709"/>
          </a:xfrm>
          <a:prstGeom prst="rect">
            <a:avLst/>
          </a:prstGeom>
        </p:spPr>
      </p:pic>
      <p:sp>
        <p:nvSpPr>
          <p:cNvPr id="6" name="Rectangle 5">
            <a:extLst>
              <a:ext uri="{FF2B5EF4-FFF2-40B4-BE49-F238E27FC236}">
                <a16:creationId xmlns:a16="http://schemas.microsoft.com/office/drawing/2014/main" id="{87B5D31F-D06A-4BB9-B446-330C30C45B65}"/>
              </a:ext>
            </a:extLst>
          </p:cNvPr>
          <p:cNvSpPr/>
          <p:nvPr/>
        </p:nvSpPr>
        <p:spPr>
          <a:xfrm>
            <a:off x="292203" y="2246968"/>
            <a:ext cx="8733481" cy="1938992"/>
          </a:xfrm>
          <a:prstGeom prst="rect">
            <a:avLst/>
          </a:prstGeom>
          <a:noFill/>
        </p:spPr>
        <p:txBody>
          <a:bodyPr wrap="none" lIns="91440" tIns="45720" rIns="91440" bIns="45720">
            <a:spAutoFit/>
          </a:bodyPr>
          <a:lstStyle/>
          <a:p>
            <a:pPr algn="ctr"/>
            <a:r>
              <a:rPr lang="en-US" sz="6000" b="1" dirty="0" err="1">
                <a:ln w="9525">
                  <a:solidFill>
                    <a:schemeClr val="bg1"/>
                  </a:solidFill>
                  <a:prstDash val="solid"/>
                </a:ln>
                <a:solidFill>
                  <a:schemeClr val="accent1">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a:t>
            </a:r>
            <a:r>
              <a:rPr lang="en-US" sz="6000" b="1" dirty="0" err="1">
                <a:ln w="9525">
                  <a:solidFill>
                    <a:schemeClr val="bg1"/>
                  </a:solidFill>
                  <a:prstDash val="solid"/>
                </a:ln>
                <a:solidFill>
                  <a:srgbClr val="F35BBD"/>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ậ</a:t>
            </a:r>
            <a:r>
              <a:rPr lang="en-US" sz="6000" b="1" dirty="0" err="1">
                <a:ln w="9525">
                  <a:solidFill>
                    <a:schemeClr val="bg1"/>
                  </a:solidFill>
                  <a:prstDash val="solid"/>
                </a:ln>
                <a:solidFill>
                  <a:srgbClr val="6724A4"/>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p</a:t>
            </a:r>
            <a:r>
              <a:rPr lang="en-US" sz="6000" b="1" dirty="0">
                <a:ln w="9525">
                  <a:solidFill>
                    <a:schemeClr val="bg1"/>
                  </a:solidFill>
                  <a:prstDash val="solid"/>
                </a:ln>
                <a:solidFill>
                  <a:srgbClr val="F088D2"/>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6000" b="1" dirty="0" err="1">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l</a:t>
            </a:r>
            <a:r>
              <a:rPr lang="en-US" sz="6000" b="1" dirty="0" err="1">
                <a:ln w="9525">
                  <a:solidFill>
                    <a:schemeClr val="bg1"/>
                  </a:solidFill>
                  <a:prstDash val="solid"/>
                </a:ln>
                <a:solidFill>
                  <a:schemeClr val="accent6">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à</a:t>
            </a:r>
            <a:r>
              <a:rPr lang="en-US" sz="6000" b="1" dirty="0" err="1">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m</a:t>
            </a:r>
            <a:r>
              <a:rPr lang="en-US" sz="6000" b="1" dirty="0">
                <a:ln w="9525">
                  <a:solidFill>
                    <a:schemeClr val="bg1"/>
                  </a:solidFill>
                  <a:prstDash val="solid"/>
                </a:ln>
                <a:solidFill>
                  <a:srgbClr val="F088D2"/>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6000" b="1" dirty="0" err="1">
                <a:ln w="9525">
                  <a:solidFill>
                    <a:schemeClr val="bg1"/>
                  </a:solidFill>
                  <a:prstDash val="solid"/>
                </a:ln>
                <a:solidFill>
                  <a:schemeClr val="bg1">
                    <a:lumMod val="50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v</a:t>
            </a:r>
            <a:r>
              <a:rPr lang="en-US" sz="60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ă</a:t>
            </a:r>
            <a:r>
              <a:rPr lang="en-US" sz="6000" b="1" dirty="0" err="1">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n</a:t>
            </a:r>
            <a:r>
              <a:rPr lang="en-US" sz="6000" b="1" dirty="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p>
          <a:p>
            <a:pPr algn="ctr"/>
            <a:r>
              <a:rPr lang="en-US" sz="6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BÁO CÁO HOẠT ĐỘNG</a:t>
            </a:r>
          </a:p>
        </p:txBody>
      </p:sp>
      <p:sp>
        <p:nvSpPr>
          <p:cNvPr id="7" name="TextBox 6">
            <a:extLst>
              <a:ext uri="{FF2B5EF4-FFF2-40B4-BE49-F238E27FC236}">
                <a16:creationId xmlns:a16="http://schemas.microsoft.com/office/drawing/2014/main" id="{01108679-EC48-49EE-A0AF-D0C0A10BDBF4}"/>
              </a:ext>
            </a:extLst>
          </p:cNvPr>
          <p:cNvSpPr txBox="1"/>
          <p:nvPr/>
        </p:nvSpPr>
        <p:spPr>
          <a:xfrm>
            <a:off x="1371600" y="1600749"/>
            <a:ext cx="8686799" cy="707886"/>
          </a:xfrm>
          <a:prstGeom prst="rect">
            <a:avLst/>
          </a:prstGeom>
          <a:noFill/>
        </p:spPr>
        <p:txBody>
          <a:bodyPr wrap="square" rtlCol="0">
            <a:prstTxWarp prst="textArchUp">
              <a:avLst/>
            </a:prstTxWarp>
            <a:spAutoFit/>
          </a:bodyPr>
          <a:lstStyle/>
          <a:p>
            <a:r>
              <a:rPr lang="en-US" sz="40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Chào</a:t>
            </a:r>
            <a:r>
              <a:rPr lang="en-US"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0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mừng</a:t>
            </a:r>
            <a:r>
              <a:rPr lang="en-US"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0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các</a:t>
            </a:r>
            <a:r>
              <a:rPr lang="en-US"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con </a:t>
            </a:r>
            <a:r>
              <a:rPr lang="en-US" sz="40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học</a:t>
            </a:r>
            <a:r>
              <a:rPr lang="en-US"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000" b="1" dirty="0" err="1">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sinh</a:t>
            </a:r>
            <a:r>
              <a:rPr lang="en-US" sz="4000" b="1" dirty="0">
                <a:ln w="9525">
                  <a:solidFill>
                    <a:schemeClr val="bg1"/>
                  </a:solidFill>
                  <a:prstDash val="solid"/>
                </a:ln>
                <a:solidFill>
                  <a:srgbClr val="0000FF"/>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616E3CCC-C9F4-409D-909F-794BB0BBE55F}"/>
              </a:ext>
            </a:extLst>
          </p:cNvPr>
          <p:cNvSpPr txBox="1"/>
          <p:nvPr/>
        </p:nvSpPr>
        <p:spPr>
          <a:xfrm flipH="1">
            <a:off x="1981201" y="4343400"/>
            <a:ext cx="7162799" cy="954107"/>
          </a:xfrm>
          <a:prstGeom prst="rect">
            <a:avLst/>
          </a:prstGeom>
          <a:noFill/>
        </p:spPr>
        <p:txBody>
          <a:bodyPr wrap="square" rtlCol="0">
            <a:spAutoFit/>
          </a:bodyPr>
          <a:lstStyle/>
          <a:p>
            <a:pPr algn="r"/>
            <a:r>
              <a:rPr lang="en-US" sz="2800" dirty="0" err="1">
                <a:ln w="0"/>
                <a:effectLst>
                  <a:outerShdw blurRad="38100" dist="19050" dir="2700000" algn="tl" rotWithShape="0">
                    <a:schemeClr val="dk1">
                      <a:alpha val="40000"/>
                    </a:schemeClr>
                  </a:outerShdw>
                </a:effectLst>
              </a:rPr>
              <a:t>Giáo</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viên</a:t>
            </a:r>
            <a:r>
              <a:rPr lang="en-US" sz="2800" dirty="0">
                <a:ln w="0"/>
                <a:effectLst>
                  <a:outerShdw blurRad="38100" dist="19050" dir="2700000" algn="tl" rotWithShape="0">
                    <a:schemeClr val="dk1">
                      <a:alpha val="40000"/>
                    </a:schemeClr>
                  </a:outerShdw>
                </a:effectLst>
              </a:rPr>
              <a:t>:</a:t>
            </a:r>
            <a:endParaRPr lang="en-US" sz="2800" dirty="0">
              <a:ln w="0"/>
              <a:solidFill>
                <a:srgbClr val="0000FF"/>
              </a:solidFill>
              <a:effectLst>
                <a:outerShdw blurRad="38100" dist="19050" dir="2700000" algn="tl" rotWithShape="0">
                  <a:schemeClr val="dk1">
                    <a:alpha val="40000"/>
                  </a:schemeClr>
                </a:outerShdw>
              </a:effectLst>
            </a:endParaRPr>
          </a:p>
          <a:p>
            <a:pPr algn="r"/>
            <a:r>
              <a:rPr lang="en-US" sz="2800" dirty="0" err="1">
                <a:ln w="0"/>
                <a:effectLst>
                  <a:outerShdw blurRad="38100" dist="19050" dir="2700000" algn="tl" rotWithShape="0">
                    <a:schemeClr val="dk1">
                      <a:alpha val="40000"/>
                    </a:schemeClr>
                  </a:outerShdw>
                </a:effectLst>
              </a:rPr>
              <a:t>Lớp</a:t>
            </a:r>
            <a:r>
              <a:rPr lang="en-US" sz="2800" dirty="0">
                <a:ln w="0"/>
                <a:effectLst>
                  <a:outerShdw blurRad="38100" dist="19050" dir="2700000" algn="tl" rotWithShape="0">
                    <a:schemeClr val="dk1">
                      <a:alpha val="40000"/>
                    </a:schemeClr>
                  </a:outerShdw>
                </a:effectLst>
              </a:rPr>
              <a:t> 3. </a:t>
            </a:r>
            <a:r>
              <a:rPr lang="en-US" sz="2800" dirty="0" err="1">
                <a:ln w="0"/>
                <a:effectLst>
                  <a:outerShdw blurRad="38100" dist="19050" dir="2700000" algn="tl" rotWithShape="0">
                    <a:schemeClr val="dk1">
                      <a:alpha val="40000"/>
                    </a:schemeClr>
                  </a:outerShdw>
                </a:effectLst>
              </a:rPr>
              <a:t>Trường</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Tiểu</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học</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Phúc</a:t>
            </a:r>
            <a:r>
              <a:rPr lang="en-US" sz="2800" dirty="0">
                <a:ln w="0"/>
                <a:effectLst>
                  <a:outerShdw blurRad="38100" dist="19050" dir="2700000" algn="tl" rotWithShape="0">
                    <a:schemeClr val="dk1">
                      <a:alpha val="40000"/>
                    </a:schemeClr>
                  </a:outerShdw>
                </a:effectLst>
              </a:rPr>
              <a:t> </a:t>
            </a:r>
            <a:r>
              <a:rPr lang="en-US" sz="2800" dirty="0" err="1">
                <a:ln w="0"/>
                <a:effectLst>
                  <a:outerShdw blurRad="38100" dist="19050" dir="2700000" algn="tl" rotWithShape="0">
                    <a:schemeClr val="dk1">
                      <a:alpha val="40000"/>
                    </a:schemeClr>
                  </a:outerShdw>
                </a:effectLst>
              </a:rPr>
              <a:t>Lợi</a:t>
            </a:r>
            <a:endParaRPr lang="en-US" sz="2800" dirty="0">
              <a:ln w="0"/>
              <a:effectLst>
                <a:outerShdw blurRad="38100" dist="19050" dir="2700000" algn="tl" rotWithShape="0">
                  <a:schemeClr val="dk1">
                    <a:alpha val="40000"/>
                  </a:schemeClr>
                </a:outerShdw>
              </a:effectLst>
            </a:endParaRPr>
          </a:p>
        </p:txBody>
      </p:sp>
      <p:pic>
        <p:nvPicPr>
          <p:cNvPr id="12" name="Picture 11">
            <a:extLst>
              <a:ext uri="{FF2B5EF4-FFF2-40B4-BE49-F238E27FC236}">
                <a16:creationId xmlns:a16="http://schemas.microsoft.com/office/drawing/2014/main" id="{4CE3D71D-6CF8-4731-8F01-AB81AE684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316" y="3769380"/>
            <a:ext cx="485775" cy="495300"/>
          </a:xfrm>
          <a:prstGeom prst="rect">
            <a:avLst/>
          </a:prstGeom>
        </p:spPr>
      </p:pic>
      <p:pic>
        <p:nvPicPr>
          <p:cNvPr id="14" name="Picture 13">
            <a:extLst>
              <a:ext uri="{FF2B5EF4-FFF2-40B4-BE49-F238E27FC236}">
                <a16:creationId xmlns:a16="http://schemas.microsoft.com/office/drawing/2014/main" id="{0C388819-3622-4097-AEA6-554C632FE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5901" y="1841010"/>
            <a:ext cx="552450" cy="552450"/>
          </a:xfrm>
          <a:prstGeom prst="rect">
            <a:avLst/>
          </a:prstGeom>
        </p:spPr>
      </p:pic>
      <p:pic>
        <p:nvPicPr>
          <p:cNvPr id="15" name="Picture 14">
            <a:extLst>
              <a:ext uri="{FF2B5EF4-FFF2-40B4-BE49-F238E27FC236}">
                <a16:creationId xmlns:a16="http://schemas.microsoft.com/office/drawing/2014/main" id="{177F9D83-BF92-45D6-A31E-7BB07096A9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5267" y="3807908"/>
            <a:ext cx="485775" cy="495300"/>
          </a:xfrm>
          <a:prstGeom prst="rect">
            <a:avLst/>
          </a:prstGeom>
        </p:spPr>
      </p:pic>
      <p:pic>
        <p:nvPicPr>
          <p:cNvPr id="16" name="Picture 15">
            <a:extLst>
              <a:ext uri="{FF2B5EF4-FFF2-40B4-BE49-F238E27FC236}">
                <a16:creationId xmlns:a16="http://schemas.microsoft.com/office/drawing/2014/main" id="{8CC4FEA3-D137-4382-85C3-A07A24D07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71975" y="1811773"/>
            <a:ext cx="552450" cy="552450"/>
          </a:xfrm>
          <a:prstGeom prst="rect">
            <a:avLst/>
          </a:prstGeom>
        </p:spPr>
      </p:pic>
      <p:pic>
        <p:nvPicPr>
          <p:cNvPr id="17" name="Picture 16">
            <a:extLst>
              <a:ext uri="{FF2B5EF4-FFF2-40B4-BE49-F238E27FC236}">
                <a16:creationId xmlns:a16="http://schemas.microsoft.com/office/drawing/2014/main" id="{476CFD77-6FC9-43D4-9369-B38E60E274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209" y="1970743"/>
            <a:ext cx="552450" cy="552450"/>
          </a:xfrm>
          <a:prstGeom prst="rect">
            <a:avLst/>
          </a:prstGeom>
        </p:spPr>
      </p:pic>
      <p:pic>
        <p:nvPicPr>
          <p:cNvPr id="18" name="Picture 17">
            <a:extLst>
              <a:ext uri="{FF2B5EF4-FFF2-40B4-BE49-F238E27FC236}">
                <a16:creationId xmlns:a16="http://schemas.microsoft.com/office/drawing/2014/main" id="{34ADEF9C-A6A7-4D54-8ECD-DC6AA8C2FF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05855" y="1931560"/>
            <a:ext cx="552450" cy="552450"/>
          </a:xfrm>
          <a:prstGeom prst="rect">
            <a:avLst/>
          </a:prstGeom>
        </p:spPr>
      </p:pic>
      <p:pic>
        <p:nvPicPr>
          <p:cNvPr id="19" name="Picture 18">
            <a:extLst>
              <a:ext uri="{FF2B5EF4-FFF2-40B4-BE49-F238E27FC236}">
                <a16:creationId xmlns:a16="http://schemas.microsoft.com/office/drawing/2014/main" id="{BB769708-35E5-4F70-9A69-857C8498A4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701" y="1858486"/>
            <a:ext cx="552450" cy="552450"/>
          </a:xfrm>
          <a:prstGeom prst="rect">
            <a:avLst/>
          </a:prstGeom>
        </p:spPr>
      </p:pic>
    </p:spTree>
    <p:extLst>
      <p:ext uri="{BB962C8B-B14F-4D97-AF65-F5344CB8AC3E}">
        <p14:creationId xmlns:p14="http://schemas.microsoft.com/office/powerpoint/2010/main" val="222622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90086" y="2362200"/>
            <a:ext cx="9285187" cy="1364159"/>
          </a:xfrm>
        </p:spPr>
        <p:txBody>
          <a:bodyPr>
            <a:normAutofit/>
          </a:bodyPr>
          <a:lstStyle/>
          <a:p>
            <a:pPr marL="0" indent="0">
              <a:buNone/>
            </a:pPr>
            <a:r>
              <a:rPr lang="en-US" sz="3600" dirty="0">
                <a:solidFill>
                  <a:srgbClr val="0000FF"/>
                </a:solidFill>
                <a:latin typeface="Arial" panose="020B0604020202020204" pitchFamily="34" charset="0"/>
                <a:cs typeface="Arial" panose="020B0604020202020204" pitchFamily="34" charset="0"/>
              </a:rPr>
              <a:t>3/ </a:t>
            </a:r>
            <a:r>
              <a:rPr lang="en-US" sz="3600" dirty="0" err="1">
                <a:solidFill>
                  <a:srgbClr val="0000FF"/>
                </a:solidFill>
                <a:latin typeface="Arial" panose="020B0604020202020204" pitchFamily="34" charset="0"/>
                <a:cs typeface="Arial" panose="020B0604020202020204" pitchFamily="34" charset="0"/>
              </a:rPr>
              <a:t>Để</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báo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cáo</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nội</a:t>
            </a:r>
            <a:r>
              <a:rPr lang="en-US" sz="3600" dirty="0">
                <a:solidFill>
                  <a:srgbClr val="0000FF"/>
                </a:solidFill>
                <a:latin typeface="Arial" panose="020B0604020202020204" pitchFamily="34" charset="0"/>
                <a:cs typeface="Arial" panose="020B0604020202020204" pitchFamily="34" charset="0"/>
              </a:rPr>
              <a:t> dung </a:t>
            </a:r>
            <a:r>
              <a:rPr lang="en-US" sz="3600" dirty="0" err="1">
                <a:solidFill>
                  <a:srgbClr val="0000FF"/>
                </a:solidFill>
                <a:latin typeface="Arial" panose="020B0604020202020204" pitchFamily="34" charset="0"/>
                <a:cs typeface="Arial" panose="020B0604020202020204" pitchFamily="34" charset="0"/>
              </a:rPr>
              <a:t>về</a:t>
            </a:r>
            <a:r>
              <a:rPr lang="en-US" sz="3600" dirty="0">
                <a:solidFill>
                  <a:srgbClr val="0000FF"/>
                </a:solidFill>
                <a:latin typeface="Arial" panose="020B0604020202020204" pitchFamily="34" charset="0"/>
                <a:cs typeface="Arial" panose="020B0604020202020204" pitchFamily="34" charset="0"/>
              </a:rPr>
              <a:t> </a:t>
            </a:r>
            <a:r>
              <a:rPr lang="en-US" sz="3600" b="1" u="sng" dirty="0" err="1">
                <a:solidFill>
                  <a:srgbClr val="0000FF"/>
                </a:solidFill>
                <a:latin typeface="Arial" panose="020B0604020202020204" pitchFamily="34" charset="0"/>
                <a:cs typeface="Arial" panose="020B0604020202020204" pitchFamily="34" charset="0"/>
              </a:rPr>
              <a:t>học</a:t>
            </a:r>
            <a:r>
              <a:rPr lang="en-US" sz="3600" b="1" u="sng" dirty="0">
                <a:solidFill>
                  <a:srgbClr val="0000FF"/>
                </a:solidFill>
                <a:latin typeface="Arial" panose="020B0604020202020204" pitchFamily="34" charset="0"/>
                <a:cs typeface="Arial" panose="020B0604020202020204" pitchFamily="34" charset="0"/>
              </a:rPr>
              <a:t> </a:t>
            </a:r>
            <a:r>
              <a:rPr lang="en-US" sz="3600" b="1" u="sng" dirty="0" err="1">
                <a:solidFill>
                  <a:srgbClr val="0000FF"/>
                </a:solidFill>
                <a:latin typeface="Arial" panose="020B0604020202020204" pitchFamily="34" charset="0"/>
                <a:cs typeface="Arial" panose="020B0604020202020204" pitchFamily="34" charset="0"/>
              </a:rPr>
              <a:t>tập</a:t>
            </a:r>
            <a:r>
              <a:rPr lang="en-US" sz="3600" b="1" u="sng"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cần</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nêu</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những</a:t>
            </a:r>
            <a:r>
              <a:rPr lang="en-US" sz="3600" dirty="0">
                <a:solidFill>
                  <a:srgbClr val="0000FF"/>
                </a:solidFill>
                <a:latin typeface="Arial" panose="020B0604020202020204" pitchFamily="34" charset="0"/>
                <a:cs typeface="Arial" panose="020B0604020202020204" pitchFamily="34" charset="0"/>
              </a:rPr>
              <a:t> </a:t>
            </a:r>
            <a:r>
              <a:rPr lang="en-US" sz="3600" dirty="0" err="1">
                <a:solidFill>
                  <a:srgbClr val="0000FF"/>
                </a:solidFill>
                <a:latin typeface="Arial" panose="020B0604020202020204" pitchFamily="34" charset="0"/>
                <a:cs typeface="Arial" panose="020B0604020202020204" pitchFamily="34" charset="0"/>
              </a:rPr>
              <a:t>gì</a:t>
            </a:r>
            <a:r>
              <a:rPr lang="en-US" sz="3600" dirty="0">
                <a:solidFill>
                  <a:srgbClr val="0000FF"/>
                </a:solidFill>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3DB02DBE-4BC3-4A56-8164-DFEB75495526}"/>
              </a:ext>
            </a:extLst>
          </p:cNvPr>
          <p:cNvSpPr txBox="1"/>
          <p:nvPr/>
        </p:nvSpPr>
        <p:spPr>
          <a:xfrm>
            <a:off x="2438400" y="914400"/>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
        <p:nvSpPr>
          <p:cNvPr id="7" name="TextBox 6">
            <a:extLst>
              <a:ext uri="{FF2B5EF4-FFF2-40B4-BE49-F238E27FC236}">
                <a16:creationId xmlns:a16="http://schemas.microsoft.com/office/drawing/2014/main" id="{596699E1-C574-4337-9B94-1175BE12E01A}"/>
              </a:ext>
            </a:extLst>
          </p:cNvPr>
          <p:cNvSpPr txBox="1"/>
          <p:nvPr/>
        </p:nvSpPr>
        <p:spPr>
          <a:xfrm>
            <a:off x="0" y="3459539"/>
            <a:ext cx="9077887" cy="1200329"/>
          </a:xfrm>
          <a:prstGeom prst="rect">
            <a:avLst/>
          </a:prstGeom>
          <a:noFill/>
        </p:spPr>
        <p:txBody>
          <a:bodyPr wrap="square">
            <a:spAutoFit/>
          </a:bodyPr>
          <a:lstStyle/>
          <a:p>
            <a:pPr marL="0" marR="0">
              <a:spcBef>
                <a:spcPts val="0"/>
              </a:spcBef>
              <a:spcAft>
                <a:spcPts val="0"/>
              </a:spcAft>
              <a:tabLst>
                <a:tab pos="2743200" algn="ctr"/>
                <a:tab pos="5486400" algn="r"/>
                <a:tab pos="457200" algn="l"/>
              </a:tabLst>
            </a:pPr>
            <a:r>
              <a:rPr lang="nl-NL" sz="3600" dirty="0">
                <a:solidFill>
                  <a:srgbClr val="0000FF"/>
                </a:solidFill>
                <a:latin typeface="Arial" panose="020B0604020202020204" pitchFamily="34" charset="0"/>
                <a:ea typeface="Times New Roman" panose="02020603050405020304" pitchFamily="18" charset="0"/>
                <a:cs typeface="Arial" panose="020B0604020202020204" pitchFamily="34" charset="0"/>
              </a:rPr>
              <a:t>4/ Đ</a:t>
            </a:r>
            <a:r>
              <a:rPr lang="nl-NL"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ể báo cáo tình hình về </a:t>
            </a:r>
            <a:r>
              <a:rPr lang="nl-NL" sz="3600" b="1" u="sng"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lao động </a:t>
            </a:r>
            <a:r>
              <a:rPr lang="nl-NL" sz="36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của tổ, em sẽ báo cáo những gì?</a:t>
            </a:r>
            <a:endParaRPr lang="en-US" sz="32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7140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838200" y="1239331"/>
            <a:ext cx="9285187" cy="4530725"/>
          </a:xfrm>
        </p:spPr>
        <p:txBody>
          <a:bodyPr>
            <a:normAutofit/>
          </a:bodyPr>
          <a:lstStyle/>
          <a:p>
            <a:pPr marL="0" indent="0">
              <a:buNone/>
            </a:pPr>
            <a:r>
              <a:rPr lang="en-US" sz="3600" b="1" dirty="0" err="1">
                <a:solidFill>
                  <a:srgbClr val="C00000"/>
                </a:solidFill>
                <a:latin typeface="Arial" panose="020B0604020202020204" pitchFamily="34" charset="0"/>
                <a:cs typeface="Arial" panose="020B0604020202020204" pitchFamily="34" charset="0"/>
              </a:rPr>
              <a:t>Về</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học</a:t>
            </a:r>
            <a:r>
              <a:rPr lang="en-US" sz="3600" b="1" dirty="0">
                <a:solidFill>
                  <a:srgbClr val="C00000"/>
                </a:solidFill>
                <a:latin typeface="Arial" panose="020B0604020202020204" pitchFamily="34" charset="0"/>
                <a:cs typeface="Arial" panose="020B0604020202020204" pitchFamily="34" charset="0"/>
              </a:rPr>
              <a:t> </a:t>
            </a:r>
            <a:r>
              <a:rPr lang="en-US" sz="3600" b="1" dirty="0" err="1">
                <a:solidFill>
                  <a:srgbClr val="C00000"/>
                </a:solidFill>
                <a:latin typeface="Arial" panose="020B0604020202020204" pitchFamily="34" charset="0"/>
                <a:cs typeface="Arial" panose="020B0604020202020204" pitchFamily="34" charset="0"/>
              </a:rPr>
              <a:t>tập</a:t>
            </a:r>
            <a:endParaRPr lang="en-US" sz="3600" b="1" dirty="0">
              <a:solidFill>
                <a:srgbClr val="C000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DDCD88D-E0BB-4367-A8C1-47625196CAA8}"/>
              </a:ext>
            </a:extLst>
          </p:cNvPr>
          <p:cNvSpPr txBox="1"/>
          <p:nvPr/>
        </p:nvSpPr>
        <p:spPr>
          <a:xfrm flipH="1">
            <a:off x="32637" y="1981200"/>
            <a:ext cx="4539363" cy="3046988"/>
          </a:xfrm>
          <a:prstGeom prst="rect">
            <a:avLst/>
          </a:prstGeom>
          <a:noFill/>
        </p:spPr>
        <p:txBody>
          <a:bodyPr wrap="square" rtlCol="0">
            <a:spAutoFit/>
          </a:bodyPr>
          <a:lstStyle/>
          <a:p>
            <a:r>
              <a:rPr lang="nl-NL" sz="3200" dirty="0">
                <a:latin typeface="Arial" panose="020B0604020202020204" pitchFamily="34" charset="0"/>
                <a:cs typeface="Arial" panose="020B0604020202020204" pitchFamily="34" charset="0"/>
              </a:rPr>
              <a:t> Cần nêu: </a:t>
            </a:r>
            <a:r>
              <a:rPr lang="nl-NL" sz="3200" b="1" dirty="0">
                <a:latin typeface="Arial" panose="020B0604020202020204" pitchFamily="34" charset="0"/>
                <a:cs typeface="Arial" panose="020B0604020202020204" pitchFamily="34" charset="0"/>
              </a:rPr>
              <a:t>Tình hình học tập </a:t>
            </a:r>
            <a:r>
              <a:rPr lang="nl-NL" sz="3200" dirty="0">
                <a:latin typeface="Arial" panose="020B0604020202020204" pitchFamily="34" charset="0"/>
                <a:cs typeface="Arial" panose="020B0604020202020204" pitchFamily="34" charset="0"/>
              </a:rPr>
              <a:t>của các bạn trong tổ, </a:t>
            </a:r>
            <a:r>
              <a:rPr lang="nl-NL" sz="3200" b="1" dirty="0">
                <a:latin typeface="Arial" panose="020B0604020202020204" pitchFamily="34" charset="0"/>
                <a:cs typeface="Arial" panose="020B0604020202020204" pitchFamily="34" charset="0"/>
              </a:rPr>
              <a:t>số lượng điểm cao</a:t>
            </a:r>
            <a:r>
              <a:rPr lang="nl-NL" sz="3200" dirty="0">
                <a:latin typeface="Arial" panose="020B0604020202020204" pitchFamily="34" charset="0"/>
                <a:cs typeface="Arial" panose="020B0604020202020204" pitchFamily="34" charset="0"/>
              </a:rPr>
              <a:t>, những bạn học tập </a:t>
            </a:r>
            <a:r>
              <a:rPr lang="nl-NL" sz="3200" b="1" dirty="0">
                <a:latin typeface="Arial" panose="020B0604020202020204" pitchFamily="34" charset="0"/>
                <a:cs typeface="Arial" panose="020B0604020202020204" pitchFamily="34" charset="0"/>
              </a:rPr>
              <a:t>tiến bộ</a:t>
            </a:r>
            <a:r>
              <a:rPr lang="nl-NL" sz="3200" dirty="0">
                <a:latin typeface="Arial" panose="020B0604020202020204" pitchFamily="34" charset="0"/>
                <a:cs typeface="Arial" panose="020B0604020202020204" pitchFamily="34" charset="0"/>
              </a:rPr>
              <a:t>, những bạn </a:t>
            </a:r>
            <a:r>
              <a:rPr lang="nl-NL" sz="3200" b="1" dirty="0">
                <a:latin typeface="Arial" panose="020B0604020202020204" pitchFamily="34" charset="0"/>
                <a:cs typeface="Arial" panose="020B0604020202020204" pitchFamily="34" charset="0"/>
              </a:rPr>
              <a:t>cần cố gắng.</a:t>
            </a:r>
            <a:endParaRPr lang="en-US" sz="3200"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DB02DBE-4BC3-4A56-8164-DFEB75495526}"/>
              </a:ext>
            </a:extLst>
          </p:cNvPr>
          <p:cNvSpPr txBox="1"/>
          <p:nvPr/>
        </p:nvSpPr>
        <p:spPr>
          <a:xfrm>
            <a:off x="2209800" y="208280"/>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
        <p:nvSpPr>
          <p:cNvPr id="7" name="TextBox 6">
            <a:extLst>
              <a:ext uri="{FF2B5EF4-FFF2-40B4-BE49-F238E27FC236}">
                <a16:creationId xmlns:a16="http://schemas.microsoft.com/office/drawing/2014/main" id="{596699E1-C574-4337-9B94-1175BE12E01A}"/>
              </a:ext>
            </a:extLst>
          </p:cNvPr>
          <p:cNvSpPr txBox="1"/>
          <p:nvPr/>
        </p:nvSpPr>
        <p:spPr>
          <a:xfrm>
            <a:off x="5257800" y="1334869"/>
            <a:ext cx="9077887" cy="646331"/>
          </a:xfrm>
          <a:prstGeom prst="rect">
            <a:avLst/>
          </a:prstGeom>
          <a:noFill/>
        </p:spPr>
        <p:txBody>
          <a:bodyPr wrap="square">
            <a:spAutoFit/>
          </a:bodyPr>
          <a:lstStyle/>
          <a:p>
            <a:pPr marL="0" marR="0">
              <a:spcBef>
                <a:spcPts val="0"/>
              </a:spcBef>
              <a:spcAft>
                <a:spcPts val="0"/>
              </a:spcAft>
              <a:tabLst>
                <a:tab pos="2743200" algn="ctr"/>
                <a:tab pos="5486400" algn="r"/>
                <a:tab pos="457200" algn="l"/>
              </a:tabLst>
            </a:pPr>
            <a:r>
              <a:rPr lang="nl-NL" sz="3600" b="1" dirty="0">
                <a:solidFill>
                  <a:srgbClr val="C00000"/>
                </a:solidFill>
                <a:latin typeface="Arial" panose="020B0604020202020204" pitchFamily="34" charset="0"/>
                <a:ea typeface="Times New Roman" panose="02020603050405020304" pitchFamily="18" charset="0"/>
                <a:cs typeface="Arial" panose="020B0604020202020204" pitchFamily="34" charset="0"/>
              </a:rPr>
              <a:t>Về lao động</a:t>
            </a:r>
            <a:endParaRPr lang="en-US" sz="32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436813B3-3FA9-4FE5-96AB-2D6A461A2E8B}"/>
              </a:ext>
            </a:extLst>
          </p:cNvPr>
          <p:cNvSpPr txBox="1"/>
          <p:nvPr/>
        </p:nvSpPr>
        <p:spPr>
          <a:xfrm flipH="1">
            <a:off x="4572000" y="2151727"/>
            <a:ext cx="4791067" cy="2554545"/>
          </a:xfrm>
          <a:prstGeom prst="rect">
            <a:avLst/>
          </a:prstGeom>
          <a:noFill/>
        </p:spPr>
        <p:txBody>
          <a:bodyPr wrap="square" rtlCol="0">
            <a:spAutoFit/>
          </a:bodyPr>
          <a:lstStyle/>
          <a:p>
            <a:r>
              <a:rPr lang="nl-NL" sz="3200" dirty="0">
                <a:latin typeface="Arial" panose="020B0604020202020204" pitchFamily="34" charset="0"/>
                <a:cs typeface="Arial" panose="020B0604020202020204" pitchFamily="34" charset="0"/>
              </a:rPr>
              <a:t> Tình hình </a:t>
            </a:r>
            <a:r>
              <a:rPr lang="nl-NL" sz="3200" b="1" dirty="0">
                <a:latin typeface="Arial" panose="020B0604020202020204" pitchFamily="34" charset="0"/>
                <a:cs typeface="Arial" panose="020B0604020202020204" pitchFamily="34" charset="0"/>
              </a:rPr>
              <a:t>trực nhật</a:t>
            </a:r>
            <a:r>
              <a:rPr lang="nl-NL" sz="3200" dirty="0">
                <a:latin typeface="Arial" panose="020B0604020202020204" pitchFamily="34" charset="0"/>
                <a:cs typeface="Arial" panose="020B0604020202020204" pitchFamily="34" charset="0"/>
              </a:rPr>
              <a:t>, </a:t>
            </a:r>
            <a:r>
              <a:rPr lang="nl-NL" sz="3200" b="1" dirty="0">
                <a:latin typeface="Arial" panose="020B0604020202020204" pitchFamily="34" charset="0"/>
                <a:cs typeface="Arial" panose="020B0604020202020204" pitchFamily="34" charset="0"/>
              </a:rPr>
              <a:t>dọn vệ sinh </a:t>
            </a:r>
            <a:r>
              <a:rPr lang="nl-NL" sz="3200" dirty="0">
                <a:latin typeface="Arial" panose="020B0604020202020204" pitchFamily="34" charset="0"/>
                <a:cs typeface="Arial" panose="020B0604020202020204" pitchFamily="34" charset="0"/>
              </a:rPr>
              <a:t>lớp học, </a:t>
            </a:r>
            <a:r>
              <a:rPr lang="nl-NL" sz="3200" b="1" dirty="0">
                <a:latin typeface="Arial" panose="020B0604020202020204" pitchFamily="34" charset="0"/>
                <a:cs typeface="Arial" panose="020B0604020202020204" pitchFamily="34" charset="0"/>
              </a:rPr>
              <a:t>chăm sóc cây</a:t>
            </a:r>
            <a:r>
              <a:rPr lang="nl-NL" sz="3200" dirty="0">
                <a:latin typeface="Arial" panose="020B0604020202020204" pitchFamily="34" charset="0"/>
                <a:cs typeface="Arial" panose="020B0604020202020204" pitchFamily="34" charset="0"/>
              </a:rPr>
              <a:t> trong trường, </a:t>
            </a:r>
            <a:r>
              <a:rPr lang="nl-NL" sz="3200" b="1" dirty="0">
                <a:latin typeface="Arial" panose="020B0604020202020204" pitchFamily="34" charset="0"/>
                <a:cs typeface="Arial" panose="020B0604020202020204" pitchFamily="34" charset="0"/>
              </a:rPr>
              <a:t>giữ gìn vệ sinh </a:t>
            </a:r>
            <a:r>
              <a:rPr lang="nl-NL" sz="3200" dirty="0">
                <a:latin typeface="Arial" panose="020B0604020202020204" pitchFamily="34" charset="0"/>
                <a:cs typeface="Arial" panose="020B0604020202020204" pitchFamily="34" charset="0"/>
              </a:rPr>
              <a:t>chung.</a:t>
            </a:r>
            <a:endParaRPr lang="en-US" sz="3200"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7D101CF3-ED4D-4F8D-86B3-114C5DF97262}"/>
              </a:ext>
            </a:extLst>
          </p:cNvPr>
          <p:cNvCxnSpPr/>
          <p:nvPr/>
        </p:nvCxnSpPr>
        <p:spPr>
          <a:xfrm>
            <a:off x="4572000" y="1239331"/>
            <a:ext cx="0" cy="4379338"/>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1159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 calcmode="lin" valueType="num">
                                      <p:cBhvr additive="base">
                                        <p:cTn id="1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 calcmode="lin" valueType="num">
                                      <p:cBhvr additive="base">
                                        <p:cTn id="2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143489" y="990600"/>
            <a:ext cx="9256923" cy="4530725"/>
          </a:xfrm>
        </p:spPr>
        <p:txBody>
          <a:bodyPr>
            <a:normAutofit/>
          </a:bodyPr>
          <a:lstStyle/>
          <a:p>
            <a:pPr marL="0" indent="0">
              <a:buNone/>
            </a:pPr>
            <a:r>
              <a:rPr lang="nl-NL" sz="4000" dirty="0">
                <a:solidFill>
                  <a:srgbClr val="0000FF"/>
                </a:solidFill>
                <a:latin typeface="Arial" panose="020B0604020202020204" pitchFamily="34" charset="0"/>
                <a:cs typeface="Arial" panose="020B0604020202020204" pitchFamily="34" charset="0"/>
              </a:rPr>
              <a:t>- Có cần nêu trong báo cáo những hoạt động chung của lớp không? Tại sao?</a:t>
            </a:r>
            <a:endParaRPr lang="en-US" sz="7200" dirty="0">
              <a:solidFill>
                <a:srgbClr val="0000FF"/>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DDCD88D-E0BB-4367-A8C1-47625196CAA8}"/>
              </a:ext>
            </a:extLst>
          </p:cNvPr>
          <p:cNvSpPr txBox="1"/>
          <p:nvPr/>
        </p:nvSpPr>
        <p:spPr>
          <a:xfrm flipH="1">
            <a:off x="143489" y="2209800"/>
            <a:ext cx="8864728" cy="1754326"/>
          </a:xfrm>
          <a:prstGeom prst="rect">
            <a:avLst/>
          </a:prstGeom>
          <a:noFill/>
        </p:spPr>
        <p:txBody>
          <a:bodyPr wrap="square" rtlCol="0">
            <a:spAutoFit/>
          </a:bodyPr>
          <a:lstStyle/>
          <a:p>
            <a:r>
              <a:rPr lang="nl-NL" sz="3600" dirty="0"/>
              <a:t>  Không cần thiết, chỉ cần nêu hoạt động của tổ trong phong trào chung vì đề bài yêu cầu trình bày các hoạt động của tổ.</a:t>
            </a:r>
            <a:endParaRPr lang="en-US" sz="3600" dirty="0"/>
          </a:p>
        </p:txBody>
      </p:sp>
      <p:sp>
        <p:nvSpPr>
          <p:cNvPr id="12" name="TextBox 11">
            <a:extLst>
              <a:ext uri="{FF2B5EF4-FFF2-40B4-BE49-F238E27FC236}">
                <a16:creationId xmlns:a16="http://schemas.microsoft.com/office/drawing/2014/main" id="{3DB02DBE-4BC3-4A56-8164-DFEB75495526}"/>
              </a:ext>
            </a:extLst>
          </p:cNvPr>
          <p:cNvSpPr txBox="1"/>
          <p:nvPr/>
        </p:nvSpPr>
        <p:spPr>
          <a:xfrm>
            <a:off x="2195766" y="76200"/>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1268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5123" name="Rectangle 3"/>
          <p:cNvSpPr>
            <a:spLocks noGrp="1" noChangeArrowheads="1"/>
          </p:cNvSpPr>
          <p:nvPr>
            <p:ph idx="1"/>
          </p:nvPr>
        </p:nvSpPr>
        <p:spPr>
          <a:xfrm>
            <a:off x="228600" y="457200"/>
            <a:ext cx="8229600" cy="609600"/>
          </a:xfrm>
        </p:spPr>
        <p:txBody>
          <a:bodyPr>
            <a:normAutofit/>
          </a:bodyPr>
          <a:lstStyle/>
          <a:p>
            <a:pPr algn="ctr" eaLnBrk="1" hangingPunct="1">
              <a:lnSpc>
                <a:spcPct val="90000"/>
              </a:lnSpc>
              <a:buFont typeface="Wingdings" pitchFamily="2" charset="2"/>
              <a:buNone/>
              <a:defRPr/>
            </a:pPr>
            <a:r>
              <a:rPr lang="en-US" sz="3200" b="1" dirty="0" err="1">
                <a:solidFill>
                  <a:srgbClr val="000066"/>
                </a:solidFill>
                <a:effectLst>
                  <a:outerShdw blurRad="38100" dist="38100" dir="2700000" algn="tl">
                    <a:srgbClr val="000000"/>
                  </a:outerShdw>
                </a:effectLst>
                <a:latin typeface="Arial"/>
              </a:rPr>
              <a:t>Báo</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cáo</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hoạt</a:t>
            </a:r>
            <a:r>
              <a:rPr lang="en-US" sz="3200" b="1" dirty="0">
                <a:solidFill>
                  <a:srgbClr val="000066"/>
                </a:solidFill>
                <a:effectLst>
                  <a:outerShdw blurRad="38100" dist="38100" dir="2700000" algn="tl">
                    <a:srgbClr val="000000"/>
                  </a:outerShdw>
                </a:effectLst>
                <a:latin typeface="Arial"/>
              </a:rPr>
              <a:t> </a:t>
            </a:r>
            <a:r>
              <a:rPr lang="en-US" sz="3200" b="1" dirty="0" err="1">
                <a:solidFill>
                  <a:srgbClr val="000066"/>
                </a:solidFill>
                <a:effectLst>
                  <a:outerShdw blurRad="38100" dist="38100" dir="2700000" algn="tl">
                    <a:srgbClr val="000000"/>
                  </a:outerShdw>
                </a:effectLst>
                <a:latin typeface="Arial"/>
              </a:rPr>
              <a:t>động</a:t>
            </a:r>
            <a:endParaRPr lang="en-US" sz="3200" b="1" dirty="0">
              <a:solidFill>
                <a:srgbClr val="000066"/>
              </a:solidFill>
              <a:effectLst>
                <a:outerShdw blurRad="38100" dist="38100" dir="2700000" algn="tl">
                  <a:srgbClr val="000000"/>
                </a:outerShdw>
              </a:effectLst>
              <a:latin typeface="Arial"/>
            </a:endParaRPr>
          </a:p>
          <a:p>
            <a:pPr eaLnBrk="1" hangingPunct="1">
              <a:lnSpc>
                <a:spcPct val="90000"/>
              </a:lnSpc>
              <a:defRPr/>
            </a:pPr>
            <a:endParaRPr lang="en-US" sz="3600" dirty="0">
              <a:latin typeface="Arial"/>
            </a:endParaRPr>
          </a:p>
        </p:txBody>
      </p:sp>
      <p:sp>
        <p:nvSpPr>
          <p:cNvPr id="8195" name="Text Box 4"/>
          <p:cNvSpPr txBox="1">
            <a:spLocks noChangeArrowheads="1"/>
          </p:cNvSpPr>
          <p:nvPr/>
        </p:nvSpPr>
        <p:spPr bwMode="auto">
          <a:xfrm>
            <a:off x="990600" y="2057400"/>
            <a:ext cx="7696200" cy="338138"/>
          </a:xfrm>
          <a:prstGeom prst="rect">
            <a:avLst/>
          </a:prstGeom>
          <a:noFill/>
          <a:ln w="9525">
            <a:noFill/>
            <a:miter lim="800000"/>
            <a:headEnd/>
            <a:tailEnd/>
          </a:ln>
        </p:spPr>
        <p:txBody>
          <a:bodyPr>
            <a:spAutoFit/>
          </a:bodyPr>
          <a:lstStyle/>
          <a:p>
            <a:pPr eaLnBrk="1" hangingPunct="1">
              <a:spcBef>
                <a:spcPct val="50000"/>
              </a:spcBef>
            </a:pPr>
            <a:endParaRPr lang="en-US" sz="1600">
              <a:latin typeface="Arial" charset="0"/>
            </a:endParaRPr>
          </a:p>
        </p:txBody>
      </p:sp>
      <p:sp>
        <p:nvSpPr>
          <p:cNvPr id="5125" name="Text Box 5"/>
          <p:cNvSpPr txBox="1">
            <a:spLocks noChangeArrowheads="1"/>
          </p:cNvSpPr>
          <p:nvPr/>
        </p:nvSpPr>
        <p:spPr bwMode="auto">
          <a:xfrm>
            <a:off x="312736" y="920665"/>
            <a:ext cx="9364663" cy="4401205"/>
          </a:xfrm>
          <a:prstGeom prst="rect">
            <a:avLst/>
          </a:prstGeom>
          <a:noFill/>
          <a:ln w="9525">
            <a:noFill/>
            <a:miter lim="800000"/>
            <a:headEnd/>
            <a:tailEnd/>
          </a:ln>
        </p:spPr>
        <p:txBody>
          <a:bodyPr wrap="square">
            <a:spAutoFit/>
          </a:bodyPr>
          <a:lstStyle/>
          <a:p>
            <a:pPr marL="342900" indent="-342900">
              <a:spcBef>
                <a:spcPct val="50000"/>
              </a:spcBef>
              <a:buFontTx/>
              <a:buAutoNum type="arabicPeriod"/>
            </a:pP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a:t>
            </a:r>
          </a:p>
          <a:p>
            <a:pPr>
              <a:spcBef>
                <a:spcPct val="50000"/>
              </a:spcBef>
            </a:pPr>
            <a:r>
              <a:rPr lang="en-US" sz="2800" b="1" dirty="0">
                <a:solidFill>
                  <a:srgbClr val="000066"/>
                </a:solidFill>
                <a:latin typeface="Arial" charset="0"/>
              </a:rPr>
              <a:t>- </a:t>
            </a:r>
            <a:r>
              <a:rPr lang="en-US" sz="2800" b="1" dirty="0" err="1">
                <a:solidFill>
                  <a:srgbClr val="000066"/>
                </a:solidFill>
                <a:latin typeface="Arial" charset="0"/>
              </a:rPr>
              <a:t>Ưu</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a:t>
            </a:r>
          </a:p>
          <a:p>
            <a:pPr marL="342900" indent="-342900">
              <a:spcBef>
                <a:spcPct val="50000"/>
              </a:spcBef>
            </a:pPr>
            <a:r>
              <a:rPr lang="en-US" sz="2800" b="1" dirty="0">
                <a:solidFill>
                  <a:srgbClr val="000066"/>
                </a:solidFill>
                <a:latin typeface="Arial" charset="0"/>
              </a:rPr>
              <a:t>   + </a:t>
            </a:r>
            <a:r>
              <a:rPr lang="en-US" sz="2800" b="1" dirty="0" err="1">
                <a:solidFill>
                  <a:srgbClr val="000066"/>
                </a:solidFill>
                <a:latin typeface="Arial" charset="0"/>
              </a:rPr>
              <a:t>Thực</a:t>
            </a:r>
            <a:r>
              <a:rPr lang="en-US" sz="2800" b="1" dirty="0">
                <a:solidFill>
                  <a:srgbClr val="000066"/>
                </a:solidFill>
                <a:latin typeface="Arial" charset="0"/>
              </a:rPr>
              <a:t> </a:t>
            </a:r>
            <a:r>
              <a:rPr lang="en-US" sz="2800" b="1" dirty="0" err="1">
                <a:solidFill>
                  <a:srgbClr val="000066"/>
                </a:solidFill>
                <a:latin typeface="Arial" charset="0"/>
              </a:rPr>
              <a:t>hiện</a:t>
            </a:r>
            <a:r>
              <a:rPr lang="en-US" sz="2800" b="1" dirty="0">
                <a:solidFill>
                  <a:srgbClr val="000066"/>
                </a:solidFill>
                <a:latin typeface="Arial" charset="0"/>
              </a:rPr>
              <a:t> </a:t>
            </a:r>
            <a:r>
              <a:rPr lang="en-US" sz="2800" b="1" dirty="0" err="1">
                <a:solidFill>
                  <a:srgbClr val="000066"/>
                </a:solidFill>
                <a:latin typeface="Arial" charset="0"/>
              </a:rPr>
              <a:t>giờ</a:t>
            </a:r>
            <a:r>
              <a:rPr lang="en-US" sz="2800" b="1" dirty="0">
                <a:solidFill>
                  <a:srgbClr val="000066"/>
                </a:solidFill>
                <a:latin typeface="Arial" charset="0"/>
              </a:rPr>
              <a:t> </a:t>
            </a:r>
            <a:r>
              <a:rPr lang="en-US" sz="2800" b="1" dirty="0" err="1">
                <a:solidFill>
                  <a:srgbClr val="000066"/>
                </a:solidFill>
                <a:latin typeface="Arial" charset="0"/>
              </a:rPr>
              <a:t>giấc</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bài</a:t>
            </a:r>
            <a:r>
              <a:rPr lang="en-US" sz="2800" b="1" dirty="0">
                <a:solidFill>
                  <a:srgbClr val="000066"/>
                </a:solidFill>
                <a:latin typeface="Arial" charset="0"/>
              </a:rPr>
              <a:t> </a:t>
            </a:r>
            <a:r>
              <a:rPr lang="en-US" sz="2800" b="1" dirty="0" err="1">
                <a:solidFill>
                  <a:srgbClr val="000066"/>
                </a:solidFill>
                <a:latin typeface="Arial" charset="0"/>
              </a:rPr>
              <a:t>và</a:t>
            </a:r>
            <a:r>
              <a:rPr lang="en-US" sz="2800" b="1" dirty="0">
                <a:solidFill>
                  <a:srgbClr val="000066"/>
                </a:solidFill>
                <a:latin typeface="Arial" charset="0"/>
              </a:rPr>
              <a:t> </a:t>
            </a:r>
            <a:r>
              <a:rPr lang="en-US" sz="2800" b="1" dirty="0" err="1">
                <a:solidFill>
                  <a:srgbClr val="000066"/>
                </a:solidFill>
                <a:latin typeface="Arial" charset="0"/>
              </a:rPr>
              <a:t>làm</a:t>
            </a:r>
            <a:r>
              <a:rPr lang="en-US" sz="2800" b="1" dirty="0">
                <a:solidFill>
                  <a:srgbClr val="000066"/>
                </a:solidFill>
                <a:latin typeface="Arial" charset="0"/>
              </a:rPr>
              <a:t> </a:t>
            </a:r>
            <a:r>
              <a:rPr lang="en-US" sz="2800" b="1" dirty="0" err="1">
                <a:solidFill>
                  <a:srgbClr val="000066"/>
                </a:solidFill>
                <a:latin typeface="Arial" charset="0"/>
              </a:rPr>
              <a:t>bài</a:t>
            </a:r>
            <a:r>
              <a:rPr lang="en-US" sz="2800" b="1" dirty="0">
                <a:solidFill>
                  <a:srgbClr val="000066"/>
                </a:solidFill>
                <a:latin typeface="Arial" charset="0"/>
              </a:rPr>
              <a:t> </a:t>
            </a:r>
          </a:p>
          <a:p>
            <a:pPr marL="342900" indent="-342900">
              <a:spcBef>
                <a:spcPct val="50000"/>
              </a:spcBef>
            </a:pPr>
            <a:r>
              <a:rPr lang="en-US" sz="2800" b="1" dirty="0">
                <a:solidFill>
                  <a:srgbClr val="000066"/>
                </a:solidFill>
                <a:latin typeface="Arial" charset="0"/>
              </a:rPr>
              <a:t>   + </a:t>
            </a:r>
            <a:r>
              <a:rPr lang="en-US" sz="2800" b="1" dirty="0" err="1">
                <a:solidFill>
                  <a:srgbClr val="000066"/>
                </a:solidFill>
                <a:latin typeface="Arial" charset="0"/>
              </a:rPr>
              <a:t>Giúp</a:t>
            </a:r>
            <a:r>
              <a:rPr lang="en-US" sz="2800" b="1" dirty="0">
                <a:solidFill>
                  <a:srgbClr val="000066"/>
                </a:solidFill>
                <a:latin typeface="Arial" charset="0"/>
              </a:rPr>
              <a:t> </a:t>
            </a:r>
            <a:r>
              <a:rPr lang="en-US" sz="2800" b="1" dirty="0" err="1">
                <a:solidFill>
                  <a:srgbClr val="000066"/>
                </a:solidFill>
                <a:latin typeface="Arial" charset="0"/>
              </a:rPr>
              <a:t>đỡ</a:t>
            </a:r>
            <a:r>
              <a:rPr lang="en-US" sz="2800" b="1" dirty="0">
                <a:solidFill>
                  <a:srgbClr val="000066"/>
                </a:solidFill>
                <a:latin typeface="Arial" charset="0"/>
              </a:rPr>
              <a:t> </a:t>
            </a:r>
            <a:r>
              <a:rPr lang="en-US" sz="2800" b="1" dirty="0" err="1">
                <a:solidFill>
                  <a:srgbClr val="000066"/>
                </a:solidFill>
                <a:latin typeface="Arial" charset="0"/>
              </a:rPr>
              <a:t>nhau</a:t>
            </a:r>
            <a:r>
              <a:rPr lang="en-US" sz="2800" b="1" dirty="0">
                <a:solidFill>
                  <a:srgbClr val="000066"/>
                </a:solidFill>
                <a:latin typeface="Arial" charset="0"/>
              </a:rPr>
              <a:t> </a:t>
            </a:r>
            <a:r>
              <a:rPr lang="en-US" sz="2800" b="1" dirty="0" err="1">
                <a:solidFill>
                  <a:srgbClr val="000066"/>
                </a:solidFill>
                <a:latin typeface="Arial" charset="0"/>
              </a:rPr>
              <a:t>trong</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a:t>
            </a:r>
          </a:p>
          <a:p>
            <a:pPr marL="342900" indent="-342900">
              <a:spcBef>
                <a:spcPct val="50000"/>
              </a:spcBef>
            </a:pPr>
            <a:r>
              <a:rPr lang="en-US" sz="2800" b="1" dirty="0">
                <a:solidFill>
                  <a:srgbClr val="000066"/>
                </a:solidFill>
                <a:latin typeface="Arial" charset="0"/>
              </a:rPr>
              <a:t>   + Ý </a:t>
            </a:r>
            <a:r>
              <a:rPr lang="en-US" sz="2800" b="1" dirty="0" err="1">
                <a:solidFill>
                  <a:srgbClr val="000066"/>
                </a:solidFill>
                <a:latin typeface="Arial" charset="0"/>
              </a:rPr>
              <a:t>thức</a:t>
            </a:r>
            <a:r>
              <a:rPr lang="en-US" sz="2800" b="1" dirty="0">
                <a:solidFill>
                  <a:srgbClr val="000066"/>
                </a:solidFill>
                <a:latin typeface="Arial" charset="0"/>
              </a:rPr>
              <a:t> </a:t>
            </a:r>
            <a:r>
              <a:rPr lang="en-US" sz="2800" b="1" dirty="0" err="1">
                <a:solidFill>
                  <a:srgbClr val="000066"/>
                </a:solidFill>
                <a:latin typeface="Arial" charset="0"/>
              </a:rPr>
              <a:t>kỉ</a:t>
            </a:r>
            <a:r>
              <a:rPr lang="en-US" sz="2800" b="1" dirty="0">
                <a:solidFill>
                  <a:srgbClr val="000066"/>
                </a:solidFill>
                <a:latin typeface="Arial" charset="0"/>
              </a:rPr>
              <a:t> </a:t>
            </a:r>
            <a:r>
              <a:rPr lang="en-US" sz="2800" b="1" dirty="0" err="1">
                <a:solidFill>
                  <a:srgbClr val="000066"/>
                </a:solidFill>
                <a:latin typeface="Arial" charset="0"/>
              </a:rPr>
              <a:t>luật</a:t>
            </a:r>
            <a:r>
              <a:rPr lang="en-US" sz="2800" b="1" dirty="0">
                <a:solidFill>
                  <a:srgbClr val="000066"/>
                </a:solidFill>
                <a:latin typeface="Arial" charset="0"/>
              </a:rPr>
              <a:t>. </a:t>
            </a:r>
            <a:r>
              <a:rPr lang="en-US" sz="2800" b="1" dirty="0" err="1">
                <a:solidFill>
                  <a:srgbClr val="000066"/>
                </a:solidFill>
                <a:latin typeface="Arial" charset="0"/>
              </a:rPr>
              <a:t>Kết</a:t>
            </a:r>
            <a:r>
              <a:rPr lang="en-US" sz="2800" b="1" dirty="0">
                <a:solidFill>
                  <a:srgbClr val="000066"/>
                </a:solidFill>
                <a:latin typeface="Arial" charset="0"/>
              </a:rPr>
              <a:t> </a:t>
            </a:r>
            <a:r>
              <a:rPr lang="en-US" sz="2800" b="1" dirty="0" err="1">
                <a:solidFill>
                  <a:srgbClr val="000066"/>
                </a:solidFill>
                <a:latin typeface="Arial" charset="0"/>
              </a:rPr>
              <a:t>quả</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 </a:t>
            </a:r>
            <a:r>
              <a:rPr lang="en-US" sz="2800" b="1" dirty="0" err="1">
                <a:solidFill>
                  <a:srgbClr val="000066"/>
                </a:solidFill>
                <a:latin typeface="Arial" charset="0"/>
              </a:rPr>
              <a:t>tập</a:t>
            </a:r>
            <a:r>
              <a:rPr lang="en-US" sz="2800" b="1" dirty="0">
                <a:solidFill>
                  <a:srgbClr val="000066"/>
                </a:solidFill>
                <a:latin typeface="Arial" charset="0"/>
              </a:rPr>
              <a:t>: </a:t>
            </a:r>
            <a:r>
              <a:rPr lang="en-US" sz="2800" b="1" dirty="0" err="1">
                <a:solidFill>
                  <a:srgbClr val="000066"/>
                </a:solidFill>
                <a:latin typeface="Arial" charset="0"/>
              </a:rPr>
              <a:t>Đạt</a:t>
            </a:r>
            <a:r>
              <a:rPr lang="en-US" sz="2800" b="1" dirty="0">
                <a:solidFill>
                  <a:srgbClr val="000066"/>
                </a:solidFill>
                <a:latin typeface="Arial" charset="0"/>
              </a:rPr>
              <a:t> 5 </a:t>
            </a:r>
            <a:r>
              <a:rPr lang="en-US" sz="2800" b="1" dirty="0" err="1">
                <a:solidFill>
                  <a:srgbClr val="000066"/>
                </a:solidFill>
                <a:latin typeface="Arial" charset="0"/>
              </a:rPr>
              <a:t>điểm</a:t>
            </a:r>
            <a:r>
              <a:rPr lang="en-US" sz="2800" b="1" dirty="0">
                <a:solidFill>
                  <a:srgbClr val="000066"/>
                </a:solidFill>
                <a:latin typeface="Arial" charset="0"/>
              </a:rPr>
              <a:t> 10.</a:t>
            </a:r>
          </a:p>
          <a:p>
            <a:pPr marL="342900" indent="-342900">
              <a:spcBef>
                <a:spcPct val="50000"/>
              </a:spcBef>
            </a:pPr>
            <a:r>
              <a:rPr lang="en-US" sz="2800" b="1" dirty="0">
                <a:solidFill>
                  <a:srgbClr val="000066"/>
                </a:solidFill>
                <a:latin typeface="Arial" charset="0"/>
              </a:rPr>
              <a:t> - </a:t>
            </a:r>
            <a:r>
              <a:rPr lang="en-US" sz="2800" b="1" dirty="0" err="1">
                <a:solidFill>
                  <a:srgbClr val="000066"/>
                </a:solidFill>
                <a:latin typeface="Arial" charset="0"/>
              </a:rPr>
              <a:t>Nhược</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a:t>
            </a:r>
            <a:r>
              <a:rPr lang="en-US" sz="2800" b="1" dirty="0" err="1">
                <a:solidFill>
                  <a:srgbClr val="000066"/>
                </a:solidFill>
                <a:latin typeface="Arial" charset="0"/>
              </a:rPr>
              <a:t>Vẫn</a:t>
            </a:r>
            <a:r>
              <a:rPr lang="en-US" sz="2800" b="1" dirty="0">
                <a:solidFill>
                  <a:srgbClr val="000066"/>
                </a:solidFill>
                <a:latin typeface="Arial" charset="0"/>
              </a:rPr>
              <a:t> </a:t>
            </a:r>
            <a:r>
              <a:rPr lang="en-US" sz="2800" b="1" dirty="0" err="1">
                <a:solidFill>
                  <a:srgbClr val="000066"/>
                </a:solidFill>
                <a:latin typeface="Arial" charset="0"/>
              </a:rPr>
              <a:t>còn</a:t>
            </a:r>
            <a:r>
              <a:rPr lang="en-US" sz="2800" b="1" dirty="0">
                <a:solidFill>
                  <a:srgbClr val="000066"/>
                </a:solidFill>
                <a:latin typeface="Arial" charset="0"/>
              </a:rPr>
              <a:t> </a:t>
            </a:r>
            <a:r>
              <a:rPr lang="en-US" sz="2800" b="1" dirty="0" err="1">
                <a:solidFill>
                  <a:srgbClr val="000066"/>
                </a:solidFill>
                <a:latin typeface="Arial" charset="0"/>
              </a:rPr>
              <a:t>bạn</a:t>
            </a:r>
            <a:r>
              <a:rPr lang="en-US" sz="2800" b="1" dirty="0">
                <a:solidFill>
                  <a:srgbClr val="000066"/>
                </a:solidFill>
                <a:latin typeface="Arial" charset="0"/>
              </a:rPr>
              <a:t> A </a:t>
            </a:r>
            <a:r>
              <a:rPr lang="en-US" sz="2800" b="1" dirty="0" err="1">
                <a:solidFill>
                  <a:srgbClr val="000066"/>
                </a:solidFill>
                <a:latin typeface="Arial" charset="0"/>
              </a:rPr>
              <a:t>bị</a:t>
            </a:r>
            <a:r>
              <a:rPr lang="en-US" sz="2800" b="1" dirty="0">
                <a:solidFill>
                  <a:srgbClr val="000066"/>
                </a:solidFill>
                <a:latin typeface="Arial" charset="0"/>
              </a:rPr>
              <a:t> </a:t>
            </a:r>
            <a:r>
              <a:rPr lang="en-US" sz="2800" b="1" dirty="0" err="1">
                <a:solidFill>
                  <a:srgbClr val="000066"/>
                </a:solidFill>
                <a:latin typeface="Arial" charset="0"/>
              </a:rPr>
              <a:t>cô</a:t>
            </a:r>
            <a:r>
              <a:rPr lang="en-US" sz="2800" b="1" dirty="0">
                <a:solidFill>
                  <a:srgbClr val="000066"/>
                </a:solidFill>
                <a:latin typeface="Arial" charset="0"/>
              </a:rPr>
              <a:t> </a:t>
            </a:r>
            <a:r>
              <a:rPr lang="en-US" sz="2800" b="1" dirty="0" err="1">
                <a:solidFill>
                  <a:srgbClr val="000066"/>
                </a:solidFill>
                <a:latin typeface="Arial" charset="0"/>
              </a:rPr>
              <a:t>nhắc</a:t>
            </a:r>
            <a:r>
              <a:rPr lang="en-US" sz="2800" b="1" dirty="0">
                <a:solidFill>
                  <a:srgbClr val="000066"/>
                </a:solidFill>
                <a:latin typeface="Arial" charset="0"/>
              </a:rPr>
              <a:t> </a:t>
            </a:r>
            <a:r>
              <a:rPr lang="en-US" sz="2800" b="1" dirty="0" err="1">
                <a:solidFill>
                  <a:srgbClr val="000066"/>
                </a:solidFill>
                <a:latin typeface="Arial" charset="0"/>
              </a:rPr>
              <a:t>nhở</a:t>
            </a:r>
            <a:r>
              <a:rPr lang="en-US" sz="2800" b="1" dirty="0">
                <a:solidFill>
                  <a:srgbClr val="000066"/>
                </a:solidFill>
                <a:latin typeface="Arial" charset="0"/>
              </a:rPr>
              <a:t>.</a:t>
            </a:r>
          </a:p>
          <a:p>
            <a:pPr marL="342900" indent="-342900">
              <a:spcBef>
                <a:spcPct val="50000"/>
              </a:spcBef>
            </a:pPr>
            <a:endParaRPr lang="en-US" sz="2800" b="1" dirty="0">
              <a:solidFill>
                <a:srgbClr val="000066"/>
              </a:solidFill>
              <a:latin typeface="Arial" charset="0"/>
            </a:endParaRPr>
          </a:p>
        </p:txBody>
      </p:sp>
      <p:sp>
        <p:nvSpPr>
          <p:cNvPr id="5127" name="Text Box 7"/>
          <p:cNvSpPr txBox="1">
            <a:spLocks noChangeArrowheads="1"/>
          </p:cNvSpPr>
          <p:nvPr/>
        </p:nvSpPr>
        <p:spPr bwMode="auto">
          <a:xfrm>
            <a:off x="0" y="4642723"/>
            <a:ext cx="9433389" cy="1815882"/>
          </a:xfrm>
          <a:prstGeom prst="rect">
            <a:avLst/>
          </a:prstGeom>
          <a:noFill/>
          <a:ln w="9525">
            <a:noFill/>
            <a:miter lim="800000"/>
            <a:headEnd/>
            <a:tailEnd/>
          </a:ln>
        </p:spPr>
        <p:txBody>
          <a:bodyPr wrap="square">
            <a:spAutoFit/>
          </a:bodyPr>
          <a:lstStyle/>
          <a:p>
            <a:r>
              <a:rPr lang="en-US" sz="2800" b="1" dirty="0">
                <a:solidFill>
                  <a:srgbClr val="000066"/>
                </a:solidFill>
                <a:latin typeface="Arial" charset="0"/>
              </a:rPr>
              <a:t>    2. Lao </a:t>
            </a:r>
            <a:r>
              <a:rPr lang="en-US" sz="2800" b="1" dirty="0" err="1">
                <a:solidFill>
                  <a:srgbClr val="000066"/>
                </a:solidFill>
                <a:latin typeface="Arial" charset="0"/>
              </a:rPr>
              <a:t>động</a:t>
            </a:r>
            <a:r>
              <a:rPr lang="en-US" sz="2800" b="1" dirty="0">
                <a:solidFill>
                  <a:srgbClr val="000066"/>
                </a:solidFill>
                <a:latin typeface="Arial" charset="0"/>
              </a:rPr>
              <a:t>:</a:t>
            </a:r>
          </a:p>
          <a:p>
            <a:r>
              <a:rPr lang="en-US" sz="2800" b="1" dirty="0">
                <a:solidFill>
                  <a:srgbClr val="000066"/>
                </a:solidFill>
                <a:latin typeface="Arial" charset="0"/>
              </a:rPr>
              <a:t>     - </a:t>
            </a:r>
            <a:r>
              <a:rPr lang="en-US" sz="2800" b="1" dirty="0" err="1">
                <a:solidFill>
                  <a:srgbClr val="000066"/>
                </a:solidFill>
                <a:latin typeface="Arial" charset="0"/>
              </a:rPr>
              <a:t>Ưu</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 </a:t>
            </a:r>
            <a:r>
              <a:rPr lang="en-US" sz="2800" b="1" dirty="0" err="1">
                <a:solidFill>
                  <a:srgbClr val="000066"/>
                </a:solidFill>
                <a:latin typeface="Arial" charset="0"/>
              </a:rPr>
              <a:t>Trực</a:t>
            </a:r>
            <a:r>
              <a:rPr lang="en-US" sz="2800" b="1" dirty="0">
                <a:solidFill>
                  <a:srgbClr val="000066"/>
                </a:solidFill>
                <a:latin typeface="Arial" charset="0"/>
              </a:rPr>
              <a:t> </a:t>
            </a:r>
            <a:r>
              <a:rPr lang="en-US" sz="2800" b="1" dirty="0" err="1">
                <a:solidFill>
                  <a:srgbClr val="000066"/>
                </a:solidFill>
                <a:latin typeface="Arial" charset="0"/>
              </a:rPr>
              <a:t>nhật</a:t>
            </a:r>
            <a:r>
              <a:rPr lang="en-US" sz="2800" b="1" dirty="0">
                <a:solidFill>
                  <a:srgbClr val="000066"/>
                </a:solidFill>
                <a:latin typeface="Arial" charset="0"/>
              </a:rPr>
              <a:t> </a:t>
            </a:r>
            <a:r>
              <a:rPr lang="en-US" sz="2800" b="1" dirty="0" err="1">
                <a:solidFill>
                  <a:srgbClr val="000066"/>
                </a:solidFill>
                <a:latin typeface="Arial" charset="0"/>
              </a:rPr>
              <a:t>vào</a:t>
            </a:r>
            <a:r>
              <a:rPr lang="en-US" sz="2800" b="1" dirty="0">
                <a:solidFill>
                  <a:srgbClr val="000066"/>
                </a:solidFill>
                <a:latin typeface="Arial" charset="0"/>
              </a:rPr>
              <a:t> </a:t>
            </a:r>
            <a:r>
              <a:rPr lang="en-US" sz="2800" b="1" dirty="0" err="1">
                <a:solidFill>
                  <a:srgbClr val="000066"/>
                </a:solidFill>
                <a:latin typeface="Arial" charset="0"/>
              </a:rPr>
              <a:t>thứ</a:t>
            </a:r>
            <a:r>
              <a:rPr lang="en-US" sz="2800" b="1" dirty="0">
                <a:solidFill>
                  <a:srgbClr val="000066"/>
                </a:solidFill>
                <a:latin typeface="Arial" charset="0"/>
              </a:rPr>
              <a:t> 2,3.</a:t>
            </a:r>
            <a:endParaRPr lang="en-US" sz="2800" dirty="0">
              <a:latin typeface="Arial" charset="0"/>
            </a:endParaRPr>
          </a:p>
          <a:p>
            <a:r>
              <a:rPr lang="en-US" sz="2800" dirty="0">
                <a:latin typeface="Arial" charset="0"/>
              </a:rPr>
              <a:t>     </a:t>
            </a:r>
            <a:r>
              <a:rPr lang="en-US" sz="2800" b="1" dirty="0">
                <a:solidFill>
                  <a:srgbClr val="000066"/>
                </a:solidFill>
                <a:latin typeface="Arial" charset="0"/>
              </a:rPr>
              <a:t>+ </a:t>
            </a:r>
            <a:r>
              <a:rPr lang="en-US" sz="2800" b="1" dirty="0" err="1">
                <a:solidFill>
                  <a:srgbClr val="000066"/>
                </a:solidFill>
                <a:latin typeface="Arial" charset="0"/>
              </a:rPr>
              <a:t>Nhặt</a:t>
            </a:r>
            <a:r>
              <a:rPr lang="en-US" sz="2800" b="1" dirty="0">
                <a:solidFill>
                  <a:srgbClr val="000066"/>
                </a:solidFill>
                <a:latin typeface="Arial" charset="0"/>
              </a:rPr>
              <a:t> </a:t>
            </a:r>
            <a:r>
              <a:rPr lang="en-US" sz="2800" b="1" dirty="0" err="1">
                <a:solidFill>
                  <a:srgbClr val="000066"/>
                </a:solidFill>
                <a:latin typeface="Arial" charset="0"/>
              </a:rPr>
              <a:t>rác</a:t>
            </a:r>
            <a:r>
              <a:rPr lang="en-US" sz="2800" b="1" dirty="0">
                <a:solidFill>
                  <a:srgbClr val="000066"/>
                </a:solidFill>
                <a:latin typeface="Arial" charset="0"/>
              </a:rPr>
              <a:t> </a:t>
            </a:r>
            <a:r>
              <a:rPr lang="en-US" sz="2800" b="1" dirty="0" err="1">
                <a:solidFill>
                  <a:srgbClr val="000066"/>
                </a:solidFill>
                <a:latin typeface="Arial" charset="0"/>
              </a:rPr>
              <a:t>cuối</a:t>
            </a:r>
            <a:r>
              <a:rPr lang="en-US" sz="2800" b="1" dirty="0">
                <a:solidFill>
                  <a:srgbClr val="000066"/>
                </a:solidFill>
                <a:latin typeface="Arial" charset="0"/>
              </a:rPr>
              <a:t> </a:t>
            </a:r>
            <a:r>
              <a:rPr lang="en-US" sz="2800" b="1" dirty="0" err="1">
                <a:solidFill>
                  <a:srgbClr val="000066"/>
                </a:solidFill>
                <a:latin typeface="Arial" charset="0"/>
              </a:rPr>
              <a:t>mỗi</a:t>
            </a:r>
            <a:r>
              <a:rPr lang="en-US" sz="2800" b="1" dirty="0">
                <a:solidFill>
                  <a:srgbClr val="000066"/>
                </a:solidFill>
                <a:latin typeface="Arial" charset="0"/>
              </a:rPr>
              <a:t> </a:t>
            </a:r>
            <a:r>
              <a:rPr lang="en-US" sz="2800" b="1" dirty="0" err="1">
                <a:solidFill>
                  <a:srgbClr val="000066"/>
                </a:solidFill>
                <a:latin typeface="Arial" charset="0"/>
              </a:rPr>
              <a:t>buổi</a:t>
            </a:r>
            <a:r>
              <a:rPr lang="en-US" sz="2800" b="1" dirty="0">
                <a:solidFill>
                  <a:srgbClr val="000066"/>
                </a:solidFill>
                <a:latin typeface="Arial" charset="0"/>
              </a:rPr>
              <a:t> </a:t>
            </a:r>
            <a:r>
              <a:rPr lang="en-US" sz="2800" b="1" dirty="0" err="1">
                <a:solidFill>
                  <a:srgbClr val="000066"/>
                </a:solidFill>
                <a:latin typeface="Arial" charset="0"/>
              </a:rPr>
              <a:t>học</a:t>
            </a:r>
            <a:r>
              <a:rPr lang="en-US" sz="2800" b="1" dirty="0">
                <a:solidFill>
                  <a:srgbClr val="000066"/>
                </a:solidFill>
                <a:latin typeface="Arial" charset="0"/>
              </a:rPr>
              <a:t>.</a:t>
            </a:r>
          </a:p>
          <a:p>
            <a:r>
              <a:rPr lang="en-US" sz="2800" b="1" dirty="0">
                <a:solidFill>
                  <a:srgbClr val="000066"/>
                </a:solidFill>
                <a:latin typeface="Arial" charset="0"/>
              </a:rPr>
              <a:t>     -</a:t>
            </a:r>
            <a:r>
              <a:rPr lang="en-US" sz="2800" b="1" dirty="0" err="1">
                <a:solidFill>
                  <a:srgbClr val="000066"/>
                </a:solidFill>
                <a:latin typeface="Arial" charset="0"/>
              </a:rPr>
              <a:t>Nhược</a:t>
            </a:r>
            <a:r>
              <a:rPr lang="en-US" sz="2800" b="1" dirty="0">
                <a:solidFill>
                  <a:srgbClr val="000066"/>
                </a:solidFill>
                <a:latin typeface="Arial" charset="0"/>
              </a:rPr>
              <a:t> </a:t>
            </a:r>
            <a:r>
              <a:rPr lang="en-US" sz="2800" b="1" dirty="0" err="1">
                <a:solidFill>
                  <a:srgbClr val="000066"/>
                </a:solidFill>
                <a:latin typeface="Arial" charset="0"/>
              </a:rPr>
              <a:t>điểm</a:t>
            </a:r>
            <a:r>
              <a:rPr lang="en-US" sz="2800" b="1" dirty="0">
                <a:solidFill>
                  <a:srgbClr val="000066"/>
                </a:solidFill>
                <a:latin typeface="Arial" charset="0"/>
              </a:rPr>
              <a:t>: </a:t>
            </a:r>
            <a:r>
              <a:rPr lang="en-US" sz="2800" b="1" dirty="0" err="1">
                <a:solidFill>
                  <a:srgbClr val="000066"/>
                </a:solidFill>
                <a:latin typeface="Arial" charset="0"/>
              </a:rPr>
              <a:t>Vẫn</a:t>
            </a:r>
            <a:r>
              <a:rPr lang="en-US" sz="2800" b="1" dirty="0">
                <a:solidFill>
                  <a:srgbClr val="000066"/>
                </a:solidFill>
                <a:latin typeface="Arial" charset="0"/>
              </a:rPr>
              <a:t> </a:t>
            </a:r>
            <a:r>
              <a:rPr lang="en-US" sz="2800" b="1" dirty="0" err="1">
                <a:solidFill>
                  <a:srgbClr val="000066"/>
                </a:solidFill>
                <a:latin typeface="Arial" charset="0"/>
              </a:rPr>
              <a:t>còn</a:t>
            </a:r>
            <a:r>
              <a:rPr lang="en-US" sz="2800" b="1" dirty="0">
                <a:solidFill>
                  <a:srgbClr val="000066"/>
                </a:solidFill>
                <a:latin typeface="Arial" charset="0"/>
              </a:rPr>
              <a:t> </a:t>
            </a:r>
            <a:r>
              <a:rPr lang="en-US" sz="2800" b="1" dirty="0" err="1">
                <a:solidFill>
                  <a:srgbClr val="000066"/>
                </a:solidFill>
                <a:latin typeface="Arial" charset="0"/>
              </a:rPr>
              <a:t>một</a:t>
            </a:r>
            <a:r>
              <a:rPr lang="en-US" sz="2800" b="1" dirty="0">
                <a:solidFill>
                  <a:srgbClr val="000066"/>
                </a:solidFill>
                <a:latin typeface="Arial" charset="0"/>
              </a:rPr>
              <a:t> </a:t>
            </a:r>
            <a:r>
              <a:rPr lang="en-US" sz="2800" b="1" dirty="0" err="1">
                <a:solidFill>
                  <a:srgbClr val="000066"/>
                </a:solidFill>
                <a:latin typeface="Arial" charset="0"/>
              </a:rPr>
              <a:t>số</a:t>
            </a:r>
            <a:r>
              <a:rPr lang="en-US" sz="2800" b="1" dirty="0">
                <a:solidFill>
                  <a:srgbClr val="000066"/>
                </a:solidFill>
                <a:latin typeface="Arial" charset="0"/>
              </a:rPr>
              <a:t> </a:t>
            </a:r>
            <a:r>
              <a:rPr lang="en-US" sz="2800" b="1" dirty="0" err="1">
                <a:solidFill>
                  <a:srgbClr val="000066"/>
                </a:solidFill>
                <a:latin typeface="Arial" charset="0"/>
              </a:rPr>
              <a:t>bạn</a:t>
            </a:r>
            <a:r>
              <a:rPr lang="en-US" sz="2800" b="1" dirty="0">
                <a:solidFill>
                  <a:srgbClr val="000066"/>
                </a:solidFill>
                <a:latin typeface="Arial" charset="0"/>
              </a:rPr>
              <a:t> </a:t>
            </a:r>
            <a:r>
              <a:rPr lang="en-US" sz="2800" b="1" dirty="0" err="1">
                <a:solidFill>
                  <a:srgbClr val="000066"/>
                </a:solidFill>
                <a:latin typeface="Arial" charset="0"/>
              </a:rPr>
              <a:t>vứt</a:t>
            </a:r>
            <a:r>
              <a:rPr lang="en-US" sz="2800" b="1" dirty="0">
                <a:solidFill>
                  <a:srgbClr val="000066"/>
                </a:solidFill>
                <a:latin typeface="Arial" charset="0"/>
              </a:rPr>
              <a:t> </a:t>
            </a:r>
            <a:r>
              <a:rPr lang="en-US" sz="2800" b="1" dirty="0" err="1">
                <a:solidFill>
                  <a:srgbClr val="000066"/>
                </a:solidFill>
                <a:latin typeface="Arial" charset="0"/>
              </a:rPr>
              <a:t>rác</a:t>
            </a:r>
            <a:r>
              <a:rPr lang="en-US" sz="2800" b="1" dirty="0">
                <a:solidFill>
                  <a:srgbClr val="000066"/>
                </a:solidFill>
                <a:latin typeface="Arial" charset="0"/>
              </a:rPr>
              <a:t> </a:t>
            </a:r>
            <a:r>
              <a:rPr lang="en-US" sz="2800" b="1" dirty="0" err="1">
                <a:solidFill>
                  <a:srgbClr val="000066"/>
                </a:solidFill>
                <a:latin typeface="Arial" charset="0"/>
              </a:rPr>
              <a:t>bừa</a:t>
            </a:r>
            <a:r>
              <a:rPr lang="en-US" sz="2800" b="1" dirty="0">
                <a:solidFill>
                  <a:srgbClr val="000066"/>
                </a:solidFill>
                <a:latin typeface="Arial" charset="0"/>
              </a:rPr>
              <a:t> </a:t>
            </a:r>
            <a:r>
              <a:rPr lang="en-US" sz="2800" b="1" dirty="0" err="1">
                <a:solidFill>
                  <a:srgbClr val="000066"/>
                </a:solidFill>
                <a:latin typeface="Arial" charset="0"/>
              </a:rPr>
              <a:t>bãi</a:t>
            </a:r>
            <a:r>
              <a:rPr lang="en-US" sz="2800" b="1" dirty="0">
                <a:solidFill>
                  <a:srgbClr val="000066"/>
                </a:solidFill>
                <a:latin typeface="Arial" charset="0"/>
              </a:rPr>
              <a:t>.           </a:t>
            </a:r>
          </a:p>
        </p:txBody>
      </p:sp>
      <p:sp>
        <p:nvSpPr>
          <p:cNvPr id="8198" name="Text Box 8"/>
          <p:cNvSpPr txBox="1">
            <a:spLocks noChangeArrowheads="1"/>
          </p:cNvSpPr>
          <p:nvPr/>
        </p:nvSpPr>
        <p:spPr bwMode="auto">
          <a:xfrm>
            <a:off x="3200400" y="0"/>
            <a:ext cx="3429000" cy="584200"/>
          </a:xfrm>
          <a:prstGeom prst="rect">
            <a:avLst/>
          </a:prstGeom>
          <a:noFill/>
          <a:ln w="9525">
            <a:noFill/>
            <a:miter lim="800000"/>
            <a:headEnd/>
            <a:tailEnd/>
          </a:ln>
        </p:spPr>
        <p:txBody>
          <a:bodyPr>
            <a:spAutoFit/>
          </a:bodyPr>
          <a:lstStyle/>
          <a:p>
            <a:pPr>
              <a:spcBef>
                <a:spcPct val="50000"/>
              </a:spcBef>
            </a:pPr>
            <a:r>
              <a:rPr lang="en-US" sz="3200" dirty="0" err="1">
                <a:latin typeface="Arial" charset="0"/>
              </a:rPr>
              <a:t>Tập</a:t>
            </a:r>
            <a:r>
              <a:rPr lang="en-US" sz="3200" dirty="0">
                <a:latin typeface="Arial" charset="0"/>
              </a:rPr>
              <a:t> </a:t>
            </a:r>
            <a:r>
              <a:rPr lang="en-US" sz="3200" dirty="0" err="1">
                <a:latin typeface="Arial" charset="0"/>
              </a:rPr>
              <a:t>làm</a:t>
            </a:r>
            <a:r>
              <a:rPr lang="en-US" sz="3200" dirty="0">
                <a:latin typeface="Arial" charset="0"/>
              </a:rPr>
              <a:t> </a:t>
            </a:r>
            <a:r>
              <a:rPr lang="en-US" sz="3200" dirty="0" err="1">
                <a:latin typeface="Arial" charset="0"/>
              </a:rPr>
              <a:t>văn</a:t>
            </a:r>
            <a:endParaRPr lang="en-US" sz="3200" dirty="0">
              <a:latin typeface="Arial" charset="0"/>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 calcmode="lin" valueType="num">
                                      <p:cBhvr additive="base">
                                        <p:cTn id="7" dur="500" fill="hold"/>
                                        <p:tgtEl>
                                          <p:spTgt spid="51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5">
                                            <p:txEl>
                                              <p:pRg st="1" end="1"/>
                                            </p:txEl>
                                          </p:spTgt>
                                        </p:tgtEl>
                                        <p:attrNameLst>
                                          <p:attrName>style.visibility</p:attrName>
                                        </p:attrNameLst>
                                      </p:cBhvr>
                                      <p:to>
                                        <p:strVal val="visible"/>
                                      </p:to>
                                    </p:set>
                                    <p:anim calcmode="lin" valueType="num">
                                      <p:cBhvr additive="base">
                                        <p:cTn id="13" dur="500" fill="hold"/>
                                        <p:tgtEl>
                                          <p:spTgt spid="512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5">
                                            <p:txEl>
                                              <p:pRg st="1" end="1"/>
                                            </p:txEl>
                                          </p:spTgt>
                                        </p:tgtEl>
                                        <p:attrNameLst>
                                          <p:attrName>ppt_y</p:attrName>
                                        </p:attrNameLst>
                                      </p:cBhvr>
                                      <p:tavLst>
                                        <p:tav tm="0">
                                          <p:val>
                                            <p:strVal val="1+#ppt_h/2"/>
                                          </p:val>
                                        </p:tav>
                                        <p:tav tm="100000">
                                          <p:val>
                                            <p:strVal val="#ppt_y"/>
                                          </p:val>
                                        </p:tav>
                                      </p:tavLst>
                                    </p:anim>
                                  </p:childTnLst>
                                </p:cTn>
                              </p:par>
                            </p:childTnLst>
                          </p:cTn>
                        </p:par>
                        <p:par>
                          <p:cTn id="15" fill="hold" nodeType="afterGroup">
                            <p:stCondLst>
                              <p:cond delay="500"/>
                            </p:stCondLst>
                            <p:childTnLst>
                              <p:par>
                                <p:cTn id="16" presetID="2" presetClass="entr" presetSubtype="4" fill="hold" nodeType="afterEffect">
                                  <p:stCondLst>
                                    <p:cond delay="0"/>
                                  </p:stCondLst>
                                  <p:childTnLst>
                                    <p:set>
                                      <p:cBhvr>
                                        <p:cTn id="17" dur="1" fill="hold">
                                          <p:stCondLst>
                                            <p:cond delay="0"/>
                                          </p:stCondLst>
                                        </p:cTn>
                                        <p:tgtEl>
                                          <p:spTgt spid="5127">
                                            <p:txEl>
                                              <p:pRg st="0" end="0"/>
                                            </p:txEl>
                                          </p:spTgt>
                                        </p:tgtEl>
                                        <p:attrNameLst>
                                          <p:attrName>style.visibility</p:attrName>
                                        </p:attrNameLst>
                                      </p:cBhvr>
                                      <p:to>
                                        <p:strVal val="visible"/>
                                      </p:to>
                                    </p:set>
                                    <p:anim calcmode="lin" valueType="num">
                                      <p:cBhvr additive="base">
                                        <p:cTn id="18" dur="500" fill="hold"/>
                                        <p:tgtEl>
                                          <p:spTgt spid="512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1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8" presetClass="entr" presetSubtype="12" fill="hold" nodeType="clickEffect">
                                  <p:stCondLst>
                                    <p:cond delay="0"/>
                                  </p:stCondLst>
                                  <p:childTnLst>
                                    <p:set>
                                      <p:cBhvr>
                                        <p:cTn id="23" dur="1" fill="hold">
                                          <p:stCondLst>
                                            <p:cond delay="0"/>
                                          </p:stCondLst>
                                        </p:cTn>
                                        <p:tgtEl>
                                          <p:spTgt spid="5125">
                                            <p:txEl>
                                              <p:pRg st="2" end="2"/>
                                            </p:txEl>
                                          </p:spTgt>
                                        </p:tgtEl>
                                        <p:attrNameLst>
                                          <p:attrName>style.visibility</p:attrName>
                                        </p:attrNameLst>
                                      </p:cBhvr>
                                      <p:to>
                                        <p:strVal val="visible"/>
                                      </p:to>
                                    </p:set>
                                    <p:animEffect transition="in" filter="strips(downLeft)">
                                      <p:cBhvr>
                                        <p:cTn id="24" dur="500"/>
                                        <p:tgtEl>
                                          <p:spTgt spid="5125">
                                            <p:txEl>
                                              <p:pRg st="2" end="2"/>
                                            </p:txEl>
                                          </p:spTgt>
                                        </p:tgtEl>
                                      </p:cBhvr>
                                    </p:animEffect>
                                  </p:childTnLst>
                                </p:cTn>
                              </p:par>
                              <p:par>
                                <p:cTn id="25" presetID="18" presetClass="entr" presetSubtype="12" fill="hold" nodeType="withEffect">
                                  <p:stCondLst>
                                    <p:cond delay="0"/>
                                  </p:stCondLst>
                                  <p:childTnLst>
                                    <p:set>
                                      <p:cBhvr>
                                        <p:cTn id="26" dur="1" fill="hold">
                                          <p:stCondLst>
                                            <p:cond delay="0"/>
                                          </p:stCondLst>
                                        </p:cTn>
                                        <p:tgtEl>
                                          <p:spTgt spid="5125">
                                            <p:txEl>
                                              <p:pRg st="3" end="3"/>
                                            </p:txEl>
                                          </p:spTgt>
                                        </p:tgtEl>
                                        <p:attrNameLst>
                                          <p:attrName>style.visibility</p:attrName>
                                        </p:attrNameLst>
                                      </p:cBhvr>
                                      <p:to>
                                        <p:strVal val="visible"/>
                                      </p:to>
                                    </p:set>
                                    <p:animEffect transition="in" filter="strips(downLeft)">
                                      <p:cBhvr>
                                        <p:cTn id="27" dur="500"/>
                                        <p:tgtEl>
                                          <p:spTgt spid="5125">
                                            <p:txEl>
                                              <p:pRg st="3" end="3"/>
                                            </p:txEl>
                                          </p:spTgt>
                                        </p:tgtEl>
                                      </p:cBhvr>
                                    </p:animEffect>
                                  </p:childTnLst>
                                </p:cTn>
                              </p:par>
                              <p:par>
                                <p:cTn id="28" presetID="18" presetClass="entr" presetSubtype="12" fill="hold" nodeType="withEffect">
                                  <p:stCondLst>
                                    <p:cond delay="0"/>
                                  </p:stCondLst>
                                  <p:childTnLst>
                                    <p:set>
                                      <p:cBhvr>
                                        <p:cTn id="29" dur="1" fill="hold">
                                          <p:stCondLst>
                                            <p:cond delay="0"/>
                                          </p:stCondLst>
                                        </p:cTn>
                                        <p:tgtEl>
                                          <p:spTgt spid="5125">
                                            <p:txEl>
                                              <p:pRg st="4" end="4"/>
                                            </p:txEl>
                                          </p:spTgt>
                                        </p:tgtEl>
                                        <p:attrNameLst>
                                          <p:attrName>style.visibility</p:attrName>
                                        </p:attrNameLst>
                                      </p:cBhvr>
                                      <p:to>
                                        <p:strVal val="visible"/>
                                      </p:to>
                                    </p:set>
                                    <p:animEffect transition="in" filter="strips(downLeft)">
                                      <p:cBhvr>
                                        <p:cTn id="30" dur="500"/>
                                        <p:tgtEl>
                                          <p:spTgt spid="5125">
                                            <p:txEl>
                                              <p:pRg st="4" end="4"/>
                                            </p:txEl>
                                          </p:spTgt>
                                        </p:tgtEl>
                                      </p:cBhvr>
                                    </p:animEffect>
                                  </p:childTnLst>
                                </p:cTn>
                              </p:par>
                              <p:par>
                                <p:cTn id="31" presetID="18" presetClass="entr" presetSubtype="12" fill="hold" nodeType="withEffect">
                                  <p:stCondLst>
                                    <p:cond delay="0"/>
                                  </p:stCondLst>
                                  <p:childTnLst>
                                    <p:set>
                                      <p:cBhvr>
                                        <p:cTn id="32" dur="1" fill="hold">
                                          <p:stCondLst>
                                            <p:cond delay="0"/>
                                          </p:stCondLst>
                                        </p:cTn>
                                        <p:tgtEl>
                                          <p:spTgt spid="5125">
                                            <p:txEl>
                                              <p:pRg st="5" end="5"/>
                                            </p:txEl>
                                          </p:spTgt>
                                        </p:tgtEl>
                                        <p:attrNameLst>
                                          <p:attrName>style.visibility</p:attrName>
                                        </p:attrNameLst>
                                      </p:cBhvr>
                                      <p:to>
                                        <p:strVal val="visible"/>
                                      </p:to>
                                    </p:set>
                                    <p:animEffect transition="in" filter="strips(downLeft)">
                                      <p:cBhvr>
                                        <p:cTn id="33" dur="500"/>
                                        <p:tgtEl>
                                          <p:spTgt spid="512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8" presetClass="entr" presetSubtype="12" fill="hold" nodeType="clickEffect">
                                  <p:stCondLst>
                                    <p:cond delay="0"/>
                                  </p:stCondLst>
                                  <p:childTnLst>
                                    <p:set>
                                      <p:cBhvr>
                                        <p:cTn id="37" dur="1" fill="hold">
                                          <p:stCondLst>
                                            <p:cond delay="0"/>
                                          </p:stCondLst>
                                        </p:cTn>
                                        <p:tgtEl>
                                          <p:spTgt spid="5127">
                                            <p:txEl>
                                              <p:pRg st="1" end="1"/>
                                            </p:txEl>
                                          </p:spTgt>
                                        </p:tgtEl>
                                        <p:attrNameLst>
                                          <p:attrName>style.visibility</p:attrName>
                                        </p:attrNameLst>
                                      </p:cBhvr>
                                      <p:to>
                                        <p:strVal val="visible"/>
                                      </p:to>
                                    </p:set>
                                    <p:animEffect transition="in" filter="strips(downLeft)">
                                      <p:cBhvr>
                                        <p:cTn id="38" dur="500"/>
                                        <p:tgtEl>
                                          <p:spTgt spid="5127">
                                            <p:txEl>
                                              <p:pRg st="1" end="1"/>
                                            </p:txEl>
                                          </p:spTgt>
                                        </p:tgtEl>
                                      </p:cBhvr>
                                    </p:animEffect>
                                  </p:childTnLst>
                                </p:cTn>
                              </p:par>
                              <p:par>
                                <p:cTn id="39" presetID="18" presetClass="entr" presetSubtype="12" fill="hold" nodeType="withEffect">
                                  <p:stCondLst>
                                    <p:cond delay="0"/>
                                  </p:stCondLst>
                                  <p:childTnLst>
                                    <p:set>
                                      <p:cBhvr>
                                        <p:cTn id="40" dur="1" fill="hold">
                                          <p:stCondLst>
                                            <p:cond delay="0"/>
                                          </p:stCondLst>
                                        </p:cTn>
                                        <p:tgtEl>
                                          <p:spTgt spid="5127">
                                            <p:txEl>
                                              <p:pRg st="2" end="2"/>
                                            </p:txEl>
                                          </p:spTgt>
                                        </p:tgtEl>
                                        <p:attrNameLst>
                                          <p:attrName>style.visibility</p:attrName>
                                        </p:attrNameLst>
                                      </p:cBhvr>
                                      <p:to>
                                        <p:strVal val="visible"/>
                                      </p:to>
                                    </p:set>
                                    <p:animEffect transition="in" filter="strips(downLeft)">
                                      <p:cBhvr>
                                        <p:cTn id="41" dur="500"/>
                                        <p:tgtEl>
                                          <p:spTgt spid="5127">
                                            <p:txEl>
                                              <p:pRg st="2" end="2"/>
                                            </p:txEl>
                                          </p:spTgt>
                                        </p:tgtEl>
                                      </p:cBhvr>
                                    </p:animEffect>
                                  </p:childTnLst>
                                </p:cTn>
                              </p:par>
                              <p:par>
                                <p:cTn id="42" presetID="18" presetClass="entr" presetSubtype="12" fill="hold" nodeType="withEffect">
                                  <p:stCondLst>
                                    <p:cond delay="0"/>
                                  </p:stCondLst>
                                  <p:childTnLst>
                                    <p:set>
                                      <p:cBhvr>
                                        <p:cTn id="43" dur="1" fill="hold">
                                          <p:stCondLst>
                                            <p:cond delay="0"/>
                                          </p:stCondLst>
                                        </p:cTn>
                                        <p:tgtEl>
                                          <p:spTgt spid="5127">
                                            <p:txEl>
                                              <p:pRg st="3" end="3"/>
                                            </p:txEl>
                                          </p:spTgt>
                                        </p:tgtEl>
                                        <p:attrNameLst>
                                          <p:attrName>style.visibility</p:attrName>
                                        </p:attrNameLst>
                                      </p:cBhvr>
                                      <p:to>
                                        <p:strVal val="visible"/>
                                      </p:to>
                                    </p:set>
                                    <p:animEffect transition="in" filter="strips(downLeft)">
                                      <p:cBhvr>
                                        <p:cTn id="44" dur="500"/>
                                        <p:tgtEl>
                                          <p:spTgt spid="51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id="{7F242FDF-582D-44AC-B24F-E0E59DD6CD0F}"/>
              </a:ext>
            </a:extLst>
          </p:cNvPr>
          <p:cNvSpPr txBox="1">
            <a:spLocks noChangeArrowheads="1"/>
          </p:cNvSpPr>
          <p:nvPr/>
        </p:nvSpPr>
        <p:spPr bwMode="auto">
          <a:xfrm>
            <a:off x="130996" y="5031"/>
            <a:ext cx="8839200" cy="2289175"/>
          </a:xfrm>
          <a:prstGeom prst="rect">
            <a:avLst/>
          </a:prstGeom>
          <a:noFill/>
          <a:ln w="9525">
            <a:noFill/>
            <a:miter lim="800000"/>
            <a:headEnd/>
            <a:tailEnd/>
          </a:ln>
          <a:effectLst/>
        </p:spPr>
        <p:txBody>
          <a:bodyPr wrap="square">
            <a:spAutoFit/>
          </a:bodyPr>
          <a:lstStyle/>
          <a:p>
            <a:pPr eaLnBrk="1" hangingPunct="1">
              <a:spcBef>
                <a:spcPct val="50000"/>
              </a:spcBef>
              <a:defRPr/>
            </a:pP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1. </a:t>
            </a:r>
            <a:r>
              <a:rPr lang="en-US" sz="3600" b="1" dirty="0" err="1">
                <a:solidFill>
                  <a:srgbClr val="0000FF"/>
                </a:solidFill>
                <a:effectLst>
                  <a:outerShdw blurRad="38100" dist="38100" dir="2700000" algn="tl">
                    <a:srgbClr val="000000"/>
                  </a:outerShdw>
                </a:effectLst>
                <a:latin typeface="Arial"/>
              </a:rPr>
              <a:t>Dựa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vào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đọc</a:t>
            </a:r>
            <a:r>
              <a:rPr lang="en-US" sz="3600" b="1" dirty="0">
                <a:solidFill>
                  <a:srgbClr val="0000FF"/>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Báo</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cáo</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kết</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quả</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tháng</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thi</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đua</a:t>
            </a:r>
            <a:r>
              <a:rPr lang="en-US" sz="3600" b="1" i="1" dirty="0">
                <a:solidFill>
                  <a:srgbClr val="FF0000"/>
                </a:solidFill>
                <a:effectLst>
                  <a:outerShdw blurRad="38100" dist="38100" dir="2700000" algn="tl">
                    <a:srgbClr val="000000"/>
                  </a:outerShdw>
                </a:effectLst>
                <a:latin typeface="Arial"/>
              </a:rPr>
              <a:t> “ </a:t>
            </a:r>
            <a:r>
              <a:rPr lang="en-US" sz="3600" b="1" i="1" dirty="0" err="1">
                <a:solidFill>
                  <a:srgbClr val="FF0000"/>
                </a:solidFill>
                <a:effectLst>
                  <a:outerShdw blurRad="38100" dist="38100" dir="2700000" algn="tl">
                    <a:srgbClr val="000000"/>
                  </a:outerShdw>
                </a:effectLst>
                <a:latin typeface="Arial"/>
              </a:rPr>
              <a:t>Noi</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gương</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chú</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bộ</a:t>
            </a:r>
            <a:r>
              <a:rPr lang="en-US" sz="3600" b="1" i="1" dirty="0">
                <a:solidFill>
                  <a:srgbClr val="FF0000"/>
                </a:solidFill>
                <a:effectLst>
                  <a:outerShdw blurRad="38100" dist="38100" dir="2700000" algn="tl">
                    <a:srgbClr val="000000"/>
                  </a:outerShdw>
                </a:effectLst>
                <a:latin typeface="Arial"/>
              </a:rPr>
              <a:t> </a:t>
            </a:r>
            <a:r>
              <a:rPr lang="en-US" sz="3600" b="1" i="1" dirty="0" err="1">
                <a:solidFill>
                  <a:srgbClr val="FF0000"/>
                </a:solidFill>
                <a:effectLst>
                  <a:outerShdw blurRad="38100" dist="38100" dir="2700000" algn="tl">
                    <a:srgbClr val="000000"/>
                  </a:outerShdw>
                </a:effectLst>
                <a:latin typeface="Arial"/>
              </a:rPr>
              <a:t>đội</a:t>
            </a:r>
            <a:r>
              <a:rPr lang="en-US" sz="3600" b="1" i="1" dirty="0">
                <a:solidFill>
                  <a:srgbClr val="FF0000"/>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hãy</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kết</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quả</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học</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lao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động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của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tổ</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em</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trong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tuần</a:t>
            </a:r>
            <a:r>
              <a:rPr lang="en-US" sz="3600" b="1" dirty="0">
                <a:solidFill>
                  <a:srgbClr val="0000FF"/>
                </a:solidFill>
                <a:effectLst>
                  <a:outerShdw blurRad="38100" dist="38100" dir="2700000" algn="tl">
                    <a:srgbClr val="000000"/>
                  </a:outerShdw>
                </a:effectLst>
                <a:latin typeface="Arial"/>
              </a:rPr>
              <a:t> qua.</a:t>
            </a:r>
          </a:p>
        </p:txBody>
      </p:sp>
      <p:sp>
        <p:nvSpPr>
          <p:cNvPr id="5" name="Rectangle 4">
            <a:extLst>
              <a:ext uri="{FF2B5EF4-FFF2-40B4-BE49-F238E27FC236}">
                <a16:creationId xmlns:a16="http://schemas.microsoft.com/office/drawing/2014/main" id="{5C0B9679-7197-4E3A-A751-CA090FB18589}"/>
              </a:ext>
            </a:extLst>
          </p:cNvPr>
          <p:cNvSpPr/>
          <p:nvPr/>
        </p:nvSpPr>
        <p:spPr>
          <a:xfrm>
            <a:off x="100178" y="3321319"/>
            <a:ext cx="422423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r>
              <a:rPr lang="en-US" sz="54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Thảo</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r>
              <a:rPr lang="en-US" sz="5400" b="1" dirty="0" err="1">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luận</a:t>
            </a:r>
            <a:r>
              <a:rPr lang="en-US"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p>
        </p:txBody>
      </p:sp>
      <p:sp>
        <p:nvSpPr>
          <p:cNvPr id="8" name="TextBox 7">
            <a:extLst>
              <a:ext uri="{FF2B5EF4-FFF2-40B4-BE49-F238E27FC236}">
                <a16:creationId xmlns:a16="http://schemas.microsoft.com/office/drawing/2014/main" id="{4BBBAD99-4905-40A2-9C16-BF168A0C3E48}"/>
              </a:ext>
            </a:extLst>
          </p:cNvPr>
          <p:cNvSpPr txBox="1"/>
          <p:nvPr/>
        </p:nvSpPr>
        <p:spPr>
          <a:xfrm flipH="1">
            <a:off x="5257800" y="2746375"/>
            <a:ext cx="3230881" cy="1569660"/>
          </a:xfrm>
          <a:prstGeom prst="rect">
            <a:avLst/>
          </a:prstGeom>
          <a:noFill/>
        </p:spPr>
        <p:txBody>
          <a:bodyPr wrap="square" rtlCol="0">
            <a:spAutoFit/>
          </a:bodyPr>
          <a:lstStyle/>
          <a:p>
            <a:pPr algn="ctr"/>
            <a:r>
              <a:rPr lang="en-US" sz="4800" dirty="0" err="1"/>
              <a:t>Thời</a:t>
            </a:r>
            <a:r>
              <a:rPr lang="en-US" sz="4800" dirty="0"/>
              <a:t> </a:t>
            </a:r>
            <a:r>
              <a:rPr lang="en-US" sz="4800" dirty="0" err="1"/>
              <a:t>gian</a:t>
            </a:r>
            <a:r>
              <a:rPr lang="en-US" sz="4800" dirty="0"/>
              <a:t> </a:t>
            </a:r>
          </a:p>
          <a:p>
            <a:pPr algn="ctr"/>
            <a:r>
              <a:rPr lang="en-US" sz="4800" dirty="0"/>
              <a:t>5 </a:t>
            </a:r>
            <a:r>
              <a:rPr lang="en-US" sz="4800" dirty="0" err="1"/>
              <a:t>phút</a:t>
            </a:r>
            <a:endParaRPr lang="en-US" sz="4800" dirty="0"/>
          </a:p>
        </p:txBody>
      </p:sp>
      <p:sp>
        <p:nvSpPr>
          <p:cNvPr id="27" name="AutoShape 3">
            <a:extLst>
              <a:ext uri="{FF2B5EF4-FFF2-40B4-BE49-F238E27FC236}">
                <a16:creationId xmlns:a16="http://schemas.microsoft.com/office/drawing/2014/main" id="{55F05657-CA96-4FD8-91FB-DE3DA52FB9C1}"/>
              </a:ext>
            </a:extLst>
          </p:cNvPr>
          <p:cNvSpPr>
            <a:spLocks noChangeAspect="1" noChangeArrowheads="1" noTextEdit="1"/>
          </p:cNvSpPr>
          <p:nvPr/>
        </p:nvSpPr>
        <p:spPr bwMode="auto">
          <a:xfrm>
            <a:off x="4068770" y="1905269"/>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Rectangle 5">
            <a:extLst>
              <a:ext uri="{FF2B5EF4-FFF2-40B4-BE49-F238E27FC236}">
                <a16:creationId xmlns:a16="http://schemas.microsoft.com/office/drawing/2014/main" id="{D0680ADA-7175-49FA-B784-E88621CEF77B}"/>
              </a:ext>
            </a:extLst>
          </p:cNvPr>
          <p:cNvSpPr>
            <a:spLocks noChangeArrowheads="1"/>
          </p:cNvSpPr>
          <p:nvPr/>
        </p:nvSpPr>
        <p:spPr bwMode="auto">
          <a:xfrm>
            <a:off x="6724658" y="2470419"/>
            <a:ext cx="136525" cy="371475"/>
          </a:xfrm>
          <a:prstGeom prst="rect">
            <a:avLst/>
          </a:prstGeom>
          <a:solidFill>
            <a:srgbClr val="9E9D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Rectangle 6">
            <a:extLst>
              <a:ext uri="{FF2B5EF4-FFF2-40B4-BE49-F238E27FC236}">
                <a16:creationId xmlns:a16="http://schemas.microsoft.com/office/drawing/2014/main" id="{B7506B16-8120-408A-981D-28CCDF6B4D49}"/>
              </a:ext>
            </a:extLst>
          </p:cNvPr>
          <p:cNvSpPr>
            <a:spLocks noChangeArrowheads="1"/>
          </p:cNvSpPr>
          <p:nvPr/>
        </p:nvSpPr>
        <p:spPr bwMode="auto">
          <a:xfrm>
            <a:off x="6724658" y="2470419"/>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7">
            <a:extLst>
              <a:ext uri="{FF2B5EF4-FFF2-40B4-BE49-F238E27FC236}">
                <a16:creationId xmlns:a16="http://schemas.microsoft.com/office/drawing/2014/main" id="{7F6F4083-39DA-4D0B-85CA-29A5B5ABB19A}"/>
              </a:ext>
            </a:extLst>
          </p:cNvPr>
          <p:cNvSpPr>
            <a:spLocks noChangeArrowheads="1"/>
          </p:cNvSpPr>
          <p:nvPr/>
        </p:nvSpPr>
        <p:spPr bwMode="auto">
          <a:xfrm>
            <a:off x="6724658" y="2470419"/>
            <a:ext cx="136525" cy="146050"/>
          </a:xfrm>
          <a:prstGeom prst="rect">
            <a:avLst/>
          </a:prstGeom>
          <a:solidFill>
            <a:srgbClr val="86857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Rectangle 8">
            <a:extLst>
              <a:ext uri="{FF2B5EF4-FFF2-40B4-BE49-F238E27FC236}">
                <a16:creationId xmlns:a16="http://schemas.microsoft.com/office/drawing/2014/main" id="{55CCC72C-0379-4507-89C0-88AA2D614594}"/>
              </a:ext>
            </a:extLst>
          </p:cNvPr>
          <p:cNvSpPr>
            <a:spLocks noChangeArrowheads="1"/>
          </p:cNvSpPr>
          <p:nvPr/>
        </p:nvSpPr>
        <p:spPr bwMode="auto">
          <a:xfrm>
            <a:off x="6724658" y="2470419"/>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9">
            <a:extLst>
              <a:ext uri="{FF2B5EF4-FFF2-40B4-BE49-F238E27FC236}">
                <a16:creationId xmlns:a16="http://schemas.microsoft.com/office/drawing/2014/main" id="{A6BB3DA8-AFEA-467C-81AE-65574A662EDD}"/>
              </a:ext>
            </a:extLst>
          </p:cNvPr>
          <p:cNvSpPr>
            <a:spLocks/>
          </p:cNvSpPr>
          <p:nvPr/>
        </p:nvSpPr>
        <p:spPr bwMode="auto">
          <a:xfrm>
            <a:off x="6567495" y="2362469"/>
            <a:ext cx="460375" cy="195263"/>
          </a:xfrm>
          <a:custGeom>
            <a:avLst/>
            <a:gdLst>
              <a:gd name="T0" fmla="*/ 188 w 188"/>
              <a:gd name="T1" fmla="*/ 64 h 80"/>
              <a:gd name="T2" fmla="*/ 172 w 188"/>
              <a:gd name="T3" fmla="*/ 80 h 80"/>
              <a:gd name="T4" fmla="*/ 16 w 188"/>
              <a:gd name="T5" fmla="*/ 80 h 80"/>
              <a:gd name="T6" fmla="*/ 0 w 188"/>
              <a:gd name="T7" fmla="*/ 64 h 80"/>
              <a:gd name="T8" fmla="*/ 0 w 188"/>
              <a:gd name="T9" fmla="*/ 16 h 80"/>
              <a:gd name="T10" fmla="*/ 16 w 188"/>
              <a:gd name="T11" fmla="*/ 0 h 80"/>
              <a:gd name="T12" fmla="*/ 172 w 188"/>
              <a:gd name="T13" fmla="*/ 0 h 80"/>
              <a:gd name="T14" fmla="*/ 188 w 188"/>
              <a:gd name="T15" fmla="*/ 16 h 80"/>
              <a:gd name="T16" fmla="*/ 188 w 188"/>
              <a:gd name="T17" fmla="*/ 6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 h="80">
                <a:moveTo>
                  <a:pt x="188" y="64"/>
                </a:moveTo>
                <a:cubicBezTo>
                  <a:pt x="188" y="73"/>
                  <a:pt x="181" y="80"/>
                  <a:pt x="172" y="80"/>
                </a:cubicBezTo>
                <a:cubicBezTo>
                  <a:pt x="16" y="80"/>
                  <a:pt x="16" y="80"/>
                  <a:pt x="16" y="80"/>
                </a:cubicBezTo>
                <a:cubicBezTo>
                  <a:pt x="7" y="80"/>
                  <a:pt x="0" y="73"/>
                  <a:pt x="0" y="64"/>
                </a:cubicBezTo>
                <a:cubicBezTo>
                  <a:pt x="0" y="16"/>
                  <a:pt x="0" y="16"/>
                  <a:pt x="0" y="16"/>
                </a:cubicBezTo>
                <a:cubicBezTo>
                  <a:pt x="0" y="7"/>
                  <a:pt x="7" y="0"/>
                  <a:pt x="16" y="0"/>
                </a:cubicBezTo>
                <a:cubicBezTo>
                  <a:pt x="172" y="0"/>
                  <a:pt x="172" y="0"/>
                  <a:pt x="172" y="0"/>
                </a:cubicBezTo>
                <a:cubicBezTo>
                  <a:pt x="181" y="0"/>
                  <a:pt x="188" y="7"/>
                  <a:pt x="188" y="16"/>
                </a:cubicBezTo>
                <a:lnTo>
                  <a:pt x="188" y="64"/>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0">
            <a:extLst>
              <a:ext uri="{FF2B5EF4-FFF2-40B4-BE49-F238E27FC236}">
                <a16:creationId xmlns:a16="http://schemas.microsoft.com/office/drawing/2014/main" id="{10704F17-84F2-4A23-84D2-69662BDD2287}"/>
              </a:ext>
            </a:extLst>
          </p:cNvPr>
          <p:cNvSpPr>
            <a:spLocks/>
          </p:cNvSpPr>
          <p:nvPr/>
        </p:nvSpPr>
        <p:spPr bwMode="auto">
          <a:xfrm>
            <a:off x="7594608" y="2610119"/>
            <a:ext cx="911225" cy="1109663"/>
          </a:xfrm>
          <a:custGeom>
            <a:avLst/>
            <a:gdLst>
              <a:gd name="T0" fmla="*/ 5 w 372"/>
              <a:gd name="T1" fmla="*/ 378 h 454"/>
              <a:gd name="T2" fmla="*/ 8 w 372"/>
              <a:gd name="T3" fmla="*/ 397 h 454"/>
              <a:gd name="T4" fmla="*/ 80 w 372"/>
              <a:gd name="T5" fmla="*/ 450 h 454"/>
              <a:gd name="T6" fmla="*/ 99 w 372"/>
              <a:gd name="T7" fmla="*/ 447 h 454"/>
              <a:gd name="T8" fmla="*/ 368 w 372"/>
              <a:gd name="T9" fmla="*/ 76 h 454"/>
              <a:gd name="T10" fmla="*/ 364 w 372"/>
              <a:gd name="T11" fmla="*/ 57 h 454"/>
              <a:gd name="T12" fmla="*/ 292 w 372"/>
              <a:gd name="T13" fmla="*/ 5 h 454"/>
              <a:gd name="T14" fmla="*/ 273 w 372"/>
              <a:gd name="T15" fmla="*/ 8 h 454"/>
              <a:gd name="T16" fmla="*/ 5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5" y="378"/>
                </a:moveTo>
                <a:cubicBezTo>
                  <a:pt x="0" y="384"/>
                  <a:pt x="2" y="393"/>
                  <a:pt x="8" y="397"/>
                </a:cubicBezTo>
                <a:cubicBezTo>
                  <a:pt x="80" y="450"/>
                  <a:pt x="80" y="450"/>
                  <a:pt x="80" y="450"/>
                </a:cubicBezTo>
                <a:cubicBezTo>
                  <a:pt x="86" y="454"/>
                  <a:pt x="95" y="453"/>
                  <a:pt x="99" y="447"/>
                </a:cubicBezTo>
                <a:cubicBezTo>
                  <a:pt x="368" y="76"/>
                  <a:pt x="368" y="76"/>
                  <a:pt x="368" y="76"/>
                </a:cubicBezTo>
                <a:cubicBezTo>
                  <a:pt x="372" y="70"/>
                  <a:pt x="371" y="62"/>
                  <a:pt x="364" y="57"/>
                </a:cubicBezTo>
                <a:cubicBezTo>
                  <a:pt x="292" y="5"/>
                  <a:pt x="292" y="5"/>
                  <a:pt x="292" y="5"/>
                </a:cubicBezTo>
                <a:cubicBezTo>
                  <a:pt x="286" y="0"/>
                  <a:pt x="277" y="2"/>
                  <a:pt x="273" y="8"/>
                </a:cubicBezTo>
                <a:cubicBezTo>
                  <a:pt x="5" y="378"/>
                  <a:pt x="5" y="378"/>
                  <a:pt x="5"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1">
            <a:extLst>
              <a:ext uri="{FF2B5EF4-FFF2-40B4-BE49-F238E27FC236}">
                <a16:creationId xmlns:a16="http://schemas.microsoft.com/office/drawing/2014/main" id="{940EA912-B62B-4201-AD92-54E2D3E93233}"/>
              </a:ext>
            </a:extLst>
          </p:cNvPr>
          <p:cNvSpPr>
            <a:spLocks/>
          </p:cNvSpPr>
          <p:nvPr/>
        </p:nvSpPr>
        <p:spPr bwMode="auto">
          <a:xfrm>
            <a:off x="5095883" y="2589482"/>
            <a:ext cx="909638" cy="1111250"/>
          </a:xfrm>
          <a:custGeom>
            <a:avLst/>
            <a:gdLst>
              <a:gd name="T0" fmla="*/ 368 w 372"/>
              <a:gd name="T1" fmla="*/ 378 h 454"/>
              <a:gd name="T2" fmla="*/ 365 w 372"/>
              <a:gd name="T3" fmla="*/ 397 h 454"/>
              <a:gd name="T4" fmla="*/ 292 w 372"/>
              <a:gd name="T5" fmla="*/ 449 h 454"/>
              <a:gd name="T6" fmla="*/ 273 w 372"/>
              <a:gd name="T7" fmla="*/ 446 h 454"/>
              <a:gd name="T8" fmla="*/ 5 w 372"/>
              <a:gd name="T9" fmla="*/ 76 h 454"/>
              <a:gd name="T10" fmla="*/ 8 w 372"/>
              <a:gd name="T11" fmla="*/ 57 h 454"/>
              <a:gd name="T12" fmla="*/ 80 w 372"/>
              <a:gd name="T13" fmla="*/ 4 h 454"/>
              <a:gd name="T14" fmla="*/ 100 w 372"/>
              <a:gd name="T15" fmla="*/ 7 h 454"/>
              <a:gd name="T16" fmla="*/ 368 w 372"/>
              <a:gd name="T17" fmla="*/ 378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454">
                <a:moveTo>
                  <a:pt x="368" y="378"/>
                </a:moveTo>
                <a:cubicBezTo>
                  <a:pt x="372" y="384"/>
                  <a:pt x="371" y="392"/>
                  <a:pt x="365" y="397"/>
                </a:cubicBezTo>
                <a:cubicBezTo>
                  <a:pt x="292" y="449"/>
                  <a:pt x="292" y="449"/>
                  <a:pt x="292" y="449"/>
                </a:cubicBezTo>
                <a:cubicBezTo>
                  <a:pt x="286" y="454"/>
                  <a:pt x="277" y="452"/>
                  <a:pt x="273" y="446"/>
                </a:cubicBezTo>
                <a:cubicBezTo>
                  <a:pt x="5" y="76"/>
                  <a:pt x="5" y="76"/>
                  <a:pt x="5" y="76"/>
                </a:cubicBezTo>
                <a:cubicBezTo>
                  <a:pt x="0" y="70"/>
                  <a:pt x="2" y="61"/>
                  <a:pt x="8" y="57"/>
                </a:cubicBezTo>
                <a:cubicBezTo>
                  <a:pt x="80" y="4"/>
                  <a:pt x="80" y="4"/>
                  <a:pt x="80" y="4"/>
                </a:cubicBezTo>
                <a:cubicBezTo>
                  <a:pt x="86" y="0"/>
                  <a:pt x="95" y="1"/>
                  <a:pt x="100" y="7"/>
                </a:cubicBezTo>
                <a:cubicBezTo>
                  <a:pt x="368" y="378"/>
                  <a:pt x="368" y="378"/>
                  <a:pt x="368" y="378"/>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2">
            <a:extLst>
              <a:ext uri="{FF2B5EF4-FFF2-40B4-BE49-F238E27FC236}">
                <a16:creationId xmlns:a16="http://schemas.microsoft.com/office/drawing/2014/main" id="{C9609AA7-799C-4596-910C-E48B1F8AD76E}"/>
              </a:ext>
            </a:extLst>
          </p:cNvPr>
          <p:cNvSpPr>
            <a:spLocks noEditPoints="1"/>
          </p:cNvSpPr>
          <p:nvPr/>
        </p:nvSpPr>
        <p:spPr bwMode="auto">
          <a:xfrm>
            <a:off x="5307020" y="289586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13">
            <a:extLst>
              <a:ext uri="{FF2B5EF4-FFF2-40B4-BE49-F238E27FC236}">
                <a16:creationId xmlns:a16="http://schemas.microsoft.com/office/drawing/2014/main" id="{8A58BACC-0CED-4DE7-A648-AEB7B644C68A}"/>
              </a:ext>
            </a:extLst>
          </p:cNvPr>
          <p:cNvSpPr>
            <a:spLocks noEditPoints="1"/>
          </p:cNvSpPr>
          <p:nvPr/>
        </p:nvSpPr>
        <p:spPr bwMode="auto">
          <a:xfrm>
            <a:off x="5307020" y="2895869"/>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4">
            <a:extLst>
              <a:ext uri="{FF2B5EF4-FFF2-40B4-BE49-F238E27FC236}">
                <a16:creationId xmlns:a16="http://schemas.microsoft.com/office/drawing/2014/main" id="{C610BDDC-1618-4D35-953F-301AFEACDA60}"/>
              </a:ext>
            </a:extLst>
          </p:cNvPr>
          <p:cNvSpPr>
            <a:spLocks/>
          </p:cNvSpPr>
          <p:nvPr/>
        </p:nvSpPr>
        <p:spPr bwMode="auto">
          <a:xfrm>
            <a:off x="5307020" y="2895869"/>
            <a:ext cx="271463" cy="195263"/>
          </a:xfrm>
          <a:custGeom>
            <a:avLst/>
            <a:gdLst>
              <a:gd name="T0" fmla="*/ 99 w 111"/>
              <a:gd name="T1" fmla="*/ 0 h 80"/>
              <a:gd name="T2" fmla="*/ 0 w 111"/>
              <a:gd name="T3" fmla="*/ 63 h 80"/>
              <a:gd name="T4" fmla="*/ 12 w 111"/>
              <a:gd name="T5" fmla="*/ 80 h 80"/>
              <a:gd name="T6" fmla="*/ 33 w 111"/>
              <a:gd name="T7" fmla="*/ 66 h 80"/>
              <a:gd name="T8" fmla="*/ 47 w 111"/>
              <a:gd name="T9" fmla="*/ 59 h 80"/>
              <a:gd name="T10" fmla="*/ 85 w 111"/>
              <a:gd name="T11" fmla="*/ 36 h 80"/>
              <a:gd name="T12" fmla="*/ 107 w 111"/>
              <a:gd name="T13" fmla="*/ 19 h 80"/>
              <a:gd name="T14" fmla="*/ 111 w 111"/>
              <a:gd name="T15" fmla="*/ 17 h 80"/>
              <a:gd name="T16" fmla="*/ 99 w 111"/>
              <a:gd name="T1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80">
                <a:moveTo>
                  <a:pt x="99" y="0"/>
                </a:moveTo>
                <a:cubicBezTo>
                  <a:pt x="0" y="63"/>
                  <a:pt x="0" y="63"/>
                  <a:pt x="0" y="63"/>
                </a:cubicBezTo>
                <a:cubicBezTo>
                  <a:pt x="12" y="80"/>
                  <a:pt x="12" y="80"/>
                  <a:pt x="12" y="80"/>
                </a:cubicBezTo>
                <a:cubicBezTo>
                  <a:pt x="19" y="75"/>
                  <a:pt x="26" y="70"/>
                  <a:pt x="33" y="66"/>
                </a:cubicBezTo>
                <a:cubicBezTo>
                  <a:pt x="38" y="64"/>
                  <a:pt x="42" y="61"/>
                  <a:pt x="47" y="59"/>
                </a:cubicBezTo>
                <a:cubicBezTo>
                  <a:pt x="58" y="50"/>
                  <a:pt x="71" y="42"/>
                  <a:pt x="85" y="36"/>
                </a:cubicBezTo>
                <a:cubicBezTo>
                  <a:pt x="92" y="30"/>
                  <a:pt x="99" y="25"/>
                  <a:pt x="107" y="19"/>
                </a:cubicBezTo>
                <a:cubicBezTo>
                  <a:pt x="108" y="19"/>
                  <a:pt x="110" y="18"/>
                  <a:pt x="111" y="17"/>
                </a:cubicBezTo>
                <a:cubicBezTo>
                  <a:pt x="99" y="0"/>
                  <a:pt x="99" y="0"/>
                  <a:pt x="99"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5">
            <a:extLst>
              <a:ext uri="{FF2B5EF4-FFF2-40B4-BE49-F238E27FC236}">
                <a16:creationId xmlns:a16="http://schemas.microsoft.com/office/drawing/2014/main" id="{A1CFCE4F-1DE2-426C-98A3-D196D8820B07}"/>
              </a:ext>
            </a:extLst>
          </p:cNvPr>
          <p:cNvSpPr>
            <a:spLocks/>
          </p:cNvSpPr>
          <p:nvPr/>
        </p:nvSpPr>
        <p:spPr bwMode="auto">
          <a:xfrm>
            <a:off x="8267708" y="3072082"/>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6">
            <a:extLst>
              <a:ext uri="{FF2B5EF4-FFF2-40B4-BE49-F238E27FC236}">
                <a16:creationId xmlns:a16="http://schemas.microsoft.com/office/drawing/2014/main" id="{32FF2F78-3426-4AF5-8C7E-176BEDFC7FBD}"/>
              </a:ext>
            </a:extLst>
          </p:cNvPr>
          <p:cNvSpPr>
            <a:spLocks/>
          </p:cNvSpPr>
          <p:nvPr/>
        </p:nvSpPr>
        <p:spPr bwMode="auto">
          <a:xfrm>
            <a:off x="8027995" y="2918094"/>
            <a:ext cx="266700" cy="190500"/>
          </a:xfrm>
          <a:custGeom>
            <a:avLst/>
            <a:gdLst>
              <a:gd name="T0" fmla="*/ 11 w 109"/>
              <a:gd name="T1" fmla="*/ 0 h 78"/>
              <a:gd name="T2" fmla="*/ 0 w 109"/>
              <a:gd name="T3" fmla="*/ 16 h 78"/>
              <a:gd name="T4" fmla="*/ 4 w 109"/>
              <a:gd name="T5" fmla="*/ 18 h 78"/>
              <a:gd name="T6" fmla="*/ 26 w 109"/>
              <a:gd name="T7" fmla="*/ 35 h 78"/>
              <a:gd name="T8" fmla="*/ 64 w 109"/>
              <a:gd name="T9" fmla="*/ 58 h 78"/>
              <a:gd name="T10" fmla="*/ 78 w 109"/>
              <a:gd name="T11" fmla="*/ 65 h 78"/>
              <a:gd name="T12" fmla="*/ 98 w 109"/>
              <a:gd name="T13" fmla="*/ 78 h 78"/>
              <a:gd name="T14" fmla="*/ 109 w 109"/>
              <a:gd name="T15" fmla="*/ 63 h 78"/>
              <a:gd name="T16" fmla="*/ 11 w 109"/>
              <a:gd name="T1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78">
                <a:moveTo>
                  <a:pt x="11" y="0"/>
                </a:moveTo>
                <a:cubicBezTo>
                  <a:pt x="0" y="16"/>
                  <a:pt x="0" y="16"/>
                  <a:pt x="0" y="16"/>
                </a:cubicBezTo>
                <a:cubicBezTo>
                  <a:pt x="1" y="17"/>
                  <a:pt x="3" y="18"/>
                  <a:pt x="4" y="18"/>
                </a:cubicBezTo>
                <a:cubicBezTo>
                  <a:pt x="11" y="24"/>
                  <a:pt x="19" y="29"/>
                  <a:pt x="26" y="35"/>
                </a:cubicBezTo>
                <a:cubicBezTo>
                  <a:pt x="40" y="41"/>
                  <a:pt x="52" y="49"/>
                  <a:pt x="64" y="58"/>
                </a:cubicBezTo>
                <a:cubicBezTo>
                  <a:pt x="68" y="61"/>
                  <a:pt x="73" y="63"/>
                  <a:pt x="78" y="65"/>
                </a:cubicBezTo>
                <a:cubicBezTo>
                  <a:pt x="85" y="69"/>
                  <a:pt x="92" y="73"/>
                  <a:pt x="98" y="78"/>
                </a:cubicBezTo>
                <a:cubicBezTo>
                  <a:pt x="109" y="63"/>
                  <a:pt x="109" y="63"/>
                  <a:pt x="109" y="63"/>
                </a:cubicBezTo>
                <a:cubicBezTo>
                  <a:pt x="11" y="0"/>
                  <a:pt x="11" y="0"/>
                  <a:pt x="11" y="0"/>
                </a:cubicBezTo>
              </a:path>
            </a:pathLst>
          </a:custGeom>
          <a:solidFill>
            <a:srgbClr val="4B4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17">
            <a:extLst>
              <a:ext uri="{FF2B5EF4-FFF2-40B4-BE49-F238E27FC236}">
                <a16:creationId xmlns:a16="http://schemas.microsoft.com/office/drawing/2014/main" id="{5C67C274-B644-4FC6-9050-26F8712DC9B0}"/>
              </a:ext>
            </a:extLst>
          </p:cNvPr>
          <p:cNvSpPr>
            <a:spLocks/>
          </p:cNvSpPr>
          <p:nvPr/>
        </p:nvSpPr>
        <p:spPr bwMode="auto">
          <a:xfrm>
            <a:off x="4525970" y="2078307"/>
            <a:ext cx="1560513" cy="1320800"/>
          </a:xfrm>
          <a:custGeom>
            <a:avLst/>
            <a:gdLst>
              <a:gd name="T0" fmla="*/ 638 w 638"/>
              <a:gd name="T1" fmla="*/ 194 h 540"/>
              <a:gd name="T2" fmla="*/ 638 w 638"/>
              <a:gd name="T3" fmla="*/ 194 h 540"/>
              <a:gd name="T4" fmla="*/ 194 w 638"/>
              <a:gd name="T5" fmla="*/ 96 h 540"/>
              <a:gd name="T6" fmla="*/ 96 w 638"/>
              <a:gd name="T7" fmla="*/ 540 h 540"/>
              <a:gd name="T8" fmla="*/ 96 w 638"/>
              <a:gd name="T9" fmla="*/ 540 h 540"/>
              <a:gd name="T10" fmla="*/ 638 w 638"/>
              <a:gd name="T11" fmla="*/ 194 h 540"/>
            </a:gdLst>
            <a:ahLst/>
            <a:cxnLst>
              <a:cxn ang="0">
                <a:pos x="T0" y="T1"/>
              </a:cxn>
              <a:cxn ang="0">
                <a:pos x="T2" y="T3"/>
              </a:cxn>
              <a:cxn ang="0">
                <a:pos x="T4" y="T5"/>
              </a:cxn>
              <a:cxn ang="0">
                <a:pos x="T6" y="T7"/>
              </a:cxn>
              <a:cxn ang="0">
                <a:pos x="T8" y="T9"/>
              </a:cxn>
              <a:cxn ang="0">
                <a:pos x="T10" y="T11"/>
              </a:cxn>
            </a:cxnLst>
            <a:rect l="0" t="0" r="r" b="b"/>
            <a:pathLst>
              <a:path w="638" h="540">
                <a:moveTo>
                  <a:pt x="638" y="194"/>
                </a:moveTo>
                <a:cubicBezTo>
                  <a:pt x="638" y="194"/>
                  <a:pt x="638" y="194"/>
                  <a:pt x="638" y="194"/>
                </a:cubicBezTo>
                <a:cubicBezTo>
                  <a:pt x="543" y="44"/>
                  <a:pt x="344" y="0"/>
                  <a:pt x="194" y="96"/>
                </a:cubicBezTo>
                <a:cubicBezTo>
                  <a:pt x="44" y="191"/>
                  <a:pt x="0" y="390"/>
                  <a:pt x="96" y="540"/>
                </a:cubicBezTo>
                <a:cubicBezTo>
                  <a:pt x="96" y="540"/>
                  <a:pt x="96" y="540"/>
                  <a:pt x="96" y="540"/>
                </a:cubicBezTo>
                <a:cubicBezTo>
                  <a:pt x="638" y="194"/>
                  <a:pt x="638" y="194"/>
                  <a:pt x="638"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8">
            <a:extLst>
              <a:ext uri="{FF2B5EF4-FFF2-40B4-BE49-F238E27FC236}">
                <a16:creationId xmlns:a16="http://schemas.microsoft.com/office/drawing/2014/main" id="{F58E729D-D99E-4BDE-9B0D-84E3A2CD974D}"/>
              </a:ext>
            </a:extLst>
          </p:cNvPr>
          <p:cNvSpPr>
            <a:spLocks noEditPoints="1"/>
          </p:cNvSpPr>
          <p:nvPr/>
        </p:nvSpPr>
        <p:spPr bwMode="auto">
          <a:xfrm>
            <a:off x="4741870" y="3281632"/>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9">
            <a:extLst>
              <a:ext uri="{FF2B5EF4-FFF2-40B4-BE49-F238E27FC236}">
                <a16:creationId xmlns:a16="http://schemas.microsoft.com/office/drawing/2014/main" id="{86A03479-9027-4D74-9549-F4D788654AE0}"/>
              </a:ext>
            </a:extLst>
          </p:cNvPr>
          <p:cNvSpPr>
            <a:spLocks/>
          </p:cNvSpPr>
          <p:nvPr/>
        </p:nvSpPr>
        <p:spPr bwMode="auto">
          <a:xfrm>
            <a:off x="4675195" y="2318019"/>
            <a:ext cx="365125" cy="1081088"/>
          </a:xfrm>
          <a:custGeom>
            <a:avLst/>
            <a:gdLst>
              <a:gd name="T0" fmla="*/ 149 w 149"/>
              <a:gd name="T1" fmla="*/ 0 h 442"/>
              <a:gd name="T2" fmla="*/ 60 w 149"/>
              <a:gd name="T3" fmla="*/ 95 h 442"/>
              <a:gd name="T4" fmla="*/ 5 w 149"/>
              <a:gd name="T5" fmla="*/ 278 h 442"/>
              <a:gd name="T6" fmla="*/ 13 w 149"/>
              <a:gd name="T7" fmla="*/ 391 h 442"/>
              <a:gd name="T8" fmla="*/ 27 w 149"/>
              <a:gd name="T9" fmla="*/ 430 h 442"/>
              <a:gd name="T10" fmla="*/ 35 w 149"/>
              <a:gd name="T11" fmla="*/ 442 h 442"/>
              <a:gd name="T12" fmla="*/ 35 w 149"/>
              <a:gd name="T13" fmla="*/ 442 h 442"/>
              <a:gd name="T14" fmla="*/ 35 w 149"/>
              <a:gd name="T15" fmla="*/ 442 h 442"/>
              <a:gd name="T16" fmla="*/ 110 w 149"/>
              <a:gd name="T17" fmla="*/ 394 h 442"/>
              <a:gd name="T18" fmla="*/ 105 w 149"/>
              <a:gd name="T19" fmla="*/ 139 h 442"/>
              <a:gd name="T20" fmla="*/ 148 w 149"/>
              <a:gd name="T21" fmla="*/ 2 h 442"/>
              <a:gd name="T22" fmla="*/ 149 w 149"/>
              <a:gd name="T23"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2">
                <a:moveTo>
                  <a:pt x="149" y="0"/>
                </a:moveTo>
                <a:cubicBezTo>
                  <a:pt x="117" y="27"/>
                  <a:pt x="80" y="57"/>
                  <a:pt x="60" y="95"/>
                </a:cubicBezTo>
                <a:cubicBezTo>
                  <a:pt x="31" y="152"/>
                  <a:pt x="12" y="215"/>
                  <a:pt x="5" y="278"/>
                </a:cubicBezTo>
                <a:cubicBezTo>
                  <a:pt x="0" y="328"/>
                  <a:pt x="7" y="359"/>
                  <a:pt x="13" y="391"/>
                </a:cubicBezTo>
                <a:cubicBezTo>
                  <a:pt x="16" y="407"/>
                  <a:pt x="21" y="418"/>
                  <a:pt x="27" y="430"/>
                </a:cubicBezTo>
                <a:cubicBezTo>
                  <a:pt x="30" y="434"/>
                  <a:pt x="32" y="438"/>
                  <a:pt x="35" y="442"/>
                </a:cubicBezTo>
                <a:cubicBezTo>
                  <a:pt x="35" y="442"/>
                  <a:pt x="35" y="442"/>
                  <a:pt x="35" y="442"/>
                </a:cubicBezTo>
                <a:cubicBezTo>
                  <a:pt x="35" y="442"/>
                  <a:pt x="35" y="442"/>
                  <a:pt x="35" y="442"/>
                </a:cubicBezTo>
                <a:cubicBezTo>
                  <a:pt x="110" y="394"/>
                  <a:pt x="110" y="394"/>
                  <a:pt x="110" y="394"/>
                </a:cubicBezTo>
                <a:cubicBezTo>
                  <a:pt x="92" y="312"/>
                  <a:pt x="87" y="222"/>
                  <a:pt x="105" y="139"/>
                </a:cubicBezTo>
                <a:cubicBezTo>
                  <a:pt x="115" y="91"/>
                  <a:pt x="130" y="47"/>
                  <a:pt x="148" y="2"/>
                </a:cubicBezTo>
                <a:cubicBezTo>
                  <a:pt x="148" y="2"/>
                  <a:pt x="149" y="1"/>
                  <a:pt x="149"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20">
            <a:extLst>
              <a:ext uri="{FF2B5EF4-FFF2-40B4-BE49-F238E27FC236}">
                <a16:creationId xmlns:a16="http://schemas.microsoft.com/office/drawing/2014/main" id="{B8933293-124D-4DA0-B049-2FDF0E816B11}"/>
              </a:ext>
            </a:extLst>
          </p:cNvPr>
          <p:cNvSpPr>
            <a:spLocks/>
          </p:cNvSpPr>
          <p:nvPr/>
        </p:nvSpPr>
        <p:spPr bwMode="auto">
          <a:xfrm>
            <a:off x="5137158" y="6356619"/>
            <a:ext cx="765175" cy="941388"/>
          </a:xfrm>
          <a:custGeom>
            <a:avLst/>
            <a:gdLst>
              <a:gd name="T0" fmla="*/ 140 w 313"/>
              <a:gd name="T1" fmla="*/ 366 h 385"/>
              <a:gd name="T2" fmla="*/ 112 w 313"/>
              <a:gd name="T3" fmla="*/ 381 h 385"/>
              <a:gd name="T4" fmla="*/ 13 w 313"/>
              <a:gd name="T5" fmla="*/ 378 h 385"/>
              <a:gd name="T6" fmla="*/ 6 w 313"/>
              <a:gd name="T7" fmla="*/ 350 h 385"/>
              <a:gd name="T8" fmla="*/ 174 w 313"/>
              <a:gd name="T9" fmla="*/ 13 h 385"/>
              <a:gd name="T10" fmla="*/ 201 w 313"/>
              <a:gd name="T11" fmla="*/ 6 h 385"/>
              <a:gd name="T12" fmla="*/ 301 w 313"/>
              <a:gd name="T13" fmla="*/ 66 h 385"/>
              <a:gd name="T14" fmla="*/ 308 w 313"/>
              <a:gd name="T15" fmla="*/ 93 h 385"/>
              <a:gd name="T16" fmla="*/ 140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40" y="366"/>
                </a:moveTo>
                <a:cubicBezTo>
                  <a:pt x="134" y="376"/>
                  <a:pt x="129" y="381"/>
                  <a:pt x="112" y="381"/>
                </a:cubicBezTo>
                <a:cubicBezTo>
                  <a:pt x="112" y="381"/>
                  <a:pt x="36" y="385"/>
                  <a:pt x="13" y="378"/>
                </a:cubicBezTo>
                <a:cubicBezTo>
                  <a:pt x="2" y="375"/>
                  <a:pt x="0" y="360"/>
                  <a:pt x="6" y="350"/>
                </a:cubicBezTo>
                <a:cubicBezTo>
                  <a:pt x="174" y="13"/>
                  <a:pt x="174" y="13"/>
                  <a:pt x="174" y="13"/>
                </a:cubicBezTo>
                <a:cubicBezTo>
                  <a:pt x="179" y="4"/>
                  <a:pt x="192" y="0"/>
                  <a:pt x="201" y="6"/>
                </a:cubicBezTo>
                <a:cubicBezTo>
                  <a:pt x="301" y="66"/>
                  <a:pt x="301" y="66"/>
                  <a:pt x="301" y="66"/>
                </a:cubicBezTo>
                <a:cubicBezTo>
                  <a:pt x="310" y="71"/>
                  <a:pt x="313" y="84"/>
                  <a:pt x="308" y="93"/>
                </a:cubicBezTo>
                <a:cubicBezTo>
                  <a:pt x="140" y="366"/>
                  <a:pt x="140" y="366"/>
                  <a:pt x="140"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1">
            <a:extLst>
              <a:ext uri="{FF2B5EF4-FFF2-40B4-BE49-F238E27FC236}">
                <a16:creationId xmlns:a16="http://schemas.microsoft.com/office/drawing/2014/main" id="{2CD8A3E1-F324-4297-BA65-1A91D01BEC3B}"/>
              </a:ext>
            </a:extLst>
          </p:cNvPr>
          <p:cNvSpPr>
            <a:spLocks noEditPoints="1"/>
          </p:cNvSpPr>
          <p:nvPr/>
        </p:nvSpPr>
        <p:spPr bwMode="auto">
          <a:xfrm>
            <a:off x="5407033" y="662966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2">
            <a:extLst>
              <a:ext uri="{FF2B5EF4-FFF2-40B4-BE49-F238E27FC236}">
                <a16:creationId xmlns:a16="http://schemas.microsoft.com/office/drawing/2014/main" id="{FFF02CE9-3160-4E2F-990F-020459D6976F}"/>
              </a:ext>
            </a:extLst>
          </p:cNvPr>
          <p:cNvSpPr>
            <a:spLocks noEditPoints="1"/>
          </p:cNvSpPr>
          <p:nvPr/>
        </p:nvSpPr>
        <p:spPr bwMode="auto">
          <a:xfrm>
            <a:off x="5407033" y="6629669"/>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23">
            <a:extLst>
              <a:ext uri="{FF2B5EF4-FFF2-40B4-BE49-F238E27FC236}">
                <a16:creationId xmlns:a16="http://schemas.microsoft.com/office/drawing/2014/main" id="{FC29FA1A-FFEE-4AB9-8CB5-B07B7BB28A54}"/>
              </a:ext>
            </a:extLst>
          </p:cNvPr>
          <p:cNvSpPr>
            <a:spLocks/>
          </p:cNvSpPr>
          <p:nvPr/>
        </p:nvSpPr>
        <p:spPr bwMode="auto">
          <a:xfrm>
            <a:off x="5407033" y="6629669"/>
            <a:ext cx="331788" cy="238125"/>
          </a:xfrm>
          <a:custGeom>
            <a:avLst/>
            <a:gdLst>
              <a:gd name="T0" fmla="*/ 15 w 136"/>
              <a:gd name="T1" fmla="*/ 0 h 97"/>
              <a:gd name="T2" fmla="*/ 0 w 136"/>
              <a:gd name="T3" fmla="*/ 29 h 97"/>
              <a:gd name="T4" fmla="*/ 59 w 136"/>
              <a:gd name="T5" fmla="*/ 64 h 97"/>
              <a:gd name="T6" fmla="*/ 127 w 136"/>
              <a:gd name="T7" fmla="*/ 97 h 97"/>
              <a:gd name="T8" fmla="*/ 136 w 136"/>
              <a:gd name="T9" fmla="*/ 81 h 97"/>
              <a:gd name="T10" fmla="*/ 15 w 136"/>
              <a:gd name="T11" fmla="*/ 0 h 97"/>
            </a:gdLst>
            <a:ahLst/>
            <a:cxnLst>
              <a:cxn ang="0">
                <a:pos x="T0" y="T1"/>
              </a:cxn>
              <a:cxn ang="0">
                <a:pos x="T2" y="T3"/>
              </a:cxn>
              <a:cxn ang="0">
                <a:pos x="T4" y="T5"/>
              </a:cxn>
              <a:cxn ang="0">
                <a:pos x="T6" y="T7"/>
              </a:cxn>
              <a:cxn ang="0">
                <a:pos x="T8" y="T9"/>
              </a:cxn>
              <a:cxn ang="0">
                <a:pos x="T10" y="T11"/>
              </a:cxn>
            </a:cxnLst>
            <a:rect l="0" t="0" r="r" b="b"/>
            <a:pathLst>
              <a:path w="136" h="97">
                <a:moveTo>
                  <a:pt x="15" y="0"/>
                </a:moveTo>
                <a:cubicBezTo>
                  <a:pt x="0" y="29"/>
                  <a:pt x="0" y="29"/>
                  <a:pt x="0" y="29"/>
                </a:cubicBezTo>
                <a:cubicBezTo>
                  <a:pt x="20" y="40"/>
                  <a:pt x="40" y="52"/>
                  <a:pt x="59" y="64"/>
                </a:cubicBezTo>
                <a:cubicBezTo>
                  <a:pt x="82" y="74"/>
                  <a:pt x="105" y="85"/>
                  <a:pt x="127" y="97"/>
                </a:cubicBezTo>
                <a:cubicBezTo>
                  <a:pt x="136" y="81"/>
                  <a:pt x="136" y="81"/>
                  <a:pt x="136" y="81"/>
                </a:cubicBezTo>
                <a:cubicBezTo>
                  <a:pt x="94" y="57"/>
                  <a:pt x="53" y="30"/>
                  <a:pt x="15"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24">
            <a:extLst>
              <a:ext uri="{FF2B5EF4-FFF2-40B4-BE49-F238E27FC236}">
                <a16:creationId xmlns:a16="http://schemas.microsoft.com/office/drawing/2014/main" id="{A1D67ECB-4E3F-4546-BA96-CB131864C1BF}"/>
              </a:ext>
            </a:extLst>
          </p:cNvPr>
          <p:cNvSpPr>
            <a:spLocks/>
          </p:cNvSpPr>
          <p:nvPr/>
        </p:nvSpPr>
        <p:spPr bwMode="auto">
          <a:xfrm>
            <a:off x="7702558" y="6356619"/>
            <a:ext cx="765175" cy="941388"/>
          </a:xfrm>
          <a:custGeom>
            <a:avLst/>
            <a:gdLst>
              <a:gd name="T0" fmla="*/ 173 w 313"/>
              <a:gd name="T1" fmla="*/ 366 h 385"/>
              <a:gd name="T2" fmla="*/ 201 w 313"/>
              <a:gd name="T3" fmla="*/ 381 h 385"/>
              <a:gd name="T4" fmla="*/ 300 w 313"/>
              <a:gd name="T5" fmla="*/ 378 h 385"/>
              <a:gd name="T6" fmla="*/ 307 w 313"/>
              <a:gd name="T7" fmla="*/ 350 h 385"/>
              <a:gd name="T8" fmla="*/ 139 w 313"/>
              <a:gd name="T9" fmla="*/ 13 h 385"/>
              <a:gd name="T10" fmla="*/ 112 w 313"/>
              <a:gd name="T11" fmla="*/ 6 h 385"/>
              <a:gd name="T12" fmla="*/ 12 w 313"/>
              <a:gd name="T13" fmla="*/ 66 h 385"/>
              <a:gd name="T14" fmla="*/ 5 w 313"/>
              <a:gd name="T15" fmla="*/ 93 h 385"/>
              <a:gd name="T16" fmla="*/ 173 w 313"/>
              <a:gd name="T17" fmla="*/ 366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385">
                <a:moveTo>
                  <a:pt x="173" y="366"/>
                </a:moveTo>
                <a:cubicBezTo>
                  <a:pt x="179" y="376"/>
                  <a:pt x="184" y="381"/>
                  <a:pt x="201" y="381"/>
                </a:cubicBezTo>
                <a:cubicBezTo>
                  <a:pt x="201" y="381"/>
                  <a:pt x="277" y="385"/>
                  <a:pt x="300" y="378"/>
                </a:cubicBezTo>
                <a:cubicBezTo>
                  <a:pt x="311" y="375"/>
                  <a:pt x="313" y="360"/>
                  <a:pt x="307" y="350"/>
                </a:cubicBezTo>
                <a:cubicBezTo>
                  <a:pt x="139" y="13"/>
                  <a:pt x="139" y="13"/>
                  <a:pt x="139" y="13"/>
                </a:cubicBezTo>
                <a:cubicBezTo>
                  <a:pt x="134" y="4"/>
                  <a:pt x="121" y="0"/>
                  <a:pt x="112" y="6"/>
                </a:cubicBezTo>
                <a:cubicBezTo>
                  <a:pt x="12" y="66"/>
                  <a:pt x="12" y="66"/>
                  <a:pt x="12" y="66"/>
                </a:cubicBezTo>
                <a:cubicBezTo>
                  <a:pt x="3" y="71"/>
                  <a:pt x="0" y="84"/>
                  <a:pt x="5" y="93"/>
                </a:cubicBezTo>
                <a:cubicBezTo>
                  <a:pt x="173" y="366"/>
                  <a:pt x="173" y="366"/>
                  <a:pt x="173" y="366"/>
                </a:cubicBezTo>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25">
            <a:extLst>
              <a:ext uri="{FF2B5EF4-FFF2-40B4-BE49-F238E27FC236}">
                <a16:creationId xmlns:a16="http://schemas.microsoft.com/office/drawing/2014/main" id="{7D850569-7C7F-4567-BDE0-5959A7311C78}"/>
              </a:ext>
            </a:extLst>
          </p:cNvPr>
          <p:cNvSpPr>
            <a:spLocks/>
          </p:cNvSpPr>
          <p:nvPr/>
        </p:nvSpPr>
        <p:spPr bwMode="auto">
          <a:xfrm>
            <a:off x="8162933" y="662808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26">
            <a:extLst>
              <a:ext uri="{FF2B5EF4-FFF2-40B4-BE49-F238E27FC236}">
                <a16:creationId xmlns:a16="http://schemas.microsoft.com/office/drawing/2014/main" id="{BA04B021-B779-4F36-B544-DF328895B359}"/>
              </a:ext>
            </a:extLst>
          </p:cNvPr>
          <p:cNvSpPr>
            <a:spLocks/>
          </p:cNvSpPr>
          <p:nvPr/>
        </p:nvSpPr>
        <p:spPr bwMode="auto">
          <a:xfrm>
            <a:off x="8162933" y="6628082"/>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27">
            <a:extLst>
              <a:ext uri="{FF2B5EF4-FFF2-40B4-BE49-F238E27FC236}">
                <a16:creationId xmlns:a16="http://schemas.microsoft.com/office/drawing/2014/main" id="{25F3BD84-9ADC-4BB3-907E-2660FE3C1013}"/>
              </a:ext>
            </a:extLst>
          </p:cNvPr>
          <p:cNvSpPr>
            <a:spLocks/>
          </p:cNvSpPr>
          <p:nvPr/>
        </p:nvSpPr>
        <p:spPr bwMode="auto">
          <a:xfrm>
            <a:off x="7864483" y="6628082"/>
            <a:ext cx="334963" cy="239713"/>
          </a:xfrm>
          <a:custGeom>
            <a:avLst/>
            <a:gdLst>
              <a:gd name="T0" fmla="*/ 122 w 137"/>
              <a:gd name="T1" fmla="*/ 0 h 98"/>
              <a:gd name="T2" fmla="*/ 0 w 137"/>
              <a:gd name="T3" fmla="*/ 81 h 98"/>
              <a:gd name="T4" fmla="*/ 10 w 137"/>
              <a:gd name="T5" fmla="*/ 98 h 98"/>
              <a:gd name="T6" fmla="*/ 78 w 137"/>
              <a:gd name="T7" fmla="*/ 65 h 98"/>
              <a:gd name="T8" fmla="*/ 137 w 137"/>
              <a:gd name="T9" fmla="*/ 30 h 98"/>
              <a:gd name="T10" fmla="*/ 122 w 137"/>
              <a:gd name="T11" fmla="*/ 0 h 98"/>
            </a:gdLst>
            <a:ahLst/>
            <a:cxnLst>
              <a:cxn ang="0">
                <a:pos x="T0" y="T1"/>
              </a:cxn>
              <a:cxn ang="0">
                <a:pos x="T2" y="T3"/>
              </a:cxn>
              <a:cxn ang="0">
                <a:pos x="T4" y="T5"/>
              </a:cxn>
              <a:cxn ang="0">
                <a:pos x="T6" y="T7"/>
              </a:cxn>
              <a:cxn ang="0">
                <a:pos x="T8" y="T9"/>
              </a:cxn>
              <a:cxn ang="0">
                <a:pos x="T10" y="T11"/>
              </a:cxn>
            </a:cxnLst>
            <a:rect l="0" t="0" r="r" b="b"/>
            <a:pathLst>
              <a:path w="137" h="98">
                <a:moveTo>
                  <a:pt x="122" y="0"/>
                </a:moveTo>
                <a:cubicBezTo>
                  <a:pt x="83" y="30"/>
                  <a:pt x="43" y="58"/>
                  <a:pt x="0" y="81"/>
                </a:cubicBezTo>
                <a:cubicBezTo>
                  <a:pt x="10" y="98"/>
                  <a:pt x="10" y="98"/>
                  <a:pt x="10" y="98"/>
                </a:cubicBezTo>
                <a:cubicBezTo>
                  <a:pt x="32" y="86"/>
                  <a:pt x="55" y="75"/>
                  <a:pt x="78" y="65"/>
                </a:cubicBezTo>
                <a:cubicBezTo>
                  <a:pt x="97" y="53"/>
                  <a:pt x="117" y="41"/>
                  <a:pt x="137" y="30"/>
                </a:cubicBezTo>
                <a:cubicBezTo>
                  <a:pt x="122" y="0"/>
                  <a:pt x="122" y="0"/>
                  <a:pt x="122" y="0"/>
                </a:cubicBezTo>
              </a:path>
            </a:pathLst>
          </a:custGeom>
          <a:solidFill>
            <a:srgbClr val="3F3E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1" name="Group 50">
            <a:extLst>
              <a:ext uri="{FF2B5EF4-FFF2-40B4-BE49-F238E27FC236}">
                <a16:creationId xmlns:a16="http://schemas.microsoft.com/office/drawing/2014/main" id="{6AD5726E-0AC9-4280-8F10-A76B60B746C0}"/>
              </a:ext>
            </a:extLst>
          </p:cNvPr>
          <p:cNvGrpSpPr/>
          <p:nvPr/>
        </p:nvGrpSpPr>
        <p:grpSpPr>
          <a:xfrm rot="1786145">
            <a:off x="4886333" y="2992707"/>
            <a:ext cx="3829050" cy="3830638"/>
            <a:chOff x="817563" y="2264166"/>
            <a:chExt cx="3829050" cy="3830638"/>
          </a:xfrm>
        </p:grpSpPr>
        <p:sp>
          <p:nvSpPr>
            <p:cNvPr id="52" name="Oval 28">
              <a:extLst>
                <a:ext uri="{FF2B5EF4-FFF2-40B4-BE49-F238E27FC236}">
                  <a16:creationId xmlns:a16="http://schemas.microsoft.com/office/drawing/2014/main" id="{3921CBFB-C0B8-45F5-8803-064B16A9D1F6}"/>
                </a:ext>
              </a:extLst>
            </p:cNvPr>
            <p:cNvSpPr>
              <a:spLocks noChangeArrowheads="1"/>
            </p:cNvSpPr>
            <p:nvPr/>
          </p:nvSpPr>
          <p:spPr bwMode="auto">
            <a:xfrm>
              <a:off x="817563" y="2264166"/>
              <a:ext cx="3829050" cy="3830638"/>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hour hand">
              <a:extLst>
                <a:ext uri="{FF2B5EF4-FFF2-40B4-BE49-F238E27FC236}">
                  <a16:creationId xmlns:a16="http://schemas.microsoft.com/office/drawing/2014/main" id="{1BAF1844-8FDB-4857-A395-ACCA3C276F57}"/>
                </a:ext>
              </a:extLst>
            </p:cNvPr>
            <p:cNvSpPr>
              <a:spLocks/>
            </p:cNvSpPr>
            <p:nvPr/>
          </p:nvSpPr>
          <p:spPr bwMode="auto">
            <a:xfrm>
              <a:off x="2159000" y="3253178"/>
              <a:ext cx="601663"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54" name="Freeform 29">
            <a:extLst>
              <a:ext uri="{FF2B5EF4-FFF2-40B4-BE49-F238E27FC236}">
                <a16:creationId xmlns:a16="http://schemas.microsoft.com/office/drawing/2014/main" id="{67500698-AA68-49E4-8210-3C09D5861977}"/>
              </a:ext>
            </a:extLst>
          </p:cNvPr>
          <p:cNvSpPr>
            <a:spLocks noEditPoints="1"/>
          </p:cNvSpPr>
          <p:nvPr/>
        </p:nvSpPr>
        <p:spPr bwMode="auto">
          <a:xfrm>
            <a:off x="4606933" y="2714894"/>
            <a:ext cx="4387850" cy="4384675"/>
          </a:xfrm>
          <a:custGeom>
            <a:avLst/>
            <a:gdLst>
              <a:gd name="T0" fmla="*/ 897 w 1794"/>
              <a:gd name="T1" fmla="*/ 1793 h 1793"/>
              <a:gd name="T2" fmla="*/ 263 w 1794"/>
              <a:gd name="T3" fmla="*/ 1531 h 1793"/>
              <a:gd name="T4" fmla="*/ 0 w 1794"/>
              <a:gd name="T5" fmla="*/ 897 h 1793"/>
              <a:gd name="T6" fmla="*/ 263 w 1794"/>
              <a:gd name="T7" fmla="*/ 262 h 1793"/>
              <a:gd name="T8" fmla="*/ 897 w 1794"/>
              <a:gd name="T9" fmla="*/ 0 h 1793"/>
              <a:gd name="T10" fmla="*/ 1531 w 1794"/>
              <a:gd name="T11" fmla="*/ 262 h 1793"/>
              <a:gd name="T12" fmla="*/ 1794 w 1794"/>
              <a:gd name="T13" fmla="*/ 897 h 1793"/>
              <a:gd name="T14" fmla="*/ 1531 w 1794"/>
              <a:gd name="T15" fmla="*/ 1531 h 1793"/>
              <a:gd name="T16" fmla="*/ 897 w 1794"/>
              <a:gd name="T17" fmla="*/ 1793 h 1793"/>
              <a:gd name="T18" fmla="*/ 897 w 1794"/>
              <a:gd name="T19" fmla="*/ 79 h 1793"/>
              <a:gd name="T20" fmla="*/ 79 w 1794"/>
              <a:gd name="T21" fmla="*/ 897 h 1793"/>
              <a:gd name="T22" fmla="*/ 897 w 1794"/>
              <a:gd name="T23" fmla="*/ 1714 h 1793"/>
              <a:gd name="T24" fmla="*/ 1715 w 1794"/>
              <a:gd name="T25" fmla="*/ 897 h 1793"/>
              <a:gd name="T26" fmla="*/ 897 w 1794"/>
              <a:gd name="T27" fmla="*/ 79 h 1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94" h="1793">
                <a:moveTo>
                  <a:pt x="897" y="1793"/>
                </a:moveTo>
                <a:cubicBezTo>
                  <a:pt x="658" y="1793"/>
                  <a:pt x="432" y="1700"/>
                  <a:pt x="263" y="1531"/>
                </a:cubicBezTo>
                <a:cubicBezTo>
                  <a:pt x="94" y="1361"/>
                  <a:pt x="0" y="1136"/>
                  <a:pt x="0" y="897"/>
                </a:cubicBezTo>
                <a:cubicBezTo>
                  <a:pt x="0" y="657"/>
                  <a:pt x="94" y="432"/>
                  <a:pt x="263" y="262"/>
                </a:cubicBezTo>
                <a:cubicBezTo>
                  <a:pt x="432" y="93"/>
                  <a:pt x="658" y="0"/>
                  <a:pt x="897" y="0"/>
                </a:cubicBezTo>
                <a:cubicBezTo>
                  <a:pt x="1137" y="0"/>
                  <a:pt x="1362" y="93"/>
                  <a:pt x="1531" y="262"/>
                </a:cubicBezTo>
                <a:cubicBezTo>
                  <a:pt x="1701" y="432"/>
                  <a:pt x="1794" y="657"/>
                  <a:pt x="1794" y="897"/>
                </a:cubicBezTo>
                <a:cubicBezTo>
                  <a:pt x="1794" y="1136"/>
                  <a:pt x="1701" y="1361"/>
                  <a:pt x="1531" y="1531"/>
                </a:cubicBezTo>
                <a:cubicBezTo>
                  <a:pt x="1362" y="1700"/>
                  <a:pt x="1137" y="1793"/>
                  <a:pt x="897" y="1793"/>
                </a:cubicBezTo>
                <a:moveTo>
                  <a:pt x="897" y="79"/>
                </a:moveTo>
                <a:cubicBezTo>
                  <a:pt x="446" y="79"/>
                  <a:pt x="79" y="446"/>
                  <a:pt x="79" y="897"/>
                </a:cubicBezTo>
                <a:cubicBezTo>
                  <a:pt x="79" y="1348"/>
                  <a:pt x="446" y="1714"/>
                  <a:pt x="897" y="1714"/>
                </a:cubicBezTo>
                <a:cubicBezTo>
                  <a:pt x="1348" y="1714"/>
                  <a:pt x="1715" y="1348"/>
                  <a:pt x="1715" y="897"/>
                </a:cubicBezTo>
                <a:cubicBezTo>
                  <a:pt x="1715" y="446"/>
                  <a:pt x="1348" y="79"/>
                  <a:pt x="897" y="79"/>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30">
            <a:extLst>
              <a:ext uri="{FF2B5EF4-FFF2-40B4-BE49-F238E27FC236}">
                <a16:creationId xmlns:a16="http://schemas.microsoft.com/office/drawing/2014/main" id="{74D7166C-8D05-4B48-B270-84BCCDC71BCC}"/>
              </a:ext>
            </a:extLst>
          </p:cNvPr>
          <p:cNvSpPr>
            <a:spLocks noEditPoints="1"/>
          </p:cNvSpPr>
          <p:nvPr/>
        </p:nvSpPr>
        <p:spPr bwMode="auto">
          <a:xfrm>
            <a:off x="4779970" y="2886344"/>
            <a:ext cx="4043363" cy="4041775"/>
          </a:xfrm>
          <a:custGeom>
            <a:avLst/>
            <a:gdLst>
              <a:gd name="T0" fmla="*/ 826 w 1653"/>
              <a:gd name="T1" fmla="*/ 1653 h 1653"/>
              <a:gd name="T2" fmla="*/ 0 w 1653"/>
              <a:gd name="T3" fmla="*/ 827 h 1653"/>
              <a:gd name="T4" fmla="*/ 826 w 1653"/>
              <a:gd name="T5" fmla="*/ 0 h 1653"/>
              <a:gd name="T6" fmla="*/ 1653 w 1653"/>
              <a:gd name="T7" fmla="*/ 827 h 1653"/>
              <a:gd name="T8" fmla="*/ 826 w 1653"/>
              <a:gd name="T9" fmla="*/ 1653 h 1653"/>
              <a:gd name="T10" fmla="*/ 826 w 1653"/>
              <a:gd name="T11" fmla="*/ 49 h 1653"/>
              <a:gd name="T12" fmla="*/ 48 w 1653"/>
              <a:gd name="T13" fmla="*/ 827 h 1653"/>
              <a:gd name="T14" fmla="*/ 826 w 1653"/>
              <a:gd name="T15" fmla="*/ 1605 h 1653"/>
              <a:gd name="T16" fmla="*/ 1604 w 1653"/>
              <a:gd name="T17" fmla="*/ 827 h 1653"/>
              <a:gd name="T18" fmla="*/ 826 w 1653"/>
              <a:gd name="T19" fmla="*/ 49 h 1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3" h="1653">
                <a:moveTo>
                  <a:pt x="826" y="1653"/>
                </a:moveTo>
                <a:cubicBezTo>
                  <a:pt x="371" y="1653"/>
                  <a:pt x="0" y="1282"/>
                  <a:pt x="0" y="827"/>
                </a:cubicBezTo>
                <a:cubicBezTo>
                  <a:pt x="0" y="371"/>
                  <a:pt x="371" y="0"/>
                  <a:pt x="826" y="0"/>
                </a:cubicBezTo>
                <a:cubicBezTo>
                  <a:pt x="1282" y="0"/>
                  <a:pt x="1653" y="371"/>
                  <a:pt x="1653" y="827"/>
                </a:cubicBezTo>
                <a:cubicBezTo>
                  <a:pt x="1653" y="1282"/>
                  <a:pt x="1282" y="1653"/>
                  <a:pt x="826" y="1653"/>
                </a:cubicBezTo>
                <a:moveTo>
                  <a:pt x="826" y="49"/>
                </a:moveTo>
                <a:cubicBezTo>
                  <a:pt x="397" y="49"/>
                  <a:pt x="48" y="398"/>
                  <a:pt x="48" y="827"/>
                </a:cubicBezTo>
                <a:cubicBezTo>
                  <a:pt x="48" y="1256"/>
                  <a:pt x="397" y="1605"/>
                  <a:pt x="826" y="1605"/>
                </a:cubicBezTo>
                <a:cubicBezTo>
                  <a:pt x="1255" y="1605"/>
                  <a:pt x="1604" y="1256"/>
                  <a:pt x="1604" y="827"/>
                </a:cubicBezTo>
                <a:cubicBezTo>
                  <a:pt x="1604" y="398"/>
                  <a:pt x="1255" y="49"/>
                  <a:pt x="826" y="49"/>
                </a:cubicBezTo>
              </a:path>
            </a:pathLst>
          </a:custGeom>
          <a:solidFill>
            <a:srgbClr val="DFDE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31">
            <a:extLst>
              <a:ext uri="{FF2B5EF4-FFF2-40B4-BE49-F238E27FC236}">
                <a16:creationId xmlns:a16="http://schemas.microsoft.com/office/drawing/2014/main" id="{BF0CA6DA-DBA7-4EE7-B1A5-53FF0E617380}"/>
              </a:ext>
            </a:extLst>
          </p:cNvPr>
          <p:cNvSpPr>
            <a:spLocks noEditPoints="1"/>
          </p:cNvSpPr>
          <p:nvPr/>
        </p:nvSpPr>
        <p:spPr bwMode="auto">
          <a:xfrm>
            <a:off x="4689483" y="2795857"/>
            <a:ext cx="4221163" cy="4222750"/>
          </a:xfrm>
          <a:custGeom>
            <a:avLst/>
            <a:gdLst>
              <a:gd name="T0" fmla="*/ 863 w 1726"/>
              <a:gd name="T1" fmla="*/ 1690 h 1727"/>
              <a:gd name="T2" fmla="*/ 37 w 1726"/>
              <a:gd name="T3" fmla="*/ 864 h 1727"/>
              <a:gd name="T4" fmla="*/ 863 w 1726"/>
              <a:gd name="T5" fmla="*/ 37 h 1727"/>
              <a:gd name="T6" fmla="*/ 1690 w 1726"/>
              <a:gd name="T7" fmla="*/ 864 h 1727"/>
              <a:gd name="T8" fmla="*/ 1690 w 1726"/>
              <a:gd name="T9" fmla="*/ 864 h 1727"/>
              <a:gd name="T10" fmla="*/ 1690 w 1726"/>
              <a:gd name="T11" fmla="*/ 864 h 1727"/>
              <a:gd name="T12" fmla="*/ 863 w 1726"/>
              <a:gd name="T13" fmla="*/ 1690 h 1727"/>
              <a:gd name="T14" fmla="*/ 863 w 1726"/>
              <a:gd name="T15" fmla="*/ 1690 h 1727"/>
              <a:gd name="T16" fmla="*/ 863 w 1726"/>
              <a:gd name="T17" fmla="*/ 0 h 1727"/>
              <a:gd name="T18" fmla="*/ 0 w 1726"/>
              <a:gd name="T19" fmla="*/ 864 h 1727"/>
              <a:gd name="T20" fmla="*/ 863 w 1726"/>
              <a:gd name="T21" fmla="*/ 1727 h 1727"/>
              <a:gd name="T22" fmla="*/ 1726 w 1726"/>
              <a:gd name="T23" fmla="*/ 864 h 1727"/>
              <a:gd name="T24" fmla="*/ 863 w 1726"/>
              <a:gd name="T25" fmla="*/ 0 h 1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6" h="1727">
                <a:moveTo>
                  <a:pt x="863" y="1690"/>
                </a:moveTo>
                <a:cubicBezTo>
                  <a:pt x="408" y="1690"/>
                  <a:pt x="37" y="1319"/>
                  <a:pt x="37" y="864"/>
                </a:cubicBezTo>
                <a:cubicBezTo>
                  <a:pt x="37" y="408"/>
                  <a:pt x="408" y="37"/>
                  <a:pt x="863" y="37"/>
                </a:cubicBezTo>
                <a:cubicBezTo>
                  <a:pt x="1319" y="37"/>
                  <a:pt x="1690" y="408"/>
                  <a:pt x="1690" y="864"/>
                </a:cubicBezTo>
                <a:cubicBezTo>
                  <a:pt x="1690" y="864"/>
                  <a:pt x="1690" y="864"/>
                  <a:pt x="1690" y="864"/>
                </a:cubicBezTo>
                <a:cubicBezTo>
                  <a:pt x="1690" y="864"/>
                  <a:pt x="1690" y="864"/>
                  <a:pt x="1690" y="864"/>
                </a:cubicBezTo>
                <a:cubicBezTo>
                  <a:pt x="1690" y="1319"/>
                  <a:pt x="1319" y="1690"/>
                  <a:pt x="863" y="1690"/>
                </a:cubicBezTo>
                <a:cubicBezTo>
                  <a:pt x="863" y="1690"/>
                  <a:pt x="863" y="1690"/>
                  <a:pt x="863" y="1690"/>
                </a:cubicBezTo>
                <a:moveTo>
                  <a:pt x="863" y="0"/>
                </a:moveTo>
                <a:cubicBezTo>
                  <a:pt x="387" y="0"/>
                  <a:pt x="0" y="388"/>
                  <a:pt x="0" y="864"/>
                </a:cubicBezTo>
                <a:cubicBezTo>
                  <a:pt x="0" y="1340"/>
                  <a:pt x="387" y="1727"/>
                  <a:pt x="863" y="1727"/>
                </a:cubicBezTo>
                <a:cubicBezTo>
                  <a:pt x="1339" y="1727"/>
                  <a:pt x="1726" y="1340"/>
                  <a:pt x="1726" y="864"/>
                </a:cubicBezTo>
                <a:cubicBezTo>
                  <a:pt x="1726" y="388"/>
                  <a:pt x="1339" y="0"/>
                  <a:pt x="863" y="0"/>
                </a:cubicBezTo>
              </a:path>
            </a:pathLst>
          </a:custGeom>
          <a:solidFill>
            <a:srgbClr val="CD4A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57" name="Group 56">
            <a:extLst>
              <a:ext uri="{FF2B5EF4-FFF2-40B4-BE49-F238E27FC236}">
                <a16:creationId xmlns:a16="http://schemas.microsoft.com/office/drawing/2014/main" id="{1B912579-2A0D-43D5-A92A-45A291A109DF}"/>
              </a:ext>
            </a:extLst>
          </p:cNvPr>
          <p:cNvGrpSpPr/>
          <p:nvPr/>
        </p:nvGrpSpPr>
        <p:grpSpPr>
          <a:xfrm>
            <a:off x="6524633" y="3140344"/>
            <a:ext cx="566738" cy="566738"/>
            <a:chOff x="2455863" y="2411803"/>
            <a:chExt cx="566738" cy="566738"/>
          </a:xfrm>
        </p:grpSpPr>
        <p:sp>
          <p:nvSpPr>
            <p:cNvPr id="58" name="Oval 32">
              <a:extLst>
                <a:ext uri="{FF2B5EF4-FFF2-40B4-BE49-F238E27FC236}">
                  <a16:creationId xmlns:a16="http://schemas.microsoft.com/office/drawing/2014/main" id="{3136F46A-5B31-4F51-947B-5F3F60877324}"/>
                </a:ext>
              </a:extLst>
            </p:cNvPr>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Oval 33">
              <a:extLst>
                <a:ext uri="{FF2B5EF4-FFF2-40B4-BE49-F238E27FC236}">
                  <a16:creationId xmlns:a16="http://schemas.microsoft.com/office/drawing/2014/main" id="{6ADDD34B-7F89-49F1-8C99-2D419076F466}"/>
                </a:ext>
              </a:extLst>
            </p:cNvPr>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34">
              <a:extLst>
                <a:ext uri="{FF2B5EF4-FFF2-40B4-BE49-F238E27FC236}">
                  <a16:creationId xmlns:a16="http://schemas.microsoft.com/office/drawing/2014/main" id="{8F4507FB-14F5-4FF5-9679-0683308DA8A9}"/>
                </a:ext>
              </a:extLst>
            </p:cNvPr>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35">
              <a:extLst>
                <a:ext uri="{FF2B5EF4-FFF2-40B4-BE49-F238E27FC236}">
                  <a16:creationId xmlns:a16="http://schemas.microsoft.com/office/drawing/2014/main" id="{67D00772-78C5-440B-9CFA-D8B3476368CA}"/>
                </a:ext>
              </a:extLst>
            </p:cNvPr>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Rectangle 36">
              <a:extLst>
                <a:ext uri="{FF2B5EF4-FFF2-40B4-BE49-F238E27FC236}">
                  <a16:creationId xmlns:a16="http://schemas.microsoft.com/office/drawing/2014/main" id="{E49F74B9-C12C-4159-B251-541161132559}"/>
                </a:ext>
              </a:extLst>
            </p:cNvPr>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Rectangle 37">
              <a:extLst>
                <a:ext uri="{FF2B5EF4-FFF2-40B4-BE49-F238E27FC236}">
                  <a16:creationId xmlns:a16="http://schemas.microsoft.com/office/drawing/2014/main" id="{074C7631-1882-42B7-AD0B-6EB3CD3F7770}"/>
                </a:ext>
              </a:extLst>
            </p:cNvPr>
            <p:cNvSpPr>
              <a:spLocks noChangeArrowheads="1"/>
            </p:cNvSpPr>
            <p:nvPr/>
          </p:nvSpPr>
          <p:spPr bwMode="auto">
            <a:xfrm>
              <a:off x="2662555" y="2499116"/>
              <a:ext cx="14587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64" name="Freeform 40">
            <a:extLst>
              <a:ext uri="{FF2B5EF4-FFF2-40B4-BE49-F238E27FC236}">
                <a16:creationId xmlns:a16="http://schemas.microsoft.com/office/drawing/2014/main" id="{B7D9AE32-64E9-4B1E-AD7D-C57B722D59F2}"/>
              </a:ext>
            </a:extLst>
          </p:cNvPr>
          <p:cNvSpPr>
            <a:spLocks noEditPoints="1"/>
          </p:cNvSpPr>
          <p:nvPr/>
        </p:nvSpPr>
        <p:spPr bwMode="auto">
          <a:xfrm>
            <a:off x="7313620" y="3580082"/>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46">
            <a:extLst>
              <a:ext uri="{FF2B5EF4-FFF2-40B4-BE49-F238E27FC236}">
                <a16:creationId xmlns:a16="http://schemas.microsoft.com/office/drawing/2014/main" id="{29CA134E-3A79-41D2-BC69-CA929FFA1E5A}"/>
              </a:ext>
            </a:extLst>
          </p:cNvPr>
          <p:cNvSpPr>
            <a:spLocks noEditPoints="1"/>
          </p:cNvSpPr>
          <p:nvPr/>
        </p:nvSpPr>
        <p:spPr bwMode="auto">
          <a:xfrm>
            <a:off x="7854958" y="4000769"/>
            <a:ext cx="46038" cy="188913"/>
          </a:xfrm>
          <a:custGeom>
            <a:avLst/>
            <a:gdLst>
              <a:gd name="T0" fmla="*/ 3 w 19"/>
              <a:gd name="T1" fmla="*/ 76 h 77"/>
              <a:gd name="T2" fmla="*/ 3 w 19"/>
              <a:gd name="T3" fmla="*/ 76 h 77"/>
              <a:gd name="T4" fmla="*/ 3 w 19"/>
              <a:gd name="T5" fmla="*/ 76 h 77"/>
              <a:gd name="T6" fmla="*/ 3 w 19"/>
              <a:gd name="T7" fmla="*/ 75 h 77"/>
              <a:gd name="T8" fmla="*/ 3 w 19"/>
              <a:gd name="T9" fmla="*/ 75 h 77"/>
              <a:gd name="T10" fmla="*/ 3 w 19"/>
              <a:gd name="T11" fmla="*/ 75 h 77"/>
              <a:gd name="T12" fmla="*/ 3 w 19"/>
              <a:gd name="T13" fmla="*/ 74 h 77"/>
              <a:gd name="T14" fmla="*/ 3 w 19"/>
              <a:gd name="T15" fmla="*/ 74 h 77"/>
              <a:gd name="T16" fmla="*/ 3 w 19"/>
              <a:gd name="T17" fmla="*/ 74 h 77"/>
              <a:gd name="T18" fmla="*/ 2 w 19"/>
              <a:gd name="T19" fmla="*/ 73 h 77"/>
              <a:gd name="T20" fmla="*/ 2 w 19"/>
              <a:gd name="T21" fmla="*/ 73 h 77"/>
              <a:gd name="T22" fmla="*/ 2 w 19"/>
              <a:gd name="T23" fmla="*/ 72 h 77"/>
              <a:gd name="T24" fmla="*/ 2 w 19"/>
              <a:gd name="T25" fmla="*/ 72 h 77"/>
              <a:gd name="T26" fmla="*/ 2 w 19"/>
              <a:gd name="T27" fmla="*/ 71 h 77"/>
              <a:gd name="T28" fmla="*/ 2 w 19"/>
              <a:gd name="T29" fmla="*/ 71 h 77"/>
              <a:gd name="T30" fmla="*/ 2 w 19"/>
              <a:gd name="T31" fmla="*/ 71 h 77"/>
              <a:gd name="T32" fmla="*/ 2 w 19"/>
              <a:gd name="T33" fmla="*/ 70 h 77"/>
              <a:gd name="T34" fmla="*/ 2 w 19"/>
              <a:gd name="T35" fmla="*/ 70 h 77"/>
              <a:gd name="T36" fmla="*/ 2 w 19"/>
              <a:gd name="T37" fmla="*/ 69 h 77"/>
              <a:gd name="T38" fmla="*/ 2 w 19"/>
              <a:gd name="T39" fmla="*/ 69 h 77"/>
              <a:gd name="T40" fmla="*/ 2 w 19"/>
              <a:gd name="T41" fmla="*/ 69 h 77"/>
              <a:gd name="T42" fmla="*/ 2 w 19"/>
              <a:gd name="T43" fmla="*/ 68 h 77"/>
              <a:gd name="T44" fmla="*/ 2 w 19"/>
              <a:gd name="T45" fmla="*/ 68 h 77"/>
              <a:gd name="T46" fmla="*/ 2 w 19"/>
              <a:gd name="T47" fmla="*/ 68 h 77"/>
              <a:gd name="T48" fmla="*/ 1 w 19"/>
              <a:gd name="T49" fmla="*/ 67 h 77"/>
              <a:gd name="T50" fmla="*/ 1 w 19"/>
              <a:gd name="T51" fmla="*/ 67 h 77"/>
              <a:gd name="T52" fmla="*/ 1 w 19"/>
              <a:gd name="T53" fmla="*/ 67 h 77"/>
              <a:gd name="T54" fmla="*/ 1 w 19"/>
              <a:gd name="T55" fmla="*/ 66 h 77"/>
              <a:gd name="T56" fmla="*/ 1 w 19"/>
              <a:gd name="T57" fmla="*/ 66 h 77"/>
              <a:gd name="T58" fmla="*/ 1 w 19"/>
              <a:gd name="T59" fmla="*/ 65 h 77"/>
              <a:gd name="T60" fmla="*/ 1 w 19"/>
              <a:gd name="T61" fmla="*/ 65 h 77"/>
              <a:gd name="T62" fmla="*/ 1 w 19"/>
              <a:gd name="T63" fmla="*/ 65 h 77"/>
              <a:gd name="T64" fmla="*/ 1 w 19"/>
              <a:gd name="T65" fmla="*/ 64 h 77"/>
              <a:gd name="T66" fmla="*/ 1 w 19"/>
              <a:gd name="T67" fmla="*/ 64 h 77"/>
              <a:gd name="T68" fmla="*/ 1 w 19"/>
              <a:gd name="T69" fmla="*/ 64 h 77"/>
              <a:gd name="T70" fmla="*/ 1 w 19"/>
              <a:gd name="T71" fmla="*/ 63 h 77"/>
              <a:gd name="T72" fmla="*/ 1 w 19"/>
              <a:gd name="T73" fmla="*/ 63 h 77"/>
              <a:gd name="T74" fmla="*/ 1 w 19"/>
              <a:gd name="T75" fmla="*/ 62 h 77"/>
              <a:gd name="T76" fmla="*/ 1 w 19"/>
              <a:gd name="T77" fmla="*/ 62 h 77"/>
              <a:gd name="T78" fmla="*/ 1 w 19"/>
              <a:gd name="T79" fmla="*/ 61 h 77"/>
              <a:gd name="T80" fmla="*/ 1 w 19"/>
              <a:gd name="T81" fmla="*/ 61 h 77"/>
              <a:gd name="T82" fmla="*/ 1 w 19"/>
              <a:gd name="T83" fmla="*/ 61 h 77"/>
              <a:gd name="T84" fmla="*/ 1 w 19"/>
              <a:gd name="T85" fmla="*/ 60 h 77"/>
              <a:gd name="T86" fmla="*/ 1 w 19"/>
              <a:gd name="T87" fmla="*/ 60 h 77"/>
              <a:gd name="T88" fmla="*/ 1 w 19"/>
              <a:gd name="T89" fmla="*/ 60 h 77"/>
              <a:gd name="T90" fmla="*/ 18 w 19"/>
              <a:gd name="T91" fmla="*/ 0 h 77"/>
              <a:gd name="T92" fmla="*/ 18 w 19"/>
              <a:gd name="T93" fmla="*/ 0 h 77"/>
              <a:gd name="T94" fmla="*/ 19 w 19"/>
              <a:gd name="T95" fmla="*/ 0 h 77"/>
              <a:gd name="T96" fmla="*/ 19 w 19"/>
              <a:gd name="T9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 h="77">
                <a:moveTo>
                  <a:pt x="3" y="77"/>
                </a:moveTo>
                <a:cubicBezTo>
                  <a:pt x="3" y="77"/>
                  <a:pt x="3" y="77"/>
                  <a:pt x="3" y="77"/>
                </a:cubicBezTo>
                <a:cubicBezTo>
                  <a:pt x="3" y="77"/>
                  <a:pt x="3" y="77"/>
                  <a:pt x="3" y="77"/>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6"/>
                </a:moveTo>
                <a:cubicBezTo>
                  <a:pt x="3" y="76"/>
                  <a:pt x="3" y="76"/>
                  <a:pt x="3" y="76"/>
                </a:cubicBezTo>
                <a:cubicBezTo>
                  <a:pt x="3" y="76"/>
                  <a:pt x="3" y="76"/>
                  <a:pt x="3" y="76"/>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5"/>
                </a:moveTo>
                <a:cubicBezTo>
                  <a:pt x="3" y="75"/>
                  <a:pt x="3" y="75"/>
                  <a:pt x="3" y="75"/>
                </a:cubicBezTo>
                <a:cubicBezTo>
                  <a:pt x="3" y="75"/>
                  <a:pt x="3" y="75"/>
                  <a:pt x="3" y="75"/>
                </a:cubicBezTo>
                <a:moveTo>
                  <a:pt x="3" y="74"/>
                </a:moveTo>
                <a:cubicBezTo>
                  <a:pt x="3" y="74"/>
                  <a:pt x="3" y="75"/>
                  <a:pt x="3" y="75"/>
                </a:cubicBezTo>
                <a:cubicBezTo>
                  <a:pt x="3" y="75"/>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3" y="74"/>
                </a:moveTo>
                <a:cubicBezTo>
                  <a:pt x="3" y="74"/>
                  <a:pt x="3" y="74"/>
                  <a:pt x="3" y="74"/>
                </a:cubicBezTo>
                <a:cubicBezTo>
                  <a:pt x="3" y="74"/>
                  <a:pt x="3" y="74"/>
                  <a:pt x="3" y="74"/>
                </a:cubicBezTo>
                <a:moveTo>
                  <a:pt x="2" y="73"/>
                </a:moveTo>
                <a:cubicBezTo>
                  <a:pt x="2" y="73"/>
                  <a:pt x="2" y="73"/>
                  <a:pt x="2" y="73"/>
                </a:cubicBezTo>
                <a:cubicBezTo>
                  <a:pt x="2" y="73"/>
                  <a:pt x="2" y="73"/>
                  <a:pt x="2" y="73"/>
                </a:cubicBezTo>
                <a:moveTo>
                  <a:pt x="2" y="73"/>
                </a:moveTo>
                <a:cubicBezTo>
                  <a:pt x="2" y="73"/>
                  <a:pt x="2" y="73"/>
                  <a:pt x="2" y="73"/>
                </a:cubicBezTo>
                <a:cubicBezTo>
                  <a:pt x="2" y="73"/>
                  <a:pt x="2" y="73"/>
                  <a:pt x="2" y="73"/>
                </a:cubicBezTo>
                <a:moveTo>
                  <a:pt x="2" y="72"/>
                </a:moveTo>
                <a:cubicBezTo>
                  <a:pt x="2" y="72"/>
                  <a:pt x="2" y="72"/>
                  <a:pt x="2" y="73"/>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2"/>
                </a:moveTo>
                <a:cubicBezTo>
                  <a:pt x="2" y="72"/>
                  <a:pt x="2" y="72"/>
                  <a:pt x="2" y="72"/>
                </a:cubicBezTo>
                <a:cubicBezTo>
                  <a:pt x="2" y="72"/>
                  <a:pt x="2" y="72"/>
                  <a:pt x="2" y="72"/>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1"/>
                </a:moveTo>
                <a:cubicBezTo>
                  <a:pt x="2" y="71"/>
                  <a:pt x="2" y="71"/>
                  <a:pt x="2" y="71"/>
                </a:cubicBezTo>
                <a:cubicBezTo>
                  <a:pt x="2" y="71"/>
                  <a:pt x="2" y="71"/>
                  <a:pt x="2" y="71"/>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70"/>
                </a:moveTo>
                <a:cubicBezTo>
                  <a:pt x="2" y="70"/>
                  <a:pt x="2" y="70"/>
                  <a:pt x="2" y="70"/>
                </a:cubicBezTo>
                <a:cubicBezTo>
                  <a:pt x="2" y="70"/>
                  <a:pt x="2" y="70"/>
                  <a:pt x="2" y="70"/>
                </a:cubicBezTo>
                <a:moveTo>
                  <a:pt x="2" y="69"/>
                </a:moveTo>
                <a:cubicBezTo>
                  <a:pt x="2" y="69"/>
                  <a:pt x="2" y="70"/>
                  <a:pt x="2" y="70"/>
                </a:cubicBezTo>
                <a:cubicBezTo>
                  <a:pt x="2" y="70"/>
                  <a:pt x="2" y="69"/>
                  <a:pt x="2" y="69"/>
                </a:cubicBezTo>
                <a:moveTo>
                  <a:pt x="2" y="69"/>
                </a:moveTo>
                <a:cubicBezTo>
                  <a:pt x="2" y="69"/>
                  <a:pt x="2" y="69"/>
                  <a:pt x="2" y="69"/>
                </a:cubicBezTo>
                <a:cubicBezTo>
                  <a:pt x="2" y="69"/>
                  <a:pt x="2" y="69"/>
                  <a:pt x="2" y="69"/>
                </a:cubicBezTo>
                <a:moveTo>
                  <a:pt x="2" y="69"/>
                </a:moveTo>
                <a:cubicBezTo>
                  <a:pt x="2" y="69"/>
                  <a:pt x="2" y="69"/>
                  <a:pt x="2" y="69"/>
                </a:cubicBezTo>
                <a:cubicBezTo>
                  <a:pt x="2" y="69"/>
                  <a:pt x="2" y="69"/>
                  <a:pt x="2" y="69"/>
                </a:cubicBezTo>
                <a:moveTo>
                  <a:pt x="2" y="68"/>
                </a:moveTo>
                <a:cubicBezTo>
                  <a:pt x="2" y="69"/>
                  <a:pt x="2" y="69"/>
                  <a:pt x="2" y="69"/>
                </a:cubicBezTo>
                <a:cubicBezTo>
                  <a:pt x="2" y="69"/>
                  <a:pt x="2" y="69"/>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2" y="68"/>
                </a:moveTo>
                <a:cubicBezTo>
                  <a:pt x="2" y="68"/>
                  <a:pt x="2" y="68"/>
                  <a:pt x="2" y="68"/>
                </a:cubicBezTo>
                <a:cubicBezTo>
                  <a:pt x="2" y="68"/>
                  <a:pt x="2" y="68"/>
                  <a:pt x="2" y="68"/>
                </a:cubicBezTo>
                <a:moveTo>
                  <a:pt x="1" y="67"/>
                </a:moveTo>
                <a:cubicBezTo>
                  <a:pt x="1" y="67"/>
                  <a:pt x="1" y="67"/>
                  <a:pt x="1" y="68"/>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7"/>
                </a:moveTo>
                <a:cubicBezTo>
                  <a:pt x="1" y="67"/>
                  <a:pt x="1" y="67"/>
                  <a:pt x="1" y="67"/>
                </a:cubicBezTo>
                <a:cubicBezTo>
                  <a:pt x="1" y="67"/>
                  <a:pt x="1" y="67"/>
                  <a:pt x="1" y="67"/>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6"/>
                </a:moveTo>
                <a:cubicBezTo>
                  <a:pt x="1" y="66"/>
                  <a:pt x="1" y="66"/>
                  <a:pt x="1" y="66"/>
                </a:cubicBezTo>
                <a:cubicBezTo>
                  <a:pt x="1" y="66"/>
                  <a:pt x="1" y="66"/>
                  <a:pt x="1" y="66"/>
                </a:cubicBezTo>
                <a:moveTo>
                  <a:pt x="1" y="65"/>
                </a:moveTo>
                <a:cubicBezTo>
                  <a:pt x="1" y="65"/>
                  <a:pt x="1" y="66"/>
                  <a:pt x="1" y="66"/>
                </a:cubicBezTo>
                <a:cubicBezTo>
                  <a:pt x="1" y="66"/>
                  <a:pt x="1" y="65"/>
                  <a:pt x="1" y="65"/>
                </a:cubicBezTo>
                <a:moveTo>
                  <a:pt x="1" y="65"/>
                </a:moveTo>
                <a:cubicBezTo>
                  <a:pt x="1" y="65"/>
                  <a:pt x="1" y="65"/>
                  <a:pt x="1" y="65"/>
                </a:cubicBezTo>
                <a:cubicBezTo>
                  <a:pt x="1" y="65"/>
                  <a:pt x="1" y="65"/>
                  <a:pt x="1" y="65"/>
                </a:cubicBezTo>
                <a:moveTo>
                  <a:pt x="1" y="65"/>
                </a:moveTo>
                <a:cubicBezTo>
                  <a:pt x="1" y="65"/>
                  <a:pt x="1" y="65"/>
                  <a:pt x="1" y="65"/>
                </a:cubicBezTo>
                <a:cubicBezTo>
                  <a:pt x="1" y="65"/>
                  <a:pt x="1" y="65"/>
                  <a:pt x="1" y="65"/>
                </a:cubicBezTo>
                <a:moveTo>
                  <a:pt x="1" y="64"/>
                </a:moveTo>
                <a:cubicBezTo>
                  <a:pt x="1" y="65"/>
                  <a:pt x="1" y="65"/>
                  <a:pt x="1" y="65"/>
                </a:cubicBezTo>
                <a:cubicBezTo>
                  <a:pt x="1" y="65"/>
                  <a:pt x="1" y="65"/>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4"/>
                </a:moveTo>
                <a:cubicBezTo>
                  <a:pt x="1" y="64"/>
                  <a:pt x="1" y="64"/>
                  <a:pt x="1" y="64"/>
                </a:cubicBezTo>
                <a:cubicBezTo>
                  <a:pt x="1" y="64"/>
                  <a:pt x="1" y="64"/>
                  <a:pt x="1" y="64"/>
                </a:cubicBezTo>
                <a:moveTo>
                  <a:pt x="1" y="63"/>
                </a:moveTo>
                <a:cubicBezTo>
                  <a:pt x="1" y="63"/>
                  <a:pt x="1" y="63"/>
                  <a:pt x="1" y="64"/>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3"/>
                </a:moveTo>
                <a:cubicBezTo>
                  <a:pt x="1" y="63"/>
                  <a:pt x="1" y="63"/>
                  <a:pt x="1" y="63"/>
                </a:cubicBezTo>
                <a:cubicBezTo>
                  <a:pt x="1" y="63"/>
                  <a:pt x="1" y="63"/>
                  <a:pt x="1" y="63"/>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2"/>
                </a:moveTo>
                <a:cubicBezTo>
                  <a:pt x="1" y="62"/>
                  <a:pt x="1" y="62"/>
                  <a:pt x="1" y="62"/>
                </a:cubicBezTo>
                <a:cubicBezTo>
                  <a:pt x="1" y="62"/>
                  <a:pt x="1" y="62"/>
                  <a:pt x="1" y="62"/>
                </a:cubicBezTo>
                <a:moveTo>
                  <a:pt x="1" y="61"/>
                </a:moveTo>
                <a:cubicBezTo>
                  <a:pt x="1" y="61"/>
                  <a:pt x="1" y="62"/>
                  <a:pt x="1" y="62"/>
                </a:cubicBezTo>
                <a:cubicBezTo>
                  <a:pt x="1" y="62"/>
                  <a:pt x="1" y="61"/>
                  <a:pt x="1" y="61"/>
                </a:cubicBezTo>
                <a:moveTo>
                  <a:pt x="1" y="61"/>
                </a:moveTo>
                <a:cubicBezTo>
                  <a:pt x="1" y="61"/>
                  <a:pt x="1" y="61"/>
                  <a:pt x="1" y="61"/>
                </a:cubicBezTo>
                <a:cubicBezTo>
                  <a:pt x="1" y="61"/>
                  <a:pt x="1" y="61"/>
                  <a:pt x="1" y="61"/>
                </a:cubicBezTo>
                <a:moveTo>
                  <a:pt x="1" y="61"/>
                </a:moveTo>
                <a:cubicBezTo>
                  <a:pt x="1" y="61"/>
                  <a:pt x="1" y="61"/>
                  <a:pt x="1" y="61"/>
                </a:cubicBezTo>
                <a:cubicBezTo>
                  <a:pt x="1" y="61"/>
                  <a:pt x="1" y="61"/>
                  <a:pt x="1" y="61"/>
                </a:cubicBezTo>
                <a:moveTo>
                  <a:pt x="1" y="60"/>
                </a:moveTo>
                <a:cubicBezTo>
                  <a:pt x="1" y="61"/>
                  <a:pt x="1" y="61"/>
                  <a:pt x="1" y="61"/>
                </a:cubicBezTo>
                <a:cubicBezTo>
                  <a:pt x="1" y="61"/>
                  <a:pt x="1" y="61"/>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 y="60"/>
                </a:moveTo>
                <a:cubicBezTo>
                  <a:pt x="1" y="60"/>
                  <a:pt x="1" y="60"/>
                  <a:pt x="1" y="60"/>
                </a:cubicBezTo>
                <a:cubicBezTo>
                  <a:pt x="1" y="60"/>
                  <a:pt x="1" y="60"/>
                  <a:pt x="1" y="60"/>
                </a:cubicBezTo>
                <a:moveTo>
                  <a:pt x="18" y="1"/>
                </a:moveTo>
                <a:cubicBezTo>
                  <a:pt x="6" y="17"/>
                  <a:pt x="0" y="38"/>
                  <a:pt x="1" y="60"/>
                </a:cubicBezTo>
                <a:cubicBezTo>
                  <a:pt x="0" y="38"/>
                  <a:pt x="6" y="17"/>
                  <a:pt x="18" y="1"/>
                </a:cubicBezTo>
                <a:moveTo>
                  <a:pt x="18" y="0"/>
                </a:moveTo>
                <a:cubicBezTo>
                  <a:pt x="18" y="0"/>
                  <a:pt x="18" y="0"/>
                  <a:pt x="18" y="1"/>
                </a:cubicBezTo>
                <a:cubicBezTo>
                  <a:pt x="18" y="0"/>
                  <a:pt x="18" y="0"/>
                  <a:pt x="18" y="0"/>
                </a:cubicBezTo>
                <a:moveTo>
                  <a:pt x="19" y="0"/>
                </a:moveTo>
                <a:cubicBezTo>
                  <a:pt x="18" y="0"/>
                  <a:pt x="18" y="0"/>
                  <a:pt x="18" y="0"/>
                </a:cubicBezTo>
                <a:cubicBezTo>
                  <a:pt x="18" y="0"/>
                  <a:pt x="18"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moveTo>
                  <a:pt x="19" y="0"/>
                </a:moveTo>
                <a:cubicBezTo>
                  <a:pt x="19" y="0"/>
                  <a:pt x="19" y="0"/>
                  <a:pt x="19" y="0"/>
                </a:cubicBezTo>
                <a:cubicBezTo>
                  <a:pt x="19" y="0"/>
                  <a:pt x="19" y="0"/>
                  <a:pt x="19"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66" name="Group 65">
            <a:extLst>
              <a:ext uri="{FF2B5EF4-FFF2-40B4-BE49-F238E27FC236}">
                <a16:creationId xmlns:a16="http://schemas.microsoft.com/office/drawing/2014/main" id="{CD0B6330-CD9D-40A3-B10A-3D0C77B015D0}"/>
              </a:ext>
            </a:extLst>
          </p:cNvPr>
          <p:cNvGrpSpPr/>
          <p:nvPr/>
        </p:nvGrpSpPr>
        <p:grpSpPr>
          <a:xfrm>
            <a:off x="8020245" y="4165915"/>
            <a:ext cx="585788" cy="700042"/>
            <a:chOff x="3951475" y="3437374"/>
            <a:chExt cx="585788" cy="700042"/>
          </a:xfrm>
        </p:grpSpPr>
        <p:sp>
          <p:nvSpPr>
            <p:cNvPr id="67" name="Freeform 44">
              <a:extLst>
                <a:ext uri="{FF2B5EF4-FFF2-40B4-BE49-F238E27FC236}">
                  <a16:creationId xmlns:a16="http://schemas.microsoft.com/office/drawing/2014/main" id="{2456CBAD-4014-46DF-A1E0-98FAF2BBC134}"/>
                </a:ext>
              </a:extLst>
            </p:cNvPr>
            <p:cNvSpPr>
              <a:spLocks/>
            </p:cNvSpPr>
            <p:nvPr/>
          </p:nvSpPr>
          <p:spPr bwMode="auto">
            <a:xfrm>
              <a:off x="3951475" y="3437374"/>
              <a:ext cx="585788" cy="587375"/>
            </a:xfrm>
            <a:custGeom>
              <a:avLst/>
              <a:gdLst>
                <a:gd name="T0" fmla="*/ 127 w 240"/>
                <a:gd name="T1" fmla="*/ 236 h 240"/>
                <a:gd name="T2" fmla="*/ 236 w 240"/>
                <a:gd name="T3" fmla="*/ 113 h 240"/>
                <a:gd name="T4" fmla="*/ 113 w 240"/>
                <a:gd name="T5" fmla="*/ 4 h 240"/>
                <a:gd name="T6" fmla="*/ 4 w 240"/>
                <a:gd name="T7" fmla="*/ 127 h 240"/>
                <a:gd name="T8" fmla="*/ 127 w 240"/>
                <a:gd name="T9" fmla="*/ 236 h 240"/>
              </a:gdLst>
              <a:ahLst/>
              <a:cxnLst>
                <a:cxn ang="0">
                  <a:pos x="T0" y="T1"/>
                </a:cxn>
                <a:cxn ang="0">
                  <a:pos x="T2" y="T3"/>
                </a:cxn>
                <a:cxn ang="0">
                  <a:pos x="T4" y="T5"/>
                </a:cxn>
                <a:cxn ang="0">
                  <a:pos x="T6" y="T7"/>
                </a:cxn>
                <a:cxn ang="0">
                  <a:pos x="T8" y="T9"/>
                </a:cxn>
              </a:cxnLst>
              <a:rect l="0" t="0" r="r" b="b"/>
              <a:pathLst>
                <a:path w="240" h="240">
                  <a:moveTo>
                    <a:pt x="127" y="236"/>
                  </a:moveTo>
                  <a:cubicBezTo>
                    <a:pt x="191" y="232"/>
                    <a:pt x="240" y="177"/>
                    <a:pt x="236" y="113"/>
                  </a:cubicBezTo>
                  <a:cubicBezTo>
                    <a:pt x="232" y="49"/>
                    <a:pt x="177" y="0"/>
                    <a:pt x="113" y="4"/>
                  </a:cubicBezTo>
                  <a:cubicBezTo>
                    <a:pt x="49" y="8"/>
                    <a:pt x="0" y="63"/>
                    <a:pt x="4" y="127"/>
                  </a:cubicBezTo>
                  <a:cubicBezTo>
                    <a:pt x="8" y="191"/>
                    <a:pt x="63" y="240"/>
                    <a:pt x="127" y="236"/>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45">
              <a:extLst>
                <a:ext uri="{FF2B5EF4-FFF2-40B4-BE49-F238E27FC236}">
                  <a16:creationId xmlns:a16="http://schemas.microsoft.com/office/drawing/2014/main" id="{A24948D5-2C6A-41AD-8D7D-9097314CD0A3}"/>
                </a:ext>
              </a:extLst>
            </p:cNvPr>
            <p:cNvSpPr>
              <a:spLocks/>
            </p:cNvSpPr>
            <p:nvPr/>
          </p:nvSpPr>
          <p:spPr bwMode="auto">
            <a:xfrm>
              <a:off x="4010212" y="3492937"/>
              <a:ext cx="471488" cy="473075"/>
            </a:xfrm>
            <a:custGeom>
              <a:avLst/>
              <a:gdLst>
                <a:gd name="T0" fmla="*/ 102 w 193"/>
                <a:gd name="T1" fmla="*/ 190 h 193"/>
                <a:gd name="T2" fmla="*/ 189 w 193"/>
                <a:gd name="T3" fmla="*/ 91 h 193"/>
                <a:gd name="T4" fmla="*/ 90 w 193"/>
                <a:gd name="T5" fmla="*/ 4 h 193"/>
                <a:gd name="T6" fmla="*/ 3 w 193"/>
                <a:gd name="T7" fmla="*/ 103 h 193"/>
                <a:gd name="T8" fmla="*/ 102 w 193"/>
                <a:gd name="T9" fmla="*/ 190 h 193"/>
              </a:gdLst>
              <a:ahLst/>
              <a:cxnLst>
                <a:cxn ang="0">
                  <a:pos x="T0" y="T1"/>
                </a:cxn>
                <a:cxn ang="0">
                  <a:pos x="T2" y="T3"/>
                </a:cxn>
                <a:cxn ang="0">
                  <a:pos x="T4" y="T5"/>
                </a:cxn>
                <a:cxn ang="0">
                  <a:pos x="T6" y="T7"/>
                </a:cxn>
                <a:cxn ang="0">
                  <a:pos x="T8" y="T9"/>
                </a:cxn>
              </a:cxnLst>
              <a:rect l="0" t="0" r="r" b="b"/>
              <a:pathLst>
                <a:path w="193" h="193">
                  <a:moveTo>
                    <a:pt x="102" y="190"/>
                  </a:moveTo>
                  <a:cubicBezTo>
                    <a:pt x="153" y="187"/>
                    <a:pt x="193" y="143"/>
                    <a:pt x="189" y="91"/>
                  </a:cubicBezTo>
                  <a:cubicBezTo>
                    <a:pt x="186" y="40"/>
                    <a:pt x="142" y="0"/>
                    <a:pt x="90" y="4"/>
                  </a:cubicBezTo>
                  <a:cubicBezTo>
                    <a:pt x="39" y="7"/>
                    <a:pt x="0" y="51"/>
                    <a:pt x="3" y="103"/>
                  </a:cubicBezTo>
                  <a:cubicBezTo>
                    <a:pt x="6" y="154"/>
                    <a:pt x="50" y="193"/>
                    <a:pt x="102" y="19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47">
              <a:extLst>
                <a:ext uri="{FF2B5EF4-FFF2-40B4-BE49-F238E27FC236}">
                  <a16:creationId xmlns:a16="http://schemas.microsoft.com/office/drawing/2014/main" id="{BE1C938B-46AB-4DC7-AD70-8899663276F4}"/>
                </a:ext>
              </a:extLst>
            </p:cNvPr>
            <p:cNvSpPr>
              <a:spLocks/>
            </p:cNvSpPr>
            <p:nvPr/>
          </p:nvSpPr>
          <p:spPr bwMode="auto">
            <a:xfrm>
              <a:off x="4014975" y="3537387"/>
              <a:ext cx="207963" cy="420688"/>
            </a:xfrm>
            <a:custGeom>
              <a:avLst/>
              <a:gdLst>
                <a:gd name="T0" fmla="*/ 19 w 85"/>
                <a:gd name="T1" fmla="*/ 24 h 172"/>
                <a:gd name="T2" fmla="*/ 19 w 85"/>
                <a:gd name="T3" fmla="*/ 24 h 172"/>
                <a:gd name="T4" fmla="*/ 18 w 85"/>
                <a:gd name="T5" fmla="*/ 24 h 172"/>
                <a:gd name="T6" fmla="*/ 18 w 85"/>
                <a:gd name="T7" fmla="*/ 25 h 172"/>
                <a:gd name="T8" fmla="*/ 1 w 85"/>
                <a:gd name="T9" fmla="*/ 84 h 172"/>
                <a:gd name="T10" fmla="*/ 1 w 85"/>
                <a:gd name="T11" fmla="*/ 84 h 172"/>
                <a:gd name="T12" fmla="*/ 1 w 85"/>
                <a:gd name="T13" fmla="*/ 85 h 172"/>
                <a:gd name="T14" fmla="*/ 1 w 85"/>
                <a:gd name="T15" fmla="*/ 85 h 172"/>
                <a:gd name="T16" fmla="*/ 1 w 85"/>
                <a:gd name="T17" fmla="*/ 85 h 172"/>
                <a:gd name="T18" fmla="*/ 1 w 85"/>
                <a:gd name="T19" fmla="*/ 86 h 172"/>
                <a:gd name="T20" fmla="*/ 1 w 85"/>
                <a:gd name="T21" fmla="*/ 86 h 172"/>
                <a:gd name="T22" fmla="*/ 1 w 85"/>
                <a:gd name="T23" fmla="*/ 87 h 172"/>
                <a:gd name="T24" fmla="*/ 1 w 85"/>
                <a:gd name="T25" fmla="*/ 87 h 172"/>
                <a:gd name="T26" fmla="*/ 1 w 85"/>
                <a:gd name="T27" fmla="*/ 88 h 172"/>
                <a:gd name="T28" fmla="*/ 1 w 85"/>
                <a:gd name="T29" fmla="*/ 88 h 172"/>
                <a:gd name="T30" fmla="*/ 1 w 85"/>
                <a:gd name="T31" fmla="*/ 88 h 172"/>
                <a:gd name="T32" fmla="*/ 1 w 85"/>
                <a:gd name="T33" fmla="*/ 89 h 172"/>
                <a:gd name="T34" fmla="*/ 1 w 85"/>
                <a:gd name="T35" fmla="*/ 89 h 172"/>
                <a:gd name="T36" fmla="*/ 1 w 85"/>
                <a:gd name="T37" fmla="*/ 90 h 172"/>
                <a:gd name="T38" fmla="*/ 1 w 85"/>
                <a:gd name="T39" fmla="*/ 90 h 172"/>
                <a:gd name="T40" fmla="*/ 1 w 85"/>
                <a:gd name="T41" fmla="*/ 91 h 172"/>
                <a:gd name="T42" fmla="*/ 1 w 85"/>
                <a:gd name="T43" fmla="*/ 91 h 172"/>
                <a:gd name="T44" fmla="*/ 1 w 85"/>
                <a:gd name="T45" fmla="*/ 91 h 172"/>
                <a:gd name="T46" fmla="*/ 2 w 85"/>
                <a:gd name="T47" fmla="*/ 92 h 172"/>
                <a:gd name="T48" fmla="*/ 2 w 85"/>
                <a:gd name="T49" fmla="*/ 92 h 172"/>
                <a:gd name="T50" fmla="*/ 2 w 85"/>
                <a:gd name="T51" fmla="*/ 93 h 172"/>
                <a:gd name="T52" fmla="*/ 2 w 85"/>
                <a:gd name="T53" fmla="*/ 93 h 172"/>
                <a:gd name="T54" fmla="*/ 2 w 85"/>
                <a:gd name="T55" fmla="*/ 94 h 172"/>
                <a:gd name="T56" fmla="*/ 2 w 85"/>
                <a:gd name="T57" fmla="*/ 94 h 172"/>
                <a:gd name="T58" fmla="*/ 2 w 85"/>
                <a:gd name="T59" fmla="*/ 94 h 172"/>
                <a:gd name="T60" fmla="*/ 2 w 85"/>
                <a:gd name="T61" fmla="*/ 95 h 172"/>
                <a:gd name="T62" fmla="*/ 2 w 85"/>
                <a:gd name="T63" fmla="*/ 95 h 172"/>
                <a:gd name="T64" fmla="*/ 2 w 85"/>
                <a:gd name="T65" fmla="*/ 96 h 172"/>
                <a:gd name="T66" fmla="*/ 2 w 85"/>
                <a:gd name="T67" fmla="*/ 96 h 172"/>
                <a:gd name="T68" fmla="*/ 2 w 85"/>
                <a:gd name="T69" fmla="*/ 96 h 172"/>
                <a:gd name="T70" fmla="*/ 2 w 85"/>
                <a:gd name="T71" fmla="*/ 97 h 172"/>
                <a:gd name="T72" fmla="*/ 3 w 85"/>
                <a:gd name="T73" fmla="*/ 98 h 172"/>
                <a:gd name="T74" fmla="*/ 3 w 85"/>
                <a:gd name="T75" fmla="*/ 98 h 172"/>
                <a:gd name="T76" fmla="*/ 3 w 85"/>
                <a:gd name="T77" fmla="*/ 98 h 172"/>
                <a:gd name="T78" fmla="*/ 3 w 85"/>
                <a:gd name="T79" fmla="*/ 99 h 172"/>
                <a:gd name="T80" fmla="*/ 3 w 85"/>
                <a:gd name="T81" fmla="*/ 99 h 172"/>
                <a:gd name="T82" fmla="*/ 3 w 85"/>
                <a:gd name="T83" fmla="*/ 100 h 172"/>
                <a:gd name="T84" fmla="*/ 3 w 85"/>
                <a:gd name="T85" fmla="*/ 100 h 172"/>
                <a:gd name="T86" fmla="*/ 3 w 85"/>
                <a:gd name="T87" fmla="*/ 100 h 172"/>
                <a:gd name="T88" fmla="*/ 85 w 85"/>
                <a:gd name="T89" fmla="*/ 172 h 172"/>
                <a:gd name="T90" fmla="*/ 16 w 85"/>
                <a:gd name="T91" fmla="*/ 80 h 172"/>
                <a:gd name="T92" fmla="*/ 42 w 85"/>
                <a:gd name="T93"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 h="172">
                  <a:moveTo>
                    <a:pt x="45" y="0"/>
                  </a:moveTo>
                  <a:cubicBezTo>
                    <a:pt x="35" y="6"/>
                    <a:pt x="26" y="1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9" y="24"/>
                    <a:pt x="19" y="24"/>
                    <a:pt x="19" y="24"/>
                  </a:cubicBezTo>
                  <a:cubicBezTo>
                    <a:pt x="18" y="24"/>
                    <a:pt x="18" y="24"/>
                    <a:pt x="18" y="24"/>
                  </a:cubicBezTo>
                  <a:cubicBezTo>
                    <a:pt x="18" y="24"/>
                    <a:pt x="18" y="24"/>
                    <a:pt x="18" y="24"/>
                  </a:cubicBezTo>
                  <a:cubicBezTo>
                    <a:pt x="18" y="24"/>
                    <a:pt x="18" y="24"/>
                    <a:pt x="18" y="25"/>
                  </a:cubicBezTo>
                  <a:cubicBezTo>
                    <a:pt x="18" y="25"/>
                    <a:pt x="18" y="25"/>
                    <a:pt x="18" y="25"/>
                  </a:cubicBezTo>
                  <a:cubicBezTo>
                    <a:pt x="6" y="41"/>
                    <a:pt x="0" y="62"/>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4"/>
                    <a:pt x="1" y="84"/>
                    <a:pt x="1" y="84"/>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5"/>
                    <a:pt x="1" y="85"/>
                  </a:cubicBezTo>
                  <a:cubicBezTo>
                    <a:pt x="1" y="85"/>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6"/>
                  </a:cubicBezTo>
                  <a:cubicBezTo>
                    <a:pt x="1" y="86"/>
                    <a:pt x="1" y="86"/>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7"/>
                  </a:cubicBezTo>
                  <a:cubicBezTo>
                    <a:pt x="1" y="87"/>
                    <a:pt x="1" y="87"/>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8"/>
                    <a:pt x="1" y="88"/>
                    <a:pt x="1" y="88"/>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89"/>
                    <a:pt x="1" y="89"/>
                  </a:cubicBezTo>
                  <a:cubicBezTo>
                    <a:pt x="1" y="89"/>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0"/>
                    <a:pt x="1" y="90"/>
                  </a:cubicBezTo>
                  <a:cubicBezTo>
                    <a:pt x="1" y="90"/>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1"/>
                  </a:cubicBezTo>
                  <a:cubicBezTo>
                    <a:pt x="1" y="91"/>
                    <a:pt x="1" y="91"/>
                    <a:pt x="1" y="92"/>
                  </a:cubicBezTo>
                  <a:cubicBezTo>
                    <a:pt x="1"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2"/>
                    <a:pt x="2" y="92"/>
                    <a:pt x="2" y="92"/>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3"/>
                    <a:pt x="2" y="93"/>
                  </a:cubicBezTo>
                  <a:cubicBezTo>
                    <a:pt x="2" y="93"/>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4"/>
                  </a:cubicBezTo>
                  <a:cubicBezTo>
                    <a:pt x="2" y="94"/>
                    <a:pt x="2" y="94"/>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5"/>
                    <a:pt x="2" y="95"/>
                    <a:pt x="2" y="95"/>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6"/>
                  </a:cubicBezTo>
                  <a:cubicBezTo>
                    <a:pt x="2" y="96"/>
                    <a:pt x="2" y="96"/>
                    <a:pt x="2" y="97"/>
                  </a:cubicBezTo>
                  <a:cubicBezTo>
                    <a:pt x="2" y="97"/>
                    <a:pt x="2" y="97"/>
                    <a:pt x="2" y="97"/>
                  </a:cubicBezTo>
                  <a:cubicBezTo>
                    <a:pt x="2" y="97"/>
                    <a:pt x="2" y="97"/>
                    <a:pt x="2" y="97"/>
                  </a:cubicBezTo>
                  <a:cubicBezTo>
                    <a:pt x="2" y="97"/>
                    <a:pt x="2" y="97"/>
                    <a:pt x="2" y="97"/>
                  </a:cubicBezTo>
                  <a:cubicBezTo>
                    <a:pt x="2" y="97"/>
                    <a:pt x="2" y="97"/>
                    <a:pt x="2" y="97"/>
                  </a:cubicBezTo>
                  <a:cubicBezTo>
                    <a:pt x="2" y="97"/>
                    <a:pt x="2" y="97"/>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8"/>
                    <a:pt x="3" y="98"/>
                  </a:cubicBezTo>
                  <a:cubicBezTo>
                    <a:pt x="3" y="98"/>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99"/>
                  </a:cubicBezTo>
                  <a:cubicBezTo>
                    <a:pt x="3" y="99"/>
                    <a:pt x="3" y="99"/>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0"/>
                  </a:cubicBezTo>
                  <a:cubicBezTo>
                    <a:pt x="3" y="100"/>
                    <a:pt x="3" y="100"/>
                    <a:pt x="3" y="101"/>
                  </a:cubicBezTo>
                  <a:cubicBezTo>
                    <a:pt x="3" y="101"/>
                    <a:pt x="3" y="101"/>
                    <a:pt x="3" y="101"/>
                  </a:cubicBezTo>
                  <a:cubicBezTo>
                    <a:pt x="12" y="139"/>
                    <a:pt x="45" y="168"/>
                    <a:pt x="85" y="172"/>
                  </a:cubicBezTo>
                  <a:cubicBezTo>
                    <a:pt x="73" y="168"/>
                    <a:pt x="61" y="161"/>
                    <a:pt x="52" y="152"/>
                  </a:cubicBezTo>
                  <a:cubicBezTo>
                    <a:pt x="38" y="140"/>
                    <a:pt x="28" y="125"/>
                    <a:pt x="22" y="107"/>
                  </a:cubicBezTo>
                  <a:cubicBezTo>
                    <a:pt x="20" y="98"/>
                    <a:pt x="18" y="89"/>
                    <a:pt x="16" y="80"/>
                  </a:cubicBezTo>
                  <a:cubicBezTo>
                    <a:pt x="16" y="79"/>
                    <a:pt x="16" y="79"/>
                    <a:pt x="16" y="79"/>
                  </a:cubicBezTo>
                  <a:cubicBezTo>
                    <a:pt x="15" y="60"/>
                    <a:pt x="19" y="42"/>
                    <a:pt x="27" y="24"/>
                  </a:cubicBezTo>
                  <a:cubicBezTo>
                    <a:pt x="32" y="17"/>
                    <a:pt x="37" y="10"/>
                    <a:pt x="42" y="2"/>
                  </a:cubicBezTo>
                  <a:cubicBezTo>
                    <a:pt x="43" y="1"/>
                    <a:pt x="44" y="1"/>
                    <a:pt x="45"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Rectangle 48">
              <a:extLst>
                <a:ext uri="{FF2B5EF4-FFF2-40B4-BE49-F238E27FC236}">
                  <a16:creationId xmlns:a16="http://schemas.microsoft.com/office/drawing/2014/main" id="{0163E3C0-B49B-4F7E-81A0-B998DEE8D420}"/>
                </a:ext>
              </a:extLst>
            </p:cNvPr>
            <p:cNvSpPr>
              <a:spLocks noChangeArrowheads="1"/>
            </p:cNvSpPr>
            <p:nvPr/>
          </p:nvSpPr>
          <p:spPr bwMode="auto">
            <a:xfrm>
              <a:off x="4170550" y="3623112"/>
              <a:ext cx="142875" cy="161925"/>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Rectangle 49">
              <a:extLst>
                <a:ext uri="{FF2B5EF4-FFF2-40B4-BE49-F238E27FC236}">
                  <a16:creationId xmlns:a16="http://schemas.microsoft.com/office/drawing/2014/main" id="{8488650D-1F02-432A-9E08-D40BD524479B}"/>
                </a:ext>
              </a:extLst>
            </p:cNvPr>
            <p:cNvSpPr>
              <a:spLocks noChangeArrowheads="1"/>
            </p:cNvSpPr>
            <p:nvPr/>
          </p:nvSpPr>
          <p:spPr bwMode="auto">
            <a:xfrm>
              <a:off x="4193410" y="3540562"/>
              <a:ext cx="11381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2" name="Freeform 52">
              <a:extLst>
                <a:ext uri="{FF2B5EF4-FFF2-40B4-BE49-F238E27FC236}">
                  <a16:creationId xmlns:a16="http://schemas.microsoft.com/office/drawing/2014/main" id="{0EAD3320-33DE-4293-B633-4EB37C7759E0}"/>
                </a:ext>
              </a:extLst>
            </p:cNvPr>
            <p:cNvSpPr>
              <a:spLocks noEditPoints="1"/>
            </p:cNvSpPr>
            <p:nvPr/>
          </p:nvSpPr>
          <p:spPr bwMode="auto">
            <a:xfrm>
              <a:off x="3994150" y="3978666"/>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73" name="Freeform 58">
            <a:extLst>
              <a:ext uri="{FF2B5EF4-FFF2-40B4-BE49-F238E27FC236}">
                <a16:creationId xmlns:a16="http://schemas.microsoft.com/office/drawing/2014/main" id="{979AF9B0-B190-4412-ADE4-E70FE04C6632}"/>
              </a:ext>
            </a:extLst>
          </p:cNvPr>
          <p:cNvSpPr>
            <a:spLocks noEditPoints="1"/>
          </p:cNvSpPr>
          <p:nvPr/>
        </p:nvSpPr>
        <p:spPr bwMode="auto">
          <a:xfrm>
            <a:off x="7878770" y="5461269"/>
            <a:ext cx="44450" cy="222250"/>
          </a:xfrm>
          <a:custGeom>
            <a:avLst/>
            <a:gdLst>
              <a:gd name="T0" fmla="*/ 7 w 18"/>
              <a:gd name="T1" fmla="*/ 91 h 91"/>
              <a:gd name="T2" fmla="*/ 7 w 18"/>
              <a:gd name="T3" fmla="*/ 91 h 91"/>
              <a:gd name="T4" fmla="*/ 7 w 18"/>
              <a:gd name="T5" fmla="*/ 91 h 91"/>
              <a:gd name="T6" fmla="*/ 7 w 18"/>
              <a:gd name="T7" fmla="*/ 91 h 91"/>
              <a:gd name="T8" fmla="*/ 7 w 18"/>
              <a:gd name="T9" fmla="*/ 91 h 91"/>
              <a:gd name="T10" fmla="*/ 7 w 18"/>
              <a:gd name="T11" fmla="*/ 91 h 91"/>
              <a:gd name="T12" fmla="*/ 7 w 18"/>
              <a:gd name="T13" fmla="*/ 91 h 91"/>
              <a:gd name="T14" fmla="*/ 7 w 18"/>
              <a:gd name="T15" fmla="*/ 91 h 91"/>
              <a:gd name="T16" fmla="*/ 7 w 18"/>
              <a:gd name="T17" fmla="*/ 91 h 91"/>
              <a:gd name="T18" fmla="*/ 7 w 18"/>
              <a:gd name="T19" fmla="*/ 91 h 91"/>
              <a:gd name="T20" fmla="*/ 7 w 18"/>
              <a:gd name="T21" fmla="*/ 91 h 91"/>
              <a:gd name="T22" fmla="*/ 7 w 18"/>
              <a:gd name="T23" fmla="*/ 91 h 91"/>
              <a:gd name="T24" fmla="*/ 6 w 18"/>
              <a:gd name="T25" fmla="*/ 90 h 91"/>
              <a:gd name="T26" fmla="*/ 7 w 18"/>
              <a:gd name="T27" fmla="*/ 91 h 91"/>
              <a:gd name="T28" fmla="*/ 6 w 18"/>
              <a:gd name="T29" fmla="*/ 90 h 91"/>
              <a:gd name="T30" fmla="*/ 0 w 18"/>
              <a:gd name="T31" fmla="*/ 57 h 91"/>
              <a:gd name="T32" fmla="*/ 6 w 18"/>
              <a:gd name="T33" fmla="*/ 90 h 91"/>
              <a:gd name="T34" fmla="*/ 0 w 18"/>
              <a:gd name="T35" fmla="*/ 57 h 91"/>
              <a:gd name="T36" fmla="*/ 0 w 18"/>
              <a:gd name="T37" fmla="*/ 57 h 91"/>
              <a:gd name="T38" fmla="*/ 0 w 18"/>
              <a:gd name="T39" fmla="*/ 57 h 91"/>
              <a:gd name="T40" fmla="*/ 0 w 18"/>
              <a:gd name="T41" fmla="*/ 57 h 91"/>
              <a:gd name="T42" fmla="*/ 0 w 18"/>
              <a:gd name="T43" fmla="*/ 57 h 91"/>
              <a:gd name="T44" fmla="*/ 0 w 18"/>
              <a:gd name="T45" fmla="*/ 57 h 91"/>
              <a:gd name="T46" fmla="*/ 0 w 18"/>
              <a:gd name="T47" fmla="*/ 57 h 91"/>
              <a:gd name="T48" fmla="*/ 0 w 18"/>
              <a:gd name="T49" fmla="*/ 56 h 91"/>
              <a:gd name="T50" fmla="*/ 0 w 18"/>
              <a:gd name="T51" fmla="*/ 57 h 91"/>
              <a:gd name="T52" fmla="*/ 0 w 18"/>
              <a:gd name="T53" fmla="*/ 56 h 91"/>
              <a:gd name="T54" fmla="*/ 0 w 18"/>
              <a:gd name="T55" fmla="*/ 56 h 91"/>
              <a:gd name="T56" fmla="*/ 0 w 18"/>
              <a:gd name="T57" fmla="*/ 56 h 91"/>
              <a:gd name="T58" fmla="*/ 0 w 18"/>
              <a:gd name="T59" fmla="*/ 56 h 91"/>
              <a:gd name="T60" fmla="*/ 0 w 18"/>
              <a:gd name="T61" fmla="*/ 56 h 91"/>
              <a:gd name="T62" fmla="*/ 0 w 18"/>
              <a:gd name="T63" fmla="*/ 56 h 91"/>
              <a:gd name="T64" fmla="*/ 0 w 18"/>
              <a:gd name="T65" fmla="*/ 56 h 91"/>
              <a:gd name="T66" fmla="*/ 0 w 18"/>
              <a:gd name="T67" fmla="*/ 56 h 91"/>
              <a:gd name="T68" fmla="*/ 0 w 18"/>
              <a:gd name="T69" fmla="*/ 56 h 91"/>
              <a:gd name="T70" fmla="*/ 0 w 18"/>
              <a:gd name="T71" fmla="*/ 56 h 91"/>
              <a:gd name="T72" fmla="*/ 0 w 18"/>
              <a:gd name="T73" fmla="*/ 55 h 91"/>
              <a:gd name="T74" fmla="*/ 0 w 18"/>
              <a:gd name="T75" fmla="*/ 56 h 91"/>
              <a:gd name="T76" fmla="*/ 0 w 18"/>
              <a:gd name="T77" fmla="*/ 56 h 91"/>
              <a:gd name="T78" fmla="*/ 0 w 18"/>
              <a:gd name="T79" fmla="*/ 55 h 91"/>
              <a:gd name="T80" fmla="*/ 18 w 18"/>
              <a:gd name="T81" fmla="*/ 0 h 91"/>
              <a:gd name="T82" fmla="*/ 0 w 18"/>
              <a:gd name="T83" fmla="*/ 55 h 91"/>
              <a:gd name="T84" fmla="*/ 18 w 18"/>
              <a:gd name="T85" fmla="*/ 0 h 91"/>
              <a:gd name="T86" fmla="*/ 18 w 18"/>
              <a:gd name="T87" fmla="*/ 0 h 91"/>
              <a:gd name="T88" fmla="*/ 18 w 18"/>
              <a:gd name="T89" fmla="*/ 0 h 91"/>
              <a:gd name="T90" fmla="*/ 18 w 18"/>
              <a:gd name="T91" fmla="*/ 0 h 91"/>
              <a:gd name="T92" fmla="*/ 18 w 18"/>
              <a:gd name="T93" fmla="*/ 0 h 91"/>
              <a:gd name="T94" fmla="*/ 18 w 18"/>
              <a:gd name="T95" fmla="*/ 0 h 91"/>
              <a:gd name="T96" fmla="*/ 18 w 18"/>
              <a:gd name="T97"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 h="91">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7" y="91"/>
                </a:moveTo>
                <a:cubicBezTo>
                  <a:pt x="7" y="91"/>
                  <a:pt x="7" y="91"/>
                  <a:pt x="7" y="91"/>
                </a:cubicBezTo>
                <a:cubicBezTo>
                  <a:pt x="7" y="91"/>
                  <a:pt x="7" y="91"/>
                  <a:pt x="7" y="91"/>
                </a:cubicBezTo>
                <a:moveTo>
                  <a:pt x="6" y="90"/>
                </a:moveTo>
                <a:cubicBezTo>
                  <a:pt x="6" y="90"/>
                  <a:pt x="6" y="90"/>
                  <a:pt x="7" y="91"/>
                </a:cubicBezTo>
                <a:cubicBezTo>
                  <a:pt x="6" y="90"/>
                  <a:pt x="6" y="90"/>
                  <a:pt x="6" y="90"/>
                </a:cubicBezTo>
                <a:moveTo>
                  <a:pt x="0" y="57"/>
                </a:moveTo>
                <a:cubicBezTo>
                  <a:pt x="0" y="69"/>
                  <a:pt x="2" y="80"/>
                  <a:pt x="6" y="90"/>
                </a:cubicBezTo>
                <a:cubicBezTo>
                  <a:pt x="2" y="80"/>
                  <a:pt x="0" y="69"/>
                  <a:pt x="0" y="57"/>
                </a:cubicBezTo>
                <a:moveTo>
                  <a:pt x="0" y="57"/>
                </a:moveTo>
                <a:cubicBezTo>
                  <a:pt x="0" y="57"/>
                  <a:pt x="0" y="57"/>
                  <a:pt x="0" y="57"/>
                </a:cubicBezTo>
                <a:cubicBezTo>
                  <a:pt x="0" y="57"/>
                  <a:pt x="0" y="57"/>
                  <a:pt x="0" y="57"/>
                </a:cubicBezTo>
                <a:moveTo>
                  <a:pt x="0" y="57"/>
                </a:moveTo>
                <a:cubicBezTo>
                  <a:pt x="0" y="57"/>
                  <a:pt x="0" y="57"/>
                  <a:pt x="0" y="57"/>
                </a:cubicBezTo>
                <a:cubicBezTo>
                  <a:pt x="0" y="57"/>
                  <a:pt x="0" y="57"/>
                  <a:pt x="0" y="57"/>
                </a:cubicBezTo>
                <a:moveTo>
                  <a:pt x="0" y="56"/>
                </a:moveTo>
                <a:cubicBezTo>
                  <a:pt x="0" y="57"/>
                  <a:pt x="0" y="57"/>
                  <a:pt x="0" y="57"/>
                </a:cubicBezTo>
                <a:cubicBezTo>
                  <a:pt x="0" y="57"/>
                  <a:pt x="0" y="57"/>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6"/>
                </a:moveTo>
                <a:cubicBezTo>
                  <a:pt x="0" y="56"/>
                  <a:pt x="0" y="56"/>
                  <a:pt x="0" y="56"/>
                </a:cubicBezTo>
                <a:cubicBezTo>
                  <a:pt x="0" y="56"/>
                  <a:pt x="0" y="56"/>
                  <a:pt x="0" y="56"/>
                </a:cubicBezTo>
                <a:moveTo>
                  <a:pt x="0" y="55"/>
                </a:moveTo>
                <a:cubicBezTo>
                  <a:pt x="0" y="55"/>
                  <a:pt x="0" y="55"/>
                  <a:pt x="0" y="56"/>
                </a:cubicBezTo>
                <a:cubicBezTo>
                  <a:pt x="0" y="56"/>
                  <a:pt x="0" y="56"/>
                  <a:pt x="0" y="56"/>
                </a:cubicBezTo>
                <a:cubicBezTo>
                  <a:pt x="0" y="55"/>
                  <a:pt x="0" y="55"/>
                  <a:pt x="0" y="55"/>
                </a:cubicBezTo>
                <a:moveTo>
                  <a:pt x="18" y="0"/>
                </a:moveTo>
                <a:cubicBezTo>
                  <a:pt x="7" y="15"/>
                  <a:pt x="0" y="35"/>
                  <a:pt x="0" y="55"/>
                </a:cubicBezTo>
                <a:cubicBezTo>
                  <a:pt x="0" y="35"/>
                  <a:pt x="7" y="15"/>
                  <a:pt x="18" y="0"/>
                </a:cubicBezTo>
                <a:moveTo>
                  <a:pt x="18" y="0"/>
                </a:moveTo>
                <a:cubicBezTo>
                  <a:pt x="18" y="0"/>
                  <a:pt x="18" y="0"/>
                  <a:pt x="18" y="0"/>
                </a:cubicBezTo>
                <a:cubicBezTo>
                  <a:pt x="18" y="0"/>
                  <a:pt x="18" y="0"/>
                  <a:pt x="18" y="0"/>
                </a:cubicBezTo>
                <a:moveTo>
                  <a:pt x="18" y="0"/>
                </a:moveTo>
                <a:cubicBezTo>
                  <a:pt x="18" y="0"/>
                  <a:pt x="18" y="0"/>
                  <a:pt x="18" y="0"/>
                </a:cubicBezTo>
                <a:cubicBezTo>
                  <a:pt x="18" y="0"/>
                  <a:pt x="18" y="0"/>
                  <a:pt x="18"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74" name="Group 73">
            <a:extLst>
              <a:ext uri="{FF2B5EF4-FFF2-40B4-BE49-F238E27FC236}">
                <a16:creationId xmlns:a16="http://schemas.microsoft.com/office/drawing/2014/main" id="{AEDD2AB9-B1E8-47A0-9BAA-A8504348E45F}"/>
              </a:ext>
            </a:extLst>
          </p:cNvPr>
          <p:cNvGrpSpPr/>
          <p:nvPr/>
        </p:nvGrpSpPr>
        <p:grpSpPr>
          <a:xfrm>
            <a:off x="7350133" y="5886402"/>
            <a:ext cx="629286" cy="577850"/>
            <a:chOff x="3281363" y="5157861"/>
            <a:chExt cx="629286" cy="577850"/>
          </a:xfrm>
        </p:grpSpPr>
        <p:sp>
          <p:nvSpPr>
            <p:cNvPr id="75" name="Freeform 62">
              <a:extLst>
                <a:ext uri="{FF2B5EF4-FFF2-40B4-BE49-F238E27FC236}">
                  <a16:creationId xmlns:a16="http://schemas.microsoft.com/office/drawing/2014/main" id="{0A1F3B96-0B5D-44CB-A9FF-5A39CC3604FD}"/>
                </a:ext>
              </a:extLst>
            </p:cNvPr>
            <p:cNvSpPr>
              <a:spLocks/>
            </p:cNvSpPr>
            <p:nvPr/>
          </p:nvSpPr>
          <p:spPr bwMode="auto">
            <a:xfrm>
              <a:off x="3332799" y="5157861"/>
              <a:ext cx="577850" cy="577850"/>
            </a:xfrm>
            <a:custGeom>
              <a:avLst/>
              <a:gdLst>
                <a:gd name="T0" fmla="*/ 122 w 236"/>
                <a:gd name="T1" fmla="*/ 234 h 236"/>
                <a:gd name="T2" fmla="*/ 234 w 236"/>
                <a:gd name="T3" fmla="*/ 114 h 236"/>
                <a:gd name="T4" fmla="*/ 114 w 236"/>
                <a:gd name="T5" fmla="*/ 2 h 236"/>
                <a:gd name="T6" fmla="*/ 2 w 236"/>
                <a:gd name="T7" fmla="*/ 122 h 236"/>
                <a:gd name="T8" fmla="*/ 122 w 236"/>
                <a:gd name="T9" fmla="*/ 234 h 236"/>
              </a:gdLst>
              <a:ahLst/>
              <a:cxnLst>
                <a:cxn ang="0">
                  <a:pos x="T0" y="T1"/>
                </a:cxn>
                <a:cxn ang="0">
                  <a:pos x="T2" y="T3"/>
                </a:cxn>
                <a:cxn ang="0">
                  <a:pos x="T4" y="T5"/>
                </a:cxn>
                <a:cxn ang="0">
                  <a:pos x="T6" y="T7"/>
                </a:cxn>
                <a:cxn ang="0">
                  <a:pos x="T8" y="T9"/>
                </a:cxn>
              </a:cxnLst>
              <a:rect l="0" t="0" r="r" b="b"/>
              <a:pathLst>
                <a:path w="236" h="236">
                  <a:moveTo>
                    <a:pt x="122" y="234"/>
                  </a:moveTo>
                  <a:cubicBezTo>
                    <a:pt x="186" y="231"/>
                    <a:pt x="236" y="178"/>
                    <a:pt x="234" y="114"/>
                  </a:cubicBezTo>
                  <a:cubicBezTo>
                    <a:pt x="232" y="50"/>
                    <a:pt x="178" y="0"/>
                    <a:pt x="114" y="2"/>
                  </a:cubicBezTo>
                  <a:cubicBezTo>
                    <a:pt x="50" y="4"/>
                    <a:pt x="0" y="58"/>
                    <a:pt x="2" y="122"/>
                  </a:cubicBezTo>
                  <a:cubicBezTo>
                    <a:pt x="4" y="186"/>
                    <a:pt x="58" y="236"/>
                    <a:pt x="122" y="234"/>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6" name="Freeform 63">
              <a:extLst>
                <a:ext uri="{FF2B5EF4-FFF2-40B4-BE49-F238E27FC236}">
                  <a16:creationId xmlns:a16="http://schemas.microsoft.com/office/drawing/2014/main" id="{8A580CF2-6531-49F8-9C8C-6C1839693C43}"/>
                </a:ext>
              </a:extLst>
            </p:cNvPr>
            <p:cNvSpPr>
              <a:spLocks/>
            </p:cNvSpPr>
            <p:nvPr/>
          </p:nvSpPr>
          <p:spPr bwMode="auto">
            <a:xfrm>
              <a:off x="3389949" y="5215011"/>
              <a:ext cx="465138" cy="463550"/>
            </a:xfrm>
            <a:custGeom>
              <a:avLst/>
              <a:gdLst>
                <a:gd name="T0" fmla="*/ 98 w 190"/>
                <a:gd name="T1" fmla="*/ 188 h 190"/>
                <a:gd name="T2" fmla="*/ 188 w 190"/>
                <a:gd name="T3" fmla="*/ 91 h 190"/>
                <a:gd name="T4" fmla="*/ 92 w 190"/>
                <a:gd name="T5" fmla="*/ 1 h 190"/>
                <a:gd name="T6" fmla="*/ 1 w 190"/>
                <a:gd name="T7" fmla="*/ 98 h 190"/>
                <a:gd name="T8" fmla="*/ 98 w 190"/>
                <a:gd name="T9" fmla="*/ 188 h 190"/>
              </a:gdLst>
              <a:ahLst/>
              <a:cxnLst>
                <a:cxn ang="0">
                  <a:pos x="T0" y="T1"/>
                </a:cxn>
                <a:cxn ang="0">
                  <a:pos x="T2" y="T3"/>
                </a:cxn>
                <a:cxn ang="0">
                  <a:pos x="T4" y="T5"/>
                </a:cxn>
                <a:cxn ang="0">
                  <a:pos x="T6" y="T7"/>
                </a:cxn>
                <a:cxn ang="0">
                  <a:pos x="T8" y="T9"/>
                </a:cxn>
              </a:cxnLst>
              <a:rect l="0" t="0" r="r" b="b"/>
              <a:pathLst>
                <a:path w="190" h="190">
                  <a:moveTo>
                    <a:pt x="98" y="188"/>
                  </a:moveTo>
                  <a:cubicBezTo>
                    <a:pt x="150" y="186"/>
                    <a:pt x="190" y="143"/>
                    <a:pt x="188" y="91"/>
                  </a:cubicBezTo>
                  <a:cubicBezTo>
                    <a:pt x="186" y="40"/>
                    <a:pt x="143" y="0"/>
                    <a:pt x="92" y="1"/>
                  </a:cubicBezTo>
                  <a:cubicBezTo>
                    <a:pt x="40" y="3"/>
                    <a:pt x="0" y="47"/>
                    <a:pt x="1" y="98"/>
                  </a:cubicBezTo>
                  <a:cubicBezTo>
                    <a:pt x="3" y="149"/>
                    <a:pt x="47" y="190"/>
                    <a:pt x="98" y="188"/>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7" name="Freeform 64">
              <a:extLst>
                <a:ext uri="{FF2B5EF4-FFF2-40B4-BE49-F238E27FC236}">
                  <a16:creationId xmlns:a16="http://schemas.microsoft.com/office/drawing/2014/main" id="{C7490CFF-11DB-4FDC-A946-82B913FF8EE4}"/>
                </a:ext>
              </a:extLst>
            </p:cNvPr>
            <p:cNvSpPr>
              <a:spLocks noEditPoints="1"/>
            </p:cNvSpPr>
            <p:nvPr/>
          </p:nvSpPr>
          <p:spPr bwMode="auto">
            <a:xfrm>
              <a:off x="3281363" y="5326453"/>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8" name="Freeform 65">
              <a:extLst>
                <a:ext uri="{FF2B5EF4-FFF2-40B4-BE49-F238E27FC236}">
                  <a16:creationId xmlns:a16="http://schemas.microsoft.com/office/drawing/2014/main" id="{E07CB63C-E9DC-43C0-A57C-88F51D86177B}"/>
                </a:ext>
              </a:extLst>
            </p:cNvPr>
            <p:cNvSpPr>
              <a:spLocks/>
            </p:cNvSpPr>
            <p:nvPr/>
          </p:nvSpPr>
          <p:spPr bwMode="auto">
            <a:xfrm>
              <a:off x="3391537" y="5248349"/>
              <a:ext cx="201613" cy="425450"/>
            </a:xfrm>
            <a:custGeom>
              <a:avLst/>
              <a:gdLst>
                <a:gd name="T0" fmla="*/ 7 w 82"/>
                <a:gd name="T1" fmla="*/ 46 h 174"/>
                <a:gd name="T2" fmla="*/ 7 w 82"/>
                <a:gd name="T3" fmla="*/ 46 h 174"/>
                <a:gd name="T4" fmla="*/ 7 w 82"/>
                <a:gd name="T5" fmla="*/ 46 h 174"/>
                <a:gd name="T6" fmla="*/ 7 w 82"/>
                <a:gd name="T7" fmla="*/ 46 h 174"/>
                <a:gd name="T8" fmla="*/ 0 w 82"/>
                <a:gd name="T9" fmla="*/ 84 h 174"/>
                <a:gd name="T10" fmla="*/ 0 w 82"/>
                <a:gd name="T11" fmla="*/ 84 h 174"/>
                <a:gd name="T12" fmla="*/ 0 w 82"/>
                <a:gd name="T13" fmla="*/ 84 h 174"/>
                <a:gd name="T14" fmla="*/ 0 w 82"/>
                <a:gd name="T15" fmla="*/ 85 h 174"/>
                <a:gd name="T16" fmla="*/ 0 w 82"/>
                <a:gd name="T17" fmla="*/ 85 h 174"/>
                <a:gd name="T18" fmla="*/ 0 w 82"/>
                <a:gd name="T19" fmla="*/ 85 h 174"/>
                <a:gd name="T20" fmla="*/ 0 w 82"/>
                <a:gd name="T21" fmla="*/ 85 h 174"/>
                <a:gd name="T22" fmla="*/ 0 w 82"/>
                <a:gd name="T23" fmla="*/ 86 h 174"/>
                <a:gd name="T24" fmla="*/ 0 w 82"/>
                <a:gd name="T25" fmla="*/ 86 h 174"/>
                <a:gd name="T26" fmla="*/ 0 w 82"/>
                <a:gd name="T27" fmla="*/ 86 h 174"/>
                <a:gd name="T28" fmla="*/ 0 w 82"/>
                <a:gd name="T29" fmla="*/ 86 h 174"/>
                <a:gd name="T30" fmla="*/ 3 w 82"/>
                <a:gd name="T31" fmla="*/ 102 h 174"/>
                <a:gd name="T32" fmla="*/ 3 w 82"/>
                <a:gd name="T33" fmla="*/ 102 h 174"/>
                <a:gd name="T34" fmla="*/ 3 w 82"/>
                <a:gd name="T35" fmla="*/ 103 h 174"/>
                <a:gd name="T36" fmla="*/ 3 w 82"/>
                <a:gd name="T37" fmla="*/ 103 h 174"/>
                <a:gd name="T38" fmla="*/ 3 w 82"/>
                <a:gd name="T39" fmla="*/ 103 h 174"/>
                <a:gd name="T40" fmla="*/ 3 w 82"/>
                <a:gd name="T41" fmla="*/ 105 h 174"/>
                <a:gd name="T42" fmla="*/ 4 w 82"/>
                <a:gd name="T43" fmla="*/ 105 h 174"/>
                <a:gd name="T44" fmla="*/ 4 w 82"/>
                <a:gd name="T45" fmla="*/ 105 h 174"/>
                <a:gd name="T46" fmla="*/ 4 w 82"/>
                <a:gd name="T47" fmla="*/ 106 h 174"/>
                <a:gd name="T48" fmla="*/ 4 w 82"/>
                <a:gd name="T49" fmla="*/ 106 h 174"/>
                <a:gd name="T50" fmla="*/ 4 w 82"/>
                <a:gd name="T51" fmla="*/ 106 h 174"/>
                <a:gd name="T52" fmla="*/ 4 w 82"/>
                <a:gd name="T53" fmla="*/ 106 h 174"/>
                <a:gd name="T54" fmla="*/ 4 w 82"/>
                <a:gd name="T55" fmla="*/ 107 h 174"/>
                <a:gd name="T56" fmla="*/ 4 w 82"/>
                <a:gd name="T57" fmla="*/ 108 h 174"/>
                <a:gd name="T58" fmla="*/ 4 w 82"/>
                <a:gd name="T59" fmla="*/ 108 h 174"/>
                <a:gd name="T60" fmla="*/ 5 w 82"/>
                <a:gd name="T61" fmla="*/ 109 h 174"/>
                <a:gd name="T62" fmla="*/ 5 w 82"/>
                <a:gd name="T63" fmla="*/ 109 h 174"/>
                <a:gd name="T64" fmla="*/ 5 w 82"/>
                <a:gd name="T65" fmla="*/ 109 h 174"/>
                <a:gd name="T66" fmla="*/ 5 w 82"/>
                <a:gd name="T67" fmla="*/ 109 h 174"/>
                <a:gd name="T68" fmla="*/ 5 w 82"/>
                <a:gd name="T69" fmla="*/ 110 h 174"/>
                <a:gd name="T70" fmla="*/ 5 w 82"/>
                <a:gd name="T71" fmla="*/ 110 h 174"/>
                <a:gd name="T72" fmla="*/ 5 w 82"/>
                <a:gd name="T73" fmla="*/ 111 h 174"/>
                <a:gd name="T74" fmla="*/ 5 w 82"/>
                <a:gd name="T75" fmla="*/ 111 h 174"/>
                <a:gd name="T76" fmla="*/ 6 w 82"/>
                <a:gd name="T77" fmla="*/ 112 h 174"/>
                <a:gd name="T78" fmla="*/ 6 w 82"/>
                <a:gd name="T79" fmla="*/ 112 h 174"/>
                <a:gd name="T80" fmla="*/ 6 w 82"/>
                <a:gd name="T81" fmla="*/ 112 h 174"/>
                <a:gd name="T82" fmla="*/ 6 w 82"/>
                <a:gd name="T83" fmla="*/ 112 h 174"/>
                <a:gd name="T84" fmla="*/ 6 w 82"/>
                <a:gd name="T85" fmla="*/ 112 h 174"/>
                <a:gd name="T86" fmla="*/ 6 w 82"/>
                <a:gd name="T87" fmla="*/ 113 h 174"/>
                <a:gd name="T88" fmla="*/ 7 w 82"/>
                <a:gd name="T89" fmla="*/ 114 h 174"/>
                <a:gd name="T90" fmla="*/ 7 w 82"/>
                <a:gd name="T91" fmla="*/ 115 h 174"/>
                <a:gd name="T92" fmla="*/ 7 w 82"/>
                <a:gd name="T93" fmla="*/ 115 h 174"/>
                <a:gd name="T94" fmla="*/ 7 w 82"/>
                <a:gd name="T95" fmla="*/ 115 h 174"/>
                <a:gd name="T96" fmla="*/ 49 w 82"/>
                <a:gd name="T97" fmla="*/ 153 h 174"/>
                <a:gd name="T98" fmla="*/ 16 w 82"/>
                <a:gd name="T99" fmla="*/ 79 h 174"/>
                <a:gd name="T100" fmla="*/ 28 w 82"/>
                <a:gd name="T101" fmla="*/ 25 h 174"/>
                <a:gd name="T102" fmla="*/ 46 w 82"/>
                <a:gd name="T103"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2" h="174">
                  <a:moveTo>
                    <a:pt x="46" y="0"/>
                  </a:moveTo>
                  <a:cubicBezTo>
                    <a:pt x="29" y="11"/>
                    <a:pt x="15" y="27"/>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7" y="46"/>
                    <a:pt x="7" y="46"/>
                    <a:pt x="7" y="46"/>
                  </a:cubicBezTo>
                  <a:cubicBezTo>
                    <a:pt x="2" y="58"/>
                    <a:pt x="0" y="70"/>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1" y="92"/>
                    <a:pt x="2" y="97"/>
                    <a:pt x="3" y="102"/>
                  </a:cubicBezTo>
                  <a:cubicBezTo>
                    <a:pt x="3" y="102"/>
                    <a:pt x="3" y="102"/>
                    <a:pt x="3" y="102"/>
                  </a:cubicBezTo>
                  <a:cubicBezTo>
                    <a:pt x="3" y="102"/>
                    <a:pt x="3" y="102"/>
                    <a:pt x="3" y="102"/>
                  </a:cubicBezTo>
                  <a:cubicBezTo>
                    <a:pt x="3" y="102"/>
                    <a:pt x="3" y="102"/>
                    <a:pt x="3" y="102"/>
                  </a:cubicBezTo>
                  <a:cubicBezTo>
                    <a:pt x="3" y="102"/>
                    <a:pt x="3" y="102"/>
                    <a:pt x="3" y="102"/>
                  </a:cubicBezTo>
                  <a:cubicBezTo>
                    <a:pt x="3" y="102"/>
                    <a:pt x="3" y="103"/>
                    <a:pt x="3" y="103"/>
                  </a:cubicBezTo>
                  <a:cubicBezTo>
                    <a:pt x="3" y="103"/>
                    <a:pt x="3" y="103"/>
                    <a:pt x="3" y="103"/>
                  </a:cubicBezTo>
                  <a:cubicBezTo>
                    <a:pt x="3" y="103"/>
                    <a:pt x="3" y="103"/>
                    <a:pt x="3" y="103"/>
                  </a:cubicBezTo>
                  <a:cubicBezTo>
                    <a:pt x="3" y="103"/>
                    <a:pt x="3" y="103"/>
                    <a:pt x="3" y="103"/>
                  </a:cubicBezTo>
                  <a:cubicBezTo>
                    <a:pt x="3" y="103"/>
                    <a:pt x="3" y="103"/>
                    <a:pt x="3" y="103"/>
                  </a:cubicBezTo>
                  <a:cubicBezTo>
                    <a:pt x="3" y="104"/>
                    <a:pt x="3" y="104"/>
                    <a:pt x="3" y="105"/>
                  </a:cubicBezTo>
                  <a:cubicBezTo>
                    <a:pt x="3" y="105"/>
                    <a:pt x="3" y="105"/>
                    <a:pt x="3" y="105"/>
                  </a:cubicBezTo>
                  <a:cubicBezTo>
                    <a:pt x="3" y="105"/>
                    <a:pt x="3" y="105"/>
                    <a:pt x="4" y="105"/>
                  </a:cubicBezTo>
                  <a:cubicBezTo>
                    <a:pt x="4" y="105"/>
                    <a:pt x="4" y="105"/>
                    <a:pt x="4" y="105"/>
                  </a:cubicBezTo>
                  <a:cubicBezTo>
                    <a:pt x="4" y="105"/>
                    <a:pt x="4" y="105"/>
                    <a:pt x="4" y="105"/>
                  </a:cubicBezTo>
                  <a:cubicBezTo>
                    <a:pt x="4" y="105"/>
                    <a:pt x="4" y="105"/>
                    <a:pt x="4" y="105"/>
                  </a:cubicBezTo>
                  <a:cubicBezTo>
                    <a:pt x="4" y="105"/>
                    <a:pt x="4" y="105"/>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6"/>
                  </a:cubicBezTo>
                  <a:cubicBezTo>
                    <a:pt x="4" y="106"/>
                    <a:pt x="4" y="106"/>
                    <a:pt x="4" y="107"/>
                  </a:cubicBezTo>
                  <a:cubicBezTo>
                    <a:pt x="4" y="107"/>
                    <a:pt x="4" y="107"/>
                    <a:pt x="4" y="107"/>
                  </a:cubicBezTo>
                  <a:cubicBezTo>
                    <a:pt x="4" y="107"/>
                    <a:pt x="4" y="108"/>
                    <a:pt x="4" y="108"/>
                  </a:cubicBezTo>
                  <a:cubicBezTo>
                    <a:pt x="4" y="108"/>
                    <a:pt x="4" y="108"/>
                    <a:pt x="4" y="108"/>
                  </a:cubicBezTo>
                  <a:cubicBezTo>
                    <a:pt x="4" y="108"/>
                    <a:pt x="4" y="108"/>
                    <a:pt x="4" y="108"/>
                  </a:cubicBezTo>
                  <a:cubicBezTo>
                    <a:pt x="4" y="108"/>
                    <a:pt x="4" y="108"/>
                    <a:pt x="4" y="108"/>
                  </a:cubicBezTo>
                  <a:cubicBezTo>
                    <a:pt x="4" y="108"/>
                    <a:pt x="4" y="108"/>
                    <a:pt x="5" y="108"/>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09"/>
                  </a:cubicBezTo>
                  <a:cubicBezTo>
                    <a:pt x="5" y="109"/>
                    <a:pt x="5" y="109"/>
                    <a:pt x="5" y="110"/>
                  </a:cubicBezTo>
                  <a:cubicBezTo>
                    <a:pt x="5" y="110"/>
                    <a:pt x="5" y="110"/>
                    <a:pt x="5" y="110"/>
                  </a:cubicBezTo>
                  <a:cubicBezTo>
                    <a:pt x="5" y="110"/>
                    <a:pt x="5" y="110"/>
                    <a:pt x="5" y="110"/>
                  </a:cubicBezTo>
                  <a:cubicBezTo>
                    <a:pt x="5" y="110"/>
                    <a:pt x="5" y="110"/>
                    <a:pt x="5" y="110"/>
                  </a:cubicBezTo>
                  <a:cubicBezTo>
                    <a:pt x="5" y="110"/>
                    <a:pt x="5" y="111"/>
                    <a:pt x="5" y="111"/>
                  </a:cubicBezTo>
                  <a:cubicBezTo>
                    <a:pt x="5" y="111"/>
                    <a:pt x="5" y="111"/>
                    <a:pt x="5" y="111"/>
                  </a:cubicBezTo>
                  <a:cubicBezTo>
                    <a:pt x="5" y="111"/>
                    <a:pt x="5" y="111"/>
                    <a:pt x="5" y="111"/>
                  </a:cubicBezTo>
                  <a:cubicBezTo>
                    <a:pt x="5" y="111"/>
                    <a:pt x="5" y="111"/>
                    <a:pt x="5" y="111"/>
                  </a:cubicBezTo>
                  <a:cubicBezTo>
                    <a:pt x="5" y="111"/>
                    <a:pt x="5" y="111"/>
                    <a:pt x="5" y="111"/>
                  </a:cubicBezTo>
                  <a:cubicBezTo>
                    <a:pt x="5" y="111"/>
                    <a:pt x="6" y="111"/>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2"/>
                    <a:pt x="6" y="112"/>
                    <a:pt x="6" y="112"/>
                  </a:cubicBezTo>
                  <a:cubicBezTo>
                    <a:pt x="6" y="113"/>
                    <a:pt x="6" y="113"/>
                    <a:pt x="6" y="113"/>
                  </a:cubicBezTo>
                  <a:cubicBezTo>
                    <a:pt x="6" y="113"/>
                    <a:pt x="6" y="113"/>
                    <a:pt x="6" y="113"/>
                  </a:cubicBezTo>
                  <a:cubicBezTo>
                    <a:pt x="6" y="113"/>
                    <a:pt x="6" y="114"/>
                    <a:pt x="7" y="114"/>
                  </a:cubicBezTo>
                  <a:cubicBezTo>
                    <a:pt x="7" y="114"/>
                    <a:pt x="7" y="114"/>
                    <a:pt x="7" y="114"/>
                  </a:cubicBezTo>
                  <a:cubicBezTo>
                    <a:pt x="7" y="114"/>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7" y="115"/>
                    <a:pt x="7" y="115"/>
                    <a:pt x="7" y="115"/>
                  </a:cubicBezTo>
                  <a:cubicBezTo>
                    <a:pt x="19" y="146"/>
                    <a:pt x="48" y="169"/>
                    <a:pt x="82" y="174"/>
                  </a:cubicBezTo>
                  <a:cubicBezTo>
                    <a:pt x="70" y="169"/>
                    <a:pt x="59" y="162"/>
                    <a:pt x="49" y="153"/>
                  </a:cubicBezTo>
                  <a:cubicBezTo>
                    <a:pt x="36" y="140"/>
                    <a:pt x="26" y="125"/>
                    <a:pt x="21" y="107"/>
                  </a:cubicBezTo>
                  <a:cubicBezTo>
                    <a:pt x="19" y="98"/>
                    <a:pt x="17" y="89"/>
                    <a:pt x="16" y="79"/>
                  </a:cubicBezTo>
                  <a:cubicBezTo>
                    <a:pt x="16" y="78"/>
                    <a:pt x="16" y="78"/>
                    <a:pt x="16" y="78"/>
                  </a:cubicBezTo>
                  <a:cubicBezTo>
                    <a:pt x="15" y="59"/>
                    <a:pt x="19" y="41"/>
                    <a:pt x="28" y="25"/>
                  </a:cubicBezTo>
                  <a:cubicBezTo>
                    <a:pt x="34" y="17"/>
                    <a:pt x="39" y="10"/>
                    <a:pt x="44" y="3"/>
                  </a:cubicBezTo>
                  <a:cubicBezTo>
                    <a:pt x="45" y="2"/>
                    <a:pt x="46" y="1"/>
                    <a:pt x="46"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9" name="Rectangle 66">
              <a:extLst>
                <a:ext uri="{FF2B5EF4-FFF2-40B4-BE49-F238E27FC236}">
                  <a16:creationId xmlns:a16="http://schemas.microsoft.com/office/drawing/2014/main" id="{2CD20C54-6C3D-4636-969C-7A6DDE365795}"/>
                </a:ext>
              </a:extLst>
            </p:cNvPr>
            <p:cNvSpPr>
              <a:spLocks noChangeArrowheads="1"/>
            </p:cNvSpPr>
            <p:nvPr/>
          </p:nvSpPr>
          <p:spPr bwMode="auto">
            <a:xfrm>
              <a:off x="3551874" y="5343599"/>
              <a:ext cx="138113" cy="19685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0" name="Rectangle 67">
              <a:extLst>
                <a:ext uri="{FF2B5EF4-FFF2-40B4-BE49-F238E27FC236}">
                  <a16:creationId xmlns:a16="http://schemas.microsoft.com/office/drawing/2014/main" id="{906A07FA-AC48-417A-B134-CEB98DEFC853}"/>
                </a:ext>
              </a:extLst>
            </p:cNvPr>
            <p:cNvSpPr>
              <a:spLocks noChangeArrowheads="1"/>
            </p:cNvSpPr>
            <p:nvPr/>
          </p:nvSpPr>
          <p:spPr bwMode="auto">
            <a:xfrm>
              <a:off x="3557907" y="5254699"/>
              <a:ext cx="14106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81" name="Freeform 70">
            <a:extLst>
              <a:ext uri="{FF2B5EF4-FFF2-40B4-BE49-F238E27FC236}">
                <a16:creationId xmlns:a16="http://schemas.microsoft.com/office/drawing/2014/main" id="{82574B46-8240-4110-8612-22A29AED9882}"/>
              </a:ext>
            </a:extLst>
          </p:cNvPr>
          <p:cNvSpPr>
            <a:spLocks noEditPoints="1"/>
          </p:cNvSpPr>
          <p:nvPr/>
        </p:nvSpPr>
        <p:spPr bwMode="auto">
          <a:xfrm>
            <a:off x="5832483" y="3588019"/>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2" name="Freeform 78">
            <a:extLst>
              <a:ext uri="{FF2B5EF4-FFF2-40B4-BE49-F238E27FC236}">
                <a16:creationId xmlns:a16="http://schemas.microsoft.com/office/drawing/2014/main" id="{052088FA-7404-495A-A816-DF221C93F101}"/>
              </a:ext>
            </a:extLst>
          </p:cNvPr>
          <p:cNvSpPr>
            <a:spLocks noEditPoints="1"/>
          </p:cNvSpPr>
          <p:nvPr/>
        </p:nvSpPr>
        <p:spPr bwMode="auto">
          <a:xfrm>
            <a:off x="5081595" y="4861194"/>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3" name="Freeform 82">
            <a:extLst>
              <a:ext uri="{FF2B5EF4-FFF2-40B4-BE49-F238E27FC236}">
                <a16:creationId xmlns:a16="http://schemas.microsoft.com/office/drawing/2014/main" id="{7B7ACCA0-B017-4DBA-B66A-31B167997176}"/>
              </a:ext>
            </a:extLst>
          </p:cNvPr>
          <p:cNvSpPr>
            <a:spLocks noEditPoints="1"/>
          </p:cNvSpPr>
          <p:nvPr/>
        </p:nvSpPr>
        <p:spPr bwMode="auto">
          <a:xfrm>
            <a:off x="5286383" y="5556519"/>
            <a:ext cx="17463" cy="123825"/>
          </a:xfrm>
          <a:custGeom>
            <a:avLst/>
            <a:gdLst>
              <a:gd name="T0" fmla="*/ 7 w 7"/>
              <a:gd name="T1" fmla="*/ 51 h 51"/>
              <a:gd name="T2" fmla="*/ 7 w 7"/>
              <a:gd name="T3" fmla="*/ 50 h 51"/>
              <a:gd name="T4" fmla="*/ 7 w 7"/>
              <a:gd name="T5" fmla="*/ 50 h 51"/>
              <a:gd name="T6" fmla="*/ 7 w 7"/>
              <a:gd name="T7" fmla="*/ 50 h 51"/>
              <a:gd name="T8" fmla="*/ 7 w 7"/>
              <a:gd name="T9" fmla="*/ 49 h 51"/>
              <a:gd name="T10" fmla="*/ 0 w 7"/>
              <a:gd name="T11" fmla="*/ 16 h 51"/>
              <a:gd name="T12" fmla="*/ 0 w 7"/>
              <a:gd name="T13" fmla="*/ 16 h 51"/>
              <a:gd name="T14" fmla="*/ 0 w 7"/>
              <a:gd name="T15" fmla="*/ 16 h 51"/>
              <a:gd name="T16" fmla="*/ 0 w 7"/>
              <a:gd name="T17" fmla="*/ 16 h 51"/>
              <a:gd name="T18" fmla="*/ 0 w 7"/>
              <a:gd name="T19" fmla="*/ 15 h 51"/>
              <a:gd name="T20" fmla="*/ 0 w 7"/>
              <a:gd name="T21" fmla="*/ 15 h 51"/>
              <a:gd name="T22" fmla="*/ 0 w 7"/>
              <a:gd name="T23" fmla="*/ 15 h 51"/>
              <a:gd name="T24" fmla="*/ 0 w 7"/>
              <a:gd name="T25" fmla="*/ 14 h 51"/>
              <a:gd name="T26" fmla="*/ 0 w 7"/>
              <a:gd name="T27" fmla="*/ 14 h 51"/>
              <a:gd name="T28" fmla="*/ 0 w 7"/>
              <a:gd name="T29" fmla="*/ 14 h 51"/>
              <a:gd name="T30" fmla="*/ 0 w 7"/>
              <a:gd name="T31" fmla="*/ 14 h 51"/>
              <a:gd name="T32" fmla="*/ 0 w 7"/>
              <a:gd name="T33" fmla="*/ 13 h 51"/>
              <a:gd name="T34" fmla="*/ 0 w 7"/>
              <a:gd name="T35" fmla="*/ 13 h 51"/>
              <a:gd name="T36" fmla="*/ 0 w 7"/>
              <a:gd name="T37" fmla="*/ 13 h 51"/>
              <a:gd name="T38" fmla="*/ 0 w 7"/>
              <a:gd name="T39" fmla="*/ 12 h 51"/>
              <a:gd name="T40" fmla="*/ 0 w 7"/>
              <a:gd name="T41" fmla="*/ 12 h 51"/>
              <a:gd name="T42" fmla="*/ 0 w 7"/>
              <a:gd name="T43" fmla="*/ 12 h 51"/>
              <a:gd name="T44" fmla="*/ 0 w 7"/>
              <a:gd name="T45" fmla="*/ 12 h 51"/>
              <a:gd name="T46" fmla="*/ 0 w 7"/>
              <a:gd name="T47" fmla="*/ 11 h 51"/>
              <a:gd name="T48" fmla="*/ 0 w 7"/>
              <a:gd name="T49" fmla="*/ 11 h 51"/>
              <a:gd name="T50" fmla="*/ 0 w 7"/>
              <a:gd name="T51" fmla="*/ 11 h 51"/>
              <a:gd name="T52" fmla="*/ 0 w 7"/>
              <a:gd name="T53" fmla="*/ 10 h 51"/>
              <a:gd name="T54" fmla="*/ 0 w 7"/>
              <a:gd name="T55" fmla="*/ 10 h 51"/>
              <a:gd name="T56" fmla="*/ 0 w 7"/>
              <a:gd name="T57" fmla="*/ 10 h 51"/>
              <a:gd name="T58" fmla="*/ 0 w 7"/>
              <a:gd name="T59" fmla="*/ 9 h 51"/>
              <a:gd name="T60" fmla="*/ 0 w 7"/>
              <a:gd name="T61" fmla="*/ 9 h 51"/>
              <a:gd name="T62" fmla="*/ 0 w 7"/>
              <a:gd name="T63" fmla="*/ 9 h 51"/>
              <a:gd name="T64" fmla="*/ 0 w 7"/>
              <a:gd name="T65" fmla="*/ 9 h 51"/>
              <a:gd name="T66" fmla="*/ 0 w 7"/>
              <a:gd name="T67" fmla="*/ 8 h 51"/>
              <a:gd name="T68" fmla="*/ 0 w 7"/>
              <a:gd name="T69" fmla="*/ 8 h 51"/>
              <a:gd name="T70" fmla="*/ 0 w 7"/>
              <a:gd name="T71" fmla="*/ 8 h 51"/>
              <a:gd name="T72" fmla="*/ 0 w 7"/>
              <a:gd name="T73" fmla="*/ 7 h 51"/>
              <a:gd name="T74" fmla="*/ 0 w 7"/>
              <a:gd name="T75" fmla="*/ 7 h 51"/>
              <a:gd name="T76" fmla="*/ 0 w 7"/>
              <a:gd name="T77" fmla="*/ 7 h 51"/>
              <a:gd name="T78" fmla="*/ 0 w 7"/>
              <a:gd name="T79" fmla="*/ 6 h 51"/>
              <a:gd name="T80" fmla="*/ 0 w 7"/>
              <a:gd name="T81" fmla="*/ 6 h 51"/>
              <a:gd name="T82" fmla="*/ 0 w 7"/>
              <a:gd name="T83" fmla="*/ 6 h 51"/>
              <a:gd name="T84" fmla="*/ 0 w 7"/>
              <a:gd name="T85" fmla="*/ 6 h 51"/>
              <a:gd name="T86" fmla="*/ 0 w 7"/>
              <a:gd name="T87" fmla="*/ 5 h 51"/>
              <a:gd name="T88" fmla="*/ 1 w 7"/>
              <a:gd name="T89" fmla="*/ 5 h 51"/>
              <a:gd name="T90" fmla="*/ 1 w 7"/>
              <a:gd name="T91" fmla="*/ 5 h 51"/>
              <a:gd name="T92" fmla="*/ 1 w 7"/>
              <a:gd name="T93" fmla="*/ 4 h 51"/>
              <a:gd name="T94" fmla="*/ 1 w 7"/>
              <a:gd name="T95" fmla="*/ 4 h 51"/>
              <a:gd name="T96" fmla="*/ 1 w 7"/>
              <a:gd name="T97" fmla="*/ 3 h 51"/>
              <a:gd name="T98" fmla="*/ 1 w 7"/>
              <a:gd name="T99" fmla="*/ 3 h 51"/>
              <a:gd name="T100" fmla="*/ 1 w 7"/>
              <a:gd name="T101" fmla="*/ 3 h 51"/>
              <a:gd name="T102" fmla="*/ 1 w 7"/>
              <a:gd name="T103" fmla="*/ 3 h 51"/>
              <a:gd name="T104" fmla="*/ 1 w 7"/>
              <a:gd name="T105" fmla="*/ 2 h 51"/>
              <a:gd name="T106" fmla="*/ 1 w 7"/>
              <a:gd name="T107" fmla="*/ 1 h 51"/>
              <a:gd name="T108" fmla="*/ 1 w 7"/>
              <a:gd name="T109" fmla="*/ 1 h 51"/>
              <a:gd name="T110" fmla="*/ 1 w 7"/>
              <a:gd name="T111" fmla="*/ 1 h 51"/>
              <a:gd name="T112" fmla="*/ 1 w 7"/>
              <a:gd name="T113" fmla="*/ 0 h 51"/>
              <a:gd name="T114" fmla="*/ 1 w 7"/>
              <a:gd name="T115" fmla="*/ 0 h 51"/>
              <a:gd name="T116" fmla="*/ 1 w 7"/>
              <a:gd name="T1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 h="51">
                <a:moveTo>
                  <a:pt x="7" y="51"/>
                </a:moveTo>
                <a:cubicBezTo>
                  <a:pt x="7" y="51"/>
                  <a:pt x="7" y="51"/>
                  <a:pt x="7" y="51"/>
                </a:cubicBezTo>
                <a:cubicBezTo>
                  <a:pt x="7" y="51"/>
                  <a:pt x="7" y="51"/>
                  <a:pt x="7" y="51"/>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50"/>
                </a:moveTo>
                <a:cubicBezTo>
                  <a:pt x="7" y="50"/>
                  <a:pt x="7" y="50"/>
                  <a:pt x="7" y="50"/>
                </a:cubicBezTo>
                <a:cubicBezTo>
                  <a:pt x="7" y="50"/>
                  <a:pt x="7" y="50"/>
                  <a:pt x="7" y="50"/>
                </a:cubicBezTo>
                <a:moveTo>
                  <a:pt x="7" y="49"/>
                </a:moveTo>
                <a:cubicBezTo>
                  <a:pt x="7" y="49"/>
                  <a:pt x="7" y="50"/>
                  <a:pt x="7" y="50"/>
                </a:cubicBezTo>
                <a:cubicBezTo>
                  <a:pt x="7" y="50"/>
                  <a:pt x="7" y="49"/>
                  <a:pt x="7" y="49"/>
                </a:cubicBezTo>
                <a:moveTo>
                  <a:pt x="0" y="16"/>
                </a:moveTo>
                <a:cubicBezTo>
                  <a:pt x="0" y="28"/>
                  <a:pt x="2" y="39"/>
                  <a:pt x="6" y="49"/>
                </a:cubicBezTo>
                <a:cubicBezTo>
                  <a:pt x="2" y="39"/>
                  <a:pt x="0" y="28"/>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2"/>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4" name="Freeform 90">
            <a:extLst>
              <a:ext uri="{FF2B5EF4-FFF2-40B4-BE49-F238E27FC236}">
                <a16:creationId xmlns:a16="http://schemas.microsoft.com/office/drawing/2014/main" id="{68B21D49-6719-4C8C-9F86-A101EAB3C990}"/>
              </a:ext>
            </a:extLst>
          </p:cNvPr>
          <p:cNvSpPr>
            <a:spLocks noEditPoints="1"/>
          </p:cNvSpPr>
          <p:nvPr/>
        </p:nvSpPr>
        <p:spPr bwMode="auto">
          <a:xfrm>
            <a:off x="6624645" y="6277244"/>
            <a:ext cx="9525" cy="127000"/>
          </a:xfrm>
          <a:custGeom>
            <a:avLst/>
            <a:gdLst>
              <a:gd name="T0" fmla="*/ 3 w 4"/>
              <a:gd name="T1" fmla="*/ 52 h 52"/>
              <a:gd name="T2" fmla="*/ 3 w 4"/>
              <a:gd name="T3" fmla="*/ 52 h 52"/>
              <a:gd name="T4" fmla="*/ 3 w 4"/>
              <a:gd name="T5" fmla="*/ 52 h 52"/>
              <a:gd name="T6" fmla="*/ 3 w 4"/>
              <a:gd name="T7" fmla="*/ 51 h 52"/>
              <a:gd name="T8" fmla="*/ 2 w 4"/>
              <a:gd name="T9" fmla="*/ 51 h 52"/>
              <a:gd name="T10" fmla="*/ 2 w 4"/>
              <a:gd name="T11" fmla="*/ 51 h 52"/>
              <a:gd name="T12" fmla="*/ 2 w 4"/>
              <a:gd name="T13" fmla="*/ 51 h 52"/>
              <a:gd name="T14" fmla="*/ 2 w 4"/>
              <a:gd name="T15" fmla="*/ 50 h 52"/>
              <a:gd name="T16" fmla="*/ 2 w 4"/>
              <a:gd name="T17" fmla="*/ 50 h 52"/>
              <a:gd name="T18" fmla="*/ 2 w 4"/>
              <a:gd name="T19" fmla="*/ 50 h 52"/>
              <a:gd name="T20" fmla="*/ 2 w 4"/>
              <a:gd name="T21" fmla="*/ 49 h 52"/>
              <a:gd name="T22" fmla="*/ 2 w 4"/>
              <a:gd name="T23" fmla="*/ 49 h 52"/>
              <a:gd name="T24" fmla="*/ 2 w 4"/>
              <a:gd name="T25" fmla="*/ 49 h 52"/>
              <a:gd name="T26" fmla="*/ 2 w 4"/>
              <a:gd name="T27" fmla="*/ 49 h 52"/>
              <a:gd name="T28" fmla="*/ 2 w 4"/>
              <a:gd name="T29" fmla="*/ 49 h 52"/>
              <a:gd name="T30" fmla="*/ 2 w 4"/>
              <a:gd name="T31" fmla="*/ 49 h 52"/>
              <a:gd name="T32" fmla="*/ 2 w 4"/>
              <a:gd name="T33" fmla="*/ 48 h 52"/>
              <a:gd name="T34" fmla="*/ 2 w 4"/>
              <a:gd name="T35" fmla="*/ 48 h 52"/>
              <a:gd name="T36" fmla="*/ 2 w 4"/>
              <a:gd name="T37" fmla="*/ 48 h 52"/>
              <a:gd name="T38" fmla="*/ 0 w 4"/>
              <a:gd name="T39" fmla="*/ 35 h 52"/>
              <a:gd name="T40" fmla="*/ 0 w 4"/>
              <a:gd name="T41" fmla="*/ 35 h 52"/>
              <a:gd name="T42" fmla="*/ 0 w 4"/>
              <a:gd name="T43" fmla="*/ 35 h 52"/>
              <a:gd name="T44" fmla="*/ 0 w 4"/>
              <a:gd name="T45" fmla="*/ 33 h 52"/>
              <a:gd name="T46" fmla="*/ 0 w 4"/>
              <a:gd name="T47" fmla="*/ 33 h 52"/>
              <a:gd name="T48" fmla="*/ 0 w 4"/>
              <a:gd name="T49" fmla="*/ 33 h 52"/>
              <a:gd name="T50" fmla="*/ 0 w 4"/>
              <a:gd name="T51" fmla="*/ 32 h 52"/>
              <a:gd name="T52" fmla="*/ 0 w 4"/>
              <a:gd name="T53" fmla="*/ 32 h 52"/>
              <a:gd name="T54" fmla="*/ 0 w 4"/>
              <a:gd name="T55" fmla="*/ 32 h 52"/>
              <a:gd name="T56" fmla="*/ 0 w 4"/>
              <a:gd name="T57" fmla="*/ 32 h 52"/>
              <a:gd name="T58" fmla="*/ 0 w 4"/>
              <a:gd name="T59" fmla="*/ 32 h 52"/>
              <a:gd name="T60" fmla="*/ 0 w 4"/>
              <a:gd name="T61" fmla="*/ 32 h 52"/>
              <a:gd name="T62" fmla="*/ 0 w 4"/>
              <a:gd name="T63" fmla="*/ 31 h 52"/>
              <a:gd name="T64" fmla="*/ 0 w 4"/>
              <a:gd name="T65" fmla="*/ 31 h 52"/>
              <a:gd name="T66" fmla="*/ 0 w 4"/>
              <a:gd name="T67" fmla="*/ 30 h 52"/>
              <a:gd name="T68" fmla="*/ 0 w 4"/>
              <a:gd name="T69" fmla="*/ 30 h 52"/>
              <a:gd name="T70" fmla="*/ 0 w 4"/>
              <a:gd name="T71" fmla="*/ 30 h 52"/>
              <a:gd name="T72" fmla="*/ 0 w 4"/>
              <a:gd name="T73" fmla="*/ 30 h 52"/>
              <a:gd name="T74" fmla="*/ 0 w 4"/>
              <a:gd name="T75" fmla="*/ 29 h 52"/>
              <a:gd name="T76" fmla="*/ 0 w 4"/>
              <a:gd name="T77" fmla="*/ 29 h 52"/>
              <a:gd name="T78" fmla="*/ 0 w 4"/>
              <a:gd name="T79" fmla="*/ 29 h 52"/>
              <a:gd name="T80" fmla="*/ 0 w 4"/>
              <a:gd name="T81" fmla="*/ 29 h 52"/>
              <a:gd name="T82" fmla="*/ 0 w 4"/>
              <a:gd name="T83" fmla="*/ 29 h 52"/>
              <a:gd name="T84" fmla="*/ 0 w 4"/>
              <a:gd name="T85" fmla="*/ 29 h 52"/>
              <a:gd name="T86" fmla="*/ 0 w 4"/>
              <a:gd name="T87" fmla="*/ 28 h 52"/>
              <a:gd name="T88" fmla="*/ 0 w 4"/>
              <a:gd name="T89" fmla="*/ 28 h 52"/>
              <a:gd name="T90" fmla="*/ 4 w 4"/>
              <a:gd name="T91" fmla="*/ 1 h 52"/>
              <a:gd name="T92" fmla="*/ 4 w 4"/>
              <a:gd name="T93" fmla="*/ 1 h 52"/>
              <a:gd name="T94" fmla="*/ 4 w 4"/>
              <a:gd name="T95" fmla="*/ 1 h 52"/>
              <a:gd name="T96" fmla="*/ 4 w 4"/>
              <a:gd name="T97" fmla="*/ 1 h 52"/>
              <a:gd name="T98" fmla="*/ 4 w 4"/>
              <a:gd name="T99" fmla="*/ 1 h 52"/>
              <a:gd name="T100" fmla="*/ 4 w 4"/>
              <a:gd name="T101" fmla="*/ 1 h 52"/>
              <a:gd name="T102" fmla="*/ 4 w 4"/>
              <a:gd name="T103" fmla="*/ 0 h 52"/>
              <a:gd name="T104" fmla="*/ 4 w 4"/>
              <a:gd name="T105" fmla="*/ 0 h 52"/>
              <a:gd name="T106" fmla="*/ 4 w 4"/>
              <a:gd name="T107" fmla="*/ 0 h 52"/>
              <a:gd name="T108" fmla="*/ 4 w 4"/>
              <a:gd name="T109" fmla="*/ 0 h 52"/>
              <a:gd name="T110" fmla="*/ 4 w 4"/>
              <a:gd name="T11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 h="52">
                <a:moveTo>
                  <a:pt x="3" y="52"/>
                </a:moveTo>
                <a:cubicBezTo>
                  <a:pt x="3" y="52"/>
                  <a:pt x="3" y="52"/>
                  <a:pt x="3" y="52"/>
                </a:cubicBezTo>
                <a:cubicBezTo>
                  <a:pt x="3" y="52"/>
                  <a:pt x="3" y="52"/>
                  <a:pt x="3" y="52"/>
                </a:cubicBezTo>
                <a:moveTo>
                  <a:pt x="3" y="52"/>
                </a:moveTo>
                <a:cubicBezTo>
                  <a:pt x="3" y="52"/>
                  <a:pt x="3" y="52"/>
                  <a:pt x="3" y="52"/>
                </a:cubicBezTo>
                <a:cubicBezTo>
                  <a:pt x="3" y="52"/>
                  <a:pt x="3" y="52"/>
                  <a:pt x="3" y="52"/>
                </a:cubicBezTo>
                <a:moveTo>
                  <a:pt x="3" y="51"/>
                </a:moveTo>
                <a:cubicBezTo>
                  <a:pt x="3" y="51"/>
                  <a:pt x="3" y="51"/>
                  <a:pt x="3" y="51"/>
                </a:cubicBezTo>
                <a:cubicBezTo>
                  <a:pt x="3" y="51"/>
                  <a:pt x="3" y="51"/>
                  <a:pt x="3" y="51"/>
                </a:cubicBezTo>
                <a:moveTo>
                  <a:pt x="2" y="51"/>
                </a:moveTo>
                <a:cubicBezTo>
                  <a:pt x="2" y="51"/>
                  <a:pt x="2" y="51"/>
                  <a:pt x="2" y="51"/>
                </a:cubicBezTo>
                <a:cubicBezTo>
                  <a:pt x="2" y="51"/>
                  <a:pt x="2" y="51"/>
                  <a:pt x="2" y="51"/>
                </a:cubicBezTo>
                <a:moveTo>
                  <a:pt x="2" y="51"/>
                </a:moveTo>
                <a:cubicBezTo>
                  <a:pt x="2" y="51"/>
                  <a:pt x="2" y="51"/>
                  <a:pt x="2" y="51"/>
                </a:cubicBezTo>
                <a:cubicBezTo>
                  <a:pt x="2" y="51"/>
                  <a:pt x="2" y="51"/>
                  <a:pt x="2" y="51"/>
                </a:cubicBezTo>
                <a:moveTo>
                  <a:pt x="2" y="50"/>
                </a:moveTo>
                <a:cubicBezTo>
                  <a:pt x="2" y="50"/>
                  <a:pt x="2" y="51"/>
                  <a:pt x="2" y="51"/>
                </a:cubicBezTo>
                <a:cubicBezTo>
                  <a:pt x="2" y="51"/>
                  <a:pt x="2" y="50"/>
                  <a:pt x="2" y="50"/>
                </a:cubicBezTo>
                <a:moveTo>
                  <a:pt x="2" y="50"/>
                </a:moveTo>
                <a:cubicBezTo>
                  <a:pt x="2" y="50"/>
                  <a:pt x="2" y="50"/>
                  <a:pt x="2" y="50"/>
                </a:cubicBezTo>
                <a:cubicBezTo>
                  <a:pt x="2" y="50"/>
                  <a:pt x="2" y="50"/>
                  <a:pt x="2" y="50"/>
                </a:cubicBezTo>
                <a:moveTo>
                  <a:pt x="2" y="49"/>
                </a:moveTo>
                <a:cubicBezTo>
                  <a:pt x="2" y="50"/>
                  <a:pt x="2" y="50"/>
                  <a:pt x="2" y="50"/>
                </a:cubicBezTo>
                <a:cubicBezTo>
                  <a:pt x="2" y="50"/>
                  <a:pt x="2" y="50"/>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9"/>
                </a:moveTo>
                <a:cubicBezTo>
                  <a:pt x="2" y="49"/>
                  <a:pt x="2" y="49"/>
                  <a:pt x="2" y="49"/>
                </a:cubicBezTo>
                <a:cubicBezTo>
                  <a:pt x="2" y="49"/>
                  <a:pt x="2" y="49"/>
                  <a:pt x="2" y="49"/>
                </a:cubicBezTo>
                <a:moveTo>
                  <a:pt x="2" y="48"/>
                </a:moveTo>
                <a:cubicBezTo>
                  <a:pt x="2" y="48"/>
                  <a:pt x="2" y="49"/>
                  <a:pt x="2" y="49"/>
                </a:cubicBezTo>
                <a:cubicBezTo>
                  <a:pt x="2" y="49"/>
                  <a:pt x="2" y="48"/>
                  <a:pt x="2" y="48"/>
                </a:cubicBezTo>
                <a:moveTo>
                  <a:pt x="2" y="48"/>
                </a:moveTo>
                <a:cubicBezTo>
                  <a:pt x="2" y="48"/>
                  <a:pt x="2" y="48"/>
                  <a:pt x="2" y="48"/>
                </a:cubicBezTo>
                <a:cubicBezTo>
                  <a:pt x="2" y="48"/>
                  <a:pt x="2" y="48"/>
                  <a:pt x="2" y="48"/>
                </a:cubicBezTo>
                <a:moveTo>
                  <a:pt x="0" y="35"/>
                </a:moveTo>
                <a:cubicBezTo>
                  <a:pt x="0" y="40"/>
                  <a:pt x="1" y="44"/>
                  <a:pt x="2" y="48"/>
                </a:cubicBezTo>
                <a:cubicBezTo>
                  <a:pt x="1" y="44"/>
                  <a:pt x="0" y="40"/>
                  <a:pt x="0" y="35"/>
                </a:cubicBezTo>
                <a:moveTo>
                  <a:pt x="0" y="33"/>
                </a:moveTo>
                <a:cubicBezTo>
                  <a:pt x="0" y="34"/>
                  <a:pt x="0" y="35"/>
                  <a:pt x="0" y="35"/>
                </a:cubicBezTo>
                <a:cubicBezTo>
                  <a:pt x="0" y="35"/>
                  <a:pt x="0" y="34"/>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2"/>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cubicBezTo>
                  <a:pt x="0" y="28"/>
                  <a:pt x="0" y="28"/>
                  <a:pt x="0" y="28"/>
                </a:cubicBezTo>
                <a:moveTo>
                  <a:pt x="4" y="1"/>
                </a:moveTo>
                <a:cubicBezTo>
                  <a:pt x="1" y="10"/>
                  <a:pt x="0" y="19"/>
                  <a:pt x="0" y="28"/>
                </a:cubicBezTo>
                <a:cubicBezTo>
                  <a:pt x="0" y="19"/>
                  <a:pt x="1" y="10"/>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1"/>
                  <a:pt x="4" y="1"/>
                </a:cubicBezTo>
                <a:cubicBezTo>
                  <a:pt x="4" y="1"/>
                  <a:pt x="4" y="0"/>
                  <a:pt x="4" y="0"/>
                </a:cubicBezTo>
                <a:moveTo>
                  <a:pt x="4" y="0"/>
                </a:moveTo>
                <a:cubicBezTo>
                  <a:pt x="4" y="0"/>
                  <a:pt x="4" y="0"/>
                  <a:pt x="4" y="0"/>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5" name="Group 84">
            <a:extLst>
              <a:ext uri="{FF2B5EF4-FFF2-40B4-BE49-F238E27FC236}">
                <a16:creationId xmlns:a16="http://schemas.microsoft.com/office/drawing/2014/main" id="{3E367C9B-E970-43B0-BE45-5185A2CA67A3}"/>
              </a:ext>
            </a:extLst>
          </p:cNvPr>
          <p:cNvGrpSpPr/>
          <p:nvPr/>
        </p:nvGrpSpPr>
        <p:grpSpPr>
          <a:xfrm>
            <a:off x="5000524" y="4118244"/>
            <a:ext cx="571500" cy="622533"/>
            <a:chOff x="931754" y="3389703"/>
            <a:chExt cx="571500" cy="622533"/>
          </a:xfrm>
        </p:grpSpPr>
        <p:sp>
          <p:nvSpPr>
            <p:cNvPr id="86" name="Freeform 68">
              <a:extLst>
                <a:ext uri="{FF2B5EF4-FFF2-40B4-BE49-F238E27FC236}">
                  <a16:creationId xmlns:a16="http://schemas.microsoft.com/office/drawing/2014/main" id="{87901DDC-E71D-4CC7-8326-3392A51E53D8}"/>
                </a:ext>
              </a:extLst>
            </p:cNvPr>
            <p:cNvSpPr>
              <a:spLocks/>
            </p:cNvSpPr>
            <p:nvPr/>
          </p:nvSpPr>
          <p:spPr bwMode="auto">
            <a:xfrm>
              <a:off x="931754" y="3439148"/>
              <a:ext cx="571500" cy="573088"/>
            </a:xfrm>
            <a:custGeom>
              <a:avLst/>
              <a:gdLst>
                <a:gd name="T0" fmla="*/ 116 w 234"/>
                <a:gd name="T1" fmla="*/ 1 h 234"/>
                <a:gd name="T2" fmla="*/ 233 w 234"/>
                <a:gd name="T3" fmla="*/ 115 h 234"/>
                <a:gd name="T4" fmla="*/ 119 w 234"/>
                <a:gd name="T5" fmla="*/ 233 h 234"/>
                <a:gd name="T6" fmla="*/ 1 w 234"/>
                <a:gd name="T7" fmla="*/ 118 h 234"/>
                <a:gd name="T8" fmla="*/ 116 w 234"/>
                <a:gd name="T9" fmla="*/ 1 h 234"/>
              </a:gdLst>
              <a:ahLst/>
              <a:cxnLst>
                <a:cxn ang="0">
                  <a:pos x="T0" y="T1"/>
                </a:cxn>
                <a:cxn ang="0">
                  <a:pos x="T2" y="T3"/>
                </a:cxn>
                <a:cxn ang="0">
                  <a:pos x="T4" y="T5"/>
                </a:cxn>
                <a:cxn ang="0">
                  <a:pos x="T6" y="T7"/>
                </a:cxn>
                <a:cxn ang="0">
                  <a:pos x="T8" y="T9"/>
                </a:cxn>
              </a:cxnLst>
              <a:rect l="0" t="0" r="r" b="b"/>
              <a:pathLst>
                <a:path w="234" h="234">
                  <a:moveTo>
                    <a:pt x="116" y="1"/>
                  </a:moveTo>
                  <a:cubicBezTo>
                    <a:pt x="179" y="0"/>
                    <a:pt x="232" y="51"/>
                    <a:pt x="233" y="115"/>
                  </a:cubicBezTo>
                  <a:cubicBezTo>
                    <a:pt x="234" y="179"/>
                    <a:pt x="183" y="232"/>
                    <a:pt x="119" y="233"/>
                  </a:cubicBezTo>
                  <a:cubicBezTo>
                    <a:pt x="55" y="234"/>
                    <a:pt x="2" y="182"/>
                    <a:pt x="1" y="118"/>
                  </a:cubicBezTo>
                  <a:cubicBezTo>
                    <a:pt x="0" y="54"/>
                    <a:pt x="52" y="1"/>
                    <a:pt x="116" y="1"/>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7" name="Freeform 69">
              <a:extLst>
                <a:ext uri="{FF2B5EF4-FFF2-40B4-BE49-F238E27FC236}">
                  <a16:creationId xmlns:a16="http://schemas.microsoft.com/office/drawing/2014/main" id="{FD181281-12BE-4F19-9CEE-5D2AC9EB6E38}"/>
                </a:ext>
              </a:extLst>
            </p:cNvPr>
            <p:cNvSpPr>
              <a:spLocks/>
            </p:cNvSpPr>
            <p:nvPr/>
          </p:nvSpPr>
          <p:spPr bwMode="auto">
            <a:xfrm>
              <a:off x="987317" y="3493123"/>
              <a:ext cx="461963" cy="461963"/>
            </a:xfrm>
            <a:custGeom>
              <a:avLst/>
              <a:gdLst>
                <a:gd name="T0" fmla="*/ 93 w 189"/>
                <a:gd name="T1" fmla="*/ 1 h 189"/>
                <a:gd name="T2" fmla="*/ 188 w 189"/>
                <a:gd name="T3" fmla="*/ 93 h 189"/>
                <a:gd name="T4" fmla="*/ 96 w 189"/>
                <a:gd name="T5" fmla="*/ 188 h 189"/>
                <a:gd name="T6" fmla="*/ 1 w 189"/>
                <a:gd name="T7" fmla="*/ 96 h 189"/>
                <a:gd name="T8" fmla="*/ 93 w 189"/>
                <a:gd name="T9" fmla="*/ 1 h 189"/>
              </a:gdLst>
              <a:ahLst/>
              <a:cxnLst>
                <a:cxn ang="0">
                  <a:pos x="T0" y="T1"/>
                </a:cxn>
                <a:cxn ang="0">
                  <a:pos x="T2" y="T3"/>
                </a:cxn>
                <a:cxn ang="0">
                  <a:pos x="T4" y="T5"/>
                </a:cxn>
                <a:cxn ang="0">
                  <a:pos x="T6" y="T7"/>
                </a:cxn>
                <a:cxn ang="0">
                  <a:pos x="T8" y="T9"/>
                </a:cxn>
              </a:cxnLst>
              <a:rect l="0" t="0" r="r" b="b"/>
              <a:pathLst>
                <a:path w="189" h="189">
                  <a:moveTo>
                    <a:pt x="93" y="1"/>
                  </a:moveTo>
                  <a:cubicBezTo>
                    <a:pt x="144" y="0"/>
                    <a:pt x="187" y="42"/>
                    <a:pt x="188" y="93"/>
                  </a:cubicBezTo>
                  <a:cubicBezTo>
                    <a:pt x="189" y="145"/>
                    <a:pt x="147" y="187"/>
                    <a:pt x="96" y="188"/>
                  </a:cubicBezTo>
                  <a:cubicBezTo>
                    <a:pt x="44" y="189"/>
                    <a:pt x="2" y="147"/>
                    <a:pt x="1" y="96"/>
                  </a:cubicBezTo>
                  <a:cubicBezTo>
                    <a:pt x="0" y="44"/>
                    <a:pt x="41" y="2"/>
                    <a:pt x="93" y="1"/>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8" name="Freeform 71">
              <a:extLst>
                <a:ext uri="{FF2B5EF4-FFF2-40B4-BE49-F238E27FC236}">
                  <a16:creationId xmlns:a16="http://schemas.microsoft.com/office/drawing/2014/main" id="{C40AA82E-6766-4A31-8276-2A6342F08E51}"/>
                </a:ext>
              </a:extLst>
            </p:cNvPr>
            <p:cNvSpPr>
              <a:spLocks/>
            </p:cNvSpPr>
            <p:nvPr/>
          </p:nvSpPr>
          <p:spPr bwMode="auto">
            <a:xfrm>
              <a:off x="990492" y="3497885"/>
              <a:ext cx="187325" cy="428625"/>
            </a:xfrm>
            <a:custGeom>
              <a:avLst/>
              <a:gdLst>
                <a:gd name="T0" fmla="*/ 0 w 77"/>
                <a:gd name="T1" fmla="*/ 84 h 175"/>
                <a:gd name="T2" fmla="*/ 0 w 77"/>
                <a:gd name="T3" fmla="*/ 85 h 175"/>
                <a:gd name="T4" fmla="*/ 0 w 77"/>
                <a:gd name="T5" fmla="*/ 85 h 175"/>
                <a:gd name="T6" fmla="*/ 0 w 77"/>
                <a:gd name="T7" fmla="*/ 85 h 175"/>
                <a:gd name="T8" fmla="*/ 0 w 77"/>
                <a:gd name="T9" fmla="*/ 86 h 175"/>
                <a:gd name="T10" fmla="*/ 0 w 77"/>
                <a:gd name="T11" fmla="*/ 87 h 175"/>
                <a:gd name="T12" fmla="*/ 0 w 77"/>
                <a:gd name="T13" fmla="*/ 87 h 175"/>
                <a:gd name="T14" fmla="*/ 0 w 77"/>
                <a:gd name="T15" fmla="*/ 87 h 175"/>
                <a:gd name="T16" fmla="*/ 0 w 77"/>
                <a:gd name="T17" fmla="*/ 88 h 175"/>
                <a:gd name="T18" fmla="*/ 0 w 77"/>
                <a:gd name="T19" fmla="*/ 88 h 175"/>
                <a:gd name="T20" fmla="*/ 0 w 77"/>
                <a:gd name="T21" fmla="*/ 89 h 175"/>
                <a:gd name="T22" fmla="*/ 0 w 77"/>
                <a:gd name="T23" fmla="*/ 89 h 175"/>
                <a:gd name="T24" fmla="*/ 0 w 77"/>
                <a:gd name="T25" fmla="*/ 90 h 175"/>
                <a:gd name="T26" fmla="*/ 0 w 77"/>
                <a:gd name="T27" fmla="*/ 90 h 175"/>
                <a:gd name="T28" fmla="*/ 0 w 77"/>
                <a:gd name="T29" fmla="*/ 91 h 175"/>
                <a:gd name="T30" fmla="*/ 0 w 77"/>
                <a:gd name="T31" fmla="*/ 91 h 175"/>
                <a:gd name="T32" fmla="*/ 0 w 77"/>
                <a:gd name="T33" fmla="*/ 92 h 175"/>
                <a:gd name="T34" fmla="*/ 0 w 77"/>
                <a:gd name="T35" fmla="*/ 92 h 175"/>
                <a:gd name="T36" fmla="*/ 0 w 77"/>
                <a:gd name="T37" fmla="*/ 92 h 175"/>
                <a:gd name="T38" fmla="*/ 0 w 77"/>
                <a:gd name="T39" fmla="*/ 93 h 175"/>
                <a:gd name="T40" fmla="*/ 0 w 77"/>
                <a:gd name="T41" fmla="*/ 93 h 175"/>
                <a:gd name="T42" fmla="*/ 0 w 77"/>
                <a:gd name="T43" fmla="*/ 94 h 175"/>
                <a:gd name="T44" fmla="*/ 0 w 77"/>
                <a:gd name="T45" fmla="*/ 94 h 175"/>
                <a:gd name="T46" fmla="*/ 0 w 77"/>
                <a:gd name="T47" fmla="*/ 95 h 175"/>
                <a:gd name="T48" fmla="*/ 0 w 77"/>
                <a:gd name="T49" fmla="*/ 95 h 175"/>
                <a:gd name="T50" fmla="*/ 0 w 77"/>
                <a:gd name="T51" fmla="*/ 95 h 175"/>
                <a:gd name="T52" fmla="*/ 0 w 77"/>
                <a:gd name="T53" fmla="*/ 96 h 175"/>
                <a:gd name="T54" fmla="*/ 0 w 77"/>
                <a:gd name="T55" fmla="*/ 96 h 175"/>
                <a:gd name="T56" fmla="*/ 0 w 77"/>
                <a:gd name="T57" fmla="*/ 97 h 175"/>
                <a:gd name="T58" fmla="*/ 0 w 77"/>
                <a:gd name="T59" fmla="*/ 97 h 175"/>
                <a:gd name="T60" fmla="*/ 0 w 77"/>
                <a:gd name="T61" fmla="*/ 98 h 175"/>
                <a:gd name="T62" fmla="*/ 0 w 77"/>
                <a:gd name="T63" fmla="*/ 98 h 175"/>
                <a:gd name="T64" fmla="*/ 0 w 77"/>
                <a:gd name="T65" fmla="*/ 98 h 175"/>
                <a:gd name="T66" fmla="*/ 0 w 77"/>
                <a:gd name="T67" fmla="*/ 99 h 175"/>
                <a:gd name="T68" fmla="*/ 0 w 77"/>
                <a:gd name="T69" fmla="*/ 99 h 175"/>
                <a:gd name="T70" fmla="*/ 0 w 77"/>
                <a:gd name="T71" fmla="*/ 100 h 175"/>
                <a:gd name="T72" fmla="*/ 0 w 77"/>
                <a:gd name="T73" fmla="*/ 100 h 175"/>
                <a:gd name="T74" fmla="*/ 0 w 77"/>
                <a:gd name="T75" fmla="*/ 101 h 175"/>
                <a:gd name="T76" fmla="*/ 0 w 77"/>
                <a:gd name="T77" fmla="*/ 101 h 175"/>
                <a:gd name="T78" fmla="*/ 0 w 77"/>
                <a:gd name="T79" fmla="*/ 102 h 175"/>
                <a:gd name="T80" fmla="*/ 0 w 77"/>
                <a:gd name="T81" fmla="*/ 102 h 175"/>
                <a:gd name="T82" fmla="*/ 0 w 77"/>
                <a:gd name="T83" fmla="*/ 102 h 175"/>
                <a:gd name="T84" fmla="*/ 0 w 77"/>
                <a:gd name="T85" fmla="*/ 103 h 175"/>
                <a:gd name="T86" fmla="*/ 0 w 77"/>
                <a:gd name="T87" fmla="*/ 103 h 175"/>
                <a:gd name="T88" fmla="*/ 1 w 77"/>
                <a:gd name="T89" fmla="*/ 104 h 175"/>
                <a:gd name="T90" fmla="*/ 1 w 77"/>
                <a:gd name="T91" fmla="*/ 104 h 175"/>
                <a:gd name="T92" fmla="*/ 1 w 77"/>
                <a:gd name="T93" fmla="*/ 105 h 175"/>
                <a:gd name="T94" fmla="*/ 1 w 77"/>
                <a:gd name="T95" fmla="*/ 105 h 175"/>
                <a:gd name="T96" fmla="*/ 1 w 77"/>
                <a:gd name="T97" fmla="*/ 106 h 175"/>
                <a:gd name="T98" fmla="*/ 1 w 77"/>
                <a:gd name="T99" fmla="*/ 107 h 175"/>
                <a:gd name="T100" fmla="*/ 50 w 77"/>
                <a:gd name="T101" fmla="*/ 175 h 175"/>
                <a:gd name="T102" fmla="*/ 16 w 77"/>
                <a:gd name="T103" fmla="*/ 99 h 175"/>
                <a:gd name="T104" fmla="*/ 45 w 77"/>
                <a:gd name="T105" fmla="*/ 2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7" h="175">
                  <a:moveTo>
                    <a:pt x="77" y="0"/>
                  </a:moveTo>
                  <a:cubicBezTo>
                    <a:pt x="36" y="8"/>
                    <a:pt x="4" y="42"/>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6"/>
                    <a:pt x="0" y="86"/>
                    <a:pt x="0" y="86"/>
                  </a:cubicBezTo>
                  <a:cubicBezTo>
                    <a:pt x="0" y="86"/>
                    <a:pt x="0" y="86"/>
                    <a:pt x="0" y="86"/>
                  </a:cubicBezTo>
                  <a:cubicBezTo>
                    <a:pt x="0" y="86"/>
                    <a:pt x="0" y="86"/>
                    <a:pt x="0" y="86"/>
                  </a:cubicBezTo>
                  <a:cubicBezTo>
                    <a:pt x="0" y="86"/>
                    <a:pt x="0" y="86"/>
                    <a:pt x="0" y="86"/>
                  </a:cubicBezTo>
                  <a:cubicBezTo>
                    <a:pt x="0" y="86"/>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5"/>
                    <a:pt x="0" y="95"/>
                    <a:pt x="0" y="95"/>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6"/>
                    <a:pt x="0" y="96"/>
                  </a:cubicBezTo>
                  <a:cubicBezTo>
                    <a:pt x="0" y="96"/>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7"/>
                    <a:pt x="0" y="97"/>
                    <a:pt x="0" y="97"/>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8"/>
                    <a:pt x="0" y="98"/>
                    <a:pt x="0" y="98"/>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99"/>
                  </a:cubicBezTo>
                  <a:cubicBezTo>
                    <a:pt x="0" y="99"/>
                    <a:pt x="0" y="99"/>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0"/>
                  </a:cubicBezTo>
                  <a:cubicBezTo>
                    <a:pt x="0" y="100"/>
                    <a:pt x="0" y="100"/>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1"/>
                    <a:pt x="0" y="101"/>
                  </a:cubicBezTo>
                  <a:cubicBezTo>
                    <a:pt x="0" y="101"/>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2"/>
                    <a:pt x="0" y="102"/>
                  </a:cubicBezTo>
                  <a:cubicBezTo>
                    <a:pt x="0" y="102"/>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3"/>
                  </a:cubicBezTo>
                  <a:cubicBezTo>
                    <a:pt x="0" y="103"/>
                    <a:pt x="0" y="103"/>
                    <a:pt x="0" y="104"/>
                  </a:cubicBezTo>
                  <a:cubicBezTo>
                    <a:pt x="0" y="104"/>
                    <a:pt x="0" y="104"/>
                    <a:pt x="0" y="104"/>
                  </a:cubicBezTo>
                  <a:cubicBezTo>
                    <a:pt x="0"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4"/>
                    <a:pt x="1" y="104"/>
                    <a:pt x="1" y="104"/>
                  </a:cubicBezTo>
                  <a:cubicBezTo>
                    <a:pt x="1" y="105"/>
                    <a:pt x="1" y="105"/>
                    <a:pt x="1" y="105"/>
                  </a:cubicBezTo>
                  <a:cubicBezTo>
                    <a:pt x="1" y="105"/>
                    <a:pt x="1" y="105"/>
                    <a:pt x="1" y="105"/>
                  </a:cubicBezTo>
                  <a:cubicBezTo>
                    <a:pt x="1" y="105"/>
                    <a:pt x="1" y="105"/>
                    <a:pt x="1" y="105"/>
                  </a:cubicBezTo>
                  <a:cubicBezTo>
                    <a:pt x="1" y="105"/>
                    <a:pt x="1" y="105"/>
                    <a:pt x="1" y="105"/>
                  </a:cubicBezTo>
                  <a:cubicBezTo>
                    <a:pt x="1" y="105"/>
                    <a:pt x="1" y="105"/>
                    <a:pt x="1" y="106"/>
                  </a:cubicBezTo>
                  <a:cubicBezTo>
                    <a:pt x="1" y="106"/>
                    <a:pt x="1" y="106"/>
                    <a:pt x="1" y="106"/>
                  </a:cubicBezTo>
                  <a:cubicBezTo>
                    <a:pt x="1" y="106"/>
                    <a:pt x="1" y="106"/>
                    <a:pt x="1" y="106"/>
                  </a:cubicBezTo>
                  <a:cubicBezTo>
                    <a:pt x="1" y="106"/>
                    <a:pt x="1" y="106"/>
                    <a:pt x="1" y="106"/>
                  </a:cubicBezTo>
                  <a:cubicBezTo>
                    <a:pt x="1" y="106"/>
                    <a:pt x="1" y="107"/>
                    <a:pt x="1" y="107"/>
                  </a:cubicBezTo>
                  <a:cubicBezTo>
                    <a:pt x="1" y="107"/>
                    <a:pt x="1" y="107"/>
                    <a:pt x="1" y="107"/>
                  </a:cubicBezTo>
                  <a:cubicBezTo>
                    <a:pt x="1" y="107"/>
                    <a:pt x="1" y="107"/>
                    <a:pt x="1" y="107"/>
                  </a:cubicBezTo>
                  <a:cubicBezTo>
                    <a:pt x="1" y="107"/>
                    <a:pt x="1" y="107"/>
                    <a:pt x="1" y="107"/>
                  </a:cubicBezTo>
                  <a:cubicBezTo>
                    <a:pt x="6" y="137"/>
                    <a:pt x="24" y="162"/>
                    <a:pt x="50" y="175"/>
                  </a:cubicBezTo>
                  <a:cubicBezTo>
                    <a:pt x="49" y="175"/>
                    <a:pt x="48" y="174"/>
                    <a:pt x="48" y="173"/>
                  </a:cubicBezTo>
                  <a:cubicBezTo>
                    <a:pt x="42" y="166"/>
                    <a:pt x="36" y="159"/>
                    <a:pt x="31" y="152"/>
                  </a:cubicBezTo>
                  <a:cubicBezTo>
                    <a:pt x="21" y="136"/>
                    <a:pt x="16" y="118"/>
                    <a:pt x="16" y="99"/>
                  </a:cubicBezTo>
                  <a:cubicBezTo>
                    <a:pt x="16" y="99"/>
                    <a:pt x="16" y="98"/>
                    <a:pt x="16" y="98"/>
                  </a:cubicBezTo>
                  <a:cubicBezTo>
                    <a:pt x="17" y="88"/>
                    <a:pt x="18" y="79"/>
                    <a:pt x="19" y="70"/>
                  </a:cubicBezTo>
                  <a:cubicBezTo>
                    <a:pt x="24" y="52"/>
                    <a:pt x="32" y="36"/>
                    <a:pt x="45" y="23"/>
                  </a:cubicBezTo>
                  <a:cubicBezTo>
                    <a:pt x="54" y="13"/>
                    <a:pt x="65" y="6"/>
                    <a:pt x="77"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9" name="Freeform 74">
              <a:extLst>
                <a:ext uri="{FF2B5EF4-FFF2-40B4-BE49-F238E27FC236}">
                  <a16:creationId xmlns:a16="http://schemas.microsoft.com/office/drawing/2014/main" id="{738D232F-C2F6-4169-9FB7-5B528093244D}"/>
                </a:ext>
              </a:extLst>
            </p:cNvPr>
            <p:cNvSpPr>
              <a:spLocks noEditPoints="1"/>
            </p:cNvSpPr>
            <p:nvPr/>
          </p:nvSpPr>
          <p:spPr bwMode="auto">
            <a:xfrm>
              <a:off x="1217613" y="3389703"/>
              <a:ext cx="25400" cy="117475"/>
            </a:xfrm>
            <a:custGeom>
              <a:avLst/>
              <a:gdLst>
                <a:gd name="T0" fmla="*/ 10 w 10"/>
                <a:gd name="T1" fmla="*/ 48 h 48"/>
                <a:gd name="T2" fmla="*/ 10 w 10"/>
                <a:gd name="T3" fmla="*/ 48 h 48"/>
                <a:gd name="T4" fmla="*/ 10 w 10"/>
                <a:gd name="T5" fmla="*/ 48 h 48"/>
                <a:gd name="T6" fmla="*/ 10 w 10"/>
                <a:gd name="T7" fmla="*/ 48 h 48"/>
                <a:gd name="T8" fmla="*/ 10 w 10"/>
                <a:gd name="T9" fmla="*/ 47 h 48"/>
                <a:gd name="T10" fmla="*/ 10 w 10"/>
                <a:gd name="T11" fmla="*/ 47 h 48"/>
                <a:gd name="T12" fmla="*/ 10 w 10"/>
                <a:gd name="T13" fmla="*/ 47 h 48"/>
                <a:gd name="T14" fmla="*/ 10 w 10"/>
                <a:gd name="T15" fmla="*/ 47 h 48"/>
                <a:gd name="T16" fmla="*/ 10 w 10"/>
                <a:gd name="T17" fmla="*/ 47 h 48"/>
                <a:gd name="T18" fmla="*/ 10 w 10"/>
                <a:gd name="T19" fmla="*/ 47 h 48"/>
                <a:gd name="T20" fmla="*/ 9 w 10"/>
                <a:gd name="T21" fmla="*/ 46 h 48"/>
                <a:gd name="T22" fmla="*/ 9 w 10"/>
                <a:gd name="T23" fmla="*/ 46 h 48"/>
                <a:gd name="T24" fmla="*/ 9 w 10"/>
                <a:gd name="T25" fmla="*/ 46 h 48"/>
                <a:gd name="T26" fmla="*/ 1 w 10"/>
                <a:gd name="T27" fmla="*/ 4 h 48"/>
                <a:gd name="T28" fmla="*/ 1 w 10"/>
                <a:gd name="T29" fmla="*/ 4 h 48"/>
                <a:gd name="T30" fmla="*/ 1 w 10"/>
                <a:gd name="T31" fmla="*/ 4 h 48"/>
                <a:gd name="T32" fmla="*/ 1 w 10"/>
                <a:gd name="T33" fmla="*/ 3 h 48"/>
                <a:gd name="T34" fmla="*/ 1 w 10"/>
                <a:gd name="T35" fmla="*/ 3 h 48"/>
                <a:gd name="T36" fmla="*/ 1 w 10"/>
                <a:gd name="T37" fmla="*/ 3 h 48"/>
                <a:gd name="T38" fmla="*/ 1 w 10"/>
                <a:gd name="T39" fmla="*/ 2 h 48"/>
                <a:gd name="T40" fmla="*/ 1 w 10"/>
                <a:gd name="T41" fmla="*/ 2 h 48"/>
                <a:gd name="T42" fmla="*/ 1 w 10"/>
                <a:gd name="T43" fmla="*/ 2 h 48"/>
                <a:gd name="T44" fmla="*/ 1 w 10"/>
                <a:gd name="T45" fmla="*/ 2 h 48"/>
                <a:gd name="T46" fmla="*/ 1 w 10"/>
                <a:gd name="T47" fmla="*/ 2 h 48"/>
                <a:gd name="T48" fmla="*/ 1 w 10"/>
                <a:gd name="T49" fmla="*/ 2 h 48"/>
                <a:gd name="T50" fmla="*/ 1 w 10"/>
                <a:gd name="T51" fmla="*/ 1 h 48"/>
                <a:gd name="T52" fmla="*/ 1 w 10"/>
                <a:gd name="T53" fmla="*/ 1 h 48"/>
                <a:gd name="T54" fmla="*/ 1 w 10"/>
                <a:gd name="T55" fmla="*/ 1 h 48"/>
                <a:gd name="T56" fmla="*/ 1 w 10"/>
                <a:gd name="T57" fmla="*/ 1 h 48"/>
                <a:gd name="T58" fmla="*/ 1 w 10"/>
                <a:gd name="T59" fmla="*/ 0 h 48"/>
                <a:gd name="T60" fmla="*/ 1 w 10"/>
                <a:gd name="T61" fmla="*/ 0 h 48"/>
                <a:gd name="T62" fmla="*/ 1 w 10"/>
                <a:gd name="T63" fmla="*/ 0 h 48"/>
                <a:gd name="T64" fmla="*/ 1 w 10"/>
                <a:gd name="T65" fmla="*/ 0 h 48"/>
                <a:gd name="T66" fmla="*/ 1 w 10"/>
                <a:gd name="T67" fmla="*/ 0 h 48"/>
                <a:gd name="T68" fmla="*/ 1 w 10"/>
                <a:gd name="T6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 h="48">
                  <a:moveTo>
                    <a:pt x="10" y="48"/>
                  </a:moveTo>
                  <a:cubicBezTo>
                    <a:pt x="10" y="48"/>
                    <a:pt x="10" y="48"/>
                    <a:pt x="10" y="48"/>
                  </a:cubicBezTo>
                  <a:cubicBezTo>
                    <a:pt x="10" y="48"/>
                    <a:pt x="10" y="48"/>
                    <a:pt x="10" y="48"/>
                  </a:cubicBezTo>
                  <a:moveTo>
                    <a:pt x="10" y="48"/>
                  </a:moveTo>
                  <a:cubicBezTo>
                    <a:pt x="10" y="48"/>
                    <a:pt x="10" y="48"/>
                    <a:pt x="10" y="48"/>
                  </a:cubicBezTo>
                  <a:cubicBezTo>
                    <a:pt x="10" y="48"/>
                    <a:pt x="10" y="48"/>
                    <a:pt x="10" y="48"/>
                  </a:cubicBezTo>
                  <a:moveTo>
                    <a:pt x="10" y="47"/>
                  </a:moveTo>
                  <a:cubicBezTo>
                    <a:pt x="10" y="47"/>
                    <a:pt x="10" y="48"/>
                    <a:pt x="10" y="48"/>
                  </a:cubicBezTo>
                  <a:cubicBezTo>
                    <a:pt x="10" y="48"/>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10" y="47"/>
                  </a:moveTo>
                  <a:cubicBezTo>
                    <a:pt x="10" y="47"/>
                    <a:pt x="10" y="47"/>
                    <a:pt x="10" y="47"/>
                  </a:cubicBezTo>
                  <a:cubicBezTo>
                    <a:pt x="10" y="47"/>
                    <a:pt x="10" y="47"/>
                    <a:pt x="10" y="47"/>
                  </a:cubicBezTo>
                  <a:moveTo>
                    <a:pt x="9" y="46"/>
                  </a:moveTo>
                  <a:cubicBezTo>
                    <a:pt x="10" y="46"/>
                    <a:pt x="10" y="46"/>
                    <a:pt x="10" y="47"/>
                  </a:cubicBezTo>
                  <a:cubicBezTo>
                    <a:pt x="10" y="46"/>
                    <a:pt x="10" y="46"/>
                    <a:pt x="9" y="46"/>
                  </a:cubicBezTo>
                  <a:moveTo>
                    <a:pt x="9" y="46"/>
                  </a:moveTo>
                  <a:cubicBezTo>
                    <a:pt x="9" y="46"/>
                    <a:pt x="9" y="46"/>
                    <a:pt x="9" y="46"/>
                  </a:cubicBezTo>
                  <a:cubicBezTo>
                    <a:pt x="9" y="46"/>
                    <a:pt x="9" y="46"/>
                    <a:pt x="9" y="46"/>
                  </a:cubicBezTo>
                  <a:moveTo>
                    <a:pt x="9" y="46"/>
                  </a:moveTo>
                  <a:cubicBezTo>
                    <a:pt x="9" y="46"/>
                    <a:pt x="9" y="46"/>
                    <a:pt x="9" y="46"/>
                  </a:cubicBezTo>
                  <a:cubicBezTo>
                    <a:pt x="9" y="46"/>
                    <a:pt x="9" y="46"/>
                    <a:pt x="9" y="46"/>
                  </a:cubicBezTo>
                  <a:moveTo>
                    <a:pt x="1" y="4"/>
                  </a:moveTo>
                  <a:cubicBezTo>
                    <a:pt x="0" y="19"/>
                    <a:pt x="3" y="33"/>
                    <a:pt x="9" y="46"/>
                  </a:cubicBezTo>
                  <a:cubicBezTo>
                    <a:pt x="3" y="33"/>
                    <a:pt x="0" y="19"/>
                    <a:pt x="1" y="4"/>
                  </a:cubicBezTo>
                  <a:moveTo>
                    <a:pt x="1" y="4"/>
                  </a:moveTo>
                  <a:cubicBezTo>
                    <a:pt x="1" y="4"/>
                    <a:pt x="1" y="4"/>
                    <a:pt x="1" y="4"/>
                  </a:cubicBezTo>
                  <a:cubicBezTo>
                    <a:pt x="1" y="4"/>
                    <a:pt x="1" y="4"/>
                    <a:pt x="1" y="4"/>
                  </a:cubicBezTo>
                  <a:moveTo>
                    <a:pt x="1" y="3"/>
                  </a:moveTo>
                  <a:cubicBezTo>
                    <a:pt x="1" y="3"/>
                    <a:pt x="1" y="3"/>
                    <a:pt x="1" y="4"/>
                  </a:cubicBezTo>
                  <a:cubicBezTo>
                    <a:pt x="1" y="3"/>
                    <a:pt x="1" y="3"/>
                    <a:pt x="1" y="3"/>
                  </a:cubicBezTo>
                  <a:moveTo>
                    <a:pt x="1" y="3"/>
                  </a:moveTo>
                  <a:cubicBezTo>
                    <a:pt x="1" y="3"/>
                    <a:pt x="1" y="3"/>
                    <a:pt x="1" y="3"/>
                  </a:cubicBezTo>
                  <a:cubicBezTo>
                    <a:pt x="1" y="3"/>
                    <a:pt x="1" y="3"/>
                    <a:pt x="1" y="3"/>
                  </a:cubicBezTo>
                  <a:moveTo>
                    <a:pt x="1" y="2"/>
                  </a:moveTo>
                  <a:cubicBezTo>
                    <a:pt x="1" y="3"/>
                    <a:pt x="1" y="3"/>
                    <a:pt x="1" y="3"/>
                  </a:cubicBezTo>
                  <a:cubicBezTo>
                    <a:pt x="1" y="3"/>
                    <a:pt x="1" y="3"/>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0" name="Rectangle 94">
              <a:extLst>
                <a:ext uri="{FF2B5EF4-FFF2-40B4-BE49-F238E27FC236}">
                  <a16:creationId xmlns:a16="http://schemas.microsoft.com/office/drawing/2014/main" id="{18CDBBB1-794B-4376-ADAB-0CFEF3E30B96}"/>
                </a:ext>
              </a:extLst>
            </p:cNvPr>
            <p:cNvSpPr>
              <a:spLocks noChangeArrowheads="1"/>
            </p:cNvSpPr>
            <p:nvPr/>
          </p:nvSpPr>
          <p:spPr bwMode="auto">
            <a:xfrm>
              <a:off x="1093679" y="3655048"/>
              <a:ext cx="255588" cy="150813"/>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1" name="Rectangle 95">
              <a:extLst>
                <a:ext uri="{FF2B5EF4-FFF2-40B4-BE49-F238E27FC236}">
                  <a16:creationId xmlns:a16="http://schemas.microsoft.com/office/drawing/2014/main" id="{8498CF84-620B-45D3-BDE7-6696327C6B9D}"/>
                </a:ext>
              </a:extLst>
            </p:cNvPr>
            <p:cNvSpPr>
              <a:spLocks noChangeArrowheads="1"/>
            </p:cNvSpPr>
            <p:nvPr/>
          </p:nvSpPr>
          <p:spPr bwMode="auto">
            <a:xfrm>
              <a:off x="1122893" y="3520744"/>
              <a:ext cx="14427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100" b="1" i="0" u="none" strike="noStrike" cap="none" normalizeH="0" baseline="0" dirty="0">
                  <a:ln>
                    <a:noFill/>
                  </a:ln>
                  <a:solidFill>
                    <a:srgbClr val="FF9936"/>
                  </a:solidFill>
                  <a:effectLst/>
                  <a:latin typeface="Raleway" panose="020B0003030101060003" pitchFamily="34" charset="0"/>
                </a:rPr>
                <a:t>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92" name="Group 91">
            <a:extLst>
              <a:ext uri="{FF2B5EF4-FFF2-40B4-BE49-F238E27FC236}">
                <a16:creationId xmlns:a16="http://schemas.microsoft.com/office/drawing/2014/main" id="{FD7D8E46-73AF-4907-A9D1-9E911C85E1E0}"/>
              </a:ext>
            </a:extLst>
          </p:cNvPr>
          <p:cNvGrpSpPr/>
          <p:nvPr/>
        </p:nvGrpSpPr>
        <p:grpSpPr>
          <a:xfrm>
            <a:off x="5565715" y="5886402"/>
            <a:ext cx="569913" cy="568325"/>
            <a:chOff x="1496945" y="5157861"/>
            <a:chExt cx="569913" cy="568325"/>
          </a:xfrm>
        </p:grpSpPr>
        <p:sp>
          <p:nvSpPr>
            <p:cNvPr id="93" name="Freeform 80">
              <a:extLst>
                <a:ext uri="{FF2B5EF4-FFF2-40B4-BE49-F238E27FC236}">
                  <a16:creationId xmlns:a16="http://schemas.microsoft.com/office/drawing/2014/main" id="{ECD8CB54-0BB5-4123-A59C-D956FC68480D}"/>
                </a:ext>
              </a:extLst>
            </p:cNvPr>
            <p:cNvSpPr>
              <a:spLocks/>
            </p:cNvSpPr>
            <p:nvPr/>
          </p:nvSpPr>
          <p:spPr bwMode="auto">
            <a:xfrm>
              <a:off x="1496945" y="5157861"/>
              <a:ext cx="569913" cy="568325"/>
            </a:xfrm>
            <a:custGeom>
              <a:avLst/>
              <a:gdLst>
                <a:gd name="T0" fmla="*/ 116 w 233"/>
                <a:gd name="T1" fmla="*/ 0 h 232"/>
                <a:gd name="T2" fmla="*/ 232 w 233"/>
                <a:gd name="T3" fmla="*/ 116 h 232"/>
                <a:gd name="T4" fmla="*/ 117 w 233"/>
                <a:gd name="T5" fmla="*/ 232 h 232"/>
                <a:gd name="T6" fmla="*/ 0 w 233"/>
                <a:gd name="T7" fmla="*/ 116 h 232"/>
                <a:gd name="T8" fmla="*/ 116 w 233"/>
                <a:gd name="T9" fmla="*/ 0 h 232"/>
              </a:gdLst>
              <a:ahLst/>
              <a:cxnLst>
                <a:cxn ang="0">
                  <a:pos x="T0" y="T1"/>
                </a:cxn>
                <a:cxn ang="0">
                  <a:pos x="T2" y="T3"/>
                </a:cxn>
                <a:cxn ang="0">
                  <a:pos x="T4" y="T5"/>
                </a:cxn>
                <a:cxn ang="0">
                  <a:pos x="T6" y="T7"/>
                </a:cxn>
                <a:cxn ang="0">
                  <a:pos x="T8" y="T9"/>
                </a:cxn>
              </a:cxnLst>
              <a:rect l="0" t="0" r="r" b="b"/>
              <a:pathLst>
                <a:path w="233" h="232">
                  <a:moveTo>
                    <a:pt x="116" y="0"/>
                  </a:moveTo>
                  <a:cubicBezTo>
                    <a:pt x="180" y="0"/>
                    <a:pt x="232" y="52"/>
                    <a:pt x="232" y="116"/>
                  </a:cubicBezTo>
                  <a:cubicBezTo>
                    <a:pt x="233" y="180"/>
                    <a:pt x="180" y="232"/>
                    <a:pt x="117" y="232"/>
                  </a:cubicBezTo>
                  <a:cubicBezTo>
                    <a:pt x="53" y="232"/>
                    <a:pt x="1" y="180"/>
                    <a:pt x="0" y="116"/>
                  </a:cubicBezTo>
                  <a:cubicBezTo>
                    <a:pt x="0" y="52"/>
                    <a:pt x="52" y="0"/>
                    <a:pt x="116" y="0"/>
                  </a:cubicBezTo>
                </a:path>
              </a:pathLst>
            </a:cu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4" name="Freeform 81">
              <a:extLst>
                <a:ext uri="{FF2B5EF4-FFF2-40B4-BE49-F238E27FC236}">
                  <a16:creationId xmlns:a16="http://schemas.microsoft.com/office/drawing/2014/main" id="{6FF0665D-233D-4BD3-BBCF-A8C8BB567FC5}"/>
                </a:ext>
              </a:extLst>
            </p:cNvPr>
            <p:cNvSpPr>
              <a:spLocks/>
            </p:cNvSpPr>
            <p:nvPr/>
          </p:nvSpPr>
          <p:spPr bwMode="auto">
            <a:xfrm>
              <a:off x="1552508" y="5215011"/>
              <a:ext cx="457200" cy="457200"/>
            </a:xfrm>
            <a:custGeom>
              <a:avLst/>
              <a:gdLst>
                <a:gd name="T0" fmla="*/ 93 w 187"/>
                <a:gd name="T1" fmla="*/ 0 h 187"/>
                <a:gd name="T2" fmla="*/ 187 w 187"/>
                <a:gd name="T3" fmla="*/ 93 h 187"/>
                <a:gd name="T4" fmla="*/ 94 w 187"/>
                <a:gd name="T5" fmla="*/ 187 h 187"/>
                <a:gd name="T6" fmla="*/ 0 w 187"/>
                <a:gd name="T7" fmla="*/ 93 h 187"/>
                <a:gd name="T8" fmla="*/ 93 w 187"/>
                <a:gd name="T9" fmla="*/ 0 h 187"/>
              </a:gdLst>
              <a:ahLst/>
              <a:cxnLst>
                <a:cxn ang="0">
                  <a:pos x="T0" y="T1"/>
                </a:cxn>
                <a:cxn ang="0">
                  <a:pos x="T2" y="T3"/>
                </a:cxn>
                <a:cxn ang="0">
                  <a:pos x="T4" y="T5"/>
                </a:cxn>
                <a:cxn ang="0">
                  <a:pos x="T6" y="T7"/>
                </a:cxn>
                <a:cxn ang="0">
                  <a:pos x="T8" y="T9"/>
                </a:cxn>
              </a:cxnLst>
              <a:rect l="0" t="0" r="r" b="b"/>
              <a:pathLst>
                <a:path w="187" h="187">
                  <a:moveTo>
                    <a:pt x="93" y="0"/>
                  </a:moveTo>
                  <a:cubicBezTo>
                    <a:pt x="145" y="0"/>
                    <a:pt x="187" y="41"/>
                    <a:pt x="187" y="93"/>
                  </a:cubicBezTo>
                  <a:cubicBezTo>
                    <a:pt x="187" y="144"/>
                    <a:pt x="145" y="187"/>
                    <a:pt x="94" y="187"/>
                  </a:cubicBezTo>
                  <a:cubicBezTo>
                    <a:pt x="42" y="187"/>
                    <a:pt x="0" y="145"/>
                    <a:pt x="0" y="93"/>
                  </a:cubicBezTo>
                  <a:cubicBezTo>
                    <a:pt x="0" y="42"/>
                    <a:pt x="42" y="0"/>
                    <a:pt x="93" y="0"/>
                  </a:cubicBezTo>
                </a:path>
              </a:pathLst>
            </a:cu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5" name="Freeform 83">
              <a:extLst>
                <a:ext uri="{FF2B5EF4-FFF2-40B4-BE49-F238E27FC236}">
                  <a16:creationId xmlns:a16="http://schemas.microsoft.com/office/drawing/2014/main" id="{7B7AFAC3-9D67-4953-BD9C-2F1C79952F77}"/>
                </a:ext>
              </a:extLst>
            </p:cNvPr>
            <p:cNvSpPr>
              <a:spLocks/>
            </p:cNvSpPr>
            <p:nvPr/>
          </p:nvSpPr>
          <p:spPr bwMode="auto">
            <a:xfrm>
              <a:off x="1552508" y="5216599"/>
              <a:ext cx="190500" cy="425450"/>
            </a:xfrm>
            <a:custGeom>
              <a:avLst/>
              <a:gdLst>
                <a:gd name="T0" fmla="*/ 1 w 78"/>
                <a:gd name="T1" fmla="*/ 77 h 174"/>
                <a:gd name="T2" fmla="*/ 1 w 78"/>
                <a:gd name="T3" fmla="*/ 77 h 174"/>
                <a:gd name="T4" fmla="*/ 1 w 78"/>
                <a:gd name="T5" fmla="*/ 77 h 174"/>
                <a:gd name="T6" fmla="*/ 1 w 78"/>
                <a:gd name="T7" fmla="*/ 78 h 174"/>
                <a:gd name="T8" fmla="*/ 1 w 78"/>
                <a:gd name="T9" fmla="*/ 78 h 174"/>
                <a:gd name="T10" fmla="*/ 1 w 78"/>
                <a:gd name="T11" fmla="*/ 78 h 174"/>
                <a:gd name="T12" fmla="*/ 1 w 78"/>
                <a:gd name="T13" fmla="*/ 79 h 174"/>
                <a:gd name="T14" fmla="*/ 1 w 78"/>
                <a:gd name="T15" fmla="*/ 80 h 174"/>
                <a:gd name="T16" fmla="*/ 1 w 78"/>
                <a:gd name="T17" fmla="*/ 80 h 174"/>
                <a:gd name="T18" fmla="*/ 1 w 78"/>
                <a:gd name="T19" fmla="*/ 80 h 174"/>
                <a:gd name="T20" fmla="*/ 1 w 78"/>
                <a:gd name="T21" fmla="*/ 80 h 174"/>
                <a:gd name="T22" fmla="*/ 1 w 78"/>
                <a:gd name="T23" fmla="*/ 81 h 174"/>
                <a:gd name="T24" fmla="*/ 1 w 78"/>
                <a:gd name="T25" fmla="*/ 81 h 174"/>
                <a:gd name="T26" fmla="*/ 1 w 78"/>
                <a:gd name="T27" fmla="*/ 82 h 174"/>
                <a:gd name="T28" fmla="*/ 1 w 78"/>
                <a:gd name="T29" fmla="*/ 82 h 174"/>
                <a:gd name="T30" fmla="*/ 0 w 78"/>
                <a:gd name="T31" fmla="*/ 82 h 174"/>
                <a:gd name="T32" fmla="*/ 0 w 78"/>
                <a:gd name="T33" fmla="*/ 82 h 174"/>
                <a:gd name="T34" fmla="*/ 0 w 78"/>
                <a:gd name="T35" fmla="*/ 83 h 174"/>
                <a:gd name="T36" fmla="*/ 0 w 78"/>
                <a:gd name="T37" fmla="*/ 83 h 174"/>
                <a:gd name="T38" fmla="*/ 0 w 78"/>
                <a:gd name="T39" fmla="*/ 83 h 174"/>
                <a:gd name="T40" fmla="*/ 0 w 78"/>
                <a:gd name="T41" fmla="*/ 84 h 174"/>
                <a:gd name="T42" fmla="*/ 0 w 78"/>
                <a:gd name="T43" fmla="*/ 84 h 174"/>
                <a:gd name="T44" fmla="*/ 0 w 78"/>
                <a:gd name="T45" fmla="*/ 84 h 174"/>
                <a:gd name="T46" fmla="*/ 0 w 78"/>
                <a:gd name="T47" fmla="*/ 85 h 174"/>
                <a:gd name="T48" fmla="*/ 0 w 78"/>
                <a:gd name="T49" fmla="*/ 85 h 174"/>
                <a:gd name="T50" fmla="*/ 0 w 78"/>
                <a:gd name="T51" fmla="*/ 85 h 174"/>
                <a:gd name="T52" fmla="*/ 0 w 78"/>
                <a:gd name="T53" fmla="*/ 85 h 174"/>
                <a:gd name="T54" fmla="*/ 0 w 78"/>
                <a:gd name="T55" fmla="*/ 86 h 174"/>
                <a:gd name="T56" fmla="*/ 0 w 78"/>
                <a:gd name="T57" fmla="*/ 86 h 174"/>
                <a:gd name="T58" fmla="*/ 0 w 78"/>
                <a:gd name="T59" fmla="*/ 86 h 174"/>
                <a:gd name="T60" fmla="*/ 0 w 78"/>
                <a:gd name="T61" fmla="*/ 87 h 174"/>
                <a:gd name="T62" fmla="*/ 0 w 78"/>
                <a:gd name="T63" fmla="*/ 87 h 174"/>
                <a:gd name="T64" fmla="*/ 0 w 78"/>
                <a:gd name="T65" fmla="*/ 87 h 174"/>
                <a:gd name="T66" fmla="*/ 0 w 78"/>
                <a:gd name="T67" fmla="*/ 87 h 174"/>
                <a:gd name="T68" fmla="*/ 0 w 78"/>
                <a:gd name="T69" fmla="*/ 88 h 174"/>
                <a:gd name="T70" fmla="*/ 0 w 78"/>
                <a:gd name="T71" fmla="*/ 88 h 174"/>
                <a:gd name="T72" fmla="*/ 0 w 78"/>
                <a:gd name="T73" fmla="*/ 88 h 174"/>
                <a:gd name="T74" fmla="*/ 0 w 78"/>
                <a:gd name="T75" fmla="*/ 89 h 174"/>
                <a:gd name="T76" fmla="*/ 0 w 78"/>
                <a:gd name="T77" fmla="*/ 89 h 174"/>
                <a:gd name="T78" fmla="*/ 0 w 78"/>
                <a:gd name="T79" fmla="*/ 89 h 174"/>
                <a:gd name="T80" fmla="*/ 0 w 78"/>
                <a:gd name="T81" fmla="*/ 90 h 174"/>
                <a:gd name="T82" fmla="*/ 0 w 78"/>
                <a:gd name="T83" fmla="*/ 90 h 174"/>
                <a:gd name="T84" fmla="*/ 0 w 78"/>
                <a:gd name="T85" fmla="*/ 90 h 174"/>
                <a:gd name="T86" fmla="*/ 0 w 78"/>
                <a:gd name="T87" fmla="*/ 90 h 174"/>
                <a:gd name="T88" fmla="*/ 0 w 78"/>
                <a:gd name="T89" fmla="*/ 91 h 174"/>
                <a:gd name="T90" fmla="*/ 0 w 78"/>
                <a:gd name="T91" fmla="*/ 91 h 174"/>
                <a:gd name="T92" fmla="*/ 0 w 78"/>
                <a:gd name="T93" fmla="*/ 91 h 174"/>
                <a:gd name="T94" fmla="*/ 0 w 78"/>
                <a:gd name="T95" fmla="*/ 92 h 174"/>
                <a:gd name="T96" fmla="*/ 0 w 78"/>
                <a:gd name="T97" fmla="*/ 92 h 174"/>
                <a:gd name="T98" fmla="*/ 0 w 78"/>
                <a:gd name="T99" fmla="*/ 92 h 174"/>
                <a:gd name="T100" fmla="*/ 0 w 78"/>
                <a:gd name="T101" fmla="*/ 93 h 174"/>
                <a:gd name="T102" fmla="*/ 0 w 78"/>
                <a:gd name="T103" fmla="*/ 93 h 174"/>
                <a:gd name="T104" fmla="*/ 0 w 78"/>
                <a:gd name="T105" fmla="*/ 93 h 174"/>
                <a:gd name="T106" fmla="*/ 0 w 78"/>
                <a:gd name="T107" fmla="*/ 93 h 174"/>
                <a:gd name="T108" fmla="*/ 7 w 78"/>
                <a:gd name="T109" fmla="*/ 126 h 174"/>
                <a:gd name="T110" fmla="*/ 7 w 78"/>
                <a:gd name="T111" fmla="*/ 127 h 174"/>
                <a:gd name="T112" fmla="*/ 7 w 78"/>
                <a:gd name="T113" fmla="*/ 127 h 174"/>
                <a:gd name="T114" fmla="*/ 7 w 78"/>
                <a:gd name="T115" fmla="*/ 127 h 174"/>
                <a:gd name="T116" fmla="*/ 7 w 78"/>
                <a:gd name="T117" fmla="*/ 128 h 174"/>
                <a:gd name="T118" fmla="*/ 49 w 78"/>
                <a:gd name="T119" fmla="*/ 174 h 174"/>
                <a:gd name="T120" fmla="*/ 30 w 78"/>
                <a:gd name="T121" fmla="*/ 151 h 174"/>
                <a:gd name="T122" fmla="*/ 16 w 78"/>
                <a:gd name="T123" fmla="*/ 96 h 174"/>
                <a:gd name="T124" fmla="*/ 46 w 78"/>
                <a:gd name="T125" fmla="*/ 22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8" h="174">
                  <a:moveTo>
                    <a:pt x="78" y="0"/>
                  </a:moveTo>
                  <a:cubicBezTo>
                    <a:pt x="39" y="6"/>
                    <a:pt x="8" y="3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7"/>
                  </a:cubicBezTo>
                  <a:cubicBezTo>
                    <a:pt x="1" y="77"/>
                    <a:pt x="1" y="77"/>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8"/>
                    <a:pt x="1" y="78"/>
                  </a:cubicBezTo>
                  <a:cubicBezTo>
                    <a:pt x="1" y="78"/>
                    <a:pt x="1" y="79"/>
                    <a:pt x="1" y="79"/>
                  </a:cubicBezTo>
                  <a:cubicBezTo>
                    <a:pt x="1" y="79"/>
                    <a:pt x="1" y="79"/>
                    <a:pt x="1" y="79"/>
                  </a:cubicBezTo>
                  <a:cubicBezTo>
                    <a:pt x="1" y="79"/>
                    <a:pt x="1" y="79"/>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0"/>
                    <a:pt x="1" y="80"/>
                    <a:pt x="1" y="80"/>
                  </a:cubicBezTo>
                  <a:cubicBezTo>
                    <a:pt x="1" y="81"/>
                    <a:pt x="1" y="81"/>
                    <a:pt x="1" y="81"/>
                  </a:cubicBezTo>
                  <a:cubicBezTo>
                    <a:pt x="1" y="81"/>
                    <a:pt x="1" y="81"/>
                    <a:pt x="1" y="81"/>
                  </a:cubicBezTo>
                  <a:cubicBezTo>
                    <a:pt x="1" y="81"/>
                    <a:pt x="1" y="81"/>
                    <a:pt x="1" y="81"/>
                  </a:cubicBezTo>
                  <a:cubicBezTo>
                    <a:pt x="1" y="81"/>
                    <a:pt x="1" y="81"/>
                    <a:pt x="1" y="81"/>
                  </a:cubicBezTo>
                  <a:cubicBezTo>
                    <a:pt x="1" y="81"/>
                    <a:pt x="1" y="81"/>
                    <a:pt x="1" y="82"/>
                  </a:cubicBezTo>
                  <a:cubicBezTo>
                    <a:pt x="1" y="82"/>
                    <a:pt x="1" y="82"/>
                    <a:pt x="1" y="82"/>
                  </a:cubicBezTo>
                  <a:cubicBezTo>
                    <a:pt x="1" y="82"/>
                    <a:pt x="1" y="82"/>
                    <a:pt x="1" y="82"/>
                  </a:cubicBezTo>
                  <a:cubicBezTo>
                    <a:pt x="1" y="82"/>
                    <a:pt x="1" y="82"/>
                    <a:pt x="1" y="82"/>
                  </a:cubicBezTo>
                  <a:cubicBezTo>
                    <a:pt x="1" y="82"/>
                    <a:pt x="1" y="82"/>
                    <a:pt x="0" y="82"/>
                  </a:cubicBezTo>
                  <a:cubicBezTo>
                    <a:pt x="0" y="82"/>
                    <a:pt x="0" y="82"/>
                    <a:pt x="0" y="82"/>
                  </a:cubicBezTo>
                  <a:cubicBezTo>
                    <a:pt x="0" y="82"/>
                    <a:pt x="0" y="82"/>
                    <a:pt x="0" y="82"/>
                  </a:cubicBezTo>
                  <a:cubicBezTo>
                    <a:pt x="0" y="82"/>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93"/>
                    <a:pt x="0" y="93"/>
                    <a:pt x="0" y="93"/>
                  </a:cubicBezTo>
                  <a:cubicBezTo>
                    <a:pt x="0" y="105"/>
                    <a:pt x="2" y="116"/>
                    <a:pt x="6" y="126"/>
                  </a:cubicBezTo>
                  <a:cubicBezTo>
                    <a:pt x="7" y="126"/>
                    <a:pt x="7" y="126"/>
                    <a:pt x="7" y="126"/>
                  </a:cubicBezTo>
                  <a:cubicBezTo>
                    <a:pt x="7" y="126"/>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7"/>
                  </a:cubicBezTo>
                  <a:cubicBezTo>
                    <a:pt x="7" y="127"/>
                    <a:pt x="7" y="127"/>
                    <a:pt x="7" y="128"/>
                  </a:cubicBezTo>
                  <a:cubicBezTo>
                    <a:pt x="7" y="128"/>
                    <a:pt x="7" y="128"/>
                    <a:pt x="7" y="128"/>
                  </a:cubicBezTo>
                  <a:cubicBezTo>
                    <a:pt x="15" y="148"/>
                    <a:pt x="30" y="164"/>
                    <a:pt x="49" y="174"/>
                  </a:cubicBezTo>
                  <a:cubicBezTo>
                    <a:pt x="48" y="174"/>
                    <a:pt x="47" y="173"/>
                    <a:pt x="47" y="172"/>
                  </a:cubicBezTo>
                  <a:cubicBezTo>
                    <a:pt x="41" y="165"/>
                    <a:pt x="36" y="158"/>
                    <a:pt x="30" y="151"/>
                  </a:cubicBezTo>
                  <a:cubicBezTo>
                    <a:pt x="20" y="134"/>
                    <a:pt x="16" y="116"/>
                    <a:pt x="16" y="97"/>
                  </a:cubicBezTo>
                  <a:cubicBezTo>
                    <a:pt x="16" y="97"/>
                    <a:pt x="16" y="97"/>
                    <a:pt x="16" y="96"/>
                  </a:cubicBezTo>
                  <a:cubicBezTo>
                    <a:pt x="17" y="87"/>
                    <a:pt x="18" y="78"/>
                    <a:pt x="19" y="68"/>
                  </a:cubicBezTo>
                  <a:cubicBezTo>
                    <a:pt x="24" y="50"/>
                    <a:pt x="33" y="35"/>
                    <a:pt x="46" y="22"/>
                  </a:cubicBezTo>
                  <a:cubicBezTo>
                    <a:pt x="56" y="12"/>
                    <a:pt x="67" y="5"/>
                    <a:pt x="7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6" name="Freeform 86">
              <a:extLst>
                <a:ext uri="{FF2B5EF4-FFF2-40B4-BE49-F238E27FC236}">
                  <a16:creationId xmlns:a16="http://schemas.microsoft.com/office/drawing/2014/main" id="{E0227F22-0266-40F6-8803-DE9449357FB1}"/>
                </a:ext>
              </a:extLst>
            </p:cNvPr>
            <p:cNvSpPr>
              <a:spLocks noEditPoints="1"/>
            </p:cNvSpPr>
            <p:nvPr/>
          </p:nvSpPr>
          <p:spPr bwMode="auto">
            <a:xfrm>
              <a:off x="1724025" y="5348678"/>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7" name="Rectangle 100">
              <a:extLst>
                <a:ext uri="{FF2B5EF4-FFF2-40B4-BE49-F238E27FC236}">
                  <a16:creationId xmlns:a16="http://schemas.microsoft.com/office/drawing/2014/main" id="{0E3A8E09-678E-41C3-8842-E55259EC630C}"/>
                </a:ext>
              </a:extLst>
            </p:cNvPr>
            <p:cNvSpPr>
              <a:spLocks noChangeArrowheads="1"/>
            </p:cNvSpPr>
            <p:nvPr/>
          </p:nvSpPr>
          <p:spPr bwMode="auto">
            <a:xfrm>
              <a:off x="1711258" y="5337249"/>
              <a:ext cx="139700" cy="190500"/>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Rectangle 101">
              <a:extLst>
                <a:ext uri="{FF2B5EF4-FFF2-40B4-BE49-F238E27FC236}">
                  <a16:creationId xmlns:a16="http://schemas.microsoft.com/office/drawing/2014/main" id="{A97EEC46-9E53-454E-961B-6705B88E6246}"/>
                </a:ext>
              </a:extLst>
            </p:cNvPr>
            <p:cNvSpPr>
              <a:spLocks noChangeArrowheads="1"/>
            </p:cNvSpPr>
            <p:nvPr/>
          </p:nvSpPr>
          <p:spPr bwMode="auto">
            <a:xfrm>
              <a:off x="1685858" y="5238824"/>
              <a:ext cx="142668"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100" b="1" dirty="0">
                  <a:solidFill>
                    <a:srgbClr val="FF9936"/>
                  </a:solidFill>
                  <a:latin typeface="Raleway" panose="020B0003030101060003" pitchFamily="34" charset="0"/>
                </a:rPr>
                <a:t>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99" name="Oval 107">
            <a:extLst>
              <a:ext uri="{FF2B5EF4-FFF2-40B4-BE49-F238E27FC236}">
                <a16:creationId xmlns:a16="http://schemas.microsoft.com/office/drawing/2014/main" id="{B5DAF485-332A-4338-95D6-8CFA0A13114F}"/>
              </a:ext>
            </a:extLst>
          </p:cNvPr>
          <p:cNvSpPr>
            <a:spLocks noChangeArrowheads="1"/>
          </p:cNvSpPr>
          <p:nvPr/>
        </p:nvSpPr>
        <p:spPr bwMode="auto">
          <a:xfrm>
            <a:off x="6669095" y="4770707"/>
            <a:ext cx="273050" cy="276225"/>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Oval 108">
            <a:extLst>
              <a:ext uri="{FF2B5EF4-FFF2-40B4-BE49-F238E27FC236}">
                <a16:creationId xmlns:a16="http://schemas.microsoft.com/office/drawing/2014/main" id="{3096B8F5-416B-4A21-BE52-7D43FA21709E}"/>
              </a:ext>
            </a:extLst>
          </p:cNvPr>
          <p:cNvSpPr>
            <a:spLocks noChangeArrowheads="1"/>
          </p:cNvSpPr>
          <p:nvPr/>
        </p:nvSpPr>
        <p:spPr bwMode="auto">
          <a:xfrm>
            <a:off x="6727833" y="4832619"/>
            <a:ext cx="155575" cy="153988"/>
          </a:xfrm>
          <a:prstGeom prst="ellipse">
            <a:avLst/>
          </a:pr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109">
            <a:extLst>
              <a:ext uri="{FF2B5EF4-FFF2-40B4-BE49-F238E27FC236}">
                <a16:creationId xmlns:a16="http://schemas.microsoft.com/office/drawing/2014/main" id="{62EC58F9-4204-4F59-9B50-FFF440F56952}"/>
              </a:ext>
            </a:extLst>
          </p:cNvPr>
          <p:cNvSpPr>
            <a:spLocks/>
          </p:cNvSpPr>
          <p:nvPr/>
        </p:nvSpPr>
        <p:spPr bwMode="auto">
          <a:xfrm>
            <a:off x="5876933" y="2030682"/>
            <a:ext cx="377825" cy="323850"/>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10">
            <a:extLst>
              <a:ext uri="{FF2B5EF4-FFF2-40B4-BE49-F238E27FC236}">
                <a16:creationId xmlns:a16="http://schemas.microsoft.com/office/drawing/2014/main" id="{34379D14-9F75-415B-8571-DDE2AE25A54A}"/>
              </a:ext>
            </a:extLst>
          </p:cNvPr>
          <p:cNvSpPr>
            <a:spLocks/>
          </p:cNvSpPr>
          <p:nvPr/>
        </p:nvSpPr>
        <p:spPr bwMode="auto">
          <a:xfrm>
            <a:off x="6032508" y="1946544"/>
            <a:ext cx="379413" cy="325438"/>
          </a:xfrm>
          <a:custGeom>
            <a:avLst/>
            <a:gdLst>
              <a:gd name="T0" fmla="*/ 0 w 155"/>
              <a:gd name="T1" fmla="*/ 0 h 133"/>
              <a:gd name="T2" fmla="*/ 104 w 155"/>
              <a:gd name="T3" fmla="*/ 133 h 133"/>
              <a:gd name="T4" fmla="*/ 0 w 155"/>
              <a:gd name="T5" fmla="*/ 0 h 133"/>
            </a:gdLst>
            <a:ahLst/>
            <a:cxnLst>
              <a:cxn ang="0">
                <a:pos x="T0" y="T1"/>
              </a:cxn>
              <a:cxn ang="0">
                <a:pos x="T2" y="T3"/>
              </a:cxn>
              <a:cxn ang="0">
                <a:pos x="T4" y="T5"/>
              </a:cxn>
            </a:cxnLst>
            <a:rect l="0" t="0" r="r" b="b"/>
            <a:pathLst>
              <a:path w="155" h="133">
                <a:moveTo>
                  <a:pt x="0" y="0"/>
                </a:moveTo>
                <a:cubicBezTo>
                  <a:pt x="0" y="0"/>
                  <a:pt x="117" y="30"/>
                  <a:pt x="104" y="133"/>
                </a:cubicBezTo>
                <a:cubicBezTo>
                  <a:pt x="104" y="133"/>
                  <a:pt x="155" y="1"/>
                  <a:pt x="0"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1">
            <a:extLst>
              <a:ext uri="{FF2B5EF4-FFF2-40B4-BE49-F238E27FC236}">
                <a16:creationId xmlns:a16="http://schemas.microsoft.com/office/drawing/2014/main" id="{C519C3CC-FC86-468A-AD78-612C696A2342}"/>
              </a:ext>
            </a:extLst>
          </p:cNvPr>
          <p:cNvSpPr>
            <a:spLocks/>
          </p:cNvSpPr>
          <p:nvPr/>
        </p:nvSpPr>
        <p:spPr bwMode="auto">
          <a:xfrm>
            <a:off x="4098933" y="2933969"/>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12">
            <a:extLst>
              <a:ext uri="{FF2B5EF4-FFF2-40B4-BE49-F238E27FC236}">
                <a16:creationId xmlns:a16="http://schemas.microsoft.com/office/drawing/2014/main" id="{80D886AB-424C-481D-BCF9-935B0AFEA023}"/>
              </a:ext>
            </a:extLst>
          </p:cNvPr>
          <p:cNvSpPr>
            <a:spLocks/>
          </p:cNvSpPr>
          <p:nvPr/>
        </p:nvSpPr>
        <p:spPr bwMode="auto">
          <a:xfrm>
            <a:off x="3963995" y="3049857"/>
            <a:ext cx="344488" cy="357188"/>
          </a:xfrm>
          <a:custGeom>
            <a:avLst/>
            <a:gdLst>
              <a:gd name="T0" fmla="*/ 56 w 141"/>
              <a:gd name="T1" fmla="*/ 0 h 146"/>
              <a:gd name="T2" fmla="*/ 141 w 141"/>
              <a:gd name="T3" fmla="*/ 146 h 146"/>
              <a:gd name="T4" fmla="*/ 56 w 141"/>
              <a:gd name="T5" fmla="*/ 0 h 146"/>
            </a:gdLst>
            <a:ahLst/>
            <a:cxnLst>
              <a:cxn ang="0">
                <a:pos x="T0" y="T1"/>
              </a:cxn>
              <a:cxn ang="0">
                <a:pos x="T2" y="T3"/>
              </a:cxn>
              <a:cxn ang="0">
                <a:pos x="T4" y="T5"/>
              </a:cxn>
            </a:cxnLst>
            <a:rect l="0" t="0" r="r" b="b"/>
            <a:pathLst>
              <a:path w="141" h="146">
                <a:moveTo>
                  <a:pt x="56" y="0"/>
                </a:moveTo>
                <a:cubicBezTo>
                  <a:pt x="0" y="145"/>
                  <a:pt x="141" y="146"/>
                  <a:pt x="141" y="146"/>
                </a:cubicBezTo>
                <a:cubicBezTo>
                  <a:pt x="41" y="120"/>
                  <a:pt x="56" y="0"/>
                  <a:pt x="56"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5" name="Freeform 113">
            <a:extLst>
              <a:ext uri="{FF2B5EF4-FFF2-40B4-BE49-F238E27FC236}">
                <a16:creationId xmlns:a16="http://schemas.microsoft.com/office/drawing/2014/main" id="{75A2D437-B912-4E93-A012-1B10118B671D}"/>
              </a:ext>
            </a:extLst>
          </p:cNvPr>
          <p:cNvSpPr>
            <a:spLocks/>
          </p:cNvSpPr>
          <p:nvPr/>
        </p:nvSpPr>
        <p:spPr bwMode="auto">
          <a:xfrm>
            <a:off x="7408870" y="198781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6" name="Freeform 114">
            <a:extLst>
              <a:ext uri="{FF2B5EF4-FFF2-40B4-BE49-F238E27FC236}">
                <a16:creationId xmlns:a16="http://schemas.microsoft.com/office/drawing/2014/main" id="{4D98738C-4B9F-4481-B701-9070CB2CEC16}"/>
              </a:ext>
            </a:extLst>
          </p:cNvPr>
          <p:cNvSpPr>
            <a:spLocks/>
          </p:cNvSpPr>
          <p:nvPr/>
        </p:nvSpPr>
        <p:spPr bwMode="auto">
          <a:xfrm>
            <a:off x="7253295" y="1905269"/>
            <a:ext cx="379413" cy="325438"/>
          </a:xfrm>
          <a:custGeom>
            <a:avLst/>
            <a:gdLst>
              <a:gd name="T0" fmla="*/ 155 w 155"/>
              <a:gd name="T1" fmla="*/ 0 h 133"/>
              <a:gd name="T2" fmla="*/ 51 w 155"/>
              <a:gd name="T3" fmla="*/ 133 h 133"/>
              <a:gd name="T4" fmla="*/ 155 w 155"/>
              <a:gd name="T5" fmla="*/ 0 h 133"/>
            </a:gdLst>
            <a:ahLst/>
            <a:cxnLst>
              <a:cxn ang="0">
                <a:pos x="T0" y="T1"/>
              </a:cxn>
              <a:cxn ang="0">
                <a:pos x="T2" y="T3"/>
              </a:cxn>
              <a:cxn ang="0">
                <a:pos x="T4" y="T5"/>
              </a:cxn>
            </a:cxnLst>
            <a:rect l="0" t="0" r="r" b="b"/>
            <a:pathLst>
              <a:path w="155" h="133">
                <a:moveTo>
                  <a:pt x="155" y="0"/>
                </a:moveTo>
                <a:cubicBezTo>
                  <a:pt x="0" y="1"/>
                  <a:pt x="51" y="133"/>
                  <a:pt x="51" y="133"/>
                </a:cubicBezTo>
                <a:cubicBezTo>
                  <a:pt x="38" y="30"/>
                  <a:pt x="155" y="0"/>
                  <a:pt x="155" y="0"/>
                </a:cubicBezTo>
              </a:path>
            </a:pathLst>
          </a:custGeom>
          <a:solidFill>
            <a:srgbClr val="CECE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7" name="Freeform 115">
            <a:extLst>
              <a:ext uri="{FF2B5EF4-FFF2-40B4-BE49-F238E27FC236}">
                <a16:creationId xmlns:a16="http://schemas.microsoft.com/office/drawing/2014/main" id="{0D4D2615-D391-4916-B0B6-3DC06E3120D4}"/>
              </a:ext>
            </a:extLst>
          </p:cNvPr>
          <p:cNvSpPr>
            <a:spLocks/>
          </p:cNvSpPr>
          <p:nvPr/>
        </p:nvSpPr>
        <p:spPr bwMode="auto">
          <a:xfrm>
            <a:off x="7515233" y="2100532"/>
            <a:ext cx="1558925" cy="1319213"/>
          </a:xfrm>
          <a:custGeom>
            <a:avLst/>
            <a:gdLst>
              <a:gd name="T0" fmla="*/ 0 w 638"/>
              <a:gd name="T1" fmla="*/ 194 h 539"/>
              <a:gd name="T2" fmla="*/ 0 w 638"/>
              <a:gd name="T3" fmla="*/ 193 h 539"/>
              <a:gd name="T4" fmla="*/ 444 w 638"/>
              <a:gd name="T5" fmla="*/ 95 h 539"/>
              <a:gd name="T6" fmla="*/ 543 w 638"/>
              <a:gd name="T7" fmla="*/ 539 h 539"/>
              <a:gd name="T8" fmla="*/ 543 w 638"/>
              <a:gd name="T9" fmla="*/ 539 h 539"/>
              <a:gd name="T10" fmla="*/ 0 w 638"/>
              <a:gd name="T11" fmla="*/ 194 h 539"/>
            </a:gdLst>
            <a:ahLst/>
            <a:cxnLst>
              <a:cxn ang="0">
                <a:pos x="T0" y="T1"/>
              </a:cxn>
              <a:cxn ang="0">
                <a:pos x="T2" y="T3"/>
              </a:cxn>
              <a:cxn ang="0">
                <a:pos x="T4" y="T5"/>
              </a:cxn>
              <a:cxn ang="0">
                <a:pos x="T6" y="T7"/>
              </a:cxn>
              <a:cxn ang="0">
                <a:pos x="T8" y="T9"/>
              </a:cxn>
              <a:cxn ang="0">
                <a:pos x="T10" y="T11"/>
              </a:cxn>
            </a:cxnLst>
            <a:rect l="0" t="0" r="r" b="b"/>
            <a:pathLst>
              <a:path w="638" h="539">
                <a:moveTo>
                  <a:pt x="0" y="194"/>
                </a:moveTo>
                <a:cubicBezTo>
                  <a:pt x="0" y="193"/>
                  <a:pt x="0" y="193"/>
                  <a:pt x="0" y="193"/>
                </a:cubicBezTo>
                <a:cubicBezTo>
                  <a:pt x="96" y="44"/>
                  <a:pt x="295" y="0"/>
                  <a:pt x="444" y="95"/>
                </a:cubicBezTo>
                <a:cubicBezTo>
                  <a:pt x="594" y="191"/>
                  <a:pt x="638" y="390"/>
                  <a:pt x="543" y="539"/>
                </a:cubicBezTo>
                <a:cubicBezTo>
                  <a:pt x="543" y="539"/>
                  <a:pt x="543" y="539"/>
                  <a:pt x="543" y="539"/>
                </a:cubicBezTo>
                <a:cubicBezTo>
                  <a:pt x="0" y="194"/>
                  <a:pt x="0" y="194"/>
                  <a:pt x="0" y="194"/>
                </a:cubicBezTo>
              </a:path>
            </a:pathLst>
          </a:custGeom>
          <a:solidFill>
            <a:srgbClr val="EA55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8" name="Freeform 116">
            <a:extLst>
              <a:ext uri="{FF2B5EF4-FFF2-40B4-BE49-F238E27FC236}">
                <a16:creationId xmlns:a16="http://schemas.microsoft.com/office/drawing/2014/main" id="{F900DD30-798B-47BE-91D0-B384DEB9E5E6}"/>
              </a:ext>
            </a:extLst>
          </p:cNvPr>
          <p:cNvSpPr>
            <a:spLocks/>
          </p:cNvSpPr>
          <p:nvPr/>
        </p:nvSpPr>
        <p:spPr bwMode="auto">
          <a:xfrm>
            <a:off x="8842383" y="3389582"/>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9" name="Freeform 117">
            <a:extLst>
              <a:ext uri="{FF2B5EF4-FFF2-40B4-BE49-F238E27FC236}">
                <a16:creationId xmlns:a16="http://schemas.microsoft.com/office/drawing/2014/main" id="{6A59CC19-0EAF-4592-94CF-7582464B11C4}"/>
              </a:ext>
            </a:extLst>
          </p:cNvPr>
          <p:cNvSpPr>
            <a:spLocks/>
          </p:cNvSpPr>
          <p:nvPr/>
        </p:nvSpPr>
        <p:spPr bwMode="auto">
          <a:xfrm>
            <a:off x="8564570" y="2340244"/>
            <a:ext cx="363538" cy="1079500"/>
          </a:xfrm>
          <a:custGeom>
            <a:avLst/>
            <a:gdLst>
              <a:gd name="T0" fmla="*/ 0 w 149"/>
              <a:gd name="T1" fmla="*/ 0 h 441"/>
              <a:gd name="T2" fmla="*/ 0 w 149"/>
              <a:gd name="T3" fmla="*/ 2 h 441"/>
              <a:gd name="T4" fmla="*/ 44 w 149"/>
              <a:gd name="T5" fmla="*/ 139 h 441"/>
              <a:gd name="T6" fmla="*/ 39 w 149"/>
              <a:gd name="T7" fmla="*/ 394 h 441"/>
              <a:gd name="T8" fmla="*/ 114 w 149"/>
              <a:gd name="T9" fmla="*/ 441 h 441"/>
              <a:gd name="T10" fmla="*/ 114 w 149"/>
              <a:gd name="T11" fmla="*/ 441 h 441"/>
              <a:gd name="T12" fmla="*/ 114 w 149"/>
              <a:gd name="T13" fmla="*/ 441 h 441"/>
              <a:gd name="T14" fmla="*/ 121 w 149"/>
              <a:gd name="T15" fmla="*/ 429 h 441"/>
              <a:gd name="T16" fmla="*/ 135 w 149"/>
              <a:gd name="T17" fmla="*/ 391 h 441"/>
              <a:gd name="T18" fmla="*/ 143 w 149"/>
              <a:gd name="T19" fmla="*/ 278 h 441"/>
              <a:gd name="T20" fmla="*/ 88 w 149"/>
              <a:gd name="T21" fmla="*/ 95 h 441"/>
              <a:gd name="T22" fmla="*/ 0 w 149"/>
              <a:gd name="T23"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441">
                <a:moveTo>
                  <a:pt x="0" y="0"/>
                </a:moveTo>
                <a:cubicBezTo>
                  <a:pt x="0" y="1"/>
                  <a:pt x="0" y="1"/>
                  <a:pt x="0" y="2"/>
                </a:cubicBezTo>
                <a:cubicBezTo>
                  <a:pt x="18" y="47"/>
                  <a:pt x="33" y="91"/>
                  <a:pt x="44" y="139"/>
                </a:cubicBezTo>
                <a:cubicBezTo>
                  <a:pt x="61" y="221"/>
                  <a:pt x="56" y="312"/>
                  <a:pt x="39" y="394"/>
                </a:cubicBezTo>
                <a:cubicBezTo>
                  <a:pt x="114" y="441"/>
                  <a:pt x="114" y="441"/>
                  <a:pt x="114" y="441"/>
                </a:cubicBezTo>
                <a:cubicBezTo>
                  <a:pt x="114" y="441"/>
                  <a:pt x="114" y="441"/>
                  <a:pt x="114" y="441"/>
                </a:cubicBezTo>
                <a:cubicBezTo>
                  <a:pt x="114" y="441"/>
                  <a:pt x="114" y="441"/>
                  <a:pt x="114" y="441"/>
                </a:cubicBezTo>
                <a:cubicBezTo>
                  <a:pt x="116" y="437"/>
                  <a:pt x="119" y="433"/>
                  <a:pt x="121" y="429"/>
                </a:cubicBezTo>
                <a:cubicBezTo>
                  <a:pt x="128" y="418"/>
                  <a:pt x="133" y="406"/>
                  <a:pt x="135" y="391"/>
                </a:cubicBezTo>
                <a:cubicBezTo>
                  <a:pt x="141" y="359"/>
                  <a:pt x="149" y="327"/>
                  <a:pt x="143" y="278"/>
                </a:cubicBezTo>
                <a:cubicBezTo>
                  <a:pt x="137" y="214"/>
                  <a:pt x="118" y="152"/>
                  <a:pt x="88" y="95"/>
                </a:cubicBezTo>
                <a:cubicBezTo>
                  <a:pt x="68" y="57"/>
                  <a:pt x="32" y="27"/>
                  <a:pt x="0" y="0"/>
                </a:cubicBezTo>
              </a:path>
            </a:pathLst>
          </a:custGeom>
          <a:solidFill>
            <a:srgbClr val="F391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pic>
        <p:nvPicPr>
          <p:cNvPr id="110" name="Tieng-chuong-het-gio-reng-www_tiengdong_com">
            <a:hlinkClick r:id="" action="ppaction://media"/>
            <a:extLst>
              <a:ext uri="{FF2B5EF4-FFF2-40B4-BE49-F238E27FC236}">
                <a16:creationId xmlns:a16="http://schemas.microsoft.com/office/drawing/2014/main" id="{20C9DD42-E8F9-493F-9FF2-135EC7FA17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10961" y="6400752"/>
            <a:ext cx="406400" cy="406400"/>
          </a:xfrm>
          <a:prstGeom prst="rect">
            <a:avLst/>
          </a:prstGeom>
        </p:spPr>
      </p:pic>
    </p:spTree>
    <p:extLst>
      <p:ext uri="{BB962C8B-B14F-4D97-AF65-F5344CB8AC3E}">
        <p14:creationId xmlns:p14="http://schemas.microsoft.com/office/powerpoint/2010/main" val="78494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300000" fill="hold"/>
                                        <p:tgtEl>
                                          <p:spTgt spid="51"/>
                                        </p:tgtEl>
                                        <p:attrNameLst>
                                          <p:attrName>r</p:attrName>
                                        </p:attrNameLst>
                                      </p:cBhvr>
                                    </p:animRot>
                                  </p:childTnLst>
                                </p:cTn>
                              </p:par>
                            </p:childTnLst>
                          </p:cTn>
                        </p:par>
                        <p:par>
                          <p:cTn id="7" fill="hold">
                            <p:stCondLst>
                              <p:cond delay="300000"/>
                            </p:stCondLst>
                            <p:childTnLst>
                              <p:par>
                                <p:cTn id="8" presetID="1" presetClass="mediacall" presetSubtype="0" fill="hold" nodeType="afterEffect">
                                  <p:stCondLst>
                                    <p:cond delay="0"/>
                                  </p:stCondLst>
                                  <p:childTnLst>
                                    <p:cmd type="call" cmd="playFrom(0.0)">
                                      <p:cBhvr>
                                        <p:cTn id="9" dur="5198" fill="hold"/>
                                        <p:tgtEl>
                                          <p:spTgt spid="1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2948" name="Text Box 4"/>
          <p:cNvSpPr txBox="1">
            <a:spLocks noChangeArrowheads="1"/>
          </p:cNvSpPr>
          <p:nvPr/>
        </p:nvSpPr>
        <p:spPr bwMode="auto">
          <a:xfrm>
            <a:off x="1600200" y="2743200"/>
            <a:ext cx="5791200" cy="769441"/>
          </a:xfrm>
          <a:prstGeom prst="rect">
            <a:avLst/>
          </a:prstGeom>
          <a:noFill/>
          <a:ln w="9525">
            <a:noFill/>
            <a:miter lim="800000"/>
            <a:headEnd/>
            <a:tailEnd/>
          </a:ln>
          <a:effectLst/>
        </p:spPr>
        <p:txBody>
          <a:bodyPr>
            <a:spAutoFit/>
          </a:bodyPr>
          <a:lstStyle/>
          <a:p>
            <a:pPr>
              <a:spcBef>
                <a:spcPct val="50000"/>
              </a:spcBef>
              <a:defRPr/>
            </a:pPr>
            <a:r>
              <a:rPr lang="en-US" sz="4000" b="1" dirty="0">
                <a:solidFill>
                  <a:srgbClr val="000066"/>
                </a:solidFill>
                <a:latin typeface="Arial"/>
              </a:rPr>
              <a:t> </a:t>
            </a:r>
            <a:r>
              <a:rPr lang="en-US" sz="4400" b="1" dirty="0" err="1">
                <a:solidFill>
                  <a:schemeClr val="hlink"/>
                </a:solidFill>
                <a:effectLst>
                  <a:outerShdw blurRad="38100" dist="38100" dir="2700000" algn="tl">
                    <a:srgbClr val="000000"/>
                  </a:outerShdw>
                </a:effectLst>
                <a:latin typeface="Arial"/>
              </a:rPr>
              <a:t>Báo</a:t>
            </a:r>
            <a:r>
              <a:rPr lang="en-US" sz="4400" b="1" dirty="0">
                <a:solidFill>
                  <a:schemeClr val="hlink"/>
                </a:solidFill>
                <a:effectLst>
                  <a:outerShdw blurRad="38100" dist="38100" dir="2700000" algn="tl">
                    <a:srgbClr val="000000"/>
                  </a:outerShdw>
                </a:effectLst>
                <a:latin typeface="Arial"/>
              </a:rPr>
              <a:t> </a:t>
            </a:r>
            <a:r>
              <a:rPr lang="en-US" sz="4400" b="1" dirty="0" err="1">
                <a:solidFill>
                  <a:schemeClr val="hlink"/>
                </a:solidFill>
                <a:effectLst>
                  <a:outerShdw blurRad="38100" dist="38100" dir="2700000" algn="tl">
                    <a:srgbClr val="000000"/>
                  </a:outerShdw>
                </a:effectLst>
                <a:latin typeface="Arial"/>
              </a:rPr>
              <a:t>cáo</a:t>
            </a:r>
            <a:r>
              <a:rPr lang="en-US" sz="4400" b="1" dirty="0">
                <a:solidFill>
                  <a:schemeClr val="hlink"/>
                </a:solidFill>
                <a:effectLst>
                  <a:outerShdw blurRad="38100" dist="38100" dir="2700000" algn="tl">
                    <a:srgbClr val="000000"/>
                  </a:outerShdw>
                </a:effectLst>
                <a:latin typeface="Arial"/>
              </a:rPr>
              <a:t> </a:t>
            </a:r>
            <a:r>
              <a:rPr lang="en-US" sz="4400" b="1" dirty="0" err="1">
                <a:solidFill>
                  <a:schemeClr val="hlink"/>
                </a:solidFill>
                <a:effectLst>
                  <a:outerShdw blurRad="38100" dist="38100" dir="2700000" algn="tl">
                    <a:srgbClr val="000000"/>
                  </a:outerShdw>
                </a:effectLst>
                <a:latin typeface="Arial"/>
              </a:rPr>
              <a:t>trước</a:t>
            </a:r>
            <a:r>
              <a:rPr lang="en-US" sz="4400" b="1" dirty="0">
                <a:solidFill>
                  <a:schemeClr val="hlink"/>
                </a:solidFill>
                <a:effectLst>
                  <a:outerShdw blurRad="38100" dist="38100" dir="2700000" algn="tl">
                    <a:srgbClr val="000000"/>
                  </a:outerShdw>
                </a:effectLst>
                <a:latin typeface="Arial"/>
              </a:rPr>
              <a:t> </a:t>
            </a:r>
            <a:r>
              <a:rPr lang="en-US" sz="4400" b="1" dirty="0" err="1">
                <a:solidFill>
                  <a:schemeClr val="hlink"/>
                </a:solidFill>
                <a:effectLst>
                  <a:outerShdw blurRad="38100" dist="38100" dir="2700000" algn="tl">
                    <a:srgbClr val="000000"/>
                  </a:outerShdw>
                </a:effectLst>
                <a:latin typeface="Arial"/>
              </a:rPr>
              <a:t>lớp</a:t>
            </a:r>
            <a:endParaRPr lang="en-US" sz="4400" b="1" dirty="0">
              <a:solidFill>
                <a:schemeClr val="hlink"/>
              </a:solidFill>
              <a:effectLst>
                <a:outerShdw blurRad="38100" dist="38100" dir="2700000" algn="tl">
                  <a:srgbClr val="000000"/>
                </a:outerShdw>
              </a:effectLst>
              <a:latin typeface="Arial"/>
            </a:endParaRPr>
          </a:p>
        </p:txBody>
      </p:sp>
      <p:sp>
        <p:nvSpPr>
          <p:cNvPr id="9219" name="Rectangle 5"/>
          <p:cNvSpPr>
            <a:spLocks noChangeArrowheads="1"/>
          </p:cNvSpPr>
          <p:nvPr/>
        </p:nvSpPr>
        <p:spPr bwMode="auto">
          <a:xfrm>
            <a:off x="3352800" y="500637"/>
            <a:ext cx="2895600" cy="584775"/>
          </a:xfrm>
          <a:prstGeom prst="rect">
            <a:avLst/>
          </a:prstGeom>
          <a:noFill/>
          <a:ln w="9525">
            <a:noFill/>
            <a:miter lim="800000"/>
            <a:headEnd/>
            <a:tailEnd/>
          </a:ln>
        </p:spPr>
        <p:txBody>
          <a:bodyPr>
            <a:spAutoFit/>
          </a:bodyPr>
          <a:lstStyle/>
          <a:p>
            <a:pPr>
              <a:spcBef>
                <a:spcPct val="50000"/>
              </a:spcBef>
            </a:pPr>
            <a:r>
              <a:rPr lang="en-US" sz="3200" dirty="0" err="1">
                <a:latin typeface="Arial" charset="0"/>
              </a:rPr>
              <a:t>Tập</a:t>
            </a:r>
            <a:r>
              <a:rPr lang="en-US" sz="3200" dirty="0">
                <a:latin typeface="Arial" charset="0"/>
              </a:rPr>
              <a:t> </a:t>
            </a:r>
            <a:r>
              <a:rPr lang="en-US" sz="3200" dirty="0" err="1">
                <a:latin typeface="Arial" charset="0"/>
              </a:rPr>
              <a:t>làm</a:t>
            </a:r>
            <a:r>
              <a:rPr lang="en-US" sz="3200" dirty="0">
                <a:latin typeface="Arial" charset="0"/>
              </a:rPr>
              <a:t> </a:t>
            </a:r>
            <a:r>
              <a:rPr lang="en-US" sz="3200" dirty="0" err="1">
                <a:latin typeface="Arial" charset="0"/>
              </a:rPr>
              <a:t>văn</a:t>
            </a:r>
            <a:endParaRPr lang="en-US" sz="3200" dirty="0">
              <a:latin typeface="Arial" charset="0"/>
            </a:endParaRPr>
          </a:p>
        </p:txBody>
      </p:sp>
      <p:sp>
        <p:nvSpPr>
          <p:cNvPr id="82950" name="Rectangle 6"/>
          <p:cNvSpPr>
            <a:spLocks noChangeArrowheads="1"/>
          </p:cNvSpPr>
          <p:nvPr/>
        </p:nvSpPr>
        <p:spPr bwMode="auto">
          <a:xfrm>
            <a:off x="2514600" y="944809"/>
            <a:ext cx="5105400" cy="646331"/>
          </a:xfrm>
          <a:prstGeom prst="rect">
            <a:avLst/>
          </a:prstGeom>
          <a:noFill/>
          <a:ln w="9525">
            <a:noFill/>
            <a:miter lim="800000"/>
            <a:headEnd/>
            <a:tailEnd/>
          </a:ln>
          <a:effectLst/>
        </p:spPr>
        <p:txBody>
          <a:bodyPr wrap="square">
            <a:spAutoFit/>
          </a:bodyPr>
          <a:lstStyle/>
          <a:p>
            <a:pPr eaLnBrk="1" hangingPunct="1">
              <a:spcBef>
                <a:spcPct val="20000"/>
              </a:spcBef>
              <a:buClr>
                <a:schemeClr val="hlink"/>
              </a:buClr>
              <a:buSzPct val="60000"/>
              <a:buFont typeface="Wingdings" pitchFamily="2" charset="2"/>
              <a:buNone/>
              <a:defRPr/>
            </a:pPr>
            <a:r>
              <a:rPr lang="en-US" sz="3600" b="1" dirty="0" err="1">
                <a:solidFill>
                  <a:srgbClr val="000066"/>
                </a:solidFill>
                <a:effectLst>
                  <a:outerShdw blurRad="38100" dist="38100" dir="2700000" algn="tl">
                    <a:srgbClr val="000000"/>
                  </a:outerShdw>
                </a:effectLst>
                <a:latin typeface="Arial"/>
              </a:rPr>
              <a:t>Báo</a:t>
            </a:r>
            <a:r>
              <a:rPr lang="en-US" sz="3600" b="1" dirty="0">
                <a:solidFill>
                  <a:srgbClr val="000066"/>
                </a:solidFill>
                <a:effectLst>
                  <a:outerShdw blurRad="38100" dist="38100" dir="2700000" algn="tl">
                    <a:srgbClr val="000000"/>
                  </a:outerShdw>
                </a:effectLst>
                <a:latin typeface="Arial"/>
              </a:rPr>
              <a:t> </a:t>
            </a:r>
            <a:r>
              <a:rPr lang="en-US" sz="3600" b="1" dirty="0" err="1">
                <a:solidFill>
                  <a:srgbClr val="000066"/>
                </a:solidFill>
                <a:effectLst>
                  <a:outerShdw blurRad="38100" dist="38100" dir="2700000" algn="tl">
                    <a:srgbClr val="000000"/>
                  </a:outerShdw>
                </a:effectLst>
                <a:latin typeface="Arial"/>
              </a:rPr>
              <a:t>cáo</a:t>
            </a:r>
            <a:r>
              <a:rPr lang="en-US" sz="3600" b="1" dirty="0">
                <a:solidFill>
                  <a:srgbClr val="000066"/>
                </a:solidFill>
                <a:effectLst>
                  <a:outerShdw blurRad="38100" dist="38100" dir="2700000" algn="tl">
                    <a:srgbClr val="000000"/>
                  </a:outerShdw>
                </a:effectLst>
                <a:latin typeface="Arial"/>
              </a:rPr>
              <a:t> </a:t>
            </a:r>
            <a:r>
              <a:rPr lang="en-US" sz="3600" b="1" dirty="0" err="1">
                <a:solidFill>
                  <a:srgbClr val="000066"/>
                </a:solidFill>
                <a:effectLst>
                  <a:outerShdw blurRad="38100" dist="38100" dir="2700000" algn="tl">
                    <a:srgbClr val="000000"/>
                  </a:outerShdw>
                </a:effectLst>
                <a:latin typeface="Arial"/>
              </a:rPr>
              <a:t>hoạt</a:t>
            </a:r>
            <a:r>
              <a:rPr lang="en-US" sz="3600" b="1" dirty="0">
                <a:solidFill>
                  <a:srgbClr val="000066"/>
                </a:solidFill>
                <a:effectLst>
                  <a:outerShdw blurRad="38100" dist="38100" dir="2700000" algn="tl">
                    <a:srgbClr val="000000"/>
                  </a:outerShdw>
                </a:effectLst>
                <a:latin typeface="Arial"/>
              </a:rPr>
              <a:t> </a:t>
            </a:r>
            <a:r>
              <a:rPr lang="en-US" sz="3600" b="1" dirty="0" err="1">
                <a:solidFill>
                  <a:srgbClr val="000066"/>
                </a:solidFill>
                <a:effectLst>
                  <a:outerShdw blurRad="38100" dist="38100" dir="2700000" algn="tl">
                    <a:srgbClr val="000000"/>
                  </a:outerShdw>
                </a:effectLst>
                <a:latin typeface="Arial"/>
              </a:rPr>
              <a:t>động</a:t>
            </a:r>
            <a:endParaRPr lang="en-US" sz="3600" b="1" dirty="0">
              <a:solidFill>
                <a:srgbClr val="000066"/>
              </a:solidFill>
              <a:effectLst>
                <a:outerShdw blurRad="38100" dist="38100" dir="2700000" algn="tl">
                  <a:srgbClr val="000000"/>
                </a:outerShdw>
              </a:effectLst>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2948"/>
                                        </p:tgtEl>
                                        <p:attrNameLst>
                                          <p:attrName>style.visibility</p:attrName>
                                        </p:attrNameLst>
                                      </p:cBhvr>
                                      <p:to>
                                        <p:strVal val="visible"/>
                                      </p:to>
                                    </p:set>
                                    <p:anim calcmode="lin" valueType="num">
                                      <p:cBhvr>
                                        <p:cTn id="7" dur="500" fill="hold"/>
                                        <p:tgtEl>
                                          <p:spTgt spid="82948"/>
                                        </p:tgtEl>
                                        <p:attrNameLst>
                                          <p:attrName>ppt_w</p:attrName>
                                        </p:attrNameLst>
                                      </p:cBhvr>
                                      <p:tavLst>
                                        <p:tav tm="0">
                                          <p:val>
                                            <p:strVal val="#ppt_w*0.05"/>
                                          </p:val>
                                        </p:tav>
                                        <p:tav tm="100000">
                                          <p:val>
                                            <p:strVal val="#ppt_w"/>
                                          </p:val>
                                        </p:tav>
                                      </p:tavLst>
                                    </p:anim>
                                    <p:anim calcmode="lin" valueType="num">
                                      <p:cBhvr>
                                        <p:cTn id="8" dur="500" fill="hold"/>
                                        <p:tgtEl>
                                          <p:spTgt spid="82948"/>
                                        </p:tgtEl>
                                        <p:attrNameLst>
                                          <p:attrName>ppt_h</p:attrName>
                                        </p:attrNameLst>
                                      </p:cBhvr>
                                      <p:tavLst>
                                        <p:tav tm="0">
                                          <p:val>
                                            <p:strVal val="#ppt_h"/>
                                          </p:val>
                                        </p:tav>
                                        <p:tav tm="100000">
                                          <p:val>
                                            <p:strVal val="#ppt_h"/>
                                          </p:val>
                                        </p:tav>
                                      </p:tavLst>
                                    </p:anim>
                                    <p:anim calcmode="lin" valueType="num">
                                      <p:cBhvr>
                                        <p:cTn id="9" dur="500" fill="hold"/>
                                        <p:tgtEl>
                                          <p:spTgt spid="82948"/>
                                        </p:tgtEl>
                                        <p:attrNameLst>
                                          <p:attrName>ppt_x</p:attrName>
                                        </p:attrNameLst>
                                      </p:cBhvr>
                                      <p:tavLst>
                                        <p:tav tm="0">
                                          <p:val>
                                            <p:strVal val="#ppt_x-.2"/>
                                          </p:val>
                                        </p:tav>
                                        <p:tav tm="100000">
                                          <p:val>
                                            <p:strVal val="#ppt_x"/>
                                          </p:val>
                                        </p:tav>
                                      </p:tavLst>
                                    </p:anim>
                                    <p:anim calcmode="lin" valueType="num">
                                      <p:cBhvr>
                                        <p:cTn id="10" dur="500" fill="hold"/>
                                        <p:tgtEl>
                                          <p:spTgt spid="82948"/>
                                        </p:tgtEl>
                                        <p:attrNameLst>
                                          <p:attrName>ppt_y</p:attrName>
                                        </p:attrNameLst>
                                      </p:cBhvr>
                                      <p:tavLst>
                                        <p:tav tm="0">
                                          <p:val>
                                            <p:strVal val="#ppt_y"/>
                                          </p:val>
                                        </p:tav>
                                        <p:tav tm="100000">
                                          <p:val>
                                            <p:strVal val="#ppt_y"/>
                                          </p:val>
                                        </p:tav>
                                      </p:tavLst>
                                    </p:anim>
                                    <p:animEffect transition="in" filter="fade">
                                      <p:cBhvr>
                                        <p:cTn id="11" dur="500"/>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EEF52-897A-47C7-ADC4-A034A7EF4F68}"/>
              </a:ext>
            </a:extLst>
          </p:cNvPr>
          <p:cNvPicPr>
            <a:picLocks noChangeAspect="1"/>
          </p:cNvPicPr>
          <p:nvPr/>
        </p:nvPicPr>
        <p:blipFill>
          <a:blip r:embed="rId3"/>
          <a:stretch>
            <a:fillRect/>
          </a:stretch>
        </p:blipFill>
        <p:spPr>
          <a:xfrm>
            <a:off x="304800" y="1066800"/>
            <a:ext cx="8382000" cy="5539238"/>
          </a:xfrm>
          <a:prstGeom prst="rect">
            <a:avLst/>
          </a:prstGeom>
        </p:spPr>
      </p:pic>
      <p:sp>
        <p:nvSpPr>
          <p:cNvPr id="6" name="TextBox 5">
            <a:extLst>
              <a:ext uri="{FF2B5EF4-FFF2-40B4-BE49-F238E27FC236}">
                <a16:creationId xmlns:a16="http://schemas.microsoft.com/office/drawing/2014/main" id="{9FE4BA50-D5F3-4889-B270-4C687E26EC2C}"/>
              </a:ext>
            </a:extLst>
          </p:cNvPr>
          <p:cNvSpPr txBox="1"/>
          <p:nvPr/>
        </p:nvSpPr>
        <p:spPr>
          <a:xfrm flipH="1">
            <a:off x="0" y="10180"/>
            <a:ext cx="9220200" cy="1323439"/>
          </a:xfrm>
          <a:prstGeom prst="rect">
            <a:avLst/>
          </a:prstGeom>
          <a:noFill/>
        </p:spPr>
        <p:txBody>
          <a:bodyPr wrap="square" rtlCol="0">
            <a:spAutoFit/>
          </a:bodyPr>
          <a:lstStyle/>
          <a:p>
            <a:r>
              <a:rPr lang="en-US" sz="4000" dirty="0" err="1">
                <a:solidFill>
                  <a:srgbClr val="0000FF"/>
                </a:solidFill>
                <a:latin typeface="Arial" panose="020B0604020202020204" pitchFamily="34" charset="0"/>
                <a:cs typeface="Arial" panose="020B0604020202020204" pitchFamily="34" charset="0"/>
              </a:rPr>
              <a:t>Bài</a:t>
            </a:r>
            <a:r>
              <a:rPr lang="en-US" sz="4000" dirty="0">
                <a:solidFill>
                  <a:srgbClr val="0000FF"/>
                </a:solidFill>
                <a:latin typeface="Arial" panose="020B0604020202020204" pitchFamily="34" charset="0"/>
                <a:cs typeface="Arial" panose="020B0604020202020204" pitchFamily="34" charset="0"/>
              </a:rPr>
              <a:t> 2. </a:t>
            </a:r>
            <a:r>
              <a:rPr lang="en-US" sz="4000" dirty="0" err="1">
                <a:solidFill>
                  <a:srgbClr val="0000FF"/>
                </a:solidFill>
                <a:latin typeface="Arial" panose="020B0604020202020204" pitchFamily="34" charset="0"/>
                <a:cs typeface="Arial" panose="020B0604020202020204" pitchFamily="34" charset="0"/>
              </a:rPr>
              <a:t>Hãy</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viết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lại</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nội</a:t>
            </a:r>
            <a:r>
              <a:rPr lang="en-US" sz="4000" dirty="0">
                <a:solidFill>
                  <a:srgbClr val="0000FF"/>
                </a:solidFill>
                <a:latin typeface="Arial" panose="020B0604020202020204" pitchFamily="34" charset="0"/>
                <a:cs typeface="Arial" panose="020B0604020202020204" pitchFamily="34" charset="0"/>
              </a:rPr>
              <a:t> dung </a:t>
            </a:r>
            <a:r>
              <a:rPr lang="en-US" sz="4000" dirty="0" err="1">
                <a:solidFill>
                  <a:srgbClr val="0000FF"/>
                </a:solidFill>
                <a:latin typeface="Arial" panose="020B0604020202020204" pitchFamily="34" charset="0"/>
                <a:cs typeface="Arial" panose="020B0604020202020204" pitchFamily="34" charset="0"/>
              </a:rPr>
              <a:t>báo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trên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gửi</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cô</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giáo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hoặc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thầy</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giáo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theo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mẫu</a:t>
            </a:r>
            <a:r>
              <a:rPr lang="en-US" sz="4000" dirty="0">
                <a:solidFill>
                  <a:srgbClr val="0000FF"/>
                </a:solidFill>
                <a:latin typeface="Arial" panose="020B060402020202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8139DB70-C883-40A0-AFFB-040FD0EE8EB3}"/>
              </a:ext>
            </a:extLst>
          </p:cNvPr>
          <p:cNvSpPr/>
          <p:nvPr/>
        </p:nvSpPr>
        <p:spPr>
          <a:xfrm>
            <a:off x="2438400" y="1295400"/>
            <a:ext cx="4495800" cy="76200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7" name="Rectangle 6">
            <a:extLst>
              <a:ext uri="{FF2B5EF4-FFF2-40B4-BE49-F238E27FC236}">
                <a16:creationId xmlns:a16="http://schemas.microsoft.com/office/drawing/2014/main" id="{D6A4CC9A-C1C9-4F0B-A5B0-151941062B07}"/>
              </a:ext>
            </a:extLst>
          </p:cNvPr>
          <p:cNvSpPr/>
          <p:nvPr/>
        </p:nvSpPr>
        <p:spPr>
          <a:xfrm>
            <a:off x="3352800" y="2152471"/>
            <a:ext cx="4343400" cy="438329"/>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8" name="Rectangle 7">
            <a:extLst>
              <a:ext uri="{FF2B5EF4-FFF2-40B4-BE49-F238E27FC236}">
                <a16:creationId xmlns:a16="http://schemas.microsoft.com/office/drawing/2014/main" id="{2120C9EF-7F09-4690-BBB2-7E117C8B8699}"/>
              </a:ext>
            </a:extLst>
          </p:cNvPr>
          <p:cNvSpPr/>
          <p:nvPr/>
        </p:nvSpPr>
        <p:spPr>
          <a:xfrm>
            <a:off x="2057400" y="2685871"/>
            <a:ext cx="4724400" cy="76200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9" name="Rectangle 8">
            <a:extLst>
              <a:ext uri="{FF2B5EF4-FFF2-40B4-BE49-F238E27FC236}">
                <a16:creationId xmlns:a16="http://schemas.microsoft.com/office/drawing/2014/main" id="{27241FB1-6097-4E9E-860B-807678A6B36E}"/>
              </a:ext>
            </a:extLst>
          </p:cNvPr>
          <p:cNvSpPr/>
          <p:nvPr/>
        </p:nvSpPr>
        <p:spPr>
          <a:xfrm>
            <a:off x="762000" y="3657600"/>
            <a:ext cx="7391400" cy="1143000"/>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3" name="TextBox 2">
            <a:extLst>
              <a:ext uri="{FF2B5EF4-FFF2-40B4-BE49-F238E27FC236}">
                <a16:creationId xmlns:a16="http://schemas.microsoft.com/office/drawing/2014/main" id="{014C1E32-E01F-40E4-98CC-3C3876866760}"/>
              </a:ext>
            </a:extLst>
          </p:cNvPr>
          <p:cNvSpPr txBox="1"/>
          <p:nvPr/>
        </p:nvSpPr>
        <p:spPr>
          <a:xfrm flipH="1">
            <a:off x="685800" y="1469596"/>
            <a:ext cx="1676400" cy="523220"/>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r>
              <a:rPr lang="en-US" sz="2800" b="1" dirty="0" err="1">
                <a:solidFill>
                  <a:schemeClr val="bg1"/>
                </a:solidFill>
              </a:rPr>
              <a:t>Tiêu</a:t>
            </a:r>
            <a:r>
              <a:rPr lang="en-US" sz="2800" b="1" dirty="0">
                <a:solidFill>
                  <a:schemeClr val="bg1"/>
                </a:solidFill>
              </a:rPr>
              <a:t> </a:t>
            </a:r>
            <a:r>
              <a:rPr lang="en-US" sz="2800" b="1" dirty="0" err="1">
                <a:solidFill>
                  <a:schemeClr val="bg1"/>
                </a:solidFill>
              </a:rPr>
              <a:t>ngữ</a:t>
            </a:r>
            <a:endParaRPr lang="en-US" sz="2800" b="1" dirty="0">
              <a:solidFill>
                <a:schemeClr val="bg1"/>
              </a:solidFill>
            </a:endParaRPr>
          </a:p>
        </p:txBody>
      </p:sp>
      <p:sp>
        <p:nvSpPr>
          <p:cNvPr id="10" name="TextBox 9">
            <a:extLst>
              <a:ext uri="{FF2B5EF4-FFF2-40B4-BE49-F238E27FC236}">
                <a16:creationId xmlns:a16="http://schemas.microsoft.com/office/drawing/2014/main" id="{B84E3565-5AAE-4625-88F3-29E187203998}"/>
              </a:ext>
            </a:extLst>
          </p:cNvPr>
          <p:cNvSpPr txBox="1"/>
          <p:nvPr/>
        </p:nvSpPr>
        <p:spPr>
          <a:xfrm flipH="1">
            <a:off x="152400" y="2104962"/>
            <a:ext cx="30480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err="1">
                <a:solidFill>
                  <a:schemeClr val="bg1"/>
                </a:solidFill>
              </a:rPr>
              <a:t>Địa</a:t>
            </a:r>
            <a:r>
              <a:rPr lang="en-US" sz="2800" b="1" dirty="0">
                <a:solidFill>
                  <a:schemeClr val="bg1"/>
                </a:solidFill>
              </a:rPr>
              <a:t> </a:t>
            </a:r>
            <a:r>
              <a:rPr lang="en-US" sz="2800" b="1" dirty="0" err="1">
                <a:solidFill>
                  <a:schemeClr val="bg1"/>
                </a:solidFill>
              </a:rPr>
              <a:t>điểm</a:t>
            </a:r>
            <a:r>
              <a:rPr lang="en-US" sz="2800" b="1" dirty="0">
                <a:solidFill>
                  <a:schemeClr val="bg1"/>
                </a:solidFill>
              </a:rPr>
              <a:t>, </a:t>
            </a:r>
            <a:r>
              <a:rPr lang="en-US" sz="2800" b="1" dirty="0" err="1">
                <a:solidFill>
                  <a:schemeClr val="bg1"/>
                </a:solidFill>
              </a:rPr>
              <a:t>thời</a:t>
            </a:r>
            <a:r>
              <a:rPr lang="en-US" sz="2800" b="1" dirty="0">
                <a:solidFill>
                  <a:schemeClr val="bg1"/>
                </a:solidFill>
              </a:rPr>
              <a:t> </a:t>
            </a:r>
            <a:r>
              <a:rPr lang="en-US" sz="2800" b="1" dirty="0" err="1">
                <a:solidFill>
                  <a:schemeClr val="bg1"/>
                </a:solidFill>
              </a:rPr>
              <a:t>gian</a:t>
            </a:r>
            <a:endParaRPr lang="en-US" sz="2800" b="1" dirty="0">
              <a:solidFill>
                <a:schemeClr val="bg1"/>
              </a:solidFill>
            </a:endParaRPr>
          </a:p>
        </p:txBody>
      </p:sp>
      <p:sp>
        <p:nvSpPr>
          <p:cNvPr id="11" name="TextBox 10">
            <a:extLst>
              <a:ext uri="{FF2B5EF4-FFF2-40B4-BE49-F238E27FC236}">
                <a16:creationId xmlns:a16="http://schemas.microsoft.com/office/drawing/2014/main" id="{29813BBB-A4DB-463F-83AE-C5DC3BE88BA1}"/>
              </a:ext>
            </a:extLst>
          </p:cNvPr>
          <p:cNvSpPr txBox="1"/>
          <p:nvPr/>
        </p:nvSpPr>
        <p:spPr>
          <a:xfrm flipH="1">
            <a:off x="184507" y="2873116"/>
            <a:ext cx="201716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err="1">
                <a:solidFill>
                  <a:schemeClr val="bg1"/>
                </a:solidFill>
              </a:rPr>
              <a:t>Tên</a:t>
            </a:r>
            <a:r>
              <a:rPr lang="en-US" sz="2800" b="1" dirty="0">
                <a:solidFill>
                  <a:schemeClr val="bg1"/>
                </a:solidFill>
              </a:rPr>
              <a:t> </a:t>
            </a:r>
            <a:r>
              <a:rPr lang="en-US" sz="2800" b="1" dirty="0" err="1">
                <a:solidFill>
                  <a:schemeClr val="bg1"/>
                </a:solidFill>
              </a:rPr>
              <a:t>báo</a:t>
            </a:r>
            <a:r>
              <a:rPr lang="en-US" sz="2800" b="1" dirty="0">
                <a:solidFill>
                  <a:schemeClr val="bg1"/>
                </a:solidFill>
              </a:rPr>
              <a:t> </a:t>
            </a:r>
            <a:r>
              <a:rPr lang="en-US" sz="2800" b="1" dirty="0" err="1">
                <a:solidFill>
                  <a:schemeClr val="bg1"/>
                </a:solidFill>
              </a:rPr>
              <a:t>cáo</a:t>
            </a:r>
            <a:endParaRPr lang="en-US" sz="2800" b="1" dirty="0">
              <a:solidFill>
                <a:schemeClr val="bg1"/>
              </a:solidFill>
            </a:endParaRPr>
          </a:p>
        </p:txBody>
      </p:sp>
      <p:sp>
        <p:nvSpPr>
          <p:cNvPr id="13" name="TextBox 12">
            <a:extLst>
              <a:ext uri="{FF2B5EF4-FFF2-40B4-BE49-F238E27FC236}">
                <a16:creationId xmlns:a16="http://schemas.microsoft.com/office/drawing/2014/main" id="{575F5768-4E07-437E-882F-0378558FC287}"/>
              </a:ext>
            </a:extLst>
          </p:cNvPr>
          <p:cNvSpPr txBox="1"/>
          <p:nvPr/>
        </p:nvSpPr>
        <p:spPr>
          <a:xfrm flipH="1">
            <a:off x="184507" y="3632584"/>
            <a:ext cx="1832225"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err="1">
                <a:solidFill>
                  <a:schemeClr val="bg1"/>
                </a:solidFill>
              </a:rPr>
              <a:t>Mở</a:t>
            </a:r>
            <a:r>
              <a:rPr lang="en-US" sz="2800" b="1" dirty="0">
                <a:solidFill>
                  <a:schemeClr val="bg1"/>
                </a:solidFill>
              </a:rPr>
              <a:t> </a:t>
            </a:r>
            <a:r>
              <a:rPr lang="en-US" sz="2800" b="1" dirty="0" err="1">
                <a:solidFill>
                  <a:schemeClr val="bg1"/>
                </a:solidFill>
              </a:rPr>
              <a:t>đầu</a:t>
            </a:r>
            <a:endParaRPr lang="en-US" sz="2800" b="1" dirty="0">
              <a:solidFill>
                <a:schemeClr val="bg1"/>
              </a:solidFill>
            </a:endParaRPr>
          </a:p>
        </p:txBody>
      </p:sp>
      <p:sp>
        <p:nvSpPr>
          <p:cNvPr id="14" name="Rectangle: Rounded Corners 13">
            <a:extLst>
              <a:ext uri="{FF2B5EF4-FFF2-40B4-BE49-F238E27FC236}">
                <a16:creationId xmlns:a16="http://schemas.microsoft.com/office/drawing/2014/main" id="{D996FED6-380A-4518-945F-B1896D3B4636}"/>
              </a:ext>
            </a:extLst>
          </p:cNvPr>
          <p:cNvSpPr/>
          <p:nvPr/>
        </p:nvSpPr>
        <p:spPr>
          <a:xfrm>
            <a:off x="152400" y="1219200"/>
            <a:ext cx="8686800" cy="3581400"/>
          </a:xfrm>
          <a:prstGeom prst="roundRect">
            <a:avLst/>
          </a:prstGeom>
          <a:noFill/>
          <a:ln w="76200">
            <a:solidFill>
              <a:srgbClr val="FF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76C5CBA3-7CEB-4B4F-ACA4-59940CDDD90F}"/>
              </a:ext>
            </a:extLst>
          </p:cNvPr>
          <p:cNvSpPr txBox="1"/>
          <p:nvPr/>
        </p:nvSpPr>
        <p:spPr>
          <a:xfrm flipH="1">
            <a:off x="5715000" y="4732728"/>
            <a:ext cx="4069081" cy="1015663"/>
          </a:xfrm>
          <a:prstGeom prst="rect">
            <a:avLst/>
          </a:prstGeom>
          <a:noFill/>
        </p:spPr>
        <p:txBody>
          <a:bodyPr wrap="square" rtlCol="0">
            <a:spAutoFit/>
          </a:bodyPr>
          <a:lstStyle/>
          <a:p>
            <a:r>
              <a:rPr lang="en-US" sz="6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Phần</a:t>
            </a:r>
            <a:r>
              <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60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đầu</a:t>
            </a:r>
            <a:endParaRPr lang="en-US"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273617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1000" fill="hold"/>
                                        <p:tgtEl>
                                          <p:spTgt spid="14"/>
                                        </p:tgtEl>
                                        <p:attrNameLst>
                                          <p:attrName>ppt_w</p:attrName>
                                        </p:attrNameLst>
                                      </p:cBhvr>
                                      <p:tavLst>
                                        <p:tav tm="0">
                                          <p:val>
                                            <p:fltVal val="0"/>
                                          </p:val>
                                        </p:tav>
                                        <p:tav tm="100000">
                                          <p:val>
                                            <p:strVal val="#ppt_w"/>
                                          </p:val>
                                        </p:tav>
                                      </p:tavLst>
                                    </p:anim>
                                    <p:anim calcmode="lin" valueType="num">
                                      <p:cBhvr>
                                        <p:cTn id="56" dur="1000" fill="hold"/>
                                        <p:tgtEl>
                                          <p:spTgt spid="14"/>
                                        </p:tgtEl>
                                        <p:attrNameLst>
                                          <p:attrName>ppt_h</p:attrName>
                                        </p:attrNameLst>
                                      </p:cBhvr>
                                      <p:tavLst>
                                        <p:tav tm="0">
                                          <p:val>
                                            <p:fltVal val="0"/>
                                          </p:val>
                                        </p:tav>
                                        <p:tav tm="100000">
                                          <p:val>
                                            <p:strVal val="#ppt_h"/>
                                          </p:val>
                                        </p:tav>
                                      </p:tavLst>
                                    </p:anim>
                                    <p:anim calcmode="lin" valueType="num">
                                      <p:cBhvr>
                                        <p:cTn id="57" dur="1000" fill="hold"/>
                                        <p:tgtEl>
                                          <p:spTgt spid="14"/>
                                        </p:tgtEl>
                                        <p:attrNameLst>
                                          <p:attrName>style.rotation</p:attrName>
                                        </p:attrNameLst>
                                      </p:cBhvr>
                                      <p:tavLst>
                                        <p:tav tm="0">
                                          <p:val>
                                            <p:fltVal val="90"/>
                                          </p:val>
                                        </p:tav>
                                        <p:tav tm="100000">
                                          <p:val>
                                            <p:fltVal val="0"/>
                                          </p:val>
                                        </p:tav>
                                      </p:tavLst>
                                    </p:anim>
                                    <p:animEffect transition="in" filter="fade">
                                      <p:cBhvr>
                                        <p:cTn id="58" dur="10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3" grpId="0" animBg="1"/>
      <p:bldP spid="10" grpId="0" animBg="1"/>
      <p:bldP spid="11" grpId="0" animBg="1"/>
      <p:bldP spid="13" grpId="0" animBg="1"/>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1EEF52-897A-47C7-ADC4-A034A7EF4F68}"/>
              </a:ext>
            </a:extLst>
          </p:cNvPr>
          <p:cNvPicPr>
            <a:picLocks noChangeAspect="1"/>
          </p:cNvPicPr>
          <p:nvPr/>
        </p:nvPicPr>
        <p:blipFill>
          <a:blip r:embed="rId2"/>
          <a:stretch>
            <a:fillRect/>
          </a:stretch>
        </p:blipFill>
        <p:spPr>
          <a:xfrm>
            <a:off x="304800" y="1066800"/>
            <a:ext cx="8382000" cy="5539238"/>
          </a:xfrm>
          <a:prstGeom prst="rect">
            <a:avLst/>
          </a:prstGeom>
        </p:spPr>
      </p:pic>
      <p:sp>
        <p:nvSpPr>
          <p:cNvPr id="6" name="TextBox 5">
            <a:extLst>
              <a:ext uri="{FF2B5EF4-FFF2-40B4-BE49-F238E27FC236}">
                <a16:creationId xmlns:a16="http://schemas.microsoft.com/office/drawing/2014/main" id="{9FE4BA50-D5F3-4889-B270-4C687E26EC2C}"/>
              </a:ext>
            </a:extLst>
          </p:cNvPr>
          <p:cNvSpPr txBox="1"/>
          <p:nvPr/>
        </p:nvSpPr>
        <p:spPr>
          <a:xfrm flipH="1">
            <a:off x="0" y="10180"/>
            <a:ext cx="9220200" cy="1323439"/>
          </a:xfrm>
          <a:prstGeom prst="rect">
            <a:avLst/>
          </a:prstGeom>
          <a:noFill/>
        </p:spPr>
        <p:txBody>
          <a:bodyPr wrap="square" rtlCol="0">
            <a:spAutoFit/>
          </a:bodyPr>
          <a:lstStyle/>
          <a:p>
            <a:r>
              <a:rPr lang="en-US" sz="4000" dirty="0" err="1">
                <a:solidFill>
                  <a:srgbClr val="0000FF"/>
                </a:solidFill>
                <a:latin typeface="Arial" panose="020B0604020202020204" pitchFamily="34" charset="0"/>
                <a:cs typeface="Arial" panose="020B0604020202020204" pitchFamily="34" charset="0"/>
              </a:rPr>
              <a:t>Bài</a:t>
            </a:r>
            <a:r>
              <a:rPr lang="en-US" sz="4000" dirty="0">
                <a:solidFill>
                  <a:srgbClr val="0000FF"/>
                </a:solidFill>
                <a:latin typeface="Arial" panose="020B0604020202020204" pitchFamily="34" charset="0"/>
                <a:cs typeface="Arial" panose="020B0604020202020204" pitchFamily="34" charset="0"/>
              </a:rPr>
              <a:t> 2. </a:t>
            </a:r>
            <a:r>
              <a:rPr lang="en-US" sz="4000" dirty="0" err="1">
                <a:solidFill>
                  <a:srgbClr val="0000FF"/>
                </a:solidFill>
                <a:latin typeface="Arial" panose="020B0604020202020204" pitchFamily="34" charset="0"/>
                <a:cs typeface="Arial" panose="020B0604020202020204" pitchFamily="34" charset="0"/>
              </a:rPr>
              <a:t>Hãy</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viết</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lại</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nội</a:t>
            </a:r>
            <a:r>
              <a:rPr lang="en-US" sz="4000" dirty="0">
                <a:solidFill>
                  <a:srgbClr val="0000FF"/>
                </a:solidFill>
                <a:latin typeface="Arial" panose="020B0604020202020204" pitchFamily="34" charset="0"/>
                <a:cs typeface="Arial" panose="020B0604020202020204" pitchFamily="34" charset="0"/>
              </a:rPr>
              <a:t> dung </a:t>
            </a:r>
            <a:r>
              <a:rPr lang="en-US" sz="4000" dirty="0" err="1">
                <a:solidFill>
                  <a:srgbClr val="0000FF"/>
                </a:solidFill>
                <a:latin typeface="Arial" panose="020B0604020202020204" pitchFamily="34" charset="0"/>
                <a:cs typeface="Arial" panose="020B0604020202020204" pitchFamily="34" charset="0"/>
              </a:rPr>
              <a:t>báo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trên</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gửi</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cô</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giáo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hoặc</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thầy</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giáo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theo</a:t>
            </a:r>
            <a:r>
              <a:rPr lang="en-US" sz="4000" dirty="0">
                <a:solidFill>
                  <a:srgbClr val="0000FF"/>
                </a:solidFill>
                <a:latin typeface="Arial" panose="020B0604020202020204" pitchFamily="34" charset="0"/>
                <a:cs typeface="Arial" panose="020B0604020202020204" pitchFamily="34" charset="0"/>
              </a:rPr>
              <a:t> </a:t>
            </a:r>
            <a:r>
              <a:rPr lang="en-US" sz="4000" dirty="0" err="1">
                <a:solidFill>
                  <a:srgbClr val="0000FF"/>
                </a:solidFill>
                <a:latin typeface="Arial" panose="020B0604020202020204" pitchFamily="34" charset="0"/>
                <a:cs typeface="Arial" panose="020B0604020202020204" pitchFamily="34" charset="0"/>
              </a:rPr>
              <a:t>mẫu</a:t>
            </a:r>
            <a:r>
              <a:rPr lang="en-US" sz="4000" dirty="0">
                <a:solidFill>
                  <a:srgbClr val="0000FF"/>
                </a:solidFill>
                <a:latin typeface="Arial" panose="020B0604020202020204" pitchFamily="34" charset="0"/>
                <a:cs typeface="Arial" panose="020B0604020202020204" pitchFamily="34" charset="0"/>
              </a:rPr>
              <a:t>:</a:t>
            </a:r>
          </a:p>
        </p:txBody>
      </p:sp>
      <p:sp>
        <p:nvSpPr>
          <p:cNvPr id="9" name="Rectangle 8">
            <a:extLst>
              <a:ext uri="{FF2B5EF4-FFF2-40B4-BE49-F238E27FC236}">
                <a16:creationId xmlns:a16="http://schemas.microsoft.com/office/drawing/2014/main" id="{27241FB1-6097-4E9E-860B-807678A6B36E}"/>
              </a:ext>
            </a:extLst>
          </p:cNvPr>
          <p:cNvSpPr/>
          <p:nvPr/>
        </p:nvSpPr>
        <p:spPr>
          <a:xfrm>
            <a:off x="800100" y="4869548"/>
            <a:ext cx="7124700" cy="1531252"/>
          </a:xfrm>
          <a:prstGeom prst="rect">
            <a:avLst/>
          </a:prstGeom>
          <a:noFill/>
          <a:ln w="3810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000"/>
          </a:p>
        </p:txBody>
      </p:sp>
      <p:sp>
        <p:nvSpPr>
          <p:cNvPr id="10" name="TextBox 9">
            <a:extLst>
              <a:ext uri="{FF2B5EF4-FFF2-40B4-BE49-F238E27FC236}">
                <a16:creationId xmlns:a16="http://schemas.microsoft.com/office/drawing/2014/main" id="{B84E3565-5AAE-4625-88F3-29E187203998}"/>
              </a:ext>
            </a:extLst>
          </p:cNvPr>
          <p:cNvSpPr txBox="1"/>
          <p:nvPr/>
        </p:nvSpPr>
        <p:spPr>
          <a:xfrm flipH="1">
            <a:off x="928313" y="5791200"/>
            <a:ext cx="1676400" cy="52322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2800" b="1" dirty="0" err="1">
                <a:solidFill>
                  <a:schemeClr val="bg1"/>
                </a:solidFill>
              </a:rPr>
              <a:t>Nội</a:t>
            </a:r>
            <a:r>
              <a:rPr lang="en-US" sz="2800" b="1" dirty="0">
                <a:solidFill>
                  <a:schemeClr val="bg1"/>
                </a:solidFill>
              </a:rPr>
              <a:t> dung</a:t>
            </a:r>
          </a:p>
        </p:txBody>
      </p:sp>
      <p:sp>
        <p:nvSpPr>
          <p:cNvPr id="15" name="TextBox 14">
            <a:extLst>
              <a:ext uri="{FF2B5EF4-FFF2-40B4-BE49-F238E27FC236}">
                <a16:creationId xmlns:a16="http://schemas.microsoft.com/office/drawing/2014/main" id="{76C5CBA3-7CEB-4B4F-ACA4-59940CDDD90F}"/>
              </a:ext>
            </a:extLst>
          </p:cNvPr>
          <p:cNvSpPr txBox="1"/>
          <p:nvPr/>
        </p:nvSpPr>
        <p:spPr>
          <a:xfrm flipH="1">
            <a:off x="65070" y="6118699"/>
            <a:ext cx="4069081" cy="769441"/>
          </a:xfrm>
          <a:prstGeom prst="rect">
            <a:avLst/>
          </a:prstGeom>
          <a:noFill/>
        </p:spPr>
        <p:txBody>
          <a:bodyPr wrap="square" rtlCol="0">
            <a:spAutoFit/>
          </a:bodyPr>
          <a:lstStyle/>
          <a:p>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Nội</a:t>
            </a:r>
            <a:r>
              <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dung </a:t>
            </a:r>
            <a:r>
              <a:rPr lang="en-US" sz="4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chính</a:t>
            </a:r>
            <a:endParaRPr 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119074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ED5F0C8-CCDA-4A8A-915B-9790C2F65F44}"/>
              </a:ext>
            </a:extLst>
          </p:cNvPr>
          <p:cNvSpPr txBox="1"/>
          <p:nvPr/>
        </p:nvSpPr>
        <p:spPr>
          <a:xfrm flipH="1">
            <a:off x="723900" y="1295400"/>
            <a:ext cx="7772400" cy="1015663"/>
          </a:xfrm>
          <a:prstGeom prst="rect">
            <a:avLst/>
          </a:prstGeom>
          <a:noFill/>
        </p:spPr>
        <p:txBody>
          <a:bodyPr wrap="square" rtlCol="0">
            <a:spAutoFit/>
          </a:bodyPr>
          <a:lstStyle/>
          <a:p>
            <a:r>
              <a:rPr lang="en-US" sz="6000" b="1" dirty="0" err="1">
                <a:solidFill>
                  <a:srgbClr val="0000FF"/>
                </a:solidFill>
              </a:rPr>
              <a:t>Thứ</a:t>
            </a:r>
            <a:r>
              <a:rPr lang="en-US" sz="6000" b="1" dirty="0">
                <a:solidFill>
                  <a:srgbClr val="0000FF"/>
                </a:solidFill>
              </a:rPr>
              <a:t> </a:t>
            </a:r>
            <a:r>
              <a:rPr lang="en-US" sz="6000" b="1" dirty="0" err="1">
                <a:solidFill>
                  <a:srgbClr val="0000FF"/>
                </a:solidFill>
              </a:rPr>
              <a:t>tự</a:t>
            </a:r>
            <a:r>
              <a:rPr lang="en-US" sz="6000" b="1" dirty="0">
                <a:solidFill>
                  <a:srgbClr val="0000FF"/>
                </a:solidFill>
              </a:rPr>
              <a:t> </a:t>
            </a:r>
            <a:r>
              <a:rPr lang="en-US" sz="6000" b="1" dirty="0" err="1">
                <a:solidFill>
                  <a:srgbClr val="0000FF"/>
                </a:solidFill>
              </a:rPr>
              <a:t>của</a:t>
            </a:r>
            <a:r>
              <a:rPr lang="en-US" sz="6000" b="1" dirty="0">
                <a:solidFill>
                  <a:srgbClr val="0000FF"/>
                </a:solidFill>
              </a:rPr>
              <a:t> </a:t>
            </a:r>
            <a:r>
              <a:rPr lang="en-US" sz="6000" b="1" dirty="0" err="1">
                <a:solidFill>
                  <a:srgbClr val="0000FF"/>
                </a:solidFill>
              </a:rPr>
              <a:t>bài</a:t>
            </a:r>
            <a:r>
              <a:rPr lang="en-US" sz="6000" b="1" dirty="0">
                <a:solidFill>
                  <a:srgbClr val="0000FF"/>
                </a:solidFill>
              </a:rPr>
              <a:t> </a:t>
            </a:r>
            <a:r>
              <a:rPr lang="en-US" sz="6000" b="1" dirty="0" err="1">
                <a:solidFill>
                  <a:srgbClr val="0000FF"/>
                </a:solidFill>
              </a:rPr>
              <a:t>báo</a:t>
            </a:r>
            <a:r>
              <a:rPr lang="en-US" sz="6000" b="1" dirty="0">
                <a:solidFill>
                  <a:srgbClr val="0000FF"/>
                </a:solidFill>
              </a:rPr>
              <a:t> </a:t>
            </a:r>
            <a:r>
              <a:rPr lang="en-US" sz="6000" b="1" dirty="0" err="1">
                <a:solidFill>
                  <a:srgbClr val="0000FF"/>
                </a:solidFill>
              </a:rPr>
              <a:t>cáo</a:t>
            </a:r>
            <a:endParaRPr lang="en-US" sz="6000" b="1" dirty="0">
              <a:solidFill>
                <a:srgbClr val="0000FF"/>
              </a:solidFill>
            </a:endParaRPr>
          </a:p>
        </p:txBody>
      </p:sp>
      <p:sp>
        <p:nvSpPr>
          <p:cNvPr id="5" name="TextBox 4">
            <a:extLst>
              <a:ext uri="{FF2B5EF4-FFF2-40B4-BE49-F238E27FC236}">
                <a16:creationId xmlns:a16="http://schemas.microsoft.com/office/drawing/2014/main" id="{42C71EF9-C639-4E88-B27D-697FBECA3CE1}"/>
              </a:ext>
            </a:extLst>
          </p:cNvPr>
          <p:cNvSpPr txBox="1"/>
          <p:nvPr/>
        </p:nvSpPr>
        <p:spPr>
          <a:xfrm flipH="1">
            <a:off x="76200" y="2298220"/>
            <a:ext cx="9067800" cy="2800767"/>
          </a:xfrm>
          <a:prstGeom prst="rect">
            <a:avLst/>
          </a:prstGeom>
          <a:noFill/>
        </p:spPr>
        <p:txBody>
          <a:bodyPr wrap="square" rtlCol="0">
            <a:spAutoFit/>
          </a:bodyPr>
          <a:lstStyle/>
          <a:p>
            <a:r>
              <a:rPr lang="en-US" sz="4400" dirty="0"/>
              <a:t>- </a:t>
            </a:r>
            <a:r>
              <a:rPr lang="en-US" sz="4400" dirty="0" err="1"/>
              <a:t>Phần</a:t>
            </a:r>
            <a:r>
              <a:rPr lang="en-US" sz="4400" dirty="0"/>
              <a:t> </a:t>
            </a:r>
            <a:r>
              <a:rPr lang="en-US" sz="4400" dirty="0" err="1"/>
              <a:t>đầu</a:t>
            </a:r>
            <a:r>
              <a:rPr lang="en-US" sz="4400" dirty="0"/>
              <a:t>: </a:t>
            </a:r>
            <a:r>
              <a:rPr lang="en-US" sz="4400" dirty="0" err="1"/>
              <a:t>Tiêu</a:t>
            </a:r>
            <a:r>
              <a:rPr lang="en-US" sz="4400" dirty="0"/>
              <a:t> </a:t>
            </a:r>
            <a:r>
              <a:rPr lang="en-US" sz="4400" dirty="0" err="1"/>
              <a:t>ngữ</a:t>
            </a:r>
            <a:r>
              <a:rPr lang="en-US" sz="4400" dirty="0"/>
              <a:t>, </a:t>
            </a:r>
            <a:r>
              <a:rPr lang="en-US" sz="4400" dirty="0" err="1"/>
              <a:t>địa</a:t>
            </a:r>
            <a:r>
              <a:rPr lang="en-US" sz="4400" dirty="0"/>
              <a:t> </a:t>
            </a:r>
            <a:r>
              <a:rPr lang="en-US" sz="4400" dirty="0" err="1"/>
              <a:t>điểm</a:t>
            </a:r>
            <a:r>
              <a:rPr lang="en-US" sz="4400" dirty="0"/>
              <a:t> </a:t>
            </a:r>
            <a:r>
              <a:rPr lang="en-US" sz="4400" dirty="0" err="1"/>
              <a:t>và</a:t>
            </a:r>
            <a:r>
              <a:rPr lang="en-US" sz="4400" dirty="0"/>
              <a:t> </a:t>
            </a:r>
            <a:r>
              <a:rPr lang="en-US" sz="4400" dirty="0" err="1"/>
              <a:t>thời</a:t>
            </a:r>
            <a:r>
              <a:rPr lang="en-US" sz="4400" dirty="0"/>
              <a:t> </a:t>
            </a:r>
            <a:r>
              <a:rPr lang="en-US" sz="4400" dirty="0" err="1"/>
              <a:t>gian</a:t>
            </a:r>
            <a:r>
              <a:rPr lang="en-US" sz="4400" dirty="0"/>
              <a:t>, </a:t>
            </a:r>
            <a:r>
              <a:rPr lang="en-US" sz="4400" dirty="0" err="1"/>
              <a:t>tên</a:t>
            </a:r>
            <a:r>
              <a:rPr lang="en-US" sz="4400" dirty="0"/>
              <a:t> </a:t>
            </a:r>
            <a:r>
              <a:rPr lang="en-US" sz="4400" dirty="0" err="1"/>
              <a:t>báo</a:t>
            </a:r>
            <a:r>
              <a:rPr lang="en-US" sz="4400" dirty="0"/>
              <a:t> </a:t>
            </a:r>
            <a:r>
              <a:rPr lang="en-US" sz="4400" dirty="0" err="1"/>
              <a:t>cáo</a:t>
            </a:r>
            <a:r>
              <a:rPr lang="en-US" sz="4400" dirty="0"/>
              <a:t>, </a:t>
            </a:r>
            <a:r>
              <a:rPr lang="en-US" sz="4400" dirty="0" err="1"/>
              <a:t>mở</a:t>
            </a:r>
            <a:r>
              <a:rPr lang="en-US" sz="4400" dirty="0"/>
              <a:t> </a:t>
            </a:r>
            <a:r>
              <a:rPr lang="en-US" sz="4400" dirty="0" err="1"/>
              <a:t>đầu</a:t>
            </a:r>
            <a:r>
              <a:rPr lang="en-US" sz="4400" dirty="0"/>
              <a:t>.</a:t>
            </a:r>
          </a:p>
          <a:p>
            <a:r>
              <a:rPr lang="en-US" sz="4400" dirty="0"/>
              <a:t>- </a:t>
            </a:r>
            <a:r>
              <a:rPr lang="en-US" sz="4400" dirty="0" err="1"/>
              <a:t>Nội</a:t>
            </a:r>
            <a:r>
              <a:rPr lang="en-US" sz="4400" dirty="0"/>
              <a:t> dung </a:t>
            </a:r>
            <a:r>
              <a:rPr lang="en-US" sz="4400" dirty="0" err="1"/>
              <a:t>chính</a:t>
            </a:r>
            <a:r>
              <a:rPr lang="en-US" sz="4400" dirty="0"/>
              <a:t>: </a:t>
            </a:r>
            <a:r>
              <a:rPr lang="en-US" sz="4400" dirty="0" err="1"/>
              <a:t>Học</a:t>
            </a:r>
            <a:r>
              <a:rPr lang="en-US" sz="4400" dirty="0"/>
              <a:t> </a:t>
            </a:r>
            <a:r>
              <a:rPr lang="en-US" sz="4400" dirty="0" err="1"/>
              <a:t>tập</a:t>
            </a:r>
            <a:r>
              <a:rPr lang="en-US" sz="4400" dirty="0"/>
              <a:t>, </a:t>
            </a:r>
            <a:r>
              <a:rPr lang="en-US" sz="4400" dirty="0" err="1"/>
              <a:t>lao</a:t>
            </a:r>
            <a:r>
              <a:rPr lang="en-US" sz="4400" dirty="0"/>
              <a:t> </a:t>
            </a:r>
            <a:r>
              <a:rPr lang="en-US" sz="4400" dirty="0" err="1"/>
              <a:t>động</a:t>
            </a:r>
            <a:r>
              <a:rPr lang="en-US" sz="4400" dirty="0"/>
              <a:t>. </a:t>
            </a:r>
            <a:r>
              <a:rPr lang="en-US" sz="4400" dirty="0" err="1"/>
              <a:t>Chữ</a:t>
            </a:r>
            <a:r>
              <a:rPr lang="en-US" sz="4400" dirty="0"/>
              <a:t> </a:t>
            </a:r>
            <a:r>
              <a:rPr lang="en-US" sz="4400" dirty="0" err="1"/>
              <a:t>ký</a:t>
            </a:r>
            <a:r>
              <a:rPr lang="en-US" sz="4400" dirty="0"/>
              <a:t>.</a:t>
            </a:r>
          </a:p>
        </p:txBody>
      </p:sp>
    </p:spTree>
    <p:extLst>
      <p:ext uri="{BB962C8B-B14F-4D97-AF65-F5344CB8AC3E}">
        <p14:creationId xmlns:p14="http://schemas.microsoft.com/office/powerpoint/2010/main" val="246280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0C7784F-DA6A-4BA4-BE65-0FE2DF7EA8A5}"/>
              </a:ext>
            </a:extLst>
          </p:cNvPr>
          <p:cNvSpPr txBox="1"/>
          <p:nvPr/>
        </p:nvSpPr>
        <p:spPr>
          <a:xfrm flipH="1">
            <a:off x="0" y="1600200"/>
            <a:ext cx="8610599" cy="3139321"/>
          </a:xfrm>
          <a:prstGeom prst="rect">
            <a:avLst/>
          </a:prstGeom>
          <a:noFill/>
        </p:spPr>
        <p:txBody>
          <a:bodyPr wrap="square" rtlCol="0">
            <a:spAutoFit/>
          </a:bodyPr>
          <a:lstStyle/>
          <a:p>
            <a:pPr algn="ctr"/>
            <a:r>
              <a:rPr lang="en-US" sz="6600" b="1" dirty="0" err="1">
                <a:solidFill>
                  <a:srgbClr val="0000FF"/>
                </a:solidFill>
                <a:latin typeface="HP001 4 hàng" panose="020B0603050302020204" pitchFamily="34" charset="0"/>
                <a:cs typeface="Arial" panose="020B0604020202020204" pitchFamily="34" charset="0"/>
              </a:rPr>
              <a:t>Viết</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bài</a:t>
            </a:r>
            <a:r>
              <a:rPr lang="en-US" sz="6600" b="1" dirty="0">
                <a:solidFill>
                  <a:srgbClr val="0000FF"/>
                </a:solidFill>
                <a:latin typeface="HP001 4 hàng" panose="020B0603050302020204" pitchFamily="34" charset="0"/>
                <a:cs typeface="Arial" panose="020B0604020202020204" pitchFamily="34" charset="0"/>
              </a:rPr>
              <a:t> </a:t>
            </a:r>
          </a:p>
          <a:p>
            <a:pPr algn="ctr"/>
            <a:r>
              <a:rPr lang="en-US" sz="6600" b="1" dirty="0" err="1">
                <a:solidFill>
                  <a:srgbClr val="0000FF"/>
                </a:solidFill>
                <a:latin typeface="HP001 4 hàng" panose="020B0603050302020204" pitchFamily="34" charset="0"/>
                <a:cs typeface="Arial" panose="020B0604020202020204" pitchFamily="34" charset="0"/>
              </a:rPr>
              <a:t>báo</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cáo</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hoạt</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động</a:t>
            </a:r>
            <a:r>
              <a:rPr lang="en-US" sz="6600" b="1" dirty="0">
                <a:solidFill>
                  <a:srgbClr val="0000FF"/>
                </a:solidFill>
                <a:latin typeface="HP001 4 hàng" panose="020B0603050302020204" pitchFamily="34" charset="0"/>
                <a:cs typeface="Arial" panose="020B0604020202020204" pitchFamily="34" charset="0"/>
              </a:rPr>
              <a:t> </a:t>
            </a:r>
          </a:p>
          <a:p>
            <a:pPr algn="ctr"/>
            <a:r>
              <a:rPr lang="en-US" sz="6600" b="1" dirty="0" err="1">
                <a:solidFill>
                  <a:srgbClr val="0000FF"/>
                </a:solidFill>
                <a:latin typeface="HP001 4 hàng" panose="020B0603050302020204" pitchFamily="34" charset="0"/>
                <a:cs typeface="Arial" panose="020B0604020202020204" pitchFamily="34" charset="0"/>
              </a:rPr>
              <a:t>vào</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phiếu</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bài</a:t>
            </a:r>
            <a:r>
              <a:rPr lang="en-US" sz="6600" b="1" dirty="0">
                <a:solidFill>
                  <a:srgbClr val="0000FF"/>
                </a:solidFill>
                <a:latin typeface="HP001 4 hàng" panose="020B0603050302020204" pitchFamily="34" charset="0"/>
                <a:cs typeface="Arial" panose="020B0604020202020204" pitchFamily="34" charset="0"/>
              </a:rPr>
              <a:t> </a:t>
            </a:r>
            <a:r>
              <a:rPr lang="en-US" sz="6600" b="1" dirty="0" err="1">
                <a:solidFill>
                  <a:srgbClr val="0000FF"/>
                </a:solidFill>
                <a:latin typeface="HP001 4 hàng" panose="020B0603050302020204" pitchFamily="34" charset="0"/>
                <a:cs typeface="Arial" panose="020B0604020202020204" pitchFamily="34" charset="0"/>
              </a:rPr>
              <a:t>tập</a:t>
            </a:r>
            <a:endParaRPr lang="en-US" sz="6600" b="1" dirty="0">
              <a:solidFill>
                <a:srgbClr val="0000FF"/>
              </a:solidFill>
              <a:latin typeface="HP001 4 hàng" panose="020B06030503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8583906-3DD7-4429-9E0F-A5AF8F0D97DD}"/>
              </a:ext>
            </a:extLst>
          </p:cNvPr>
          <p:cNvSpPr txBox="1"/>
          <p:nvPr/>
        </p:nvSpPr>
        <p:spPr>
          <a:xfrm flipH="1">
            <a:off x="3505200" y="6019800"/>
            <a:ext cx="3581400" cy="707886"/>
          </a:xfrm>
          <a:prstGeom prst="rect">
            <a:avLst/>
          </a:prstGeom>
          <a:noFill/>
        </p:spPr>
        <p:txBody>
          <a:bodyPr wrap="square" rtlCol="0">
            <a:spAutoFit/>
          </a:bodyPr>
          <a:lstStyle/>
          <a:p>
            <a:r>
              <a:rPr lang="en-US" sz="4000" i="1">
                <a:solidFill>
                  <a:srgbClr val="7030A0"/>
                </a:solidFill>
                <a:latin typeface="Times New Roman" panose="02020603050405020304" pitchFamily="18" charset="0"/>
                <a:cs typeface="Times New Roman" panose="02020603050405020304" pitchFamily="18" charset="0"/>
              </a:rPr>
              <a:t>(5 </a:t>
            </a:r>
            <a:r>
              <a:rPr lang="en-US" sz="4000" i="1" dirty="0" err="1">
                <a:solidFill>
                  <a:srgbClr val="7030A0"/>
                </a:solidFill>
                <a:latin typeface="Times New Roman" panose="02020603050405020304" pitchFamily="18" charset="0"/>
                <a:cs typeface="Times New Roman" panose="02020603050405020304" pitchFamily="18" charset="0"/>
              </a:rPr>
              <a:t>phút</a:t>
            </a:r>
            <a:r>
              <a:rPr lang="en-US" sz="4000" i="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2873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p:cTn id="1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p:cTn id="17"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E5BAFA-F879-4752-8999-0784A436E493}"/>
              </a:ext>
            </a:extLst>
          </p:cNvPr>
          <p:cNvPicPr>
            <a:picLocks noChangeAspect="1"/>
          </p:cNvPicPr>
          <p:nvPr/>
        </p:nvPicPr>
        <p:blipFill>
          <a:blip r:embed="rId2"/>
          <a:stretch>
            <a:fillRect/>
          </a:stretch>
        </p:blipFill>
        <p:spPr>
          <a:xfrm>
            <a:off x="0" y="2150677"/>
            <a:ext cx="9144000" cy="4707323"/>
          </a:xfrm>
          <a:prstGeom prst="rect">
            <a:avLst/>
          </a:prstGeom>
        </p:spPr>
      </p:pic>
      <p:sp>
        <p:nvSpPr>
          <p:cNvPr id="2" name="Title 1">
            <a:extLst>
              <a:ext uri="{FF2B5EF4-FFF2-40B4-BE49-F238E27FC236}">
                <a16:creationId xmlns:a16="http://schemas.microsoft.com/office/drawing/2014/main" id="{F7586644-2CE1-4D57-9BF6-863C31525D12}"/>
              </a:ext>
            </a:extLst>
          </p:cNvPr>
          <p:cNvSpPr>
            <a:spLocks noGrp="1"/>
          </p:cNvSpPr>
          <p:nvPr>
            <p:ph type="title"/>
          </p:nvPr>
        </p:nvSpPr>
        <p:spPr>
          <a:xfrm>
            <a:off x="-609600" y="1905000"/>
            <a:ext cx="10591800" cy="1143000"/>
          </a:xfrm>
        </p:spPr>
        <p:txBody>
          <a:bodyPr>
            <a:prstTxWarp prst="textArchUp">
              <a:avLst/>
            </a:prstTxWarp>
            <a:noAutofit/>
          </a:bodyPr>
          <a:lstStyle/>
          <a:p>
            <a:pPr algn="ctr"/>
            <a:r>
              <a:rPr lang="en-US" sz="7200" b="1" dirty="0" err="1">
                <a:ln w="0"/>
                <a:solidFill>
                  <a:schemeClr val="accent1"/>
                </a:solidFill>
                <a:effectLst>
                  <a:outerShdw blurRad="38100" dist="25400" dir="5400000" algn="ctr" rotWithShape="0">
                    <a:srgbClr val="6E747A">
                      <a:alpha val="43000"/>
                    </a:srgbClr>
                  </a:outerShdw>
                </a:effectLst>
              </a:rPr>
              <a:t>Khởi</a:t>
            </a:r>
            <a:r>
              <a:rPr lang="en-US" sz="7200" b="1" dirty="0">
                <a:ln w="0"/>
                <a:solidFill>
                  <a:schemeClr val="accent1"/>
                </a:solidFill>
                <a:effectLst>
                  <a:outerShdw blurRad="38100" dist="25400" dir="5400000" algn="ctr" rotWithShape="0">
                    <a:srgbClr val="6E747A">
                      <a:alpha val="43000"/>
                    </a:srgbClr>
                  </a:outerShdw>
                </a:effectLst>
              </a:rPr>
              <a:t> </a:t>
            </a:r>
            <a:r>
              <a:rPr lang="en-US" sz="7200" b="1" dirty="0" err="1">
                <a:ln w="0"/>
                <a:solidFill>
                  <a:schemeClr val="accent1"/>
                </a:solidFill>
                <a:effectLst>
                  <a:outerShdw blurRad="38100" dist="25400" dir="5400000" algn="ctr" rotWithShape="0">
                    <a:srgbClr val="6E747A">
                      <a:alpha val="43000"/>
                    </a:srgbClr>
                  </a:outerShdw>
                </a:effectLst>
              </a:rPr>
              <a:t>động</a:t>
            </a:r>
            <a:r>
              <a:rPr lang="en-US" sz="7200" b="1" dirty="0">
                <a:ln w="0"/>
                <a:solidFill>
                  <a:schemeClr val="accent1"/>
                </a:solidFill>
                <a:effectLst>
                  <a:outerShdw blurRad="38100" dist="25400" dir="5400000" algn="ctr" rotWithShape="0">
                    <a:srgbClr val="6E747A">
                      <a:alpha val="43000"/>
                    </a:srgbClr>
                  </a:outerShdw>
                </a:effectLst>
              </a:rPr>
              <a:t>: </a:t>
            </a:r>
            <a:br>
              <a:rPr lang="en-US" sz="7200" b="1" dirty="0">
                <a:ln w="0"/>
                <a:solidFill>
                  <a:schemeClr val="accent1"/>
                </a:solidFill>
                <a:effectLst>
                  <a:outerShdw blurRad="38100" dist="25400" dir="5400000" algn="ctr" rotWithShape="0">
                    <a:srgbClr val="6E747A">
                      <a:alpha val="43000"/>
                    </a:srgbClr>
                  </a:outerShdw>
                </a:effectLst>
              </a:rPr>
            </a:br>
            <a:r>
              <a:rPr lang="en-US" sz="6600" b="1" dirty="0" err="1">
                <a:ln w="0"/>
                <a:solidFill>
                  <a:srgbClr val="FF3300"/>
                </a:solidFill>
                <a:effectLst>
                  <a:outerShdw blurRad="38100" dist="25400" dir="5400000" algn="ctr" rotWithShape="0">
                    <a:srgbClr val="6E747A">
                      <a:alpha val="43000"/>
                    </a:srgbClr>
                  </a:outerShdw>
                </a:effectLst>
              </a:rPr>
              <a:t>Múa</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hát</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Chú</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bộ</a:t>
            </a:r>
            <a:r>
              <a:rPr lang="en-US" sz="6600" b="1" dirty="0">
                <a:ln w="0"/>
                <a:solidFill>
                  <a:srgbClr val="FF3300"/>
                </a:solidFill>
                <a:effectLst>
                  <a:outerShdw blurRad="38100" dist="25400" dir="5400000" algn="ctr" rotWithShape="0">
                    <a:srgbClr val="6E747A">
                      <a:alpha val="43000"/>
                    </a:srgbClr>
                  </a:outerShdw>
                </a:effectLst>
              </a:rPr>
              <a:t> </a:t>
            </a:r>
            <a:r>
              <a:rPr lang="en-US" sz="6600" b="1" dirty="0" err="1">
                <a:ln w="0"/>
                <a:solidFill>
                  <a:srgbClr val="FF3300"/>
                </a:solidFill>
                <a:effectLst>
                  <a:outerShdw blurRad="38100" dist="25400" dir="5400000" algn="ctr" rotWithShape="0">
                    <a:srgbClr val="6E747A">
                      <a:alpha val="43000"/>
                    </a:srgbClr>
                  </a:outerShdw>
                </a:effectLst>
              </a:rPr>
              <a:t>đội</a:t>
            </a:r>
            <a:r>
              <a:rPr lang="en-US" sz="6600" b="1" dirty="0">
                <a:ln w="0"/>
                <a:solidFill>
                  <a:srgbClr val="FF3300"/>
                </a:solidFill>
                <a:effectLst>
                  <a:outerShdw blurRad="38100" dist="25400" dir="5400000" algn="ctr" rotWithShape="0">
                    <a:srgbClr val="6E747A">
                      <a:alpha val="43000"/>
                    </a:srgbClr>
                  </a:outerShdw>
                </a:effectLst>
              </a:rPr>
              <a:t> </a:t>
            </a:r>
            <a:endParaRPr lang="en-US" sz="7200" b="1" dirty="0">
              <a:ln w="0"/>
              <a:solidFill>
                <a:srgbClr val="FF3300"/>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3551755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457200" y="914400"/>
            <a:ext cx="8534400" cy="3844925"/>
          </a:xfrm>
        </p:spPr>
        <p:txBody>
          <a:bodyPr>
            <a:normAutofit/>
          </a:bodyPr>
          <a:lstStyle/>
          <a:p>
            <a:pPr eaLnBrk="1" hangingPunct="1">
              <a:buFont typeface="Wingdings" pitchFamily="2" charset="2"/>
              <a:buNone/>
              <a:defRPr/>
            </a:pPr>
            <a:r>
              <a:rPr lang="en-US" sz="3600" b="1" dirty="0">
                <a:solidFill>
                  <a:srgbClr val="000066"/>
                </a:solidFill>
                <a:effectLst>
                  <a:outerShdw blurRad="38100" dist="38100" dir="2700000" algn="tl">
                    <a:srgbClr val="000000"/>
                  </a:outerShdw>
                </a:effectLst>
                <a:latin typeface="Arial"/>
              </a:rPr>
              <a:t>                 </a:t>
            </a:r>
            <a:r>
              <a:rPr lang="en-US" sz="6000" b="1" dirty="0" err="1">
                <a:solidFill>
                  <a:srgbClr val="0000FF"/>
                </a:solidFill>
                <a:effectLst>
                  <a:outerShdw blurRad="38100" dist="38100" dir="2700000" algn="tl">
                    <a:srgbClr val="000000"/>
                  </a:outerShdw>
                </a:effectLst>
                <a:latin typeface="Arial"/>
              </a:rPr>
              <a:t>Củng</a:t>
            </a:r>
            <a:r>
              <a:rPr lang="en-US" sz="6000" b="1" dirty="0">
                <a:solidFill>
                  <a:srgbClr val="0000FF"/>
                </a:solidFill>
                <a:effectLst>
                  <a:outerShdw blurRad="38100" dist="38100" dir="2700000" algn="tl">
                    <a:srgbClr val="000000"/>
                  </a:outerShdw>
                </a:effectLst>
                <a:latin typeface="Arial"/>
              </a:rPr>
              <a:t> </a:t>
            </a:r>
            <a:r>
              <a:rPr lang="en-US" sz="6000" b="1" dirty="0" err="1">
                <a:solidFill>
                  <a:srgbClr val="0000FF"/>
                </a:solidFill>
                <a:effectLst>
                  <a:outerShdw blurRad="38100" dist="38100" dir="2700000" algn="tl">
                    <a:srgbClr val="000000"/>
                  </a:outerShdw>
                </a:effectLst>
                <a:latin typeface="Arial"/>
              </a:rPr>
              <a:t>cố</a:t>
            </a:r>
            <a:r>
              <a:rPr lang="en-US" sz="6000" b="1" dirty="0">
                <a:solidFill>
                  <a:srgbClr val="0000FF"/>
                </a:solidFill>
                <a:effectLst>
                  <a:outerShdw blurRad="38100" dist="38100" dir="2700000" algn="tl">
                    <a:srgbClr val="000000"/>
                  </a:outerShdw>
                </a:effectLst>
                <a:latin typeface="Arial"/>
              </a:rPr>
              <a:t>:</a:t>
            </a:r>
          </a:p>
          <a:p>
            <a:pPr eaLnBrk="1" hangingPunct="1">
              <a:buFont typeface="Wingdings" pitchFamily="2" charset="2"/>
              <a:buNone/>
              <a:defRPr/>
            </a:pPr>
            <a:endParaRPr lang="en-US" sz="3600" b="1" dirty="0">
              <a:solidFill>
                <a:srgbClr val="000066"/>
              </a:solidFill>
              <a:effectLst>
                <a:outerShdw blurRad="38100" dist="38100" dir="2700000" algn="tl">
                  <a:srgbClr val="000000"/>
                </a:outerShdw>
              </a:effectLst>
              <a:latin typeface="Arial"/>
            </a:endParaRPr>
          </a:p>
          <a:p>
            <a:pPr>
              <a:buNone/>
              <a:defRPr/>
            </a:pPr>
            <a:r>
              <a:rPr lang="nl-NL" sz="3600" b="1" dirty="0">
                <a:latin typeface="HP001 4 hàng" panose="020B0603050302020204" pitchFamily="34" charset="0"/>
              </a:rPr>
              <a:t>    Lớp chúng ta thường báo cáo vào những thời gian nào?</a:t>
            </a:r>
            <a:endParaRPr lang="en-US" sz="3600" b="1" dirty="0">
              <a:latin typeface="HP001 4 hàng" panose="020B06030503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randombar(horizontal)">
                                      <p:cBhvr>
                                        <p:cTn id="7" dur="500"/>
                                        <p:tgtEl>
                                          <p:spTgt spid="83971">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3971">
                                            <p:txEl>
                                              <p:pRg st="2" end="2"/>
                                            </p:txEl>
                                          </p:spTgt>
                                        </p:tgtEl>
                                        <p:attrNameLst>
                                          <p:attrName>style.visibility</p:attrName>
                                        </p:attrNameLst>
                                      </p:cBhvr>
                                      <p:to>
                                        <p:strVal val="visible"/>
                                      </p:to>
                                    </p:set>
                                    <p:animEffect transition="in" filter="randombar(horizontal)">
                                      <p:cBhvr>
                                        <p:cTn id="10" dur="500"/>
                                        <p:tgtEl>
                                          <p:spTgt spid="83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83971" name="Rectangle 3"/>
          <p:cNvSpPr>
            <a:spLocks noGrp="1" noChangeArrowheads="1"/>
          </p:cNvSpPr>
          <p:nvPr>
            <p:ph idx="1"/>
          </p:nvPr>
        </p:nvSpPr>
        <p:spPr>
          <a:xfrm>
            <a:off x="457200" y="914401"/>
            <a:ext cx="8534400" cy="1143000"/>
          </a:xfrm>
        </p:spPr>
        <p:txBody>
          <a:bodyPr>
            <a:noAutofit/>
          </a:bodyPr>
          <a:lstStyle/>
          <a:p>
            <a:pPr eaLnBrk="1" hangingPunct="1">
              <a:buFont typeface="Wingdings" pitchFamily="2" charset="2"/>
              <a:buNone/>
              <a:defRPr/>
            </a:pPr>
            <a:r>
              <a:rPr lang="en-US" sz="4800" b="1" dirty="0">
                <a:solidFill>
                  <a:srgbClr val="000066"/>
                </a:solidFill>
                <a:effectLst>
                  <a:outerShdw blurRad="38100" dist="38100" dir="2700000" algn="tl">
                    <a:srgbClr val="000000"/>
                  </a:outerShdw>
                </a:effectLst>
                <a:latin typeface="Arial"/>
              </a:rPr>
              <a:t>              </a:t>
            </a:r>
            <a:r>
              <a:rPr lang="en-US" sz="6600" b="1" dirty="0" err="1">
                <a:solidFill>
                  <a:srgbClr val="0000FF"/>
                </a:solidFill>
                <a:effectLst>
                  <a:outerShdw blurRad="38100" dist="38100" dir="2700000" algn="tl">
                    <a:srgbClr val="000000"/>
                  </a:outerShdw>
                </a:effectLst>
                <a:latin typeface="Arial"/>
              </a:rPr>
              <a:t>Củng</a:t>
            </a:r>
            <a:r>
              <a:rPr lang="en-US" sz="6600" b="1" dirty="0">
                <a:solidFill>
                  <a:srgbClr val="0000FF"/>
                </a:solidFill>
                <a:effectLst>
                  <a:outerShdw blurRad="38100" dist="38100" dir="2700000" algn="tl">
                    <a:srgbClr val="000000"/>
                  </a:outerShdw>
                </a:effectLst>
                <a:latin typeface="Arial"/>
              </a:rPr>
              <a:t> </a:t>
            </a:r>
            <a:r>
              <a:rPr lang="en-US" sz="6600" b="1" dirty="0" err="1">
                <a:solidFill>
                  <a:srgbClr val="0000FF"/>
                </a:solidFill>
                <a:effectLst>
                  <a:outerShdw blurRad="38100" dist="38100" dir="2700000" algn="tl">
                    <a:srgbClr val="000000"/>
                  </a:outerShdw>
                </a:effectLst>
                <a:latin typeface="Arial"/>
              </a:rPr>
              <a:t>cố</a:t>
            </a:r>
            <a:r>
              <a:rPr lang="en-US" sz="6600" b="1" dirty="0">
                <a:solidFill>
                  <a:srgbClr val="0000FF"/>
                </a:solidFill>
                <a:effectLst>
                  <a:outerShdw blurRad="38100" dist="38100" dir="2700000" algn="tl">
                    <a:srgbClr val="000000"/>
                  </a:outerShdw>
                </a:effectLst>
                <a:latin typeface="Arial"/>
              </a:rPr>
              <a:t>:</a:t>
            </a:r>
          </a:p>
          <a:p>
            <a:pPr eaLnBrk="1" hangingPunct="1">
              <a:buFont typeface="Wingdings" pitchFamily="2" charset="2"/>
              <a:buNone/>
              <a:defRPr/>
            </a:pPr>
            <a:endParaRPr lang="en-US" sz="4800" b="1" dirty="0">
              <a:solidFill>
                <a:srgbClr val="000066"/>
              </a:solidFill>
              <a:effectLst>
                <a:outerShdw blurRad="38100" dist="38100" dir="2700000" algn="tl">
                  <a:srgbClr val="000000"/>
                </a:outerShdw>
              </a:effectLst>
              <a:latin typeface="Arial"/>
            </a:endParaRPr>
          </a:p>
          <a:p>
            <a:pPr>
              <a:buNone/>
              <a:defRPr/>
            </a:pPr>
            <a:r>
              <a:rPr lang="nl-NL" sz="4800" b="1" dirty="0">
                <a:latin typeface="HP001 4 hàng" panose="020B0603050302020204" pitchFamily="34" charset="0"/>
              </a:rPr>
              <a:t>    </a:t>
            </a:r>
            <a:endParaRPr lang="en-US" sz="4800" b="1" dirty="0">
              <a:latin typeface="HP001 4 hàng" panose="020B0603050302020204" pitchFamily="34" charset="0"/>
            </a:endParaRPr>
          </a:p>
        </p:txBody>
      </p:sp>
      <p:sp>
        <p:nvSpPr>
          <p:cNvPr id="2" name="TextBox 1">
            <a:extLst>
              <a:ext uri="{FF2B5EF4-FFF2-40B4-BE49-F238E27FC236}">
                <a16:creationId xmlns:a16="http://schemas.microsoft.com/office/drawing/2014/main" id="{D0DA9743-795A-4CBE-B9B5-F7B903286271}"/>
              </a:ext>
            </a:extLst>
          </p:cNvPr>
          <p:cNvSpPr txBox="1"/>
          <p:nvPr/>
        </p:nvSpPr>
        <p:spPr>
          <a:xfrm flipH="1">
            <a:off x="838200" y="2590800"/>
            <a:ext cx="7467600" cy="1938992"/>
          </a:xfrm>
          <a:prstGeom prst="rect">
            <a:avLst/>
          </a:prstGeom>
          <a:noFill/>
        </p:spPr>
        <p:txBody>
          <a:bodyPr wrap="square" rtlCol="0">
            <a:spAutoFit/>
          </a:bodyPr>
          <a:lstStyle/>
          <a:p>
            <a:pPr algn="ctr"/>
            <a:r>
              <a:rPr lang="en-US" sz="6000" b="1" u="sng" dirty="0" err="1">
                <a:solidFill>
                  <a:srgbClr val="FF3300"/>
                </a:solidFill>
              </a:rPr>
              <a:t>Trò</a:t>
            </a:r>
            <a:r>
              <a:rPr lang="en-US" sz="6000" b="1" u="sng" dirty="0">
                <a:solidFill>
                  <a:srgbClr val="FF3300"/>
                </a:solidFill>
              </a:rPr>
              <a:t> </a:t>
            </a:r>
            <a:r>
              <a:rPr lang="en-US" sz="6000" b="1" u="sng" dirty="0" err="1">
                <a:solidFill>
                  <a:srgbClr val="FF3300"/>
                </a:solidFill>
              </a:rPr>
              <a:t>chơi</a:t>
            </a:r>
            <a:r>
              <a:rPr lang="en-US" sz="6000" b="1" u="sng" dirty="0">
                <a:solidFill>
                  <a:srgbClr val="FF3300"/>
                </a:solidFill>
              </a:rPr>
              <a:t>: </a:t>
            </a:r>
          </a:p>
          <a:p>
            <a:pPr algn="ctr"/>
            <a:r>
              <a:rPr lang="en-US" sz="6000" b="1" dirty="0" err="1">
                <a:solidFill>
                  <a:srgbClr val="C00000"/>
                </a:solidFill>
              </a:rPr>
              <a:t>Nhanh</a:t>
            </a:r>
            <a:r>
              <a:rPr lang="en-US" sz="6000" b="1" dirty="0">
                <a:solidFill>
                  <a:srgbClr val="C00000"/>
                </a:solidFill>
              </a:rPr>
              <a:t> </a:t>
            </a:r>
            <a:r>
              <a:rPr lang="en-US" sz="6000" b="1" dirty="0" err="1">
                <a:solidFill>
                  <a:srgbClr val="C00000"/>
                </a:solidFill>
              </a:rPr>
              <a:t>tay</a:t>
            </a:r>
            <a:r>
              <a:rPr lang="en-US" sz="6000" b="1" dirty="0">
                <a:solidFill>
                  <a:srgbClr val="C00000"/>
                </a:solidFill>
              </a:rPr>
              <a:t> </a:t>
            </a:r>
            <a:r>
              <a:rPr lang="en-US" sz="6000" b="1" dirty="0" err="1">
                <a:solidFill>
                  <a:srgbClr val="C00000"/>
                </a:solidFill>
              </a:rPr>
              <a:t>xếp</a:t>
            </a:r>
            <a:r>
              <a:rPr lang="en-US" sz="6000" b="1" dirty="0">
                <a:solidFill>
                  <a:srgbClr val="C00000"/>
                </a:solidFill>
              </a:rPr>
              <a:t> </a:t>
            </a:r>
            <a:r>
              <a:rPr lang="en-US" sz="6000" b="1" dirty="0" err="1">
                <a:solidFill>
                  <a:srgbClr val="C00000"/>
                </a:solidFill>
              </a:rPr>
              <a:t>đúng</a:t>
            </a:r>
            <a:endParaRPr lang="en-US" sz="6000" b="1" dirty="0">
              <a:solidFill>
                <a:srgbClr val="C00000"/>
              </a:solidFill>
            </a:endParaRPr>
          </a:p>
        </p:txBody>
      </p:sp>
    </p:spTree>
    <p:extLst>
      <p:ext uri="{BB962C8B-B14F-4D97-AF65-F5344CB8AC3E}">
        <p14:creationId xmlns:p14="http://schemas.microsoft.com/office/powerpoint/2010/main" val="3059957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randombar(horizontal)">
                                      <p:cBhvr>
                                        <p:cTn id="7" dur="500"/>
                                        <p:tgtEl>
                                          <p:spTgt spid="83971">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83971">
                                            <p:txEl>
                                              <p:pRg st="2" end="2"/>
                                            </p:txEl>
                                          </p:spTgt>
                                        </p:tgtEl>
                                        <p:attrNameLst>
                                          <p:attrName>style.visibility</p:attrName>
                                        </p:attrNameLst>
                                      </p:cBhvr>
                                      <p:to>
                                        <p:strVal val="visible"/>
                                      </p:to>
                                    </p:set>
                                    <p:animEffect transition="in" filter="randombar(horizontal)">
                                      <p:cBhvr>
                                        <p:cTn id="10" dur="500"/>
                                        <p:tgtEl>
                                          <p:spTgt spid="839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77C8DE03-BFF1-490C-AD12-90B00944FDD6}"/>
              </a:ext>
            </a:extLst>
          </p:cNvPr>
          <p:cNvSpPr>
            <a:spLocks noGrp="1"/>
          </p:cNvSpPr>
          <p:nvPr>
            <p:ph type="title"/>
          </p:nvPr>
        </p:nvSpPr>
        <p:spPr>
          <a:xfrm>
            <a:off x="114300" y="381000"/>
            <a:ext cx="8915400" cy="5715000"/>
          </a:xfrm>
        </p:spPr>
        <p:style>
          <a:lnRef idx="2">
            <a:schemeClr val="accent2"/>
          </a:lnRef>
          <a:fillRef idx="1">
            <a:schemeClr val="lt1"/>
          </a:fillRef>
          <a:effectRef idx="0">
            <a:schemeClr val="accent2"/>
          </a:effectRef>
          <a:fontRef idx="minor">
            <a:schemeClr val="dk1"/>
          </a:fontRef>
        </p:style>
        <p:txBody>
          <a:bodyPr>
            <a:noAutofit/>
          </a:bodyPr>
          <a:lstStyle/>
          <a:p>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Luật</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chơi</a:t>
            </a:r>
            <a:r>
              <a:rPr lang="en-US" sz="4400" b="1" dirty="0">
                <a:latin typeface="Arial" panose="020B0604020202020204" pitchFamily="34" charset="0"/>
                <a:cs typeface="Arial" panose="020B0604020202020204" pitchFamily="34" charset="0"/>
              </a:rPr>
              <a:t>: </a:t>
            </a:r>
            <a:br>
              <a:rPr lang="en-US" sz="4400" b="1" dirty="0">
                <a:latin typeface="Arial" panose="020B0604020202020204" pitchFamily="34" charset="0"/>
                <a:cs typeface="Arial" panose="020B0604020202020204" pitchFamily="34" charset="0"/>
              </a:rPr>
            </a:br>
            <a:r>
              <a:rPr lang="en-US" sz="4400" b="1" dirty="0">
                <a:latin typeface="Arial" panose="020B0604020202020204" pitchFamily="34" charset="0"/>
                <a:cs typeface="Arial" panose="020B0604020202020204" pitchFamily="34" charset="0"/>
              </a:rPr>
              <a:t>- </a:t>
            </a:r>
            <a:r>
              <a:rPr lang="en-US" sz="4400" dirty="0">
                <a:latin typeface="Arial" panose="020B0604020202020204" pitchFamily="34" charset="0"/>
                <a:cs typeface="Arial" panose="020B0604020202020204" pitchFamily="34" charset="0"/>
              </a:rPr>
              <a:t>2 </a:t>
            </a:r>
            <a:r>
              <a:rPr lang="en-US" sz="4400" dirty="0" err="1">
                <a:latin typeface="Arial" panose="020B0604020202020204" pitchFamily="34" charset="0"/>
                <a:cs typeface="Arial" panose="020B0604020202020204" pitchFamily="34" charset="0"/>
              </a:rPr>
              <a:t>đội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nam</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nữ</a:t>
            </a:r>
            <a:r>
              <a:rPr lang="en-US" sz="4400" dirty="0">
                <a:latin typeface="Arial" panose="020B0604020202020204" pitchFamily="34" charset="0"/>
                <a:cs typeface="Arial" panose="020B0604020202020204" pitchFamily="34" charset="0"/>
              </a:rPr>
              <a:t>.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Thảo</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luận</a:t>
            </a:r>
            <a:r>
              <a:rPr lang="en-US" sz="4400" dirty="0">
                <a:solidFill>
                  <a:srgbClr val="FF0000"/>
                </a:solidFill>
                <a:latin typeface="Arial" panose="020B0604020202020204" pitchFamily="34" charset="0"/>
                <a:cs typeface="Arial" panose="020B0604020202020204" pitchFamily="34" charset="0"/>
              </a:rPr>
              <a:t> </a:t>
            </a:r>
            <a:r>
              <a:rPr lang="en-US" sz="4400" dirty="0">
                <a:solidFill>
                  <a:schemeClr val="tx1"/>
                </a:solidFill>
                <a:latin typeface="Arial" panose="020B0604020202020204" pitchFamily="34" charset="0"/>
                <a:cs typeface="Arial" panose="020B0604020202020204" pitchFamily="34" charset="0"/>
              </a:rPr>
              <a:t>2 </a:t>
            </a:r>
            <a:r>
              <a:rPr lang="en-US" sz="4400" dirty="0" err="1">
                <a:solidFill>
                  <a:schemeClr val="tx1"/>
                </a:solidFill>
                <a:latin typeface="Arial" panose="020B0604020202020204" pitchFamily="34" charset="0"/>
                <a:cs typeface="Arial" panose="020B0604020202020204" pitchFamily="34" charset="0"/>
              </a:rPr>
              <a:t>phút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đó</a:t>
            </a:r>
            <a:r>
              <a:rPr lang="en-US" sz="4400" dirty="0">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sắp</a:t>
            </a:r>
            <a:r>
              <a:rPr lang="en-US" sz="4400" dirty="0">
                <a:solidFill>
                  <a:srgbClr val="FF0000"/>
                </a:solidFill>
                <a:latin typeface="Arial" panose="020B0604020202020204" pitchFamily="34" charset="0"/>
                <a:cs typeface="Arial" panose="020B0604020202020204" pitchFamily="34" charset="0"/>
              </a:rPr>
              <a:t> </a:t>
            </a:r>
            <a:r>
              <a:rPr lang="en-US" sz="4400" dirty="0" err="1">
                <a:solidFill>
                  <a:srgbClr val="FF0000"/>
                </a:solidFill>
                <a:latin typeface="Arial" panose="020B0604020202020204" pitchFamily="34" charset="0"/>
                <a:cs typeface="Arial" panose="020B0604020202020204" pitchFamily="34" charset="0"/>
              </a:rPr>
              <a:t>xếp</a:t>
            </a:r>
            <a:r>
              <a:rPr lang="en-US" sz="4400" dirty="0">
                <a:solidFill>
                  <a:srgbClr val="FF0000"/>
                </a:solidFill>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bản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báo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cáo</a:t>
            </a:r>
            <a:r>
              <a:rPr lang="en-US" sz="4400"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tương</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ứng</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với</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các</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màu</a:t>
            </a:r>
            <a:r>
              <a:rPr lang="en-US" sz="4400" u="sng"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theo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thứ</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tự</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đúng</a:t>
            </a:r>
            <a:r>
              <a:rPr lang="en-US" sz="4400" dirty="0">
                <a:latin typeface="Arial" panose="020B0604020202020204" pitchFamily="34" charset="0"/>
                <a:cs typeface="Arial" panose="020B0604020202020204" pitchFamily="34" charset="0"/>
              </a:rPr>
              <a:t>. </a:t>
            </a:r>
            <a:br>
              <a:rPr lang="en-US" sz="44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Đội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hoàn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tất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thành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viên</a:t>
            </a:r>
            <a:r>
              <a:rPr lang="en-US" sz="4400"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giơ</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tay</a:t>
            </a:r>
            <a:r>
              <a:rPr lang="en-US" sz="4400" u="sng"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lên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để</a:t>
            </a:r>
            <a:r>
              <a:rPr lang="en-US" sz="4400"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báo</a:t>
            </a:r>
            <a:r>
              <a:rPr lang="en-US" sz="4400" u="sng" dirty="0">
                <a:latin typeface="Arial" panose="020B0604020202020204" pitchFamily="34" charset="0"/>
                <a:cs typeface="Arial" panose="020B0604020202020204" pitchFamily="34" charset="0"/>
              </a:rPr>
              <a:t> </a:t>
            </a:r>
            <a:r>
              <a:rPr lang="en-US" sz="4400" u="sng" dirty="0" err="1">
                <a:latin typeface="Arial" panose="020B0604020202020204" pitchFamily="34" charset="0"/>
                <a:cs typeface="Arial" panose="020B0604020202020204" pitchFamily="34" charset="0"/>
              </a:rPr>
              <a:t>hiệu</a:t>
            </a:r>
            <a:r>
              <a:rPr lang="en-US" sz="4400" u="sng"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xong</a:t>
            </a:r>
            <a:r>
              <a:rPr lang="en-US" sz="4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545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sp>
        <p:nvSpPr>
          <p:cNvPr id="4" name="Rectangle: Top Corners One Rounded and One Snipped 3">
            <a:extLst>
              <a:ext uri="{FF2B5EF4-FFF2-40B4-BE49-F238E27FC236}">
                <a16:creationId xmlns:a16="http://schemas.microsoft.com/office/drawing/2014/main" id="{E01D7273-E381-444F-A944-E61DF0E78885}"/>
              </a:ext>
            </a:extLst>
          </p:cNvPr>
          <p:cNvSpPr/>
          <p:nvPr/>
        </p:nvSpPr>
        <p:spPr>
          <a:xfrm>
            <a:off x="151010" y="1822415"/>
            <a:ext cx="3830707"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Rectangle: Top Corners One Rounded and One Snipped 5">
            <a:extLst>
              <a:ext uri="{FF2B5EF4-FFF2-40B4-BE49-F238E27FC236}">
                <a16:creationId xmlns:a16="http://schemas.microsoft.com/office/drawing/2014/main" id="{AD6135B5-4A40-4157-8AB6-4AC041B319A9}"/>
              </a:ext>
            </a:extLst>
          </p:cNvPr>
          <p:cNvSpPr/>
          <p:nvPr/>
        </p:nvSpPr>
        <p:spPr>
          <a:xfrm>
            <a:off x="5176310" y="1515568"/>
            <a:ext cx="3109427"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Rectangle: Top Corners One Rounded and One Snipped 6">
            <a:extLst>
              <a:ext uri="{FF2B5EF4-FFF2-40B4-BE49-F238E27FC236}">
                <a16:creationId xmlns:a16="http://schemas.microsoft.com/office/drawing/2014/main" id="{00A05C80-2240-451B-9532-4B0AE1E41F7D}"/>
              </a:ext>
            </a:extLst>
          </p:cNvPr>
          <p:cNvSpPr/>
          <p:nvPr/>
        </p:nvSpPr>
        <p:spPr>
          <a:xfrm>
            <a:off x="1313380" y="3212701"/>
            <a:ext cx="2552700"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Top Corners One Rounded and One Snipped 7">
            <a:extLst>
              <a:ext uri="{FF2B5EF4-FFF2-40B4-BE49-F238E27FC236}">
                <a16:creationId xmlns:a16="http://schemas.microsoft.com/office/drawing/2014/main" id="{BDD53D5B-675F-4809-82FB-EE62805CD3FF}"/>
              </a:ext>
            </a:extLst>
          </p:cNvPr>
          <p:cNvSpPr/>
          <p:nvPr/>
        </p:nvSpPr>
        <p:spPr>
          <a:xfrm>
            <a:off x="779980" y="4489304"/>
            <a:ext cx="2552700"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Rectangle: Top Corners One Rounded and One Snipped 8">
            <a:extLst>
              <a:ext uri="{FF2B5EF4-FFF2-40B4-BE49-F238E27FC236}">
                <a16:creationId xmlns:a16="http://schemas.microsoft.com/office/drawing/2014/main" id="{176A5F7E-A5ED-455E-A0FB-5072B1FF8D92}"/>
              </a:ext>
            </a:extLst>
          </p:cNvPr>
          <p:cNvSpPr/>
          <p:nvPr/>
        </p:nvSpPr>
        <p:spPr>
          <a:xfrm>
            <a:off x="5321752" y="4034587"/>
            <a:ext cx="2889464"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0" name="Rectangle: Top Corners One Rounded and One Snipped 9">
            <a:extLst>
              <a:ext uri="{FF2B5EF4-FFF2-40B4-BE49-F238E27FC236}">
                <a16:creationId xmlns:a16="http://schemas.microsoft.com/office/drawing/2014/main" id="{1840A782-7459-4851-948F-4F2B6E998118}"/>
              </a:ext>
            </a:extLst>
          </p:cNvPr>
          <p:cNvSpPr/>
          <p:nvPr/>
        </p:nvSpPr>
        <p:spPr>
          <a:xfrm>
            <a:off x="4010006" y="2691705"/>
            <a:ext cx="3675579"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71BFC36A-3437-4C42-975D-2797A4FDF9CA}"/>
              </a:ext>
            </a:extLst>
          </p:cNvPr>
          <p:cNvSpPr txBox="1"/>
          <p:nvPr/>
        </p:nvSpPr>
        <p:spPr>
          <a:xfrm flipH="1">
            <a:off x="5321752" y="3920555"/>
            <a:ext cx="2818544" cy="769441"/>
          </a:xfrm>
          <a:prstGeom prst="rect">
            <a:avLst/>
          </a:prstGeom>
          <a:noFill/>
        </p:spPr>
        <p:txBody>
          <a:bodyPr wrap="square" rtlCol="0">
            <a:spAutoFit/>
          </a:bodyPr>
          <a:lstStyle/>
          <a:p>
            <a:r>
              <a:rPr lang="en-US" sz="4400" b="1" dirty="0" err="1">
                <a:solidFill>
                  <a:srgbClr val="FFC000"/>
                </a:solidFill>
                <a:latin typeface="Arial" panose="020B0604020202020204" pitchFamily="34" charset="0"/>
                <a:cs typeface="Arial" panose="020B0604020202020204" pitchFamily="34" charset="0"/>
              </a:rPr>
              <a:t>Tiêu</a:t>
            </a:r>
            <a:r>
              <a:rPr lang="en-US" sz="4400" b="1" dirty="0">
                <a:solidFill>
                  <a:srgbClr val="FFC000"/>
                </a:solidFill>
                <a:latin typeface="Arial" panose="020B0604020202020204" pitchFamily="34" charset="0"/>
                <a:cs typeface="Arial" panose="020B0604020202020204" pitchFamily="34" charset="0"/>
              </a:rPr>
              <a:t> </a:t>
            </a:r>
            <a:r>
              <a:rPr lang="en-US" sz="4400" b="1" dirty="0" err="1">
                <a:solidFill>
                  <a:srgbClr val="FFC000"/>
                </a:solidFill>
                <a:latin typeface="Arial" panose="020B0604020202020204" pitchFamily="34" charset="0"/>
                <a:cs typeface="Arial" panose="020B0604020202020204" pitchFamily="34" charset="0"/>
              </a:rPr>
              <a:t>ngữ</a:t>
            </a:r>
            <a:endParaRPr lang="en-US" sz="4400" b="1" dirty="0">
              <a:solidFill>
                <a:srgbClr val="FFC00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D6F199B0-6F77-4542-8BD0-78A1BFC7E92D}"/>
              </a:ext>
            </a:extLst>
          </p:cNvPr>
          <p:cNvSpPr txBox="1"/>
          <p:nvPr/>
        </p:nvSpPr>
        <p:spPr>
          <a:xfrm flipH="1">
            <a:off x="151010" y="1922953"/>
            <a:ext cx="3715069" cy="461665"/>
          </a:xfrm>
          <a:prstGeom prst="rect">
            <a:avLst/>
          </a:prstGeom>
          <a:noFill/>
        </p:spPr>
        <p:txBody>
          <a:bodyPr wrap="square" rtlCol="0">
            <a:spAutoFit/>
          </a:bodyPr>
          <a:lstStyle/>
          <a:p>
            <a:r>
              <a:rPr lang="en-US" sz="2400" b="1" dirty="0" err="1">
                <a:solidFill>
                  <a:srgbClr val="0000FF"/>
                </a:solidFill>
                <a:latin typeface="Arial" panose="020B0604020202020204" pitchFamily="34" charset="0"/>
                <a:cs typeface="Arial" panose="020B0604020202020204" pitchFamily="34" charset="0"/>
              </a:rPr>
              <a:t>Địa</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điểm</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thời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gian</a:t>
            </a:r>
            <a:endParaRPr lang="en-US" sz="2400" b="1" dirty="0">
              <a:solidFill>
                <a:srgbClr val="0000F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43B9059A-DF47-4ACC-9D65-5F2F3631A369}"/>
              </a:ext>
            </a:extLst>
          </p:cNvPr>
          <p:cNvSpPr txBox="1"/>
          <p:nvPr/>
        </p:nvSpPr>
        <p:spPr>
          <a:xfrm flipH="1">
            <a:off x="1316805" y="3219274"/>
            <a:ext cx="2818544" cy="707886"/>
          </a:xfrm>
          <a:prstGeom prst="rect">
            <a:avLst/>
          </a:prstGeom>
          <a:noFill/>
        </p:spPr>
        <p:txBody>
          <a:bodyPr wrap="square" rtlCol="0">
            <a:spAutoFit/>
          </a:bodyPr>
          <a:lstStyle/>
          <a:p>
            <a:r>
              <a:rPr lang="en-US" sz="4000" b="1" dirty="0" err="1">
                <a:solidFill>
                  <a:srgbClr val="6724A4"/>
                </a:solidFill>
                <a:latin typeface="Arial" panose="020B0604020202020204" pitchFamily="34" charset="0"/>
                <a:cs typeface="Arial" panose="020B0604020202020204" pitchFamily="34" charset="0"/>
              </a:rPr>
              <a:t>Mở</a:t>
            </a:r>
            <a:r>
              <a:rPr lang="en-US" sz="4000" b="1" dirty="0">
                <a:solidFill>
                  <a:srgbClr val="6724A4"/>
                </a:solidFill>
                <a:latin typeface="Arial" panose="020B0604020202020204" pitchFamily="34" charset="0"/>
                <a:cs typeface="Arial" panose="020B0604020202020204" pitchFamily="34" charset="0"/>
              </a:rPr>
              <a:t> </a:t>
            </a:r>
            <a:r>
              <a:rPr lang="en-US" sz="4000" b="1" dirty="0" err="1">
                <a:solidFill>
                  <a:srgbClr val="6724A4"/>
                </a:solidFill>
                <a:latin typeface="Arial" panose="020B0604020202020204" pitchFamily="34" charset="0"/>
                <a:cs typeface="Arial" panose="020B0604020202020204" pitchFamily="34" charset="0"/>
              </a:rPr>
              <a:t>đầu</a:t>
            </a:r>
            <a:endParaRPr lang="en-US" sz="4000" b="1" dirty="0">
              <a:solidFill>
                <a:srgbClr val="6724A4"/>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42ACBBD-FE31-4583-B6C0-0DEE87291987}"/>
              </a:ext>
            </a:extLst>
          </p:cNvPr>
          <p:cNvSpPr txBox="1"/>
          <p:nvPr/>
        </p:nvSpPr>
        <p:spPr>
          <a:xfrm flipH="1">
            <a:off x="5154444" y="1583174"/>
            <a:ext cx="2818544"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Tên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báo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cáo</a:t>
            </a:r>
            <a:endParaRPr lang="en-US" sz="3200" b="1" dirty="0">
              <a:solidFill>
                <a:srgbClr val="FF0000"/>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BD1CBA4-BAD4-4CA6-8A59-897C5EDBC48E}"/>
              </a:ext>
            </a:extLst>
          </p:cNvPr>
          <p:cNvSpPr txBox="1"/>
          <p:nvPr/>
        </p:nvSpPr>
        <p:spPr>
          <a:xfrm flipH="1">
            <a:off x="4010007" y="2744320"/>
            <a:ext cx="3675580" cy="584775"/>
          </a:xfrm>
          <a:prstGeom prst="rect">
            <a:avLst/>
          </a:prstGeom>
          <a:noFill/>
        </p:spPr>
        <p:txBody>
          <a:bodyPr wrap="square" rtlCol="0">
            <a:spAutoFit/>
          </a:bodyPr>
          <a:lstStyle/>
          <a:p>
            <a:r>
              <a:rPr lang="en-US" sz="3200" b="1" dirty="0" err="1">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Nội</a:t>
            </a:r>
            <a:r>
              <a:rPr lang="en-US" sz="3200" b="1" dirty="0">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 dung </a:t>
            </a:r>
            <a:r>
              <a:rPr lang="en-US" sz="3200" b="1" dirty="0" err="1">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chính</a:t>
            </a:r>
            <a:endParaRPr lang="en-US" sz="3200" b="1" dirty="0">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EF3C69BE-DAEF-4D15-9868-2E8370A2D1AD}"/>
              </a:ext>
            </a:extLst>
          </p:cNvPr>
          <p:cNvSpPr txBox="1"/>
          <p:nvPr/>
        </p:nvSpPr>
        <p:spPr>
          <a:xfrm flipH="1">
            <a:off x="932380" y="4440894"/>
            <a:ext cx="2818544" cy="769441"/>
          </a:xfrm>
          <a:prstGeom prst="rect">
            <a:avLst/>
          </a:prstGeom>
          <a:noFill/>
        </p:spPr>
        <p:txBody>
          <a:bodyPr wrap="square" rtlCol="0">
            <a:spAutoFit/>
          </a:bodyPr>
          <a:lstStyle/>
          <a:p>
            <a:r>
              <a:rPr lang="en-US" sz="4400" b="1" dirty="0" err="1">
                <a:ln>
                  <a:solidFill>
                    <a:schemeClr val="tx1"/>
                  </a:solidFill>
                </a:ln>
                <a:solidFill>
                  <a:srgbClr val="FFFF00"/>
                </a:solidFill>
                <a:latin typeface="Arial" panose="020B0604020202020204" pitchFamily="34" charset="0"/>
                <a:cs typeface="Arial" panose="020B0604020202020204" pitchFamily="34" charset="0"/>
              </a:rPr>
              <a:t>Chữ</a:t>
            </a:r>
            <a:r>
              <a:rPr lang="en-US" sz="4400" b="1" dirty="0">
                <a:ln>
                  <a:solidFill>
                    <a:schemeClr val="tx1"/>
                  </a:solidFill>
                </a:ln>
                <a:solidFill>
                  <a:srgbClr val="FFFF00"/>
                </a:solidFill>
                <a:latin typeface="Arial" panose="020B0604020202020204" pitchFamily="34" charset="0"/>
                <a:cs typeface="Arial" panose="020B0604020202020204" pitchFamily="34" charset="0"/>
              </a:rPr>
              <a:t> </a:t>
            </a:r>
            <a:r>
              <a:rPr lang="en-US" sz="4400" b="1" dirty="0" err="1">
                <a:ln>
                  <a:solidFill>
                    <a:schemeClr val="tx1"/>
                  </a:solidFill>
                </a:ln>
                <a:solidFill>
                  <a:srgbClr val="FFFF00"/>
                </a:solidFill>
                <a:latin typeface="Arial" panose="020B0604020202020204" pitchFamily="34" charset="0"/>
                <a:cs typeface="Arial" panose="020B0604020202020204" pitchFamily="34" charset="0"/>
              </a:rPr>
              <a:t>ký</a:t>
            </a:r>
            <a:endParaRPr lang="en-US" sz="4400" b="1" dirty="0">
              <a:ln>
                <a:solidFill>
                  <a:schemeClr val="tx1"/>
                </a:solidFill>
              </a:ln>
              <a:solidFill>
                <a:srgbClr val="FFFF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6AA6B04-79F2-4D34-AB82-EA9DDBA4E849}"/>
              </a:ext>
            </a:extLst>
          </p:cNvPr>
          <p:cNvSpPr txBox="1"/>
          <p:nvPr/>
        </p:nvSpPr>
        <p:spPr>
          <a:xfrm flipH="1">
            <a:off x="556727" y="-45660"/>
            <a:ext cx="8153400" cy="1569660"/>
          </a:xfrm>
          <a:prstGeom prst="rect">
            <a:avLst/>
          </a:prstGeom>
          <a:noFill/>
        </p:spPr>
        <p:txBody>
          <a:bodyPr wrap="square" rtlCol="0">
            <a:spAutoFit/>
          </a:bodyPr>
          <a:lstStyle/>
          <a:p>
            <a:pPr algn="ct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Sắp</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xếp</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thứ</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tự</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đúng</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của</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bản</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báo</a:t>
            </a:r>
            <a:r>
              <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 </a:t>
            </a:r>
            <a:r>
              <a:rPr lang="en-US" sz="4800" b="1" dirty="0" err="1">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rPr>
              <a:t>cáo</a:t>
            </a:r>
            <a:endParaRPr lang="en-US" sz="4800" b="1" dirty="0">
              <a:ln w="9525">
                <a:solidFill>
                  <a:schemeClr val="bg1"/>
                </a:solidFill>
                <a:prstDash val="solid"/>
              </a:ln>
              <a:solidFill>
                <a:schemeClr val="tx1">
                  <a:lumMod val="95000"/>
                  <a:lumOff val="5000"/>
                </a:schemeClr>
              </a:solidFill>
              <a:effectLst>
                <a:outerShdw blurRad="12700" dist="38100" dir="2700000" algn="tl" rotWithShape="0">
                  <a:schemeClr val="accent5">
                    <a:lumMod val="60000"/>
                    <a:lumOff val="40000"/>
                  </a:schemeClr>
                </a:outerShdw>
              </a:effectLst>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A479E6B3-B23B-4557-9D88-DA75D5E23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9072" y="4326972"/>
            <a:ext cx="1032015" cy="997284"/>
          </a:xfrm>
          <a:prstGeom prst="rect">
            <a:avLst/>
          </a:prstGeom>
        </p:spPr>
      </p:pic>
      <p:pic>
        <p:nvPicPr>
          <p:cNvPr id="20" name="Picture 19">
            <a:extLst>
              <a:ext uri="{FF2B5EF4-FFF2-40B4-BE49-F238E27FC236}">
                <a16:creationId xmlns:a16="http://schemas.microsoft.com/office/drawing/2014/main" id="{5A3A4CF4-F864-41F7-BE57-0E5E7A29BA6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1637" y="4003757"/>
            <a:ext cx="930079" cy="874274"/>
          </a:xfrm>
          <a:prstGeom prst="rect">
            <a:avLst/>
          </a:prstGeom>
        </p:spPr>
      </p:pic>
      <p:pic>
        <p:nvPicPr>
          <p:cNvPr id="22" name="Picture 21">
            <a:extLst>
              <a:ext uri="{FF2B5EF4-FFF2-40B4-BE49-F238E27FC236}">
                <a16:creationId xmlns:a16="http://schemas.microsoft.com/office/drawing/2014/main" id="{BD904517-5A01-437C-94E8-90CEBFF83C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5203" y="3176560"/>
            <a:ext cx="936261" cy="851997"/>
          </a:xfrm>
          <a:prstGeom prst="rect">
            <a:avLst/>
          </a:prstGeom>
        </p:spPr>
      </p:pic>
      <p:pic>
        <p:nvPicPr>
          <p:cNvPr id="24" name="Picture 23">
            <a:extLst>
              <a:ext uri="{FF2B5EF4-FFF2-40B4-BE49-F238E27FC236}">
                <a16:creationId xmlns:a16="http://schemas.microsoft.com/office/drawing/2014/main" id="{DEEE4E04-8B9C-4B9F-9447-DCA77C1CB9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1686" y="1608190"/>
            <a:ext cx="1388441" cy="1388441"/>
          </a:xfrm>
          <a:prstGeom prst="rect">
            <a:avLst/>
          </a:prstGeom>
        </p:spPr>
      </p:pic>
      <p:pic>
        <p:nvPicPr>
          <p:cNvPr id="26" name="Picture 25">
            <a:extLst>
              <a:ext uri="{FF2B5EF4-FFF2-40B4-BE49-F238E27FC236}">
                <a16:creationId xmlns:a16="http://schemas.microsoft.com/office/drawing/2014/main" id="{C723002F-B67F-43FF-8F61-4AB81DB354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4674" y="1268089"/>
            <a:ext cx="1264400" cy="1264400"/>
          </a:xfrm>
          <a:prstGeom prst="rect">
            <a:avLst/>
          </a:prstGeom>
        </p:spPr>
      </p:pic>
      <p:pic>
        <p:nvPicPr>
          <p:cNvPr id="32" name="Picture 31">
            <a:extLst>
              <a:ext uri="{FF2B5EF4-FFF2-40B4-BE49-F238E27FC236}">
                <a16:creationId xmlns:a16="http://schemas.microsoft.com/office/drawing/2014/main" id="{A069C96D-EC2F-40AB-977D-6170C1D074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75454" y="2656834"/>
            <a:ext cx="1503482" cy="973954"/>
          </a:xfrm>
          <a:prstGeom prst="rect">
            <a:avLst/>
          </a:prstGeom>
        </p:spPr>
      </p:pic>
      <p:sp>
        <p:nvSpPr>
          <p:cNvPr id="33" name="TextBox 32">
            <a:extLst>
              <a:ext uri="{FF2B5EF4-FFF2-40B4-BE49-F238E27FC236}">
                <a16:creationId xmlns:a16="http://schemas.microsoft.com/office/drawing/2014/main" id="{F43D3300-9A8B-4DC4-BB17-A5DC79534972}"/>
              </a:ext>
            </a:extLst>
          </p:cNvPr>
          <p:cNvSpPr txBox="1"/>
          <p:nvPr/>
        </p:nvSpPr>
        <p:spPr>
          <a:xfrm flipH="1">
            <a:off x="932380" y="5028136"/>
            <a:ext cx="7467600" cy="1938992"/>
          </a:xfrm>
          <a:prstGeom prst="rect">
            <a:avLst/>
          </a:prstGeom>
          <a:noFill/>
        </p:spPr>
        <p:txBody>
          <a:bodyPr wrap="square" rtlCol="0">
            <a:spAutoFit/>
          </a:bodyPr>
          <a:lstStyle/>
          <a:p>
            <a:pPr algn="ctr"/>
            <a:r>
              <a:rPr lang="en-US" sz="6000" b="1" u="sng" dirty="0" err="1">
                <a:solidFill>
                  <a:srgbClr val="FF3300"/>
                </a:solidFill>
              </a:rPr>
              <a:t>Trò</a:t>
            </a:r>
            <a:r>
              <a:rPr lang="en-US" sz="6000" b="1" u="sng" dirty="0">
                <a:solidFill>
                  <a:srgbClr val="FF3300"/>
                </a:solidFill>
              </a:rPr>
              <a:t> </a:t>
            </a:r>
            <a:r>
              <a:rPr lang="en-US" sz="6000" b="1" u="sng" dirty="0" err="1">
                <a:solidFill>
                  <a:srgbClr val="FF3300"/>
                </a:solidFill>
              </a:rPr>
              <a:t>chơi</a:t>
            </a:r>
            <a:r>
              <a:rPr lang="en-US" sz="6000" b="1" u="sng" dirty="0">
                <a:solidFill>
                  <a:srgbClr val="FF3300"/>
                </a:solidFill>
              </a:rPr>
              <a:t>: </a:t>
            </a:r>
          </a:p>
          <a:p>
            <a:pPr algn="ctr"/>
            <a:r>
              <a:rPr lang="en-US" sz="6000" b="1" dirty="0" err="1">
                <a:solidFill>
                  <a:srgbClr val="C00000"/>
                </a:solidFill>
              </a:rPr>
              <a:t>Nhanh</a:t>
            </a:r>
            <a:r>
              <a:rPr lang="en-US" sz="6000" b="1" dirty="0">
                <a:solidFill>
                  <a:srgbClr val="C00000"/>
                </a:solidFill>
              </a:rPr>
              <a:t> </a:t>
            </a:r>
            <a:r>
              <a:rPr lang="en-US" sz="6000" b="1" dirty="0" err="1">
                <a:solidFill>
                  <a:srgbClr val="C00000"/>
                </a:solidFill>
              </a:rPr>
              <a:t>tay</a:t>
            </a:r>
            <a:r>
              <a:rPr lang="en-US" sz="6000" b="1" dirty="0">
                <a:solidFill>
                  <a:srgbClr val="C00000"/>
                </a:solidFill>
              </a:rPr>
              <a:t> </a:t>
            </a:r>
            <a:r>
              <a:rPr lang="en-US" sz="6000" b="1" dirty="0" err="1">
                <a:solidFill>
                  <a:srgbClr val="C00000"/>
                </a:solidFill>
              </a:rPr>
              <a:t>xếp</a:t>
            </a:r>
            <a:r>
              <a:rPr lang="en-US" sz="6000" b="1" dirty="0">
                <a:solidFill>
                  <a:srgbClr val="C00000"/>
                </a:solidFill>
              </a:rPr>
              <a:t> </a:t>
            </a:r>
            <a:r>
              <a:rPr lang="en-US" sz="6000" b="1" dirty="0" err="1">
                <a:solidFill>
                  <a:srgbClr val="C00000"/>
                </a:solidFill>
              </a:rPr>
              <a:t>đúng</a:t>
            </a:r>
            <a:endParaRPr lang="en-US" sz="6000" b="1" dirty="0">
              <a:solidFill>
                <a:srgbClr val="C00000"/>
              </a:solidFill>
            </a:endParaRPr>
          </a:p>
        </p:txBody>
      </p:sp>
    </p:spTree>
    <p:extLst>
      <p:ext uri="{BB962C8B-B14F-4D97-AF65-F5344CB8AC3E}">
        <p14:creationId xmlns:p14="http://schemas.microsoft.com/office/powerpoint/2010/main" val="28904926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6" name="Rectangle: Top Corners One Rounded and One Snipped 55">
            <a:extLst>
              <a:ext uri="{FF2B5EF4-FFF2-40B4-BE49-F238E27FC236}">
                <a16:creationId xmlns:a16="http://schemas.microsoft.com/office/drawing/2014/main" id="{2A6D75C7-A28B-4E08-B5B4-DBCC07707E6F}"/>
              </a:ext>
            </a:extLst>
          </p:cNvPr>
          <p:cNvSpPr/>
          <p:nvPr/>
        </p:nvSpPr>
        <p:spPr>
          <a:xfrm>
            <a:off x="5490305" y="5178881"/>
            <a:ext cx="2552700"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7" name="TextBox 56">
            <a:extLst>
              <a:ext uri="{FF2B5EF4-FFF2-40B4-BE49-F238E27FC236}">
                <a16:creationId xmlns:a16="http://schemas.microsoft.com/office/drawing/2014/main" id="{57894A70-B274-45F5-A611-52AD4991D0AF}"/>
              </a:ext>
            </a:extLst>
          </p:cNvPr>
          <p:cNvSpPr txBox="1"/>
          <p:nvPr/>
        </p:nvSpPr>
        <p:spPr>
          <a:xfrm flipH="1">
            <a:off x="5642705" y="5130471"/>
            <a:ext cx="2818544" cy="769441"/>
          </a:xfrm>
          <a:prstGeom prst="rect">
            <a:avLst/>
          </a:prstGeom>
          <a:noFill/>
        </p:spPr>
        <p:txBody>
          <a:bodyPr wrap="square" rtlCol="0">
            <a:spAutoFit/>
          </a:bodyPr>
          <a:lstStyle/>
          <a:p>
            <a:r>
              <a:rPr lang="en-US" sz="4400" b="1" dirty="0" err="1">
                <a:ln>
                  <a:solidFill>
                    <a:schemeClr val="tx1"/>
                  </a:solidFill>
                </a:ln>
                <a:solidFill>
                  <a:srgbClr val="FFFF00"/>
                </a:solidFill>
                <a:latin typeface="Arial" panose="020B0604020202020204" pitchFamily="34" charset="0"/>
                <a:cs typeface="Arial" panose="020B0604020202020204" pitchFamily="34" charset="0"/>
              </a:rPr>
              <a:t>Chữ</a:t>
            </a:r>
            <a:r>
              <a:rPr lang="en-US" sz="4400" b="1" dirty="0">
                <a:ln>
                  <a:solidFill>
                    <a:schemeClr val="tx1"/>
                  </a:solidFill>
                </a:ln>
                <a:solidFill>
                  <a:srgbClr val="FFFF00"/>
                </a:solidFill>
                <a:latin typeface="Arial" panose="020B0604020202020204" pitchFamily="34" charset="0"/>
                <a:cs typeface="Arial" panose="020B0604020202020204" pitchFamily="34" charset="0"/>
              </a:rPr>
              <a:t> </a:t>
            </a:r>
            <a:r>
              <a:rPr lang="en-US" sz="4400" b="1" dirty="0" err="1">
                <a:ln>
                  <a:solidFill>
                    <a:schemeClr val="tx1"/>
                  </a:solidFill>
                </a:ln>
                <a:solidFill>
                  <a:srgbClr val="FFFF00"/>
                </a:solidFill>
                <a:latin typeface="Arial" panose="020B0604020202020204" pitchFamily="34" charset="0"/>
                <a:cs typeface="Arial" panose="020B0604020202020204" pitchFamily="34" charset="0"/>
              </a:rPr>
              <a:t>ký</a:t>
            </a:r>
            <a:endParaRPr lang="en-US" sz="4400" b="1" dirty="0">
              <a:ln>
                <a:solidFill>
                  <a:schemeClr val="tx1"/>
                </a:solidFill>
              </a:ln>
              <a:solidFill>
                <a:srgbClr val="FFFF00"/>
              </a:solidFill>
              <a:latin typeface="Arial" panose="020B0604020202020204" pitchFamily="34" charset="0"/>
              <a:cs typeface="Arial" panose="020B0604020202020204" pitchFamily="34" charset="0"/>
            </a:endParaRPr>
          </a:p>
        </p:txBody>
      </p:sp>
      <p:pic>
        <p:nvPicPr>
          <p:cNvPr id="58" name="Picture 57">
            <a:extLst>
              <a:ext uri="{FF2B5EF4-FFF2-40B4-BE49-F238E27FC236}">
                <a16:creationId xmlns:a16="http://schemas.microsoft.com/office/drawing/2014/main" id="{C08D2B24-AC01-4C7D-8891-7CE2DAE6E8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9397" y="5016549"/>
            <a:ext cx="1032015" cy="997284"/>
          </a:xfrm>
          <a:prstGeom prst="rect">
            <a:avLst/>
          </a:prstGeom>
        </p:spPr>
      </p:pic>
      <p:sp>
        <p:nvSpPr>
          <p:cNvPr id="53" name="Rectangle: Top Corners One Rounded and One Snipped 52">
            <a:extLst>
              <a:ext uri="{FF2B5EF4-FFF2-40B4-BE49-F238E27FC236}">
                <a16:creationId xmlns:a16="http://schemas.microsoft.com/office/drawing/2014/main" id="{22C5A642-C44D-4635-89A8-49F0B4CAF123}"/>
              </a:ext>
            </a:extLst>
          </p:cNvPr>
          <p:cNvSpPr/>
          <p:nvPr/>
        </p:nvSpPr>
        <p:spPr>
          <a:xfrm>
            <a:off x="5489633" y="3606832"/>
            <a:ext cx="3097558"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4" name="TextBox 53">
            <a:extLst>
              <a:ext uri="{FF2B5EF4-FFF2-40B4-BE49-F238E27FC236}">
                <a16:creationId xmlns:a16="http://schemas.microsoft.com/office/drawing/2014/main" id="{9215AE3F-3C3B-47EB-9B7D-519721F74933}"/>
              </a:ext>
            </a:extLst>
          </p:cNvPr>
          <p:cNvSpPr txBox="1"/>
          <p:nvPr/>
        </p:nvSpPr>
        <p:spPr>
          <a:xfrm flipH="1">
            <a:off x="5489633" y="3659447"/>
            <a:ext cx="3675580" cy="584775"/>
          </a:xfrm>
          <a:prstGeom prst="rect">
            <a:avLst/>
          </a:prstGeom>
          <a:noFill/>
        </p:spPr>
        <p:txBody>
          <a:bodyPr wrap="square" rtlCol="0">
            <a:spAutoFit/>
          </a:bodyPr>
          <a:lstStyle/>
          <a:p>
            <a:r>
              <a:rPr lang="en-US" sz="3200" b="1" dirty="0" err="1">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Nội</a:t>
            </a:r>
            <a:r>
              <a:rPr lang="en-US" sz="3200" b="1" dirty="0">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 dung </a:t>
            </a:r>
            <a:r>
              <a:rPr lang="en-US" sz="3200" b="1" dirty="0" err="1">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rPr>
              <a:t>chính</a:t>
            </a:r>
            <a:endParaRPr lang="en-US" sz="3200" b="1" dirty="0">
              <a:ln w="13462">
                <a:solidFill>
                  <a:schemeClr val="bg1"/>
                </a:solidFill>
                <a:prstDash val="solid"/>
              </a:ln>
              <a:solidFill>
                <a:srgbClr val="00B050"/>
              </a:solidFill>
              <a:effectLst>
                <a:outerShdw dist="38100" dir="2700000" algn="bl" rotWithShape="0">
                  <a:schemeClr val="accent5"/>
                </a:outerShdw>
              </a:effectLst>
              <a:latin typeface="Arial" panose="020B060402020202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99BBA6DD-01C5-412D-A2DF-4D88D4A03E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7714" y="4147073"/>
            <a:ext cx="1204999" cy="780597"/>
          </a:xfrm>
          <a:prstGeom prst="rect">
            <a:avLst/>
          </a:prstGeom>
        </p:spPr>
      </p:pic>
      <p:sp>
        <p:nvSpPr>
          <p:cNvPr id="47" name="Rectangle: Top Corners One Rounded and One Snipped 46">
            <a:extLst>
              <a:ext uri="{FF2B5EF4-FFF2-40B4-BE49-F238E27FC236}">
                <a16:creationId xmlns:a16="http://schemas.microsoft.com/office/drawing/2014/main" id="{89E3024D-3FE0-486B-AABE-386643B32EFE}"/>
              </a:ext>
            </a:extLst>
          </p:cNvPr>
          <p:cNvSpPr/>
          <p:nvPr/>
        </p:nvSpPr>
        <p:spPr>
          <a:xfrm>
            <a:off x="1284015" y="4962515"/>
            <a:ext cx="2772826"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0" name="Rectangle: Top Corners One Rounded and One Snipped 49">
            <a:extLst>
              <a:ext uri="{FF2B5EF4-FFF2-40B4-BE49-F238E27FC236}">
                <a16:creationId xmlns:a16="http://schemas.microsoft.com/office/drawing/2014/main" id="{88E33C76-0EEC-4BCF-BAC9-6CCE6C6AB21D}"/>
              </a:ext>
            </a:extLst>
          </p:cNvPr>
          <p:cNvSpPr/>
          <p:nvPr/>
        </p:nvSpPr>
        <p:spPr>
          <a:xfrm>
            <a:off x="5503148" y="1872284"/>
            <a:ext cx="2101614"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1" name="TextBox 50">
            <a:extLst>
              <a:ext uri="{FF2B5EF4-FFF2-40B4-BE49-F238E27FC236}">
                <a16:creationId xmlns:a16="http://schemas.microsoft.com/office/drawing/2014/main" id="{64166553-8B8B-41E8-A4E6-BCB12546648D}"/>
              </a:ext>
            </a:extLst>
          </p:cNvPr>
          <p:cNvSpPr txBox="1"/>
          <p:nvPr/>
        </p:nvSpPr>
        <p:spPr>
          <a:xfrm flipH="1">
            <a:off x="5506573" y="1878857"/>
            <a:ext cx="2037227" cy="707886"/>
          </a:xfrm>
          <a:prstGeom prst="rect">
            <a:avLst/>
          </a:prstGeom>
          <a:noFill/>
        </p:spPr>
        <p:txBody>
          <a:bodyPr wrap="square" rtlCol="0">
            <a:spAutoFit/>
          </a:bodyPr>
          <a:lstStyle/>
          <a:p>
            <a:r>
              <a:rPr lang="en-US" sz="4000" b="1" dirty="0" err="1">
                <a:solidFill>
                  <a:srgbClr val="6724A4"/>
                </a:solidFill>
                <a:latin typeface="Arial" panose="020B0604020202020204" pitchFamily="34" charset="0"/>
                <a:cs typeface="Arial" panose="020B0604020202020204" pitchFamily="34" charset="0"/>
              </a:rPr>
              <a:t>Mở</a:t>
            </a:r>
            <a:r>
              <a:rPr lang="en-US" sz="4000" b="1" dirty="0">
                <a:solidFill>
                  <a:srgbClr val="6724A4"/>
                </a:solidFill>
                <a:latin typeface="Arial" panose="020B0604020202020204" pitchFamily="34" charset="0"/>
                <a:cs typeface="Arial" panose="020B0604020202020204" pitchFamily="34" charset="0"/>
              </a:rPr>
              <a:t> </a:t>
            </a:r>
            <a:r>
              <a:rPr lang="en-US" sz="4000" b="1" dirty="0" err="1">
                <a:solidFill>
                  <a:srgbClr val="6724A4"/>
                </a:solidFill>
                <a:latin typeface="Arial" panose="020B0604020202020204" pitchFamily="34" charset="0"/>
                <a:cs typeface="Arial" panose="020B0604020202020204" pitchFamily="34" charset="0"/>
              </a:rPr>
              <a:t>đầu</a:t>
            </a:r>
            <a:endParaRPr lang="en-US" sz="4000" b="1" dirty="0">
              <a:solidFill>
                <a:srgbClr val="6724A4"/>
              </a:solidFill>
              <a:latin typeface="Arial" panose="020B0604020202020204" pitchFamily="34" charset="0"/>
              <a:cs typeface="Arial" panose="020B0604020202020204" pitchFamily="34" charset="0"/>
            </a:endParaRPr>
          </a:p>
        </p:txBody>
      </p:sp>
      <p:pic>
        <p:nvPicPr>
          <p:cNvPr id="52" name="Picture 51">
            <a:extLst>
              <a:ext uri="{FF2B5EF4-FFF2-40B4-BE49-F238E27FC236}">
                <a16:creationId xmlns:a16="http://schemas.microsoft.com/office/drawing/2014/main" id="{DD29A1E0-E798-453B-9CEC-ED31B2F3B3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9584" y="2379944"/>
            <a:ext cx="936261" cy="851997"/>
          </a:xfrm>
          <a:prstGeom prst="rect">
            <a:avLst/>
          </a:prstGeom>
        </p:spPr>
      </p:pic>
      <p:sp>
        <p:nvSpPr>
          <p:cNvPr id="44" name="Rectangle: Top Corners One Rounded and One Snipped 43">
            <a:extLst>
              <a:ext uri="{FF2B5EF4-FFF2-40B4-BE49-F238E27FC236}">
                <a16:creationId xmlns:a16="http://schemas.microsoft.com/office/drawing/2014/main" id="{513AE2BF-B88A-4F7A-8705-5CAB12BDB76F}"/>
              </a:ext>
            </a:extLst>
          </p:cNvPr>
          <p:cNvSpPr/>
          <p:nvPr/>
        </p:nvSpPr>
        <p:spPr>
          <a:xfrm>
            <a:off x="859713" y="3090830"/>
            <a:ext cx="3011252"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5" name="TextBox 44">
            <a:extLst>
              <a:ext uri="{FF2B5EF4-FFF2-40B4-BE49-F238E27FC236}">
                <a16:creationId xmlns:a16="http://schemas.microsoft.com/office/drawing/2014/main" id="{0873D385-2980-4429-BEDE-BB686CB93533}"/>
              </a:ext>
            </a:extLst>
          </p:cNvPr>
          <p:cNvSpPr txBox="1"/>
          <p:nvPr/>
        </p:nvSpPr>
        <p:spPr>
          <a:xfrm flipH="1">
            <a:off x="859712" y="3198167"/>
            <a:ext cx="3715069" cy="461665"/>
          </a:xfrm>
          <a:prstGeom prst="rect">
            <a:avLst/>
          </a:prstGeom>
          <a:noFill/>
        </p:spPr>
        <p:txBody>
          <a:bodyPr wrap="square" rtlCol="0">
            <a:spAutoFit/>
          </a:bodyPr>
          <a:lstStyle/>
          <a:p>
            <a:r>
              <a:rPr lang="en-US" sz="2400" b="1" dirty="0" err="1">
                <a:solidFill>
                  <a:srgbClr val="0000FF"/>
                </a:solidFill>
                <a:latin typeface="Arial" panose="020B0604020202020204" pitchFamily="34" charset="0"/>
                <a:cs typeface="Arial" panose="020B0604020202020204" pitchFamily="34" charset="0"/>
              </a:rPr>
              <a:t>Địa</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điểm</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thời</a:t>
            </a:r>
            <a:r>
              <a:rPr lang="en-US" sz="2400" b="1" dirty="0">
                <a:solidFill>
                  <a:srgbClr val="0000FF"/>
                </a:solidFill>
                <a:latin typeface="Arial" panose="020B0604020202020204" pitchFamily="34" charset="0"/>
                <a:cs typeface="Arial" panose="020B0604020202020204" pitchFamily="34" charset="0"/>
              </a:rPr>
              <a:t> </a:t>
            </a:r>
            <a:r>
              <a:rPr lang="en-US" sz="2400" b="1" dirty="0" err="1">
                <a:solidFill>
                  <a:srgbClr val="0000FF"/>
                </a:solidFill>
                <a:latin typeface="Arial" panose="020B0604020202020204" pitchFamily="34" charset="0"/>
                <a:cs typeface="Arial" panose="020B0604020202020204" pitchFamily="34" charset="0"/>
              </a:rPr>
              <a:t>gian</a:t>
            </a:r>
            <a:endParaRPr lang="en-US" sz="2400" b="1" dirty="0">
              <a:solidFill>
                <a:srgbClr val="0000FF"/>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id="{6F8053E2-DA93-45A3-86B0-121687CF9C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22702" y="3506838"/>
            <a:ext cx="1040017" cy="1040017"/>
          </a:xfrm>
          <a:prstGeom prst="rect">
            <a:avLst/>
          </a:prstGeom>
        </p:spPr>
      </p:pic>
      <p:sp>
        <p:nvSpPr>
          <p:cNvPr id="41" name="Rectangle: Top Corners One Rounded and One Snipped 40">
            <a:extLst>
              <a:ext uri="{FF2B5EF4-FFF2-40B4-BE49-F238E27FC236}">
                <a16:creationId xmlns:a16="http://schemas.microsoft.com/office/drawing/2014/main" id="{A0BFEE62-FD6A-4FD2-8F17-D34500AC62A7}"/>
              </a:ext>
            </a:extLst>
          </p:cNvPr>
          <p:cNvSpPr/>
          <p:nvPr/>
        </p:nvSpPr>
        <p:spPr>
          <a:xfrm>
            <a:off x="1223668" y="1516053"/>
            <a:ext cx="2889464" cy="769442"/>
          </a:xfrm>
          <a:prstGeom prst="snip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a:extLst>
              <a:ext uri="{FF2B5EF4-FFF2-40B4-BE49-F238E27FC236}">
                <a16:creationId xmlns:a16="http://schemas.microsoft.com/office/drawing/2014/main" id="{D388316A-DEB6-4929-8A12-8B9C17632C4F}"/>
              </a:ext>
            </a:extLst>
          </p:cNvPr>
          <p:cNvSpPr txBox="1"/>
          <p:nvPr/>
        </p:nvSpPr>
        <p:spPr>
          <a:xfrm flipH="1">
            <a:off x="1223668" y="1402021"/>
            <a:ext cx="2818544" cy="769441"/>
          </a:xfrm>
          <a:prstGeom prst="rect">
            <a:avLst/>
          </a:prstGeom>
          <a:noFill/>
        </p:spPr>
        <p:txBody>
          <a:bodyPr wrap="square" rtlCol="0">
            <a:spAutoFit/>
          </a:bodyPr>
          <a:lstStyle/>
          <a:p>
            <a:r>
              <a:rPr lang="en-US" sz="4400" b="1" dirty="0" err="1">
                <a:solidFill>
                  <a:srgbClr val="FFC000"/>
                </a:solidFill>
                <a:latin typeface="Arial" panose="020B0604020202020204" pitchFamily="34" charset="0"/>
                <a:cs typeface="Arial" panose="020B0604020202020204" pitchFamily="34" charset="0"/>
              </a:rPr>
              <a:t>Tiêu</a:t>
            </a:r>
            <a:r>
              <a:rPr lang="en-US" sz="4400" b="1" dirty="0">
                <a:solidFill>
                  <a:srgbClr val="FFC000"/>
                </a:solidFill>
                <a:latin typeface="Arial" panose="020B0604020202020204" pitchFamily="34" charset="0"/>
                <a:cs typeface="Arial" panose="020B0604020202020204" pitchFamily="34" charset="0"/>
              </a:rPr>
              <a:t> </a:t>
            </a:r>
            <a:r>
              <a:rPr lang="en-US" sz="4400" b="1" dirty="0" err="1">
                <a:solidFill>
                  <a:srgbClr val="FFC000"/>
                </a:solidFill>
                <a:latin typeface="Arial" panose="020B0604020202020204" pitchFamily="34" charset="0"/>
                <a:cs typeface="Arial" panose="020B0604020202020204" pitchFamily="34" charset="0"/>
              </a:rPr>
              <a:t>ngữ</a:t>
            </a:r>
            <a:endParaRPr lang="en-US" sz="4400" b="1" dirty="0">
              <a:solidFill>
                <a:srgbClr val="FFC000"/>
              </a:solidFill>
              <a:latin typeface="Arial" panose="020B0604020202020204" pitchFamily="34" charset="0"/>
              <a:cs typeface="Arial" panose="020B0604020202020204" pitchFamily="34" charset="0"/>
            </a:endParaRPr>
          </a:p>
        </p:txBody>
      </p:sp>
      <p:pic>
        <p:nvPicPr>
          <p:cNvPr id="43" name="Picture 42">
            <a:extLst>
              <a:ext uri="{FF2B5EF4-FFF2-40B4-BE49-F238E27FC236}">
                <a16:creationId xmlns:a16="http://schemas.microsoft.com/office/drawing/2014/main" id="{2F23CE02-0C1F-4238-B60F-744E417D9B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06677" y="2044709"/>
            <a:ext cx="832050" cy="782127"/>
          </a:xfrm>
          <a:prstGeom prst="rect">
            <a:avLst/>
          </a:prstGeom>
        </p:spPr>
      </p:pic>
      <p:sp>
        <p:nvSpPr>
          <p:cNvPr id="2" name="Title 1">
            <a:extLst>
              <a:ext uri="{FF2B5EF4-FFF2-40B4-BE49-F238E27FC236}">
                <a16:creationId xmlns:a16="http://schemas.microsoft.com/office/drawing/2014/main" id="{4C82E239-F363-4B4D-A30A-30C1625F5CBD}"/>
              </a:ext>
            </a:extLst>
          </p:cNvPr>
          <p:cNvSpPr>
            <a:spLocks noGrp="1"/>
          </p:cNvSpPr>
          <p:nvPr>
            <p:ph type="title"/>
          </p:nvPr>
        </p:nvSpPr>
        <p:spPr>
          <a:xfrm>
            <a:off x="384532" y="248549"/>
            <a:ext cx="7886700" cy="1325563"/>
          </a:xfrm>
        </p:spPr>
        <p:txBody>
          <a:bodyPr>
            <a:normAutofit/>
          </a:bodyPr>
          <a:lstStyle/>
          <a:p>
            <a:pPr algn="ctr"/>
            <a:r>
              <a:rPr lang="en-US" sz="8000" b="1" dirty="0" err="1">
                <a:ln w="12700">
                  <a:solidFill>
                    <a:schemeClr val="accent5"/>
                  </a:solidFill>
                  <a:prstDash val="solid"/>
                </a:ln>
                <a:pattFill prst="ltDnDiag">
                  <a:fgClr>
                    <a:schemeClr val="accent5">
                      <a:lumMod val="60000"/>
                      <a:lumOff val="40000"/>
                    </a:schemeClr>
                  </a:fgClr>
                  <a:bgClr>
                    <a:schemeClr val="bg1"/>
                  </a:bgClr>
                </a:pattFill>
              </a:rPr>
              <a:t>Kết</a:t>
            </a:r>
            <a:r>
              <a:rPr lang="en-US" sz="8000" b="1" dirty="0">
                <a:ln w="12700">
                  <a:solidFill>
                    <a:schemeClr val="accent5"/>
                  </a:solidFill>
                  <a:prstDash val="solid"/>
                </a:ln>
                <a:pattFill prst="ltDnDiag">
                  <a:fgClr>
                    <a:schemeClr val="accent5">
                      <a:lumMod val="60000"/>
                      <a:lumOff val="40000"/>
                    </a:schemeClr>
                  </a:fgClr>
                  <a:bgClr>
                    <a:schemeClr val="bg1"/>
                  </a:bgClr>
                </a:pattFill>
              </a:rPr>
              <a:t> </a:t>
            </a:r>
            <a:r>
              <a:rPr lang="en-US" sz="8000" b="1" dirty="0" err="1">
                <a:ln w="12700">
                  <a:solidFill>
                    <a:schemeClr val="accent5"/>
                  </a:solidFill>
                  <a:prstDash val="solid"/>
                </a:ln>
                <a:pattFill prst="ltDnDiag">
                  <a:fgClr>
                    <a:schemeClr val="accent5">
                      <a:lumMod val="60000"/>
                      <a:lumOff val="40000"/>
                    </a:schemeClr>
                  </a:fgClr>
                  <a:bgClr>
                    <a:schemeClr val="bg1"/>
                  </a:bgClr>
                </a:pattFill>
              </a:rPr>
              <a:t>quả</a:t>
            </a:r>
            <a:r>
              <a:rPr lang="en-US" sz="8000" b="1" dirty="0">
                <a:ln w="12700">
                  <a:solidFill>
                    <a:schemeClr val="accent5"/>
                  </a:solidFill>
                  <a:prstDash val="solid"/>
                </a:ln>
                <a:pattFill prst="ltDnDiag">
                  <a:fgClr>
                    <a:schemeClr val="accent5">
                      <a:lumMod val="60000"/>
                      <a:lumOff val="40000"/>
                    </a:schemeClr>
                  </a:fgClr>
                  <a:bgClr>
                    <a:schemeClr val="bg1"/>
                  </a:bgClr>
                </a:pattFill>
              </a:rPr>
              <a:t>:</a:t>
            </a:r>
          </a:p>
        </p:txBody>
      </p:sp>
      <p:sp>
        <p:nvSpPr>
          <p:cNvPr id="4" name="Oval 3">
            <a:extLst>
              <a:ext uri="{FF2B5EF4-FFF2-40B4-BE49-F238E27FC236}">
                <a16:creationId xmlns:a16="http://schemas.microsoft.com/office/drawing/2014/main" id="{81D732B3-20B7-46B1-BDC7-173D972C9EFA}"/>
              </a:ext>
            </a:extLst>
          </p:cNvPr>
          <p:cNvSpPr/>
          <p:nvPr/>
        </p:nvSpPr>
        <p:spPr>
          <a:xfrm>
            <a:off x="384532" y="1648904"/>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Oval 5">
            <a:extLst>
              <a:ext uri="{FF2B5EF4-FFF2-40B4-BE49-F238E27FC236}">
                <a16:creationId xmlns:a16="http://schemas.microsoft.com/office/drawing/2014/main" id="{C16FD777-E860-4535-BBEC-F6C6B388816A}"/>
              </a:ext>
            </a:extLst>
          </p:cNvPr>
          <p:cNvSpPr/>
          <p:nvPr/>
        </p:nvSpPr>
        <p:spPr>
          <a:xfrm>
            <a:off x="479782" y="1648904"/>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65E961B1-EC19-4FED-9CB6-9616C66FBB7E}"/>
              </a:ext>
            </a:extLst>
          </p:cNvPr>
          <p:cNvSpPr txBox="1"/>
          <p:nvPr/>
        </p:nvSpPr>
        <p:spPr>
          <a:xfrm>
            <a:off x="746482" y="1529087"/>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1</a:t>
            </a:r>
          </a:p>
        </p:txBody>
      </p:sp>
      <p:sp>
        <p:nvSpPr>
          <p:cNvPr id="7" name="Oval 6">
            <a:extLst>
              <a:ext uri="{FF2B5EF4-FFF2-40B4-BE49-F238E27FC236}">
                <a16:creationId xmlns:a16="http://schemas.microsoft.com/office/drawing/2014/main" id="{7141C090-6644-47B9-87A3-DA9AE2A4D7DA}"/>
              </a:ext>
            </a:extLst>
          </p:cNvPr>
          <p:cNvSpPr/>
          <p:nvPr/>
        </p:nvSpPr>
        <p:spPr>
          <a:xfrm>
            <a:off x="497762" y="5240844"/>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8" name="Oval 7">
            <a:extLst>
              <a:ext uri="{FF2B5EF4-FFF2-40B4-BE49-F238E27FC236}">
                <a16:creationId xmlns:a16="http://schemas.microsoft.com/office/drawing/2014/main" id="{063A61B2-A55A-40EA-89E9-86102D238117}"/>
              </a:ext>
            </a:extLst>
          </p:cNvPr>
          <p:cNvSpPr/>
          <p:nvPr/>
        </p:nvSpPr>
        <p:spPr>
          <a:xfrm>
            <a:off x="593012" y="5240844"/>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9" name="TextBox 8">
            <a:extLst>
              <a:ext uri="{FF2B5EF4-FFF2-40B4-BE49-F238E27FC236}">
                <a16:creationId xmlns:a16="http://schemas.microsoft.com/office/drawing/2014/main" id="{4E0AE86F-976B-4A72-A9A3-F8DAA7A4BD3D}"/>
              </a:ext>
            </a:extLst>
          </p:cNvPr>
          <p:cNvSpPr txBox="1"/>
          <p:nvPr/>
        </p:nvSpPr>
        <p:spPr>
          <a:xfrm>
            <a:off x="859712" y="5121027"/>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3</a:t>
            </a:r>
          </a:p>
        </p:txBody>
      </p:sp>
      <p:sp>
        <p:nvSpPr>
          <p:cNvPr id="10" name="Oval 9">
            <a:extLst>
              <a:ext uri="{FF2B5EF4-FFF2-40B4-BE49-F238E27FC236}">
                <a16:creationId xmlns:a16="http://schemas.microsoft.com/office/drawing/2014/main" id="{B006048E-3E00-4704-8394-81D2585B7D65}"/>
              </a:ext>
            </a:extLst>
          </p:cNvPr>
          <p:cNvSpPr/>
          <p:nvPr/>
        </p:nvSpPr>
        <p:spPr>
          <a:xfrm>
            <a:off x="11987" y="3325057"/>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7118842C-D903-485B-90CD-23A7F3031E6D}"/>
              </a:ext>
            </a:extLst>
          </p:cNvPr>
          <p:cNvSpPr/>
          <p:nvPr/>
        </p:nvSpPr>
        <p:spPr>
          <a:xfrm>
            <a:off x="107237" y="3325057"/>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TextBox 11">
            <a:extLst>
              <a:ext uri="{FF2B5EF4-FFF2-40B4-BE49-F238E27FC236}">
                <a16:creationId xmlns:a16="http://schemas.microsoft.com/office/drawing/2014/main" id="{C2DF8AF8-78E5-4CBD-9368-936475345F07}"/>
              </a:ext>
            </a:extLst>
          </p:cNvPr>
          <p:cNvSpPr txBox="1"/>
          <p:nvPr/>
        </p:nvSpPr>
        <p:spPr>
          <a:xfrm>
            <a:off x="373937" y="3205240"/>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2</a:t>
            </a:r>
          </a:p>
        </p:txBody>
      </p:sp>
      <p:sp>
        <p:nvSpPr>
          <p:cNvPr id="13" name="Oval 12">
            <a:extLst>
              <a:ext uri="{FF2B5EF4-FFF2-40B4-BE49-F238E27FC236}">
                <a16:creationId xmlns:a16="http://schemas.microsoft.com/office/drawing/2014/main" id="{282BA414-6368-44A4-BAA5-6123942CC880}"/>
              </a:ext>
            </a:extLst>
          </p:cNvPr>
          <p:cNvSpPr/>
          <p:nvPr/>
        </p:nvSpPr>
        <p:spPr>
          <a:xfrm>
            <a:off x="4613632" y="2129122"/>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EF925743-F53B-4A39-9514-3472A78F69D7}"/>
              </a:ext>
            </a:extLst>
          </p:cNvPr>
          <p:cNvSpPr/>
          <p:nvPr/>
        </p:nvSpPr>
        <p:spPr>
          <a:xfrm>
            <a:off x="4708882" y="2129122"/>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2ED2C58E-6DC0-4308-890F-483E5094EABB}"/>
              </a:ext>
            </a:extLst>
          </p:cNvPr>
          <p:cNvSpPr txBox="1"/>
          <p:nvPr/>
        </p:nvSpPr>
        <p:spPr>
          <a:xfrm>
            <a:off x="4975582" y="2009305"/>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4</a:t>
            </a:r>
          </a:p>
        </p:txBody>
      </p:sp>
      <p:sp>
        <p:nvSpPr>
          <p:cNvPr id="16" name="Oval 15">
            <a:extLst>
              <a:ext uri="{FF2B5EF4-FFF2-40B4-BE49-F238E27FC236}">
                <a16:creationId xmlns:a16="http://schemas.microsoft.com/office/drawing/2014/main" id="{616060C7-0621-42BF-9913-EB74220DE927}"/>
              </a:ext>
            </a:extLst>
          </p:cNvPr>
          <p:cNvSpPr/>
          <p:nvPr/>
        </p:nvSpPr>
        <p:spPr>
          <a:xfrm>
            <a:off x="4687478" y="3822157"/>
            <a:ext cx="1003107"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7" name="Oval 16">
            <a:extLst>
              <a:ext uri="{FF2B5EF4-FFF2-40B4-BE49-F238E27FC236}">
                <a16:creationId xmlns:a16="http://schemas.microsoft.com/office/drawing/2014/main" id="{26CBDEAA-D714-42C3-AF65-40F051BE3895}"/>
              </a:ext>
            </a:extLst>
          </p:cNvPr>
          <p:cNvSpPr/>
          <p:nvPr/>
        </p:nvSpPr>
        <p:spPr>
          <a:xfrm>
            <a:off x="4782728" y="3822157"/>
            <a:ext cx="913544"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8" name="TextBox 17">
            <a:extLst>
              <a:ext uri="{FF2B5EF4-FFF2-40B4-BE49-F238E27FC236}">
                <a16:creationId xmlns:a16="http://schemas.microsoft.com/office/drawing/2014/main" id="{84930ED2-BBAF-48C2-8372-EFB6D346A0E7}"/>
              </a:ext>
            </a:extLst>
          </p:cNvPr>
          <p:cNvSpPr txBox="1"/>
          <p:nvPr/>
        </p:nvSpPr>
        <p:spPr>
          <a:xfrm>
            <a:off x="5049428" y="3702340"/>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5</a:t>
            </a:r>
          </a:p>
        </p:txBody>
      </p:sp>
      <p:sp>
        <p:nvSpPr>
          <p:cNvPr id="19" name="Oval 18">
            <a:extLst>
              <a:ext uri="{FF2B5EF4-FFF2-40B4-BE49-F238E27FC236}">
                <a16:creationId xmlns:a16="http://schemas.microsoft.com/office/drawing/2014/main" id="{5B736540-8435-40DE-9A54-C595616C302B}"/>
              </a:ext>
            </a:extLst>
          </p:cNvPr>
          <p:cNvSpPr/>
          <p:nvPr/>
        </p:nvSpPr>
        <p:spPr>
          <a:xfrm>
            <a:off x="4613632" y="5541117"/>
            <a:ext cx="1066800" cy="914400"/>
          </a:xfrm>
          <a:prstGeom prst="ellipse">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0" name="Oval 19">
            <a:extLst>
              <a:ext uri="{FF2B5EF4-FFF2-40B4-BE49-F238E27FC236}">
                <a16:creationId xmlns:a16="http://schemas.microsoft.com/office/drawing/2014/main" id="{1FCC1EEA-3DA8-4E02-8CFC-FF9D5159D4F9}"/>
              </a:ext>
            </a:extLst>
          </p:cNvPr>
          <p:cNvSpPr/>
          <p:nvPr/>
        </p:nvSpPr>
        <p:spPr>
          <a:xfrm>
            <a:off x="4708882" y="5541117"/>
            <a:ext cx="971550" cy="868363"/>
          </a:xfrm>
          <a:prstGeom prst="ellipse">
            <a:avLst/>
          </a:prstGeom>
          <a:ln w="57150">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1" name="TextBox 20">
            <a:extLst>
              <a:ext uri="{FF2B5EF4-FFF2-40B4-BE49-F238E27FC236}">
                <a16:creationId xmlns:a16="http://schemas.microsoft.com/office/drawing/2014/main" id="{50425D4B-519F-4CF8-B540-040A57F06985}"/>
              </a:ext>
            </a:extLst>
          </p:cNvPr>
          <p:cNvSpPr txBox="1"/>
          <p:nvPr/>
        </p:nvSpPr>
        <p:spPr>
          <a:xfrm>
            <a:off x="4975582" y="5421300"/>
            <a:ext cx="45719" cy="1107996"/>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sz="6600" dirty="0">
                <a:solidFill>
                  <a:schemeClr val="bg1"/>
                </a:solidFill>
              </a:rPr>
              <a:t>6</a:t>
            </a:r>
          </a:p>
        </p:txBody>
      </p:sp>
      <p:sp>
        <p:nvSpPr>
          <p:cNvPr id="48" name="TextBox 47">
            <a:extLst>
              <a:ext uri="{FF2B5EF4-FFF2-40B4-BE49-F238E27FC236}">
                <a16:creationId xmlns:a16="http://schemas.microsoft.com/office/drawing/2014/main" id="{BE6282B0-D172-4ED6-B90E-1A2B71D0069D}"/>
              </a:ext>
            </a:extLst>
          </p:cNvPr>
          <p:cNvSpPr txBox="1"/>
          <p:nvPr/>
        </p:nvSpPr>
        <p:spPr>
          <a:xfrm flipH="1">
            <a:off x="1262148" y="5030121"/>
            <a:ext cx="2818544" cy="584775"/>
          </a:xfrm>
          <a:prstGeom prst="rect">
            <a:avLst/>
          </a:prstGeom>
          <a:noFill/>
        </p:spPr>
        <p:txBody>
          <a:bodyPr wrap="square" rtlCol="0">
            <a:spAutoFit/>
          </a:bodyPr>
          <a:lstStyle/>
          <a:p>
            <a:r>
              <a:rPr lang="en-US" sz="3200" b="1" dirty="0" err="1">
                <a:solidFill>
                  <a:srgbClr val="FF0000"/>
                </a:solidFill>
                <a:latin typeface="Arial" panose="020B0604020202020204" pitchFamily="34" charset="0"/>
                <a:cs typeface="Arial" panose="020B0604020202020204" pitchFamily="34" charset="0"/>
              </a:rPr>
              <a:t>Tên</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báo</a:t>
            </a:r>
            <a:r>
              <a:rPr lang="en-US" sz="3200" b="1" dirty="0">
                <a:solidFill>
                  <a:srgbClr val="FF0000"/>
                </a:solidFill>
                <a:latin typeface="Arial" panose="020B0604020202020204" pitchFamily="34" charset="0"/>
                <a:cs typeface="Arial" panose="020B0604020202020204" pitchFamily="34" charset="0"/>
              </a:rPr>
              <a:t> </a:t>
            </a:r>
            <a:r>
              <a:rPr lang="en-US" sz="3200" b="1" dirty="0" err="1">
                <a:solidFill>
                  <a:srgbClr val="FF0000"/>
                </a:solidFill>
                <a:latin typeface="Arial" panose="020B0604020202020204" pitchFamily="34" charset="0"/>
                <a:cs typeface="Arial" panose="020B0604020202020204" pitchFamily="34" charset="0"/>
              </a:rPr>
              <a:t>cáo</a:t>
            </a:r>
            <a:endParaRPr lang="en-US" sz="3200" b="1" dirty="0">
              <a:solidFill>
                <a:srgbClr val="FF0000"/>
              </a:solidFill>
              <a:latin typeface="Arial" panose="020B0604020202020204" pitchFamily="34" charset="0"/>
              <a:cs typeface="Arial" panose="020B0604020202020204" pitchFamily="34" charset="0"/>
            </a:endParaRPr>
          </a:p>
        </p:txBody>
      </p:sp>
      <p:pic>
        <p:nvPicPr>
          <p:cNvPr id="49" name="Picture 48">
            <a:extLst>
              <a:ext uri="{FF2B5EF4-FFF2-40B4-BE49-F238E27FC236}">
                <a16:creationId xmlns:a16="http://schemas.microsoft.com/office/drawing/2014/main" id="{1E0E2D72-420B-43C6-92C7-01C900CE89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14601" y="5376990"/>
            <a:ext cx="1066800" cy="1066800"/>
          </a:xfrm>
          <a:prstGeom prst="rect">
            <a:avLst/>
          </a:prstGeom>
        </p:spPr>
      </p:pic>
    </p:spTree>
    <p:extLst>
      <p:ext uri="{BB962C8B-B14F-4D97-AF65-F5344CB8AC3E}">
        <p14:creationId xmlns:p14="http://schemas.microsoft.com/office/powerpoint/2010/main" val="2283762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heel(1)">
                                      <p:cBhvr>
                                        <p:cTn id="29" dur="2000"/>
                                        <p:tgtEl>
                                          <p:spTgt spid="48"/>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heel(1)">
                                      <p:cBhvr>
                                        <p:cTn id="32" dur="2000"/>
                                        <p:tgtEl>
                                          <p:spTgt spid="47"/>
                                        </p:tgtEl>
                                      </p:cBhvr>
                                    </p:animEffect>
                                  </p:childTnLst>
                                </p:cTn>
                              </p:par>
                              <p:par>
                                <p:cTn id="33" presetID="21" presetClass="entr" presetSubtype="1"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heel(1)">
                                      <p:cBhvr>
                                        <p:cTn id="35" dur="20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p:cTn id="40" dur="500" fill="hold"/>
                                        <p:tgtEl>
                                          <p:spTgt spid="50"/>
                                        </p:tgtEl>
                                        <p:attrNameLst>
                                          <p:attrName>ppt_w</p:attrName>
                                        </p:attrNameLst>
                                      </p:cBhvr>
                                      <p:tavLst>
                                        <p:tav tm="0">
                                          <p:val>
                                            <p:fltVal val="0"/>
                                          </p:val>
                                        </p:tav>
                                        <p:tav tm="100000">
                                          <p:val>
                                            <p:strVal val="#ppt_w"/>
                                          </p:val>
                                        </p:tav>
                                      </p:tavLst>
                                    </p:anim>
                                    <p:anim calcmode="lin" valueType="num">
                                      <p:cBhvr>
                                        <p:cTn id="41" dur="500" fill="hold"/>
                                        <p:tgtEl>
                                          <p:spTgt spid="50"/>
                                        </p:tgtEl>
                                        <p:attrNameLst>
                                          <p:attrName>ppt_h</p:attrName>
                                        </p:attrNameLst>
                                      </p:cBhvr>
                                      <p:tavLst>
                                        <p:tav tm="0">
                                          <p:val>
                                            <p:fltVal val="0"/>
                                          </p:val>
                                        </p:tav>
                                        <p:tav tm="100000">
                                          <p:val>
                                            <p:strVal val="#ppt_h"/>
                                          </p:val>
                                        </p:tav>
                                      </p:tavLst>
                                    </p:anim>
                                    <p:animEffect transition="in" filter="fade">
                                      <p:cBhvr>
                                        <p:cTn id="42" dur="500"/>
                                        <p:tgtEl>
                                          <p:spTgt spid="5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 calcmode="lin" valueType="num">
                                      <p:cBhvr>
                                        <p:cTn id="45" dur="500" fill="hold"/>
                                        <p:tgtEl>
                                          <p:spTgt spid="51"/>
                                        </p:tgtEl>
                                        <p:attrNameLst>
                                          <p:attrName>ppt_w</p:attrName>
                                        </p:attrNameLst>
                                      </p:cBhvr>
                                      <p:tavLst>
                                        <p:tav tm="0">
                                          <p:val>
                                            <p:fltVal val="0"/>
                                          </p:val>
                                        </p:tav>
                                        <p:tav tm="100000">
                                          <p:val>
                                            <p:strVal val="#ppt_w"/>
                                          </p:val>
                                        </p:tav>
                                      </p:tavLst>
                                    </p:anim>
                                    <p:anim calcmode="lin" valueType="num">
                                      <p:cBhvr>
                                        <p:cTn id="46" dur="500" fill="hold"/>
                                        <p:tgtEl>
                                          <p:spTgt spid="51"/>
                                        </p:tgtEl>
                                        <p:attrNameLst>
                                          <p:attrName>ppt_h</p:attrName>
                                        </p:attrNameLst>
                                      </p:cBhvr>
                                      <p:tavLst>
                                        <p:tav tm="0">
                                          <p:val>
                                            <p:fltVal val="0"/>
                                          </p:val>
                                        </p:tav>
                                        <p:tav tm="100000">
                                          <p:val>
                                            <p:strVal val="#ppt_h"/>
                                          </p:val>
                                        </p:tav>
                                      </p:tavLst>
                                    </p:anim>
                                    <p:animEffect transition="in" filter="fade">
                                      <p:cBhvr>
                                        <p:cTn id="47" dur="500"/>
                                        <p:tgtEl>
                                          <p:spTgt spid="51"/>
                                        </p:tgtEl>
                                      </p:cBhvr>
                                    </p:animEffect>
                                  </p:childTnLst>
                                </p:cTn>
                              </p:par>
                              <p:par>
                                <p:cTn id="48" presetID="53" presetClass="entr" presetSubtype="16"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 calcmode="lin" valueType="num">
                                      <p:cBhvr>
                                        <p:cTn id="50" dur="500" fill="hold"/>
                                        <p:tgtEl>
                                          <p:spTgt spid="52"/>
                                        </p:tgtEl>
                                        <p:attrNameLst>
                                          <p:attrName>ppt_w</p:attrName>
                                        </p:attrNameLst>
                                      </p:cBhvr>
                                      <p:tavLst>
                                        <p:tav tm="0">
                                          <p:val>
                                            <p:fltVal val="0"/>
                                          </p:val>
                                        </p:tav>
                                        <p:tav tm="100000">
                                          <p:val>
                                            <p:strVal val="#ppt_w"/>
                                          </p:val>
                                        </p:tav>
                                      </p:tavLst>
                                    </p:anim>
                                    <p:anim calcmode="lin" valueType="num">
                                      <p:cBhvr>
                                        <p:cTn id="51" dur="500" fill="hold"/>
                                        <p:tgtEl>
                                          <p:spTgt spid="52"/>
                                        </p:tgtEl>
                                        <p:attrNameLst>
                                          <p:attrName>ppt_h</p:attrName>
                                        </p:attrNameLst>
                                      </p:cBhvr>
                                      <p:tavLst>
                                        <p:tav tm="0">
                                          <p:val>
                                            <p:fltVal val="0"/>
                                          </p:val>
                                        </p:tav>
                                        <p:tav tm="100000">
                                          <p:val>
                                            <p:strVal val="#ppt_h"/>
                                          </p:val>
                                        </p:tav>
                                      </p:tavLst>
                                    </p:anim>
                                    <p:animEffect transition="in" filter="fade">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p:cTn id="57" dur="500" fill="hold"/>
                                        <p:tgtEl>
                                          <p:spTgt spid="53"/>
                                        </p:tgtEl>
                                        <p:attrNameLst>
                                          <p:attrName>ppt_w</p:attrName>
                                        </p:attrNameLst>
                                      </p:cBhvr>
                                      <p:tavLst>
                                        <p:tav tm="0">
                                          <p:val>
                                            <p:fltVal val="0"/>
                                          </p:val>
                                        </p:tav>
                                        <p:tav tm="100000">
                                          <p:val>
                                            <p:strVal val="#ppt_w"/>
                                          </p:val>
                                        </p:tav>
                                      </p:tavLst>
                                    </p:anim>
                                    <p:anim calcmode="lin" valueType="num">
                                      <p:cBhvr>
                                        <p:cTn id="58" dur="500" fill="hold"/>
                                        <p:tgtEl>
                                          <p:spTgt spid="53"/>
                                        </p:tgtEl>
                                        <p:attrNameLst>
                                          <p:attrName>ppt_h</p:attrName>
                                        </p:attrNameLst>
                                      </p:cBhvr>
                                      <p:tavLst>
                                        <p:tav tm="0">
                                          <p:val>
                                            <p:fltVal val="0"/>
                                          </p:val>
                                        </p:tav>
                                        <p:tav tm="100000">
                                          <p:val>
                                            <p:strVal val="#ppt_h"/>
                                          </p:val>
                                        </p:tav>
                                      </p:tavLst>
                                    </p:anim>
                                  </p:childTnLst>
                                </p:cTn>
                              </p:par>
                              <p:par>
                                <p:cTn id="59" presetID="23" presetClass="entr" presetSubtype="16"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anim calcmode="lin" valueType="num">
                                      <p:cBhvr>
                                        <p:cTn id="61" dur="500" fill="hold"/>
                                        <p:tgtEl>
                                          <p:spTgt spid="54"/>
                                        </p:tgtEl>
                                        <p:attrNameLst>
                                          <p:attrName>ppt_w</p:attrName>
                                        </p:attrNameLst>
                                      </p:cBhvr>
                                      <p:tavLst>
                                        <p:tav tm="0">
                                          <p:val>
                                            <p:fltVal val="0"/>
                                          </p:val>
                                        </p:tav>
                                        <p:tav tm="100000">
                                          <p:val>
                                            <p:strVal val="#ppt_w"/>
                                          </p:val>
                                        </p:tav>
                                      </p:tavLst>
                                    </p:anim>
                                    <p:anim calcmode="lin" valueType="num">
                                      <p:cBhvr>
                                        <p:cTn id="62" dur="500" fill="hold"/>
                                        <p:tgtEl>
                                          <p:spTgt spid="54"/>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55"/>
                                        </p:tgtEl>
                                        <p:attrNameLst>
                                          <p:attrName>style.visibility</p:attrName>
                                        </p:attrNameLst>
                                      </p:cBhvr>
                                      <p:to>
                                        <p:strVal val="visible"/>
                                      </p:to>
                                    </p:set>
                                    <p:anim calcmode="lin" valueType="num">
                                      <p:cBhvr>
                                        <p:cTn id="65" dur="500" fill="hold"/>
                                        <p:tgtEl>
                                          <p:spTgt spid="55"/>
                                        </p:tgtEl>
                                        <p:attrNameLst>
                                          <p:attrName>ppt_w</p:attrName>
                                        </p:attrNameLst>
                                      </p:cBhvr>
                                      <p:tavLst>
                                        <p:tav tm="0">
                                          <p:val>
                                            <p:fltVal val="0"/>
                                          </p:val>
                                        </p:tav>
                                        <p:tav tm="100000">
                                          <p:val>
                                            <p:strVal val="#ppt_w"/>
                                          </p:val>
                                        </p:tav>
                                      </p:tavLst>
                                    </p:anim>
                                    <p:anim calcmode="lin" valueType="num">
                                      <p:cBhvr>
                                        <p:cTn id="66" dur="500" fill="hold"/>
                                        <p:tgtEl>
                                          <p:spTgt spid="55"/>
                                        </p:tgtEl>
                                        <p:attrNameLst>
                                          <p:attrName>ppt_h</p:attrName>
                                        </p:attrNameLst>
                                      </p:cBhvr>
                                      <p:tavLst>
                                        <p:tav tm="0">
                                          <p:val>
                                            <p:fltVal val="0"/>
                                          </p:val>
                                        </p:tav>
                                        <p:tav tm="100000">
                                          <p:val>
                                            <p:strVal val="#ppt_h"/>
                                          </p:val>
                                        </p:tav>
                                      </p:tavLst>
                                    </p:anim>
                                  </p:childTnLst>
                                </p:cTn>
                              </p:par>
                            </p:childTnLst>
                          </p:cTn>
                        </p:par>
                      </p:childTnLst>
                    </p:cTn>
                  </p:par>
                  <p:par>
                    <p:cTn id="67" fill="hold">
                      <p:stCondLst>
                        <p:cond delay="indefinite"/>
                      </p:stCondLst>
                      <p:childTnLst>
                        <p:par>
                          <p:cTn id="68" fill="hold">
                            <p:stCondLst>
                              <p:cond delay="0"/>
                            </p:stCondLst>
                            <p:childTnLst>
                              <p:par>
                                <p:cTn id="69" presetID="19" presetClass="entr" presetSubtype="10" fill="hold" grpId="0" nodeType="clickEffect">
                                  <p:stCondLst>
                                    <p:cond delay="0"/>
                                  </p:stCondLst>
                                  <p:childTnLst>
                                    <p:set>
                                      <p:cBhvr>
                                        <p:cTn id="70" dur="1" fill="hold">
                                          <p:stCondLst>
                                            <p:cond delay="0"/>
                                          </p:stCondLst>
                                        </p:cTn>
                                        <p:tgtEl>
                                          <p:spTgt spid="56"/>
                                        </p:tgtEl>
                                        <p:attrNameLst>
                                          <p:attrName>style.visibility</p:attrName>
                                        </p:attrNameLst>
                                      </p:cBhvr>
                                      <p:to>
                                        <p:strVal val="visible"/>
                                      </p:to>
                                    </p:set>
                                    <p:anim calcmode="lin" valueType="num">
                                      <p:cBhvr>
                                        <p:cTn id="71" dur="5000" fill="hold"/>
                                        <p:tgtEl>
                                          <p:spTgt spid="56"/>
                                        </p:tgtEl>
                                        <p:attrNameLst>
                                          <p:attrName>ppt_w</p:attrName>
                                        </p:attrNameLst>
                                      </p:cBhvr>
                                      <p:tavLst>
                                        <p:tav tm="0" fmla="#ppt_w*sin(2.5*pi*$)">
                                          <p:val>
                                            <p:fltVal val="0"/>
                                          </p:val>
                                        </p:tav>
                                        <p:tav tm="100000">
                                          <p:val>
                                            <p:fltVal val="1"/>
                                          </p:val>
                                        </p:tav>
                                      </p:tavLst>
                                    </p:anim>
                                    <p:anim calcmode="lin" valueType="num">
                                      <p:cBhvr>
                                        <p:cTn id="72" dur="5000" fill="hold"/>
                                        <p:tgtEl>
                                          <p:spTgt spid="56"/>
                                        </p:tgtEl>
                                        <p:attrNameLst>
                                          <p:attrName>ppt_h</p:attrName>
                                        </p:attrNameLst>
                                      </p:cBhvr>
                                      <p:tavLst>
                                        <p:tav tm="0">
                                          <p:val>
                                            <p:strVal val="#ppt_h"/>
                                          </p:val>
                                        </p:tav>
                                        <p:tav tm="100000">
                                          <p:val>
                                            <p:strVal val="#ppt_h"/>
                                          </p:val>
                                        </p:tav>
                                      </p:tavLst>
                                    </p:anim>
                                  </p:childTnLst>
                                </p:cTn>
                              </p:par>
                              <p:par>
                                <p:cTn id="73" presetID="19" presetClass="entr" presetSubtype="10" fill="hold" grpId="0" nodeType="withEffect">
                                  <p:stCondLst>
                                    <p:cond delay="0"/>
                                  </p:stCondLst>
                                  <p:childTnLst>
                                    <p:set>
                                      <p:cBhvr>
                                        <p:cTn id="74" dur="1" fill="hold">
                                          <p:stCondLst>
                                            <p:cond delay="0"/>
                                          </p:stCondLst>
                                        </p:cTn>
                                        <p:tgtEl>
                                          <p:spTgt spid="57"/>
                                        </p:tgtEl>
                                        <p:attrNameLst>
                                          <p:attrName>style.visibility</p:attrName>
                                        </p:attrNameLst>
                                      </p:cBhvr>
                                      <p:to>
                                        <p:strVal val="visible"/>
                                      </p:to>
                                    </p:set>
                                    <p:anim calcmode="lin" valueType="num">
                                      <p:cBhvr>
                                        <p:cTn id="75" dur="5000" fill="hold"/>
                                        <p:tgtEl>
                                          <p:spTgt spid="57"/>
                                        </p:tgtEl>
                                        <p:attrNameLst>
                                          <p:attrName>ppt_w</p:attrName>
                                        </p:attrNameLst>
                                      </p:cBhvr>
                                      <p:tavLst>
                                        <p:tav tm="0" fmla="#ppt_w*sin(2.5*pi*$)">
                                          <p:val>
                                            <p:fltVal val="0"/>
                                          </p:val>
                                        </p:tav>
                                        <p:tav tm="100000">
                                          <p:val>
                                            <p:fltVal val="1"/>
                                          </p:val>
                                        </p:tav>
                                      </p:tavLst>
                                    </p:anim>
                                    <p:anim calcmode="lin" valueType="num">
                                      <p:cBhvr>
                                        <p:cTn id="76" dur="5000" fill="hold"/>
                                        <p:tgtEl>
                                          <p:spTgt spid="57"/>
                                        </p:tgtEl>
                                        <p:attrNameLst>
                                          <p:attrName>ppt_h</p:attrName>
                                        </p:attrNameLst>
                                      </p:cBhvr>
                                      <p:tavLst>
                                        <p:tav tm="0">
                                          <p:val>
                                            <p:strVal val="#ppt_h"/>
                                          </p:val>
                                        </p:tav>
                                        <p:tav tm="100000">
                                          <p:val>
                                            <p:strVal val="#ppt_h"/>
                                          </p:val>
                                        </p:tav>
                                      </p:tavLst>
                                    </p:anim>
                                  </p:childTnLst>
                                </p:cTn>
                              </p:par>
                              <p:par>
                                <p:cTn id="77" presetID="19" presetClass="entr" presetSubtype="10" fill="hold" nodeType="withEffect">
                                  <p:stCondLst>
                                    <p:cond delay="0"/>
                                  </p:stCondLst>
                                  <p:childTnLst>
                                    <p:set>
                                      <p:cBhvr>
                                        <p:cTn id="78" dur="1" fill="hold">
                                          <p:stCondLst>
                                            <p:cond delay="0"/>
                                          </p:stCondLst>
                                        </p:cTn>
                                        <p:tgtEl>
                                          <p:spTgt spid="58"/>
                                        </p:tgtEl>
                                        <p:attrNameLst>
                                          <p:attrName>style.visibility</p:attrName>
                                        </p:attrNameLst>
                                      </p:cBhvr>
                                      <p:to>
                                        <p:strVal val="visible"/>
                                      </p:to>
                                    </p:set>
                                    <p:anim calcmode="lin" valueType="num">
                                      <p:cBhvr>
                                        <p:cTn id="79" dur="5000" fill="hold"/>
                                        <p:tgtEl>
                                          <p:spTgt spid="58"/>
                                        </p:tgtEl>
                                        <p:attrNameLst>
                                          <p:attrName>ppt_w</p:attrName>
                                        </p:attrNameLst>
                                      </p:cBhvr>
                                      <p:tavLst>
                                        <p:tav tm="0" fmla="#ppt_w*sin(2.5*pi*$)">
                                          <p:val>
                                            <p:fltVal val="0"/>
                                          </p:val>
                                        </p:tav>
                                        <p:tav tm="100000">
                                          <p:val>
                                            <p:fltVal val="1"/>
                                          </p:val>
                                        </p:tav>
                                      </p:tavLst>
                                    </p:anim>
                                    <p:anim calcmode="lin" valueType="num">
                                      <p:cBhvr>
                                        <p:cTn id="80" dur="5000" fill="hold"/>
                                        <p:tgtEl>
                                          <p:spTgt spid="5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53" grpId="0" animBg="1"/>
      <p:bldP spid="54" grpId="0"/>
      <p:bldP spid="47" grpId="0" animBg="1"/>
      <p:bldP spid="50" grpId="0" animBg="1"/>
      <p:bldP spid="51" grpId="0"/>
      <p:bldP spid="44" grpId="0" animBg="1"/>
      <p:bldP spid="45" grpId="0"/>
      <p:bldP spid="41" grpId="0" animBg="1"/>
      <p:bldP spid="42" grpId="0"/>
      <p:bldP spid="4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7000" r="-7000"/>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80275231-2895-4A14-A879-30B91E33FB2D}"/>
              </a:ext>
            </a:extLst>
          </p:cNvPr>
          <p:cNvSpPr/>
          <p:nvPr/>
        </p:nvSpPr>
        <p:spPr>
          <a:xfrm>
            <a:off x="151223" y="3810000"/>
            <a:ext cx="8820150" cy="27432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 name="Title 1">
            <a:extLst>
              <a:ext uri="{FF2B5EF4-FFF2-40B4-BE49-F238E27FC236}">
                <a16:creationId xmlns:a16="http://schemas.microsoft.com/office/drawing/2014/main" id="{E1E2B225-8606-4802-9C3E-D8C060880A05}"/>
              </a:ext>
            </a:extLst>
          </p:cNvPr>
          <p:cNvSpPr>
            <a:spLocks noGrp="1"/>
          </p:cNvSpPr>
          <p:nvPr>
            <p:ph type="title"/>
          </p:nvPr>
        </p:nvSpPr>
        <p:spPr>
          <a:xfrm>
            <a:off x="303623" y="50384"/>
            <a:ext cx="8515350" cy="3444874"/>
          </a:xfrm>
        </p:spPr>
        <p:txBody>
          <a:bodyPr>
            <a:normAutofit fontScale="90000"/>
          </a:bodyPr>
          <a:lstStyle/>
          <a:p>
            <a:r>
              <a:rPr lang="en-US" sz="3600" dirty="0">
                <a:latin typeface="Arial" panose="020B0604020202020204" pitchFamily="34" charset="0"/>
                <a:cs typeface="Arial" panose="020B0604020202020204" pitchFamily="34" charset="0"/>
              </a:rPr>
              <a:t>                          </a:t>
            </a:r>
            <a:r>
              <a:rPr lang="en-US" sz="5400" b="1" dirty="0" err="1">
                <a:solidFill>
                  <a:srgbClr val="C00000"/>
                </a:solidFill>
                <a:latin typeface="Arial" panose="020B0604020202020204" pitchFamily="34" charset="0"/>
                <a:cs typeface="Arial" panose="020B0604020202020204" pitchFamily="34" charset="0"/>
              </a:rPr>
              <a:t>Dặn</a:t>
            </a:r>
            <a:r>
              <a:rPr lang="en-US" sz="5400" b="1" dirty="0">
                <a:solidFill>
                  <a:srgbClr val="C00000"/>
                </a:solidFill>
                <a:latin typeface="Arial" panose="020B0604020202020204" pitchFamily="34" charset="0"/>
                <a:cs typeface="Arial" panose="020B0604020202020204" pitchFamily="34" charset="0"/>
              </a:rPr>
              <a:t> </a:t>
            </a:r>
            <a:r>
              <a:rPr lang="en-US" sz="5400" b="1" dirty="0" err="1">
                <a:solidFill>
                  <a:srgbClr val="C00000"/>
                </a:solidFill>
                <a:latin typeface="Arial" panose="020B0604020202020204" pitchFamily="34" charset="0"/>
                <a:cs typeface="Arial" panose="020B0604020202020204" pitchFamily="34" charset="0"/>
              </a:rPr>
              <a:t>dò</a:t>
            </a:r>
            <a:r>
              <a:rPr lang="en-US" sz="5400" b="1" dirty="0">
                <a:solidFill>
                  <a:srgbClr val="C00000"/>
                </a:solidFill>
                <a:latin typeface="Arial" panose="020B0604020202020204" pitchFamily="34" charset="0"/>
                <a:cs typeface="Arial" panose="020B0604020202020204" pitchFamily="34" charset="0"/>
              </a:rPr>
              <a:t>:</a:t>
            </a:r>
            <a:br>
              <a:rPr lang="en-US" sz="5400" b="1" dirty="0">
                <a:solidFill>
                  <a:srgbClr val="C00000"/>
                </a:solidFill>
                <a:latin typeface="Arial" panose="020B0604020202020204" pitchFamily="34" charset="0"/>
                <a:cs typeface="Arial" panose="020B0604020202020204" pitchFamily="34" charset="0"/>
              </a:rPr>
            </a:br>
            <a:br>
              <a:rPr lang="en-US" sz="3600" b="1" dirty="0">
                <a:latin typeface="Arial" panose="020B0604020202020204" pitchFamily="34" charset="0"/>
                <a:cs typeface="Arial" panose="020B0604020202020204" pitchFamily="34" charset="0"/>
              </a:rPr>
            </a:br>
            <a:r>
              <a:rPr lang="en-US" sz="4400" b="1" dirty="0">
                <a:solidFill>
                  <a:srgbClr val="0000FF"/>
                </a:solidFill>
                <a:latin typeface="HP001 4 hàng" panose="020B0603050302020204" pitchFamily="34" charset="0"/>
                <a:cs typeface="Arial" panose="020B0604020202020204" pitchFamily="34" charset="0"/>
              </a:rPr>
              <a:t> </a:t>
            </a:r>
            <a:r>
              <a:rPr lang="nl-NL" sz="4400" b="1" dirty="0">
                <a:solidFill>
                  <a:srgbClr val="0000FF"/>
                </a:solidFill>
                <a:effectLst/>
                <a:latin typeface="HP001 4 hàng" panose="020B0603050302020204" pitchFamily="34" charset="0"/>
                <a:ea typeface="Times New Roman" panose="02020603050405020304" pitchFamily="18" charset="0"/>
                <a:cs typeface="Arial" panose="020B0604020202020204" pitchFamily="34" charset="0"/>
              </a:rPr>
              <a:t>Về nhà hoàn thành bài báo cáo hoạt động của tổ trong tuần vừa qua vào vở.</a:t>
            </a:r>
            <a:br>
              <a:rPr lang="nl-NL" sz="2700" b="1" dirty="0">
                <a:solidFill>
                  <a:srgbClr val="0000FF"/>
                </a:solidFill>
                <a:effectLst/>
                <a:latin typeface="HP001 4 hàng" panose="020B0603050302020204" pitchFamily="34" charset="0"/>
                <a:ea typeface="Times New Roman" panose="02020603050405020304" pitchFamily="18" charset="0"/>
                <a:cs typeface="Arial" panose="020B0604020202020204" pitchFamily="34" charset="0"/>
              </a:rPr>
            </a:br>
            <a:endParaRPr lang="en-US" sz="3600" b="1" dirty="0">
              <a:solidFill>
                <a:srgbClr val="0000FF"/>
              </a:solidFill>
              <a:latin typeface="HP001 4 hàng" panose="020B06030503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C8EBB03-D899-4C6D-B6C2-AA6A35EB6F20}"/>
              </a:ext>
            </a:extLst>
          </p:cNvPr>
          <p:cNvSpPr txBox="1"/>
          <p:nvPr/>
        </p:nvSpPr>
        <p:spPr>
          <a:xfrm>
            <a:off x="133350" y="4114800"/>
            <a:ext cx="8763000" cy="2246769"/>
          </a:xfrm>
          <a:prstGeom prst="rect">
            <a:avLst/>
          </a:prstGeom>
          <a:noFill/>
        </p:spPr>
        <p:txBody>
          <a:bodyPr wrap="square">
            <a:spAutoFit/>
          </a:bodyPr>
          <a:lstStyle/>
          <a:p>
            <a:r>
              <a:rPr lang="nl-NL" sz="3600" b="1" dirty="0">
                <a:solidFill>
                  <a:srgbClr val="FF0000"/>
                </a:solidFill>
                <a:effectLst/>
                <a:latin typeface="Times New Roman" panose="02020603050405020304" pitchFamily="18" charset="0"/>
                <a:ea typeface="Times New Roman" panose="02020603050405020304" pitchFamily="18" charset="0"/>
              </a:rPr>
              <a:t>                         </a:t>
            </a:r>
            <a:r>
              <a:rPr lang="nl-NL" sz="60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Times New Roman" panose="02020603050405020304" pitchFamily="18" charset="0"/>
              </a:rPr>
              <a:t>Sáng tạo:</a:t>
            </a:r>
          </a:p>
          <a:p>
            <a:r>
              <a:rPr lang="nl-NL" sz="3600" b="1" dirty="0">
                <a:solidFill>
                  <a:srgbClr val="FF0000"/>
                </a:solidFill>
                <a:latin typeface="Times New Roman" panose="02020603050405020304" pitchFamily="18" charset="0"/>
                <a:ea typeface="Times New Roman" panose="02020603050405020304" pitchFamily="18" charset="0"/>
              </a:rPr>
              <a:t>  </a:t>
            </a:r>
            <a:r>
              <a:rPr lang="nl-NL" sz="4000" b="1" dirty="0">
                <a:solidFill>
                  <a:srgbClr val="0000FF"/>
                </a:solidFill>
                <a:effectLst/>
                <a:latin typeface="HP001 4 hàng" panose="020B0603050302020204" pitchFamily="34" charset="0"/>
                <a:ea typeface="Times New Roman" panose="02020603050405020304" pitchFamily="18" charset="0"/>
              </a:rPr>
              <a:t>Bài tập: Thực hành viết báo cáo hoạt động của lớp trong tháng qua.</a:t>
            </a:r>
            <a:endParaRPr lang="en-US" sz="2000" b="1" dirty="0">
              <a:solidFill>
                <a:srgbClr val="0000FF"/>
              </a:solidFill>
              <a:latin typeface="HP001 4 hàng" panose="020B0603050302020204" pitchFamily="34" charset="0"/>
            </a:endParaRPr>
          </a:p>
        </p:txBody>
      </p:sp>
    </p:spTree>
    <p:extLst>
      <p:ext uri="{BB962C8B-B14F-4D97-AF65-F5344CB8AC3E}">
        <p14:creationId xmlns:p14="http://schemas.microsoft.com/office/powerpoint/2010/main" val="366592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6AD24F-7FA5-4D0F-9CFB-978CB75A51E8}"/>
              </a:ext>
            </a:extLst>
          </p:cNvPr>
          <p:cNvPicPr>
            <a:picLocks noChangeAspect="1"/>
          </p:cNvPicPr>
          <p:nvPr/>
        </p:nvPicPr>
        <p:blipFill>
          <a:blip r:embed="rId3"/>
          <a:stretch>
            <a:fillRect/>
          </a:stretch>
        </p:blipFill>
        <p:spPr>
          <a:xfrm>
            <a:off x="-12843" y="0"/>
            <a:ext cx="9342000" cy="6858000"/>
          </a:xfrm>
          <a:prstGeom prst="rect">
            <a:avLst/>
          </a:prstGeom>
        </p:spPr>
      </p:pic>
      <p:sp>
        <p:nvSpPr>
          <p:cNvPr id="6" name="TextBox 5">
            <a:extLst>
              <a:ext uri="{FF2B5EF4-FFF2-40B4-BE49-F238E27FC236}">
                <a16:creationId xmlns:a16="http://schemas.microsoft.com/office/drawing/2014/main" id="{BEC5AAF0-76BD-427E-8F6E-EF2ED32BBAD4}"/>
              </a:ext>
            </a:extLst>
          </p:cNvPr>
          <p:cNvSpPr txBox="1"/>
          <p:nvPr/>
        </p:nvSpPr>
        <p:spPr>
          <a:xfrm flipH="1">
            <a:off x="1905000" y="2286000"/>
            <a:ext cx="6096000" cy="1754326"/>
          </a:xfrm>
          <a:prstGeom prst="rect">
            <a:avLst/>
          </a:prstGeom>
          <a:noFill/>
        </p:spPr>
        <p:txBody>
          <a:bodyPr wrap="square" rtlCol="0">
            <a:spAutoFit/>
          </a:bodyPr>
          <a:lstStyle/>
          <a:p>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Cảm</a:t>
            </a:r>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ơn</a:t>
            </a:r>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các</a:t>
            </a:r>
            <a:r>
              <a:rPr lang="en-US" sz="5400" b="1" dirty="0">
                <a:solidFill>
                  <a:srgbClr val="FF0000"/>
                </a:solidFill>
                <a:latin typeface="HP001 4 hàng" panose="020B0603050302020204" pitchFamily="34" charset="0"/>
              </a:rPr>
              <a:t> con </a:t>
            </a:r>
            <a:r>
              <a:rPr lang="en-US" sz="5400" b="1" dirty="0" err="1">
                <a:solidFill>
                  <a:srgbClr val="FF0000"/>
                </a:solidFill>
                <a:latin typeface="HP001 4 hàng" panose="020B0603050302020204" pitchFamily="34" charset="0"/>
              </a:rPr>
              <a:t>học</a:t>
            </a:r>
            <a:r>
              <a:rPr lang="en-US" sz="5400" b="1" dirty="0">
                <a:solidFill>
                  <a:srgbClr val="FF0000"/>
                </a:solidFill>
                <a:latin typeface="HP001 4 hàng" panose="020B0603050302020204" pitchFamily="34" charset="0"/>
              </a:rPr>
              <a:t> </a:t>
            </a:r>
            <a:r>
              <a:rPr lang="en-US" sz="5400" b="1" dirty="0" err="1">
                <a:solidFill>
                  <a:srgbClr val="FF0000"/>
                </a:solidFill>
                <a:latin typeface="HP001 4 hàng" panose="020B0603050302020204" pitchFamily="34" charset="0"/>
              </a:rPr>
              <a:t>sinh</a:t>
            </a:r>
            <a:r>
              <a:rPr lang="en-US" sz="5400" b="1" dirty="0">
                <a:solidFill>
                  <a:srgbClr val="FF0000"/>
                </a:solidFill>
                <a:latin typeface="HP001 4 hàng" panose="020B0603050302020204" pitchFamily="34" charset="0"/>
              </a:rPr>
              <a:t> !</a:t>
            </a:r>
          </a:p>
        </p:txBody>
      </p:sp>
    </p:spTree>
    <p:extLst>
      <p:ext uri="{BB962C8B-B14F-4D97-AF65-F5344CB8AC3E}">
        <p14:creationId xmlns:p14="http://schemas.microsoft.com/office/powerpoint/2010/main" val="76446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DF49F-7B0F-404D-A595-5DB77709E114}"/>
              </a:ext>
            </a:extLst>
          </p:cNvPr>
          <p:cNvSpPr>
            <a:spLocks noGrp="1"/>
          </p:cNvSpPr>
          <p:nvPr>
            <p:ph type="title"/>
          </p:nvPr>
        </p:nvSpPr>
        <p:spPr/>
        <p:txBody>
          <a:bodyPr/>
          <a:lstStyle/>
          <a:p>
            <a:endParaRPr lang="en-US"/>
          </a:p>
        </p:txBody>
      </p:sp>
      <p:pic>
        <p:nvPicPr>
          <p:cNvPr id="4" name="Chú Bộ Đội - Nhạc Thiếu Nhi Có Lời">
            <a:hlinkClick r:id="" action="ppaction://media"/>
            <a:extLst>
              <a:ext uri="{FF2B5EF4-FFF2-40B4-BE49-F238E27FC236}">
                <a16:creationId xmlns:a16="http://schemas.microsoft.com/office/drawing/2014/main" id="{21F5B075-3072-4AE4-A2B4-C2BF1C9113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2400" y="457200"/>
            <a:ext cx="9618351" cy="5410200"/>
          </a:xfrm>
        </p:spPr>
      </p:pic>
    </p:spTree>
    <p:extLst>
      <p:ext uri="{BB962C8B-B14F-4D97-AF65-F5344CB8AC3E}">
        <p14:creationId xmlns:p14="http://schemas.microsoft.com/office/powerpoint/2010/main" val="8998319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9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8972-40E9-41CD-8A04-4EEA28F9A04A}"/>
              </a:ext>
            </a:extLst>
          </p:cNvPr>
          <p:cNvSpPr>
            <a:spLocks noGrp="1"/>
          </p:cNvSpPr>
          <p:nvPr>
            <p:ph type="title"/>
          </p:nvPr>
        </p:nvSpPr>
        <p:spPr>
          <a:xfrm>
            <a:off x="0" y="533400"/>
            <a:ext cx="8915400" cy="1143000"/>
          </a:xfrm>
        </p:spPr>
        <p:txBody>
          <a:bodyPr>
            <a:noAutofit/>
          </a:bodyPr>
          <a:lstStyle/>
          <a:p>
            <a:pPr algn="ctr"/>
            <a:r>
              <a:rPr lang="en-US" sz="4800" b="1" dirty="0" err="1">
                <a:solidFill>
                  <a:srgbClr val="0000FF"/>
                </a:solidFill>
              </a:rPr>
              <a:t>Tháng</a:t>
            </a:r>
            <a:r>
              <a:rPr lang="en-US" sz="4800" b="1" dirty="0">
                <a:solidFill>
                  <a:srgbClr val="0000FF"/>
                </a:solidFill>
              </a:rPr>
              <a:t> 12 </a:t>
            </a:r>
            <a:r>
              <a:rPr lang="en-US" sz="4800" b="1" dirty="0" err="1">
                <a:solidFill>
                  <a:srgbClr val="0000FF"/>
                </a:solidFill>
              </a:rPr>
              <a:t>lớp</a:t>
            </a:r>
            <a:r>
              <a:rPr lang="en-US" sz="4800" b="1" dirty="0">
                <a:solidFill>
                  <a:srgbClr val="0000FF"/>
                </a:solidFill>
              </a:rPr>
              <a:t> </a:t>
            </a:r>
            <a:r>
              <a:rPr lang="en-US" sz="4800" b="1" dirty="0" err="1">
                <a:solidFill>
                  <a:srgbClr val="0000FF"/>
                </a:solidFill>
              </a:rPr>
              <a:t>chúng</a:t>
            </a:r>
            <a:r>
              <a:rPr lang="en-US" sz="4800" b="1" dirty="0">
                <a:solidFill>
                  <a:srgbClr val="0000FF"/>
                </a:solidFill>
              </a:rPr>
              <a:t> ta </a:t>
            </a:r>
            <a:r>
              <a:rPr lang="en-US" sz="4800" b="1" dirty="0" err="1">
                <a:solidFill>
                  <a:srgbClr val="0000FF"/>
                </a:solidFill>
              </a:rPr>
              <a:t>đã</a:t>
            </a:r>
            <a:r>
              <a:rPr lang="en-US" sz="4800" b="1" dirty="0">
                <a:solidFill>
                  <a:srgbClr val="0000FF"/>
                </a:solidFill>
              </a:rPr>
              <a:t> </a:t>
            </a:r>
            <a:r>
              <a:rPr lang="en-US" sz="4800" b="1" dirty="0" err="1">
                <a:solidFill>
                  <a:srgbClr val="0000FF"/>
                </a:solidFill>
              </a:rPr>
              <a:t>phát</a:t>
            </a:r>
            <a:r>
              <a:rPr lang="en-US" sz="4800" b="1" dirty="0">
                <a:solidFill>
                  <a:srgbClr val="0000FF"/>
                </a:solidFill>
              </a:rPr>
              <a:t> </a:t>
            </a:r>
            <a:r>
              <a:rPr lang="en-US" sz="4800" b="1" dirty="0" err="1">
                <a:solidFill>
                  <a:srgbClr val="0000FF"/>
                </a:solidFill>
              </a:rPr>
              <a:t>động</a:t>
            </a:r>
            <a:r>
              <a:rPr lang="en-US" sz="4800" b="1" dirty="0">
                <a:solidFill>
                  <a:srgbClr val="0000FF"/>
                </a:solidFill>
              </a:rPr>
              <a:t> </a:t>
            </a:r>
            <a:r>
              <a:rPr lang="en-US" sz="4800" b="1" dirty="0" err="1">
                <a:solidFill>
                  <a:srgbClr val="0000FF"/>
                </a:solidFill>
              </a:rPr>
              <a:t>tháng</a:t>
            </a:r>
            <a:r>
              <a:rPr lang="en-US" sz="4800" b="1" dirty="0">
                <a:solidFill>
                  <a:srgbClr val="0000FF"/>
                </a:solidFill>
              </a:rPr>
              <a:t> </a:t>
            </a:r>
            <a:r>
              <a:rPr lang="en-US" sz="4800" b="1" dirty="0" err="1">
                <a:solidFill>
                  <a:srgbClr val="0000FF"/>
                </a:solidFill>
              </a:rPr>
              <a:t>thi</a:t>
            </a:r>
            <a:r>
              <a:rPr lang="en-US" sz="4800" b="1" dirty="0">
                <a:solidFill>
                  <a:srgbClr val="0000FF"/>
                </a:solidFill>
              </a:rPr>
              <a:t> </a:t>
            </a:r>
            <a:r>
              <a:rPr lang="en-US" sz="4800" b="1" dirty="0" err="1">
                <a:solidFill>
                  <a:srgbClr val="0000FF"/>
                </a:solidFill>
              </a:rPr>
              <a:t>đua</a:t>
            </a:r>
            <a:r>
              <a:rPr lang="en-US" sz="4800" b="1" dirty="0">
                <a:solidFill>
                  <a:srgbClr val="0000FF"/>
                </a:solidFill>
              </a:rPr>
              <a:t> </a:t>
            </a:r>
            <a:r>
              <a:rPr lang="en-US" sz="4800" b="1" dirty="0" err="1">
                <a:solidFill>
                  <a:srgbClr val="0000FF"/>
                </a:solidFill>
              </a:rPr>
              <a:t>theo</a:t>
            </a:r>
            <a:r>
              <a:rPr lang="en-US" sz="4800" b="1" dirty="0">
                <a:solidFill>
                  <a:srgbClr val="0000FF"/>
                </a:solidFill>
              </a:rPr>
              <a:t> </a:t>
            </a:r>
            <a:r>
              <a:rPr lang="en-US" sz="4800" b="1" dirty="0" err="1">
                <a:solidFill>
                  <a:srgbClr val="0000FF"/>
                </a:solidFill>
              </a:rPr>
              <a:t>chủ</a:t>
            </a:r>
            <a:r>
              <a:rPr lang="en-US" sz="4800" b="1" dirty="0">
                <a:solidFill>
                  <a:srgbClr val="0000FF"/>
                </a:solidFill>
              </a:rPr>
              <a:t> </a:t>
            </a:r>
            <a:r>
              <a:rPr lang="en-US" sz="4800" b="1" dirty="0" err="1">
                <a:solidFill>
                  <a:srgbClr val="0000FF"/>
                </a:solidFill>
              </a:rPr>
              <a:t>điểm</a:t>
            </a:r>
            <a:r>
              <a:rPr lang="en-US" sz="4800" b="1" dirty="0">
                <a:solidFill>
                  <a:srgbClr val="0000FF"/>
                </a:solidFill>
              </a:rPr>
              <a:t> </a:t>
            </a:r>
            <a:r>
              <a:rPr lang="en-US" sz="4800" b="1" dirty="0" err="1">
                <a:solidFill>
                  <a:srgbClr val="0000FF"/>
                </a:solidFill>
              </a:rPr>
              <a:t>nào</a:t>
            </a:r>
            <a:r>
              <a:rPr lang="en-US" sz="4800" b="1" dirty="0">
                <a:solidFill>
                  <a:srgbClr val="0000FF"/>
                </a:solidFill>
              </a:rPr>
              <a:t>?</a:t>
            </a:r>
          </a:p>
        </p:txBody>
      </p:sp>
      <p:sp>
        <p:nvSpPr>
          <p:cNvPr id="3" name="Rectangle 2">
            <a:extLst>
              <a:ext uri="{FF2B5EF4-FFF2-40B4-BE49-F238E27FC236}">
                <a16:creationId xmlns:a16="http://schemas.microsoft.com/office/drawing/2014/main" id="{DCCBF919-9B45-46EC-91BC-2C97C0875050}"/>
              </a:ext>
            </a:extLst>
          </p:cNvPr>
          <p:cNvSpPr/>
          <p:nvPr/>
        </p:nvSpPr>
        <p:spPr>
          <a:xfrm>
            <a:off x="1219200" y="3048000"/>
            <a:ext cx="6407524" cy="1754326"/>
          </a:xfrm>
          <a:prstGeom prst="rect">
            <a:avLst/>
          </a:prstGeom>
          <a:noFill/>
        </p:spPr>
        <p:txBody>
          <a:bodyPr wrap="none" lIns="91440" tIns="45720" rIns="91440" bIns="45720">
            <a:prstTxWarp prst="textArchUp">
              <a:avLst/>
            </a:prstTxWarp>
            <a:spAutoFit/>
          </a:bodyPr>
          <a:lstStyle/>
          <a:p>
            <a:pPr algn="ctr"/>
            <a:r>
              <a:rPr lang="nl-NL"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rPr>
              <a:t>Chủ điểm </a:t>
            </a:r>
          </a:p>
          <a:p>
            <a:pPr algn="ctr"/>
            <a:r>
              <a:rPr lang="nl-NL"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rPr>
              <a:t>noi gương chú bộ đội</a:t>
            </a:r>
            <a:endPar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90641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8D252-11C4-4C05-AB27-12ECE8BA24FD}"/>
              </a:ext>
            </a:extLst>
          </p:cNvPr>
          <p:cNvSpPr>
            <a:spLocks noGrp="1"/>
          </p:cNvSpPr>
          <p:nvPr>
            <p:ph type="title"/>
          </p:nvPr>
        </p:nvSpPr>
        <p:spPr>
          <a:xfrm>
            <a:off x="2590800" y="1307085"/>
            <a:ext cx="5334000" cy="1207106"/>
          </a:xfrm>
        </p:spPr>
        <p:txBody>
          <a:bodyPr>
            <a:normAutofit/>
          </a:bodyPr>
          <a:lstStyle/>
          <a:p>
            <a:r>
              <a:rPr lang="en-US" sz="4400" b="1" u="sng" dirty="0" err="1">
                <a:solidFill>
                  <a:schemeClr val="bg1"/>
                </a:solidFill>
                <a:latin typeface="HP001 4 hàng" panose="020B0603050302020204" pitchFamily="34" charset="0"/>
              </a:rPr>
              <a:t>Tập</a:t>
            </a:r>
            <a:r>
              <a:rPr lang="en-US" sz="4400" b="1" u="sng" dirty="0">
                <a:solidFill>
                  <a:schemeClr val="bg1"/>
                </a:solidFill>
                <a:latin typeface="HP001 4 hàng" panose="020B0603050302020204" pitchFamily="34" charset="0"/>
              </a:rPr>
              <a:t> </a:t>
            </a:r>
            <a:r>
              <a:rPr lang="en-US" sz="4400" b="1" u="sng" dirty="0" err="1">
                <a:solidFill>
                  <a:schemeClr val="bg1"/>
                </a:solidFill>
                <a:latin typeface="HP001 4 hàng" panose="020B0603050302020204" pitchFamily="34" charset="0"/>
              </a:rPr>
              <a:t>làm</a:t>
            </a:r>
            <a:r>
              <a:rPr lang="en-US" sz="4400" b="1" u="sng" dirty="0">
                <a:solidFill>
                  <a:schemeClr val="bg1"/>
                </a:solidFill>
                <a:latin typeface="HP001 4 hàng" panose="020B0603050302020204" pitchFamily="34" charset="0"/>
              </a:rPr>
              <a:t> </a:t>
            </a:r>
            <a:r>
              <a:rPr lang="en-US" sz="4400" b="1" u="sng" dirty="0" err="1">
                <a:solidFill>
                  <a:schemeClr val="bg1"/>
                </a:solidFill>
                <a:latin typeface="HP001 4 hàng" panose="020B0603050302020204" pitchFamily="34" charset="0"/>
              </a:rPr>
              <a:t>văn</a:t>
            </a:r>
            <a:r>
              <a:rPr lang="en-US" sz="4400" b="1" u="sng" dirty="0">
                <a:solidFill>
                  <a:schemeClr val="bg1"/>
                </a:solidFill>
                <a:latin typeface="HP001 4 hàng" panose="020B0603050302020204" pitchFamily="34" charset="0"/>
              </a:rPr>
              <a:t>:</a:t>
            </a:r>
          </a:p>
        </p:txBody>
      </p:sp>
      <p:sp>
        <p:nvSpPr>
          <p:cNvPr id="3" name="Content Placeholder 2">
            <a:extLst>
              <a:ext uri="{FF2B5EF4-FFF2-40B4-BE49-F238E27FC236}">
                <a16:creationId xmlns:a16="http://schemas.microsoft.com/office/drawing/2014/main" id="{843EDFE9-5E6B-48CA-BB5E-1586A0EE3206}"/>
              </a:ext>
            </a:extLst>
          </p:cNvPr>
          <p:cNvSpPr>
            <a:spLocks noGrp="1"/>
          </p:cNvSpPr>
          <p:nvPr>
            <p:ph idx="1"/>
          </p:nvPr>
        </p:nvSpPr>
        <p:spPr>
          <a:xfrm>
            <a:off x="609600" y="2545235"/>
            <a:ext cx="8229600" cy="4530725"/>
          </a:xfrm>
        </p:spPr>
        <p:txBody>
          <a:bodyPr>
            <a:normAutofit/>
          </a:bodyPr>
          <a:lstStyle/>
          <a:p>
            <a:pPr marL="0" indent="0" algn="ctr">
              <a:buNone/>
            </a:pPr>
            <a:r>
              <a:rPr lang="nl-NL" sz="8000" b="1" dirty="0">
                <a:ln w="12700">
                  <a:solidFill>
                    <a:schemeClr val="bg1"/>
                  </a:solidFill>
                  <a:prstDash val="solid"/>
                </a:ln>
                <a:solidFill>
                  <a:srgbClr val="FFFF00"/>
                </a:solidFill>
                <a:effectLst>
                  <a:outerShdw blurRad="63500" sx="102000" sy="102000" algn="ctr" rotWithShape="0">
                    <a:prstClr val="black">
                      <a:alpha val="40000"/>
                    </a:prstClr>
                  </a:outerShdw>
                </a:effectLst>
                <a:latin typeface="HP001 4 hàng" panose="020B0603050302020204" pitchFamily="34" charset="0"/>
                <a:ea typeface="Times New Roman" panose="02020603050405020304" pitchFamily="18" charset="0"/>
              </a:rPr>
              <a:t>Báo cáo hoạt động</a:t>
            </a:r>
            <a:endParaRPr lang="en-US" sz="13800" b="1" dirty="0">
              <a:ln w="12700">
                <a:solidFill>
                  <a:schemeClr val="bg1"/>
                </a:solidFill>
                <a:prstDash val="solid"/>
              </a:ln>
              <a:solidFill>
                <a:srgbClr val="FFFF00"/>
              </a:solidFill>
              <a:effectLst>
                <a:outerShdw blurRad="63500" sx="102000" sy="102000" algn="ctr" rotWithShape="0">
                  <a:prstClr val="black">
                    <a:alpha val="40000"/>
                  </a:prstClr>
                </a:outerShdw>
              </a:effectLst>
              <a:latin typeface="HP001 4 hàng" panose="020B0603050302020204" pitchFamily="34" charset="0"/>
            </a:endParaRPr>
          </a:p>
        </p:txBody>
      </p:sp>
      <p:sp>
        <p:nvSpPr>
          <p:cNvPr id="5" name="TextBox 4">
            <a:extLst>
              <a:ext uri="{FF2B5EF4-FFF2-40B4-BE49-F238E27FC236}">
                <a16:creationId xmlns:a16="http://schemas.microsoft.com/office/drawing/2014/main" id="{72B9DF55-FF80-4504-A79A-2A4805839CED}"/>
              </a:ext>
            </a:extLst>
          </p:cNvPr>
          <p:cNvSpPr txBox="1"/>
          <p:nvPr/>
        </p:nvSpPr>
        <p:spPr>
          <a:xfrm flipH="1">
            <a:off x="609600" y="673256"/>
            <a:ext cx="8229600" cy="646331"/>
          </a:xfrm>
          <a:prstGeom prst="rect">
            <a:avLst/>
          </a:prstGeom>
          <a:noFill/>
        </p:spPr>
        <p:txBody>
          <a:bodyPr wrap="square" rtlCol="0">
            <a:spAutoFit/>
          </a:bodyPr>
          <a:lstStyle/>
          <a:p>
            <a:r>
              <a:rPr lang="en-US" sz="3600" b="1" dirty="0" err="1">
                <a:solidFill>
                  <a:schemeClr val="bg1"/>
                </a:solidFill>
                <a:latin typeface="HP001 4 hàng" panose="020B0603050302020204" pitchFamily="34" charset="0"/>
              </a:rPr>
              <a:t>Thứ</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sáu</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ngày</a:t>
            </a:r>
            <a:r>
              <a:rPr lang="en-US" sz="3600" b="1" dirty="0">
                <a:solidFill>
                  <a:schemeClr val="bg1"/>
                </a:solidFill>
                <a:latin typeface="HP001 4 hàng" panose="020B0603050302020204" pitchFamily="34" charset="0"/>
              </a:rPr>
              <a:t>    </a:t>
            </a:r>
            <a:r>
              <a:rPr lang="en-US" sz="3600" b="1" dirty="0" err="1">
                <a:solidFill>
                  <a:schemeClr val="bg1"/>
                </a:solidFill>
                <a:latin typeface="HP001 4 hàng" panose="020B0603050302020204" pitchFamily="34" charset="0"/>
              </a:rPr>
              <a:t>tháng</a:t>
            </a:r>
            <a:r>
              <a:rPr lang="en-US" sz="3600" b="1" dirty="0">
                <a:solidFill>
                  <a:schemeClr val="bg1"/>
                </a:solidFill>
                <a:latin typeface="HP001 4 hàng" panose="020B0603050302020204" pitchFamily="34" charset="0"/>
              </a:rPr>
              <a:t> 1 </a:t>
            </a:r>
            <a:r>
              <a:rPr lang="en-US" sz="3600" b="1" dirty="0" err="1">
                <a:solidFill>
                  <a:schemeClr val="bg1"/>
                </a:solidFill>
                <a:latin typeface="HP001 4 hàng" panose="020B0603050302020204" pitchFamily="34" charset="0"/>
              </a:rPr>
              <a:t>năm</a:t>
            </a:r>
            <a:r>
              <a:rPr lang="en-US" sz="3600" b="1" dirty="0">
                <a:solidFill>
                  <a:schemeClr val="bg1"/>
                </a:solidFill>
                <a:latin typeface="HP001 4 hàng" panose="020B0603050302020204" pitchFamily="34" charset="0"/>
              </a:rPr>
              <a:t> 2022</a:t>
            </a:r>
          </a:p>
        </p:txBody>
      </p:sp>
      <p:sp>
        <p:nvSpPr>
          <p:cNvPr id="4" name="TextBox 3">
            <a:extLst>
              <a:ext uri="{FF2B5EF4-FFF2-40B4-BE49-F238E27FC236}">
                <a16:creationId xmlns:a16="http://schemas.microsoft.com/office/drawing/2014/main" id="{4E5975B7-31AA-4F70-B80B-5728E7C9F06B}"/>
              </a:ext>
            </a:extLst>
          </p:cNvPr>
          <p:cNvSpPr txBox="1"/>
          <p:nvPr/>
        </p:nvSpPr>
        <p:spPr>
          <a:xfrm flipH="1">
            <a:off x="0" y="5982895"/>
            <a:ext cx="3200400" cy="584775"/>
          </a:xfrm>
          <a:prstGeom prst="rect">
            <a:avLst/>
          </a:prstGeom>
          <a:noFill/>
        </p:spPr>
        <p:txBody>
          <a:bodyPr wrap="square" rtlCol="0">
            <a:spAutoFit/>
          </a:bodyPr>
          <a:lstStyle/>
          <a:p>
            <a:r>
              <a:rPr lang="en-US" sz="3200" dirty="0">
                <a:solidFill>
                  <a:schemeClr val="bg1">
                    <a:lumMod val="65000"/>
                  </a:schemeClr>
                </a:solidFill>
                <a:latin typeface="Arial" panose="020B0604020202020204" pitchFamily="34" charset="0"/>
                <a:cs typeface="Arial" panose="020B0604020202020204" pitchFamily="34" charset="0"/>
              </a:rPr>
              <a:t>Trang 20</a:t>
            </a:r>
          </a:p>
        </p:txBody>
      </p:sp>
    </p:spTree>
    <p:extLst>
      <p:ext uri="{BB962C8B-B14F-4D97-AF65-F5344CB8AC3E}">
        <p14:creationId xmlns:p14="http://schemas.microsoft.com/office/powerpoint/2010/main" val="302700516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23982" y="-228600"/>
            <a:ext cx="8153400" cy="1371600"/>
          </a:xfrm>
        </p:spPr>
        <p:txBody>
          <a:bodyPr>
            <a:normAutofit fontScale="90000"/>
          </a:bodyPr>
          <a:lstStyle/>
          <a:p>
            <a:pPr eaLnBrk="1" hangingPunct="1">
              <a:defRPr/>
            </a:pPr>
            <a:br>
              <a:rPr lang="en-US" sz="2800" b="0">
                <a:solidFill>
                  <a:srgbClr val="000066"/>
                </a:solidFill>
                <a:latin typeface="Arial"/>
              </a:rPr>
            </a:br>
            <a:br>
              <a:rPr lang="en-US" sz="4000" b="0">
                <a:solidFill>
                  <a:schemeClr val="tx1"/>
                </a:solidFill>
                <a:effectLst>
                  <a:outerShdw blurRad="38100" dist="38100" dir="2700000" algn="tl">
                    <a:srgbClr val="FFFFFF"/>
                  </a:outerShdw>
                </a:effectLst>
                <a:latin typeface="Arial"/>
              </a:rPr>
            </a:br>
            <a:endParaRPr lang="en-US" sz="4000" dirty="0">
              <a:solidFill>
                <a:srgbClr val="000066"/>
              </a:solidFill>
              <a:latin typeface="Arial"/>
            </a:endParaRPr>
          </a:p>
        </p:txBody>
      </p:sp>
      <p:sp>
        <p:nvSpPr>
          <p:cNvPr id="90115" name="Rectangle 3"/>
          <p:cNvSpPr>
            <a:spLocks noGrp="1" noChangeArrowheads="1"/>
          </p:cNvSpPr>
          <p:nvPr>
            <p:ph idx="1"/>
          </p:nvPr>
        </p:nvSpPr>
        <p:spPr>
          <a:xfrm>
            <a:off x="1990458" y="1237413"/>
            <a:ext cx="5553341" cy="481866"/>
          </a:xfrm>
        </p:spPr>
        <p:txBody>
          <a:bodyPr>
            <a:normAutofit fontScale="92500" lnSpcReduction="20000"/>
          </a:bodyPr>
          <a:lstStyle/>
          <a:p>
            <a:pPr algn="ctr" eaLnBrk="1" hangingPunct="1">
              <a:lnSpc>
                <a:spcPct val="80000"/>
              </a:lnSpc>
              <a:buFont typeface="Wingdings" pitchFamily="2" charset="2"/>
              <a:buNone/>
              <a:defRPr/>
            </a:pPr>
            <a:r>
              <a:rPr lang="en-US" sz="4000" b="1" dirty="0" err="1">
                <a:solidFill>
                  <a:srgbClr val="C00000"/>
                </a:solidFill>
                <a:effectLst>
                  <a:outerShdw blurRad="38100" dist="38100" dir="2700000" algn="tl">
                    <a:srgbClr val="000000"/>
                  </a:outerShdw>
                </a:effectLst>
                <a:latin typeface="Arial"/>
              </a:rPr>
              <a:t>Báo</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cáo</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hoạt</a:t>
            </a:r>
            <a:r>
              <a:rPr lang="en-US" sz="4000" b="1" dirty="0">
                <a:solidFill>
                  <a:srgbClr val="C00000"/>
                </a:solidFill>
                <a:effectLst>
                  <a:outerShdw blurRad="38100" dist="38100" dir="2700000" algn="tl">
                    <a:srgbClr val="000000"/>
                  </a:outerShdw>
                </a:effectLst>
                <a:latin typeface="Arial"/>
              </a:rPr>
              <a:t> </a:t>
            </a:r>
            <a:r>
              <a:rPr lang="en-US" sz="4000" b="1" dirty="0" err="1">
                <a:solidFill>
                  <a:srgbClr val="C00000"/>
                </a:solidFill>
                <a:effectLst>
                  <a:outerShdw blurRad="38100" dist="38100" dir="2700000" algn="tl">
                    <a:srgbClr val="000000"/>
                  </a:outerShdw>
                </a:effectLst>
                <a:latin typeface="Arial"/>
              </a:rPr>
              <a:t>động</a:t>
            </a:r>
            <a:endParaRPr lang="en-US" sz="4000" b="1" dirty="0">
              <a:solidFill>
                <a:srgbClr val="C00000"/>
              </a:solidFill>
              <a:effectLst>
                <a:outerShdw blurRad="38100" dist="38100" dir="2700000" algn="tl">
                  <a:srgbClr val="000000"/>
                </a:outerShdw>
              </a:effectLst>
              <a:latin typeface="Arial"/>
            </a:endParaRPr>
          </a:p>
        </p:txBody>
      </p:sp>
      <p:sp>
        <p:nvSpPr>
          <p:cNvPr id="5124" name="Text Box 4"/>
          <p:cNvSpPr txBox="1">
            <a:spLocks noChangeArrowheads="1"/>
          </p:cNvSpPr>
          <p:nvPr/>
        </p:nvSpPr>
        <p:spPr bwMode="auto">
          <a:xfrm>
            <a:off x="447782" y="2052419"/>
            <a:ext cx="6096000" cy="641350"/>
          </a:xfrm>
          <a:prstGeom prst="rect">
            <a:avLst/>
          </a:prstGeom>
          <a:noFill/>
          <a:ln w="9525">
            <a:noFill/>
            <a:miter lim="800000"/>
            <a:headEnd/>
            <a:tailEnd/>
          </a:ln>
        </p:spPr>
        <p:txBody>
          <a:bodyPr>
            <a:spAutoFit/>
          </a:bodyPr>
          <a:lstStyle/>
          <a:p>
            <a:pPr eaLnBrk="1" hangingPunct="1">
              <a:spcBef>
                <a:spcPct val="50000"/>
              </a:spcBef>
            </a:pPr>
            <a:r>
              <a:rPr lang="en-US" sz="3600" b="1">
                <a:latin typeface="Arial" charset="0"/>
              </a:rPr>
              <a:t>Bài tập:</a:t>
            </a:r>
          </a:p>
        </p:txBody>
      </p:sp>
      <p:sp>
        <p:nvSpPr>
          <p:cNvPr id="90117" name="Text Box 5"/>
          <p:cNvSpPr txBox="1">
            <a:spLocks noChangeArrowheads="1"/>
          </p:cNvSpPr>
          <p:nvPr/>
        </p:nvSpPr>
        <p:spPr bwMode="auto">
          <a:xfrm>
            <a:off x="295382" y="2819400"/>
            <a:ext cx="8839200" cy="2289175"/>
          </a:xfrm>
          <a:prstGeom prst="rect">
            <a:avLst/>
          </a:prstGeom>
          <a:noFill/>
          <a:ln w="9525">
            <a:noFill/>
            <a:miter lim="800000"/>
            <a:headEnd/>
            <a:tailEnd/>
          </a:ln>
          <a:effectLst/>
        </p:spPr>
        <p:txBody>
          <a:bodyPr wrap="square">
            <a:spAutoFit/>
          </a:bodyPr>
          <a:lstStyle/>
          <a:p>
            <a:pPr eaLnBrk="1" hangingPunct="1">
              <a:spcBef>
                <a:spcPct val="50000"/>
              </a:spcBef>
              <a:defRPr/>
            </a:pP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1. </a:t>
            </a:r>
            <a:r>
              <a:rPr lang="en-US" sz="3600" b="1" dirty="0" err="1">
                <a:solidFill>
                  <a:srgbClr val="0000FF"/>
                </a:solidFill>
                <a:effectLst>
                  <a:outerShdw blurRad="38100" dist="38100" dir="2700000" algn="tl">
                    <a:srgbClr val="000000"/>
                  </a:outerShdw>
                </a:effectLst>
                <a:latin typeface="Arial"/>
              </a:rPr>
              <a:t>Dựa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vào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bài</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đọc</a:t>
            </a:r>
            <a:r>
              <a:rPr lang="en-US" sz="3600" b="1" dirty="0">
                <a:solidFill>
                  <a:srgbClr val="0000FF"/>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Báo</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cáo</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kết</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quả</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tháng</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thi</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đua</a:t>
            </a:r>
            <a:r>
              <a:rPr lang="en-US" sz="3600" b="1" i="1" dirty="0">
                <a:solidFill>
                  <a:schemeClr val="bg2">
                    <a:lumMod val="25000"/>
                  </a:schemeClr>
                </a:solidFill>
                <a:effectLst>
                  <a:outerShdw blurRad="38100" dist="38100" dir="2700000" algn="tl">
                    <a:srgbClr val="000000"/>
                  </a:outerShdw>
                </a:effectLst>
                <a:latin typeface="Arial"/>
              </a:rPr>
              <a:t> “ </a:t>
            </a:r>
            <a:r>
              <a:rPr lang="en-US" sz="3600" b="1" i="1" dirty="0" err="1">
                <a:solidFill>
                  <a:schemeClr val="bg2">
                    <a:lumMod val="25000"/>
                  </a:schemeClr>
                </a:solidFill>
                <a:effectLst>
                  <a:outerShdw blurRad="38100" dist="38100" dir="2700000" algn="tl">
                    <a:srgbClr val="000000"/>
                  </a:outerShdw>
                </a:effectLst>
                <a:latin typeface="Arial"/>
              </a:rPr>
              <a:t>Noi</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gương</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chú</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bộ</a:t>
            </a:r>
            <a:r>
              <a:rPr lang="en-US" sz="3600" b="1" i="1" dirty="0">
                <a:solidFill>
                  <a:schemeClr val="bg2">
                    <a:lumMod val="25000"/>
                  </a:schemeClr>
                </a:solidFill>
                <a:effectLst>
                  <a:outerShdw blurRad="38100" dist="38100" dir="2700000" algn="tl">
                    <a:srgbClr val="000000"/>
                  </a:outerShdw>
                </a:effectLst>
                <a:latin typeface="Arial"/>
              </a:rPr>
              <a:t> </a:t>
            </a:r>
            <a:r>
              <a:rPr lang="en-US" sz="3600" b="1" i="1" dirty="0" err="1">
                <a:solidFill>
                  <a:schemeClr val="bg2">
                    <a:lumMod val="25000"/>
                  </a:schemeClr>
                </a:solidFill>
                <a:effectLst>
                  <a:outerShdw blurRad="38100" dist="38100" dir="2700000" algn="tl">
                    <a:srgbClr val="000000"/>
                  </a:outerShdw>
                </a:effectLst>
                <a:latin typeface="Arial"/>
              </a:rPr>
              <a:t>đội</a:t>
            </a:r>
            <a:r>
              <a:rPr lang="en-US" sz="3600" b="1" i="1" dirty="0">
                <a:solidFill>
                  <a:schemeClr val="bg2">
                    <a:lumMod val="25000"/>
                  </a:schemeClr>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hãy</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báo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cáo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kết</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quả</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học</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tập</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lao</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động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của</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tổ</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em</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trong</a:t>
            </a:r>
            <a:r>
              <a:rPr lang="en-US" sz="3600" b="1" dirty="0">
                <a:solidFill>
                  <a:srgbClr val="0000FF"/>
                </a:solidFill>
                <a:effectLst>
                  <a:outerShdw blurRad="38100" dist="38100" dir="2700000" algn="tl">
                    <a:srgbClr val="000000"/>
                  </a:outerShdw>
                </a:effectLst>
                <a:latin typeface="Arial"/>
              </a:rPr>
              <a:t> </a:t>
            </a:r>
            <a:r>
              <a:rPr lang="en-US" sz="3600" b="1" dirty="0" err="1">
                <a:solidFill>
                  <a:srgbClr val="0000FF"/>
                </a:solidFill>
                <a:effectLst>
                  <a:outerShdw blurRad="38100" dist="38100" dir="2700000" algn="tl">
                    <a:srgbClr val="000000"/>
                  </a:outerShdw>
                </a:effectLst>
                <a:latin typeface="Arial"/>
              </a:rPr>
              <a:t>tuần</a:t>
            </a:r>
            <a:r>
              <a:rPr lang="en-US" sz="3600" b="1" dirty="0">
                <a:solidFill>
                  <a:srgbClr val="0000FF"/>
                </a:solidFill>
                <a:effectLst>
                  <a:outerShdw blurRad="38100" dist="38100" dir="2700000" algn="tl">
                    <a:srgbClr val="000000"/>
                  </a:outerShdw>
                </a:effectLst>
                <a:latin typeface="Arial"/>
              </a:rPr>
              <a:t> qua.</a:t>
            </a:r>
          </a:p>
        </p:txBody>
      </p:sp>
      <p:sp>
        <p:nvSpPr>
          <p:cNvPr id="90118" name="Line 6"/>
          <p:cNvSpPr>
            <a:spLocks noChangeShapeType="1"/>
          </p:cNvSpPr>
          <p:nvPr/>
        </p:nvSpPr>
        <p:spPr bwMode="auto">
          <a:xfrm flipV="1">
            <a:off x="447782" y="5105401"/>
            <a:ext cx="6553200" cy="21388"/>
          </a:xfrm>
          <a:prstGeom prst="line">
            <a:avLst/>
          </a:prstGeom>
          <a:noFill/>
          <a:ln w="38100">
            <a:solidFill>
              <a:srgbClr val="FF3300"/>
            </a:solidFill>
            <a:round/>
            <a:headEnd/>
            <a:tailEnd/>
          </a:ln>
        </p:spPr>
        <p:txBody>
          <a:bodyPr/>
          <a:lstStyle/>
          <a:p>
            <a:endParaRPr lang="en-US"/>
          </a:p>
        </p:txBody>
      </p:sp>
      <p:sp>
        <p:nvSpPr>
          <p:cNvPr id="90119" name="Line 7"/>
          <p:cNvSpPr>
            <a:spLocks noChangeShapeType="1"/>
          </p:cNvSpPr>
          <p:nvPr/>
        </p:nvSpPr>
        <p:spPr bwMode="auto">
          <a:xfrm>
            <a:off x="2428982" y="4495800"/>
            <a:ext cx="6362700" cy="21388"/>
          </a:xfrm>
          <a:prstGeom prst="line">
            <a:avLst/>
          </a:prstGeom>
          <a:noFill/>
          <a:ln w="38100">
            <a:solidFill>
              <a:srgbClr val="FF3300"/>
            </a:solidFill>
            <a:round/>
            <a:headEnd/>
            <a:tailEnd/>
          </a:ln>
        </p:spPr>
        <p:txBody>
          <a:bodyPr/>
          <a:lstStyle/>
          <a:p>
            <a:endParaRPr lang="en-US"/>
          </a:p>
        </p:txBody>
      </p:sp>
      <p:sp>
        <p:nvSpPr>
          <p:cNvPr id="90120" name="Line 8"/>
          <p:cNvSpPr>
            <a:spLocks noChangeShapeType="1"/>
          </p:cNvSpPr>
          <p:nvPr/>
        </p:nvSpPr>
        <p:spPr bwMode="auto">
          <a:xfrm flipV="1">
            <a:off x="2124182" y="3429000"/>
            <a:ext cx="3581400" cy="0"/>
          </a:xfrm>
          <a:prstGeom prst="line">
            <a:avLst/>
          </a:prstGeom>
          <a:noFill/>
          <a:ln w="38100">
            <a:solidFill>
              <a:srgbClr val="FF3300"/>
            </a:solidFill>
            <a:round/>
            <a:headEnd/>
            <a:tailEnd/>
          </a:ln>
        </p:spPr>
        <p:txBody>
          <a:bodyPr/>
          <a:lstStyle/>
          <a:p>
            <a:endParaRPr lang="en-US"/>
          </a:p>
        </p:txBody>
      </p:sp>
      <p:sp>
        <p:nvSpPr>
          <p:cNvPr id="5129" name="Text Box 9"/>
          <p:cNvSpPr txBox="1">
            <a:spLocks noChangeArrowheads="1"/>
          </p:cNvSpPr>
          <p:nvPr/>
        </p:nvSpPr>
        <p:spPr bwMode="auto">
          <a:xfrm>
            <a:off x="226030" y="438682"/>
            <a:ext cx="4107951" cy="646331"/>
          </a:xfrm>
          <a:prstGeom prst="rect">
            <a:avLst/>
          </a:prstGeom>
          <a:noFill/>
          <a:ln w="9525">
            <a:noFill/>
            <a:miter lim="800000"/>
            <a:headEnd/>
            <a:tailEnd/>
          </a:ln>
        </p:spPr>
        <p:txBody>
          <a:bodyPr wrap="square">
            <a:spAutoFit/>
          </a:bodyPr>
          <a:lstStyle/>
          <a:p>
            <a:pPr>
              <a:spcBef>
                <a:spcPct val="50000"/>
              </a:spcBef>
            </a:pPr>
            <a:r>
              <a:rPr lang="en-US" sz="3600" b="1" u="sng" dirty="0" err="1">
                <a:solidFill>
                  <a:srgbClr val="C00000"/>
                </a:solidFill>
                <a:latin typeface="Arial" charset="0"/>
              </a:rPr>
              <a:t>Tập</a:t>
            </a:r>
            <a:r>
              <a:rPr lang="en-US" sz="3600" b="1" u="sng" dirty="0">
                <a:solidFill>
                  <a:srgbClr val="C00000"/>
                </a:solidFill>
                <a:latin typeface="Arial" charset="0"/>
              </a:rPr>
              <a:t> </a:t>
            </a:r>
            <a:r>
              <a:rPr lang="en-US" sz="3600" b="1" u="sng" dirty="0" err="1">
                <a:solidFill>
                  <a:srgbClr val="C00000"/>
                </a:solidFill>
                <a:latin typeface="Arial" charset="0"/>
              </a:rPr>
              <a:t>làm</a:t>
            </a:r>
            <a:r>
              <a:rPr lang="en-US" sz="3600" b="1" u="sng" dirty="0">
                <a:solidFill>
                  <a:srgbClr val="C00000"/>
                </a:solidFill>
                <a:latin typeface="Arial" charset="0"/>
              </a:rPr>
              <a:t> </a:t>
            </a:r>
            <a:r>
              <a:rPr lang="en-US" sz="3600" b="1" u="sng" dirty="0" err="1">
                <a:solidFill>
                  <a:srgbClr val="C00000"/>
                </a:solidFill>
                <a:latin typeface="Arial" charset="0"/>
              </a:rPr>
              <a:t>văn</a:t>
            </a:r>
            <a:r>
              <a:rPr lang="en-US" sz="3600" b="1" u="sng" dirty="0">
                <a:solidFill>
                  <a:srgbClr val="C00000"/>
                </a:solidFill>
                <a:latin typeface="Arial" charset="0"/>
              </a:rPr>
              <a: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0120"/>
                                        </p:tgtEl>
                                        <p:attrNameLst>
                                          <p:attrName>style.visibility</p:attrName>
                                        </p:attrNameLst>
                                      </p:cBhvr>
                                      <p:to>
                                        <p:strVal val="visible"/>
                                      </p:to>
                                    </p:set>
                                    <p:animEffect transition="in" filter="box(in)">
                                      <p:cBhvr>
                                        <p:cTn id="7" dur="500"/>
                                        <p:tgtEl>
                                          <p:spTgt spid="90120"/>
                                        </p:tgtEl>
                                      </p:cBhvr>
                                    </p:animEffect>
                                  </p:childTnLst>
                                </p:cTn>
                              </p:par>
                            </p:childTnLst>
                          </p:cTn>
                        </p:par>
                        <p:par>
                          <p:cTn id="8" fill="hold" nodeType="afterGroup">
                            <p:stCondLst>
                              <p:cond delay="500"/>
                            </p:stCondLst>
                            <p:childTnLst>
                              <p:par>
                                <p:cTn id="9" presetID="4" presetClass="entr" presetSubtype="16" fill="hold" grpId="0" nodeType="afterEffect">
                                  <p:stCondLst>
                                    <p:cond delay="0"/>
                                  </p:stCondLst>
                                  <p:childTnLst>
                                    <p:set>
                                      <p:cBhvr>
                                        <p:cTn id="10" dur="1" fill="hold">
                                          <p:stCondLst>
                                            <p:cond delay="0"/>
                                          </p:stCondLst>
                                        </p:cTn>
                                        <p:tgtEl>
                                          <p:spTgt spid="90119"/>
                                        </p:tgtEl>
                                        <p:attrNameLst>
                                          <p:attrName>style.visibility</p:attrName>
                                        </p:attrNameLst>
                                      </p:cBhvr>
                                      <p:to>
                                        <p:strVal val="visible"/>
                                      </p:to>
                                    </p:set>
                                    <p:animEffect transition="in" filter="box(in)">
                                      <p:cBhvr>
                                        <p:cTn id="11" dur="500"/>
                                        <p:tgtEl>
                                          <p:spTgt spid="90119"/>
                                        </p:tgtEl>
                                      </p:cBhvr>
                                    </p:animEffect>
                                  </p:childTnLst>
                                </p:cTn>
                              </p:par>
                            </p:childTnLst>
                          </p:cTn>
                        </p:par>
                        <p:par>
                          <p:cTn id="12" fill="hold" nodeType="afterGroup">
                            <p:stCondLst>
                              <p:cond delay="1000"/>
                            </p:stCondLst>
                            <p:childTnLst>
                              <p:par>
                                <p:cTn id="13" presetID="4" presetClass="entr" presetSubtype="16" fill="hold" grpId="0" nodeType="afterEffect">
                                  <p:stCondLst>
                                    <p:cond delay="0"/>
                                  </p:stCondLst>
                                  <p:childTnLst>
                                    <p:set>
                                      <p:cBhvr>
                                        <p:cTn id="14" dur="1" fill="hold">
                                          <p:stCondLst>
                                            <p:cond delay="0"/>
                                          </p:stCondLst>
                                        </p:cTn>
                                        <p:tgtEl>
                                          <p:spTgt spid="90118"/>
                                        </p:tgtEl>
                                        <p:attrNameLst>
                                          <p:attrName>style.visibility</p:attrName>
                                        </p:attrNameLst>
                                      </p:cBhvr>
                                      <p:to>
                                        <p:strVal val="visible"/>
                                      </p:to>
                                    </p:set>
                                    <p:animEffect transition="in" filter="box(in)">
                                      <p:cBhvr>
                                        <p:cTn id="15" dur="500"/>
                                        <p:tgtEl>
                                          <p:spTgt spid="90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animBg="1"/>
      <p:bldP spid="90119" grpId="0" animBg="1"/>
      <p:bldP spid="901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274638"/>
            <a:ext cx="9144000" cy="6140450"/>
          </a:xfrm>
          <a:prstGeom prst="rect">
            <a:avLst/>
          </a:prstGeom>
          <a:noFill/>
          <a:ln w="9525">
            <a:noFill/>
            <a:miter lim="800000"/>
            <a:headEnd/>
            <a:tailEnd/>
          </a:ln>
        </p:spPr>
        <p:txBody>
          <a:bodyPr>
            <a:spAutoFit/>
          </a:bodyPr>
          <a:lstStyle/>
          <a:p>
            <a:pPr>
              <a:spcBef>
                <a:spcPct val="50000"/>
              </a:spcBef>
            </a:pPr>
            <a:r>
              <a:rPr lang="en-US" sz="2400" dirty="0">
                <a:latin typeface="Arial" charset="0"/>
              </a:rPr>
              <a:t>    </a:t>
            </a:r>
            <a:r>
              <a:rPr lang="en-US" sz="2400" b="1" dirty="0" err="1">
                <a:latin typeface="Arial" charset="0"/>
              </a:rPr>
              <a:t>Báo</a:t>
            </a:r>
            <a:r>
              <a:rPr lang="en-US" sz="2400" b="1" dirty="0">
                <a:latin typeface="Arial" charset="0"/>
              </a:rPr>
              <a:t> </a:t>
            </a:r>
            <a:r>
              <a:rPr lang="en-US" sz="2400" b="1" dirty="0" err="1">
                <a:latin typeface="Arial" charset="0"/>
              </a:rPr>
              <a:t>cáo</a:t>
            </a:r>
            <a:r>
              <a:rPr lang="en-US" sz="2400" b="1" dirty="0">
                <a:latin typeface="Arial" charset="0"/>
              </a:rPr>
              <a:t> </a:t>
            </a:r>
            <a:r>
              <a:rPr lang="en-US" sz="2400" b="1" dirty="0" err="1">
                <a:latin typeface="Arial" charset="0"/>
              </a:rPr>
              <a:t>kết</a:t>
            </a:r>
            <a:r>
              <a:rPr lang="en-US" sz="2400" b="1" dirty="0">
                <a:latin typeface="Arial" charset="0"/>
              </a:rPr>
              <a:t> </a:t>
            </a:r>
            <a:r>
              <a:rPr lang="en-US" sz="2400" b="1" dirty="0" err="1">
                <a:latin typeface="Arial" charset="0"/>
              </a:rPr>
              <a:t>quả</a:t>
            </a:r>
            <a:r>
              <a:rPr lang="en-US" sz="2400" b="1" dirty="0">
                <a:latin typeface="Arial" charset="0"/>
              </a:rPr>
              <a:t> </a:t>
            </a:r>
            <a:r>
              <a:rPr lang="en-US" sz="2400" b="1" dirty="0" err="1">
                <a:latin typeface="Arial" charset="0"/>
              </a:rPr>
              <a:t>tháng</a:t>
            </a:r>
            <a:r>
              <a:rPr lang="en-US" sz="2400" b="1" dirty="0">
                <a:latin typeface="Arial" charset="0"/>
              </a:rPr>
              <a:t> </a:t>
            </a:r>
            <a:r>
              <a:rPr lang="en-US" sz="2400" b="1" dirty="0" err="1">
                <a:latin typeface="Arial" charset="0"/>
              </a:rPr>
              <a:t>thi</a:t>
            </a:r>
            <a:r>
              <a:rPr lang="en-US" sz="2400" b="1" dirty="0">
                <a:latin typeface="Arial" charset="0"/>
              </a:rPr>
              <a:t> </a:t>
            </a:r>
            <a:r>
              <a:rPr lang="en-US" sz="2400" b="1" dirty="0" err="1">
                <a:latin typeface="Arial" charset="0"/>
              </a:rPr>
              <a:t>đua</a:t>
            </a:r>
            <a:r>
              <a:rPr lang="en-US" sz="2400" b="1" dirty="0">
                <a:latin typeface="Arial" charset="0"/>
              </a:rPr>
              <a:t> “ </a:t>
            </a:r>
            <a:r>
              <a:rPr lang="en-US" sz="2400" b="1" dirty="0" err="1">
                <a:latin typeface="Arial" charset="0"/>
              </a:rPr>
              <a:t>Noi</a:t>
            </a:r>
            <a:r>
              <a:rPr lang="en-US" sz="2400" b="1" dirty="0">
                <a:latin typeface="Arial" charset="0"/>
              </a:rPr>
              <a:t> </a:t>
            </a:r>
            <a:r>
              <a:rPr lang="en-US" sz="2400" b="1" dirty="0" err="1">
                <a:latin typeface="Arial" charset="0"/>
              </a:rPr>
              <a:t>gương</a:t>
            </a:r>
            <a:r>
              <a:rPr lang="en-US" sz="2400" b="1" dirty="0">
                <a:latin typeface="Arial" charset="0"/>
              </a:rPr>
              <a:t> </a:t>
            </a:r>
            <a:r>
              <a:rPr lang="en-US" sz="2400" b="1" dirty="0" err="1">
                <a:latin typeface="Arial" charset="0"/>
              </a:rPr>
              <a:t>chú</a:t>
            </a:r>
            <a:r>
              <a:rPr lang="en-US" sz="2400" b="1" dirty="0">
                <a:latin typeface="Arial" charset="0"/>
              </a:rPr>
              <a:t> </a:t>
            </a:r>
            <a:r>
              <a:rPr lang="en-US" sz="2400" b="1" dirty="0" err="1">
                <a:latin typeface="Arial" charset="0"/>
              </a:rPr>
              <a:t>bộ</a:t>
            </a:r>
            <a:r>
              <a:rPr lang="en-US" sz="2400" b="1" dirty="0">
                <a:latin typeface="Arial" charset="0"/>
              </a:rPr>
              <a:t> </a:t>
            </a:r>
            <a:r>
              <a:rPr lang="en-US" sz="2400" b="1" dirty="0" err="1">
                <a:latin typeface="Arial" charset="0"/>
              </a:rPr>
              <a:t>đội</a:t>
            </a:r>
            <a:r>
              <a:rPr lang="en-US" sz="2400" b="1" dirty="0">
                <a:latin typeface="Arial" charset="0"/>
              </a:rPr>
              <a:t>”</a:t>
            </a:r>
            <a:r>
              <a:rPr lang="en-US" sz="2400" dirty="0">
                <a:latin typeface="Arial" charset="0"/>
              </a:rPr>
              <a:t> </a:t>
            </a:r>
          </a:p>
          <a:p>
            <a:pPr>
              <a:spcBef>
                <a:spcPct val="50000"/>
              </a:spcBef>
            </a:pPr>
            <a:r>
              <a:rPr lang="en-US" sz="1600" dirty="0">
                <a:latin typeface="Arial" charset="0"/>
              </a:rPr>
              <a:t>   </a:t>
            </a:r>
            <a:r>
              <a:rPr lang="en-US" b="1" dirty="0" err="1">
                <a:solidFill>
                  <a:srgbClr val="0000FF"/>
                </a:solidFill>
                <a:latin typeface="Arial" charset="0"/>
              </a:rPr>
              <a:t>Thưa</a:t>
            </a:r>
            <a:r>
              <a:rPr lang="en-US" b="1" dirty="0">
                <a:solidFill>
                  <a:srgbClr val="0000FF"/>
                </a:solidFill>
                <a:latin typeface="Arial" charset="0"/>
              </a:rPr>
              <a:t> </a:t>
            </a:r>
            <a:r>
              <a:rPr lang="en-US" b="1" dirty="0" err="1">
                <a:solidFill>
                  <a:srgbClr val="0000FF"/>
                </a:solidFill>
                <a:latin typeface="Arial" charset="0"/>
              </a:rPr>
              <a:t>các</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a:t>
            </a:r>
          </a:p>
          <a:p>
            <a:pPr>
              <a:spcBef>
                <a:spcPct val="50000"/>
              </a:spcBef>
            </a:pPr>
            <a:r>
              <a:rPr lang="en-US" b="1" dirty="0" err="1">
                <a:solidFill>
                  <a:srgbClr val="0000FF"/>
                </a:solidFill>
                <a:latin typeface="Arial" charset="0"/>
              </a:rPr>
              <a:t>Tôi</a:t>
            </a:r>
            <a:r>
              <a:rPr lang="en-US" b="1" dirty="0">
                <a:solidFill>
                  <a:srgbClr val="0000FF"/>
                </a:solidFill>
                <a:latin typeface="Arial" charset="0"/>
              </a:rPr>
              <a:t> </a:t>
            </a:r>
            <a:r>
              <a:rPr lang="en-US" b="1" dirty="0" err="1">
                <a:solidFill>
                  <a:srgbClr val="0000FF"/>
                </a:solidFill>
                <a:latin typeface="Arial" charset="0"/>
              </a:rPr>
              <a:t>xin</a:t>
            </a:r>
            <a:r>
              <a:rPr lang="en-US" b="1" dirty="0">
                <a:solidFill>
                  <a:srgbClr val="0000FF"/>
                </a:solidFill>
                <a:latin typeface="Arial" charset="0"/>
              </a:rPr>
              <a:t> </a:t>
            </a:r>
            <a:r>
              <a:rPr lang="en-US" b="1" dirty="0" err="1">
                <a:solidFill>
                  <a:srgbClr val="0000FF"/>
                </a:solidFill>
                <a:latin typeface="Arial" charset="0"/>
              </a:rPr>
              <a:t>báo</a:t>
            </a:r>
            <a:r>
              <a:rPr lang="en-US" b="1" dirty="0">
                <a:solidFill>
                  <a:srgbClr val="0000FF"/>
                </a:solidFill>
                <a:latin typeface="Arial" charset="0"/>
              </a:rPr>
              <a:t> </a:t>
            </a:r>
            <a:r>
              <a:rPr lang="en-US" b="1" dirty="0" err="1">
                <a:solidFill>
                  <a:srgbClr val="0000FF"/>
                </a:solidFill>
                <a:latin typeface="Arial" charset="0"/>
              </a:rPr>
              <a:t>cáo</a:t>
            </a:r>
            <a:r>
              <a:rPr lang="en-US" b="1" dirty="0">
                <a:solidFill>
                  <a:srgbClr val="0000FF"/>
                </a:solidFill>
                <a:latin typeface="Arial" charset="0"/>
              </a:rPr>
              <a:t> </a:t>
            </a:r>
            <a:r>
              <a:rPr lang="en-US" b="1" dirty="0" err="1">
                <a:solidFill>
                  <a:srgbClr val="0000FF"/>
                </a:solidFill>
                <a:latin typeface="Arial" charset="0"/>
              </a:rPr>
              <a:t>kết</a:t>
            </a:r>
            <a:r>
              <a:rPr lang="en-US" b="1" dirty="0">
                <a:solidFill>
                  <a:srgbClr val="0000FF"/>
                </a:solidFill>
                <a:latin typeface="Arial" charset="0"/>
              </a:rPr>
              <a:t> </a:t>
            </a:r>
            <a:r>
              <a:rPr lang="en-US" b="1" dirty="0" err="1">
                <a:solidFill>
                  <a:srgbClr val="0000FF"/>
                </a:solidFill>
                <a:latin typeface="Arial" charset="0"/>
              </a:rPr>
              <a:t>quả</a:t>
            </a:r>
            <a:r>
              <a:rPr lang="en-US" b="1" dirty="0">
                <a:solidFill>
                  <a:srgbClr val="0000FF"/>
                </a:solidFill>
                <a:latin typeface="Arial" charset="0"/>
              </a:rPr>
              <a:t> </a:t>
            </a:r>
            <a:r>
              <a:rPr lang="en-US" b="1" dirty="0" err="1">
                <a:solidFill>
                  <a:srgbClr val="0000FF"/>
                </a:solidFill>
                <a:latin typeface="Arial" charset="0"/>
              </a:rPr>
              <a:t>thi</a:t>
            </a:r>
            <a:r>
              <a:rPr lang="en-US" b="1" dirty="0">
                <a:solidFill>
                  <a:srgbClr val="0000FF"/>
                </a:solidFill>
                <a:latin typeface="Arial" charset="0"/>
              </a:rPr>
              <a:t> </a:t>
            </a:r>
            <a:r>
              <a:rPr lang="en-US" b="1" dirty="0" err="1">
                <a:solidFill>
                  <a:srgbClr val="0000FF"/>
                </a:solidFill>
                <a:latin typeface="Arial" charset="0"/>
              </a:rPr>
              <a:t>đua</a:t>
            </a:r>
            <a:r>
              <a:rPr lang="en-US" b="1" dirty="0">
                <a:solidFill>
                  <a:srgbClr val="0000FF"/>
                </a:solidFill>
                <a:latin typeface="Arial" charset="0"/>
              </a:rPr>
              <a:t> </a:t>
            </a:r>
            <a:r>
              <a:rPr lang="en-US" b="1" dirty="0" err="1">
                <a:solidFill>
                  <a:srgbClr val="0000FF"/>
                </a:solidFill>
                <a:latin typeface="Arial" charset="0"/>
              </a:rPr>
              <a:t>của</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ta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tháng</a:t>
            </a:r>
            <a:r>
              <a:rPr lang="en-US" b="1" dirty="0">
                <a:solidFill>
                  <a:srgbClr val="0000FF"/>
                </a:solidFill>
                <a:latin typeface="Arial" charset="0"/>
              </a:rPr>
              <a:t> </a:t>
            </a:r>
            <a:r>
              <a:rPr lang="en-US" b="1" dirty="0" err="1">
                <a:solidFill>
                  <a:srgbClr val="0000FF"/>
                </a:solidFill>
                <a:latin typeface="Arial" charset="0"/>
              </a:rPr>
              <a:t>thi</a:t>
            </a:r>
            <a:r>
              <a:rPr lang="en-US" b="1" dirty="0">
                <a:solidFill>
                  <a:srgbClr val="0000FF"/>
                </a:solidFill>
                <a:latin typeface="Arial" charset="0"/>
              </a:rPr>
              <a:t> </a:t>
            </a:r>
            <a:r>
              <a:rPr lang="en-US" b="1" dirty="0" err="1">
                <a:solidFill>
                  <a:srgbClr val="0000FF"/>
                </a:solidFill>
                <a:latin typeface="Arial" charset="0"/>
              </a:rPr>
              <a:t>đua</a:t>
            </a:r>
            <a:r>
              <a:rPr lang="en-US" b="1" dirty="0">
                <a:solidFill>
                  <a:srgbClr val="0000FF"/>
                </a:solidFill>
                <a:latin typeface="Arial" charset="0"/>
              </a:rPr>
              <a:t> “ </a:t>
            </a:r>
            <a:r>
              <a:rPr lang="en-US" b="1" dirty="0" err="1">
                <a:solidFill>
                  <a:srgbClr val="0000FF"/>
                </a:solidFill>
                <a:latin typeface="Arial" charset="0"/>
              </a:rPr>
              <a:t>Noi</a:t>
            </a:r>
            <a:r>
              <a:rPr lang="en-US" b="1" dirty="0">
                <a:solidFill>
                  <a:srgbClr val="0000FF"/>
                </a:solidFill>
                <a:latin typeface="Arial" charset="0"/>
              </a:rPr>
              <a:t> </a:t>
            </a:r>
            <a:r>
              <a:rPr lang="en-US" b="1" dirty="0" err="1">
                <a:solidFill>
                  <a:srgbClr val="0000FF"/>
                </a:solidFill>
                <a:latin typeface="Arial" charset="0"/>
              </a:rPr>
              <a:t>gương</a:t>
            </a:r>
            <a:r>
              <a:rPr lang="en-US" b="1" dirty="0">
                <a:solidFill>
                  <a:srgbClr val="0000FF"/>
                </a:solidFill>
                <a:latin typeface="Arial" charset="0"/>
              </a:rPr>
              <a:t> </a:t>
            </a:r>
            <a:r>
              <a:rPr lang="en-US" b="1" dirty="0" err="1">
                <a:solidFill>
                  <a:srgbClr val="0000FF"/>
                </a:solidFill>
                <a:latin typeface="Arial" charset="0"/>
              </a:rPr>
              <a:t>chú</a:t>
            </a:r>
            <a:r>
              <a:rPr lang="en-US" b="1" dirty="0">
                <a:solidFill>
                  <a:srgbClr val="0000FF"/>
                </a:solidFill>
                <a:latin typeface="Arial" charset="0"/>
              </a:rPr>
              <a:t> </a:t>
            </a:r>
            <a:r>
              <a:rPr lang="en-US" b="1" dirty="0" err="1">
                <a:solidFill>
                  <a:srgbClr val="0000FF"/>
                </a:solidFill>
                <a:latin typeface="Arial" charset="0"/>
              </a:rPr>
              <a:t>bộ</a:t>
            </a:r>
            <a:r>
              <a:rPr lang="en-US" b="1" dirty="0">
                <a:solidFill>
                  <a:srgbClr val="0000FF"/>
                </a:solidFill>
                <a:latin typeface="Arial" charset="0"/>
              </a:rPr>
              <a:t> </a:t>
            </a:r>
            <a:r>
              <a:rPr lang="en-US" b="1" dirty="0" err="1">
                <a:solidFill>
                  <a:srgbClr val="0000FF"/>
                </a:solidFill>
                <a:latin typeface="Arial" charset="0"/>
              </a:rPr>
              <a:t>đội</a:t>
            </a:r>
            <a:r>
              <a:rPr lang="en-US" b="1" dirty="0">
                <a:solidFill>
                  <a:srgbClr val="0000FF"/>
                </a:solidFill>
                <a:latin typeface="Arial" charset="0"/>
              </a:rPr>
              <a:t>” </a:t>
            </a:r>
            <a:r>
              <a:rPr lang="en-US" b="1" dirty="0" err="1">
                <a:solidFill>
                  <a:srgbClr val="0000FF"/>
                </a:solidFill>
                <a:latin typeface="Arial" charset="0"/>
              </a:rPr>
              <a:t>vừa</a:t>
            </a:r>
            <a:r>
              <a:rPr lang="en-US" b="1" dirty="0">
                <a:solidFill>
                  <a:srgbClr val="0000FF"/>
                </a:solidFill>
                <a:latin typeface="Arial" charset="0"/>
              </a:rPr>
              <a:t> qua:</a:t>
            </a:r>
          </a:p>
          <a:p>
            <a:pPr>
              <a:spcBef>
                <a:spcPct val="50000"/>
              </a:spcBef>
            </a:pPr>
            <a:r>
              <a:rPr lang="en-US" b="1" dirty="0">
                <a:solidFill>
                  <a:srgbClr val="0000FF"/>
                </a:solidFill>
                <a:latin typeface="Arial" charset="0"/>
              </a:rPr>
              <a:t> </a:t>
            </a:r>
            <a:r>
              <a:rPr lang="en-US" b="1" dirty="0">
                <a:solidFill>
                  <a:srgbClr val="FF3300"/>
                </a:solidFill>
                <a:latin typeface="Arial" charset="0"/>
              </a:rPr>
              <a:t>A- </a:t>
            </a:r>
            <a:r>
              <a:rPr lang="en-US" b="1" dirty="0" err="1">
                <a:solidFill>
                  <a:srgbClr val="FF3300"/>
                </a:solidFill>
                <a:latin typeface="Arial" charset="0"/>
              </a:rPr>
              <a:t>Nhận</a:t>
            </a:r>
            <a:r>
              <a:rPr lang="en-US" b="1" dirty="0">
                <a:solidFill>
                  <a:srgbClr val="FF3300"/>
                </a:solidFill>
                <a:latin typeface="Arial" charset="0"/>
              </a:rPr>
              <a:t> </a:t>
            </a:r>
            <a:r>
              <a:rPr lang="en-US" b="1" dirty="0" err="1">
                <a:solidFill>
                  <a:srgbClr val="FF3300"/>
                </a:solidFill>
                <a:latin typeface="Arial" charset="0"/>
              </a:rPr>
              <a:t>xét</a:t>
            </a:r>
            <a:r>
              <a:rPr lang="en-US" b="1" dirty="0">
                <a:solidFill>
                  <a:srgbClr val="FF3300"/>
                </a:solidFill>
                <a:latin typeface="Arial" charset="0"/>
              </a:rPr>
              <a:t> </a:t>
            </a:r>
            <a:r>
              <a:rPr lang="en-US" b="1" dirty="0" err="1">
                <a:solidFill>
                  <a:srgbClr val="FF3300"/>
                </a:solidFill>
                <a:latin typeface="Arial" charset="0"/>
              </a:rPr>
              <a:t>các</a:t>
            </a:r>
            <a:r>
              <a:rPr lang="en-US" b="1" dirty="0">
                <a:solidFill>
                  <a:srgbClr val="FF3300"/>
                </a:solidFill>
                <a:latin typeface="Arial" charset="0"/>
              </a:rPr>
              <a:t> </a:t>
            </a:r>
            <a:r>
              <a:rPr lang="en-US" b="1" dirty="0" err="1">
                <a:solidFill>
                  <a:srgbClr val="FF3300"/>
                </a:solidFill>
                <a:latin typeface="Arial" charset="0"/>
              </a:rPr>
              <a:t>mặt</a:t>
            </a:r>
            <a:r>
              <a:rPr lang="en-US" b="1" dirty="0">
                <a:solidFill>
                  <a:srgbClr val="FF3300"/>
                </a:solidFill>
                <a:latin typeface="Arial" charset="0"/>
              </a:rPr>
              <a:t> </a:t>
            </a:r>
          </a:p>
          <a:p>
            <a:pPr>
              <a:spcBef>
                <a:spcPct val="50000"/>
              </a:spcBef>
            </a:pPr>
            <a:r>
              <a:rPr lang="en-US" b="1" dirty="0">
                <a:solidFill>
                  <a:srgbClr val="0000FF"/>
                </a:solidFill>
                <a:latin typeface="Arial" charset="0"/>
              </a:rPr>
              <a:t> </a:t>
            </a:r>
            <a:r>
              <a:rPr lang="en-US" b="1" dirty="0">
                <a:solidFill>
                  <a:srgbClr val="FF3300"/>
                </a:solidFill>
                <a:latin typeface="Arial" charset="0"/>
              </a:rPr>
              <a:t>1.Học </a:t>
            </a:r>
            <a:r>
              <a:rPr lang="en-US" b="1" dirty="0" err="1">
                <a:solidFill>
                  <a:srgbClr val="FF3300"/>
                </a:solidFill>
                <a:latin typeface="Arial" charset="0"/>
              </a:rPr>
              <a:t>tập</a:t>
            </a:r>
            <a:r>
              <a:rPr lang="en-US" b="1" dirty="0">
                <a:solidFill>
                  <a:srgbClr val="FF3300"/>
                </a:solidFill>
                <a:latin typeface="Arial" charset="0"/>
              </a:rPr>
              <a:t>:</a:t>
            </a:r>
          </a:p>
          <a:p>
            <a:pPr>
              <a:spcBef>
                <a:spcPct val="50000"/>
              </a:spcBef>
            </a:pPr>
            <a:r>
              <a:rPr lang="en-US" b="1" dirty="0">
                <a:solidFill>
                  <a:srgbClr val="0000FF"/>
                </a:solidFill>
                <a:latin typeface="Arial" charset="0"/>
              </a:rPr>
              <a:t>- </a:t>
            </a:r>
            <a:r>
              <a:rPr lang="en-US" b="1" dirty="0" err="1">
                <a:solidFill>
                  <a:srgbClr val="0000FF"/>
                </a:solidFill>
                <a:latin typeface="Arial" charset="0"/>
              </a:rPr>
              <a:t>Phần</a:t>
            </a:r>
            <a:r>
              <a:rPr lang="en-US" b="1" dirty="0">
                <a:solidFill>
                  <a:srgbClr val="0000FF"/>
                </a:solidFill>
                <a:latin typeface="Arial" charset="0"/>
              </a:rPr>
              <a:t> </a:t>
            </a:r>
            <a:r>
              <a:rPr lang="en-US" b="1" dirty="0" err="1">
                <a:solidFill>
                  <a:srgbClr val="0000FF"/>
                </a:solidFill>
                <a:latin typeface="Arial" charset="0"/>
              </a:rPr>
              <a:t>đông</a:t>
            </a:r>
            <a:r>
              <a:rPr lang="en-US" b="1" dirty="0">
                <a:solidFill>
                  <a:srgbClr val="0000FF"/>
                </a:solidFill>
                <a:latin typeface="Arial" charset="0"/>
              </a:rPr>
              <a:t> </a:t>
            </a:r>
            <a:r>
              <a:rPr lang="en-US" b="1" dirty="0" err="1">
                <a:solidFill>
                  <a:srgbClr val="0000FF"/>
                </a:solidFill>
                <a:latin typeface="Arial" charset="0"/>
              </a:rPr>
              <a:t>các</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 </a:t>
            </a:r>
            <a:r>
              <a:rPr lang="en-US" b="1" dirty="0" err="1">
                <a:solidFill>
                  <a:srgbClr val="0000FF"/>
                </a:solidFill>
                <a:latin typeface="Arial" charset="0"/>
              </a:rPr>
              <a:t>đi</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 </a:t>
            </a:r>
            <a:r>
              <a:rPr lang="en-US" b="1" dirty="0" err="1">
                <a:solidFill>
                  <a:srgbClr val="0000FF"/>
                </a:solidFill>
                <a:latin typeface="Arial" charset="0"/>
              </a:rPr>
              <a:t>đúng</a:t>
            </a:r>
            <a:r>
              <a:rPr lang="en-US" b="1" dirty="0">
                <a:solidFill>
                  <a:srgbClr val="0000FF"/>
                </a:solidFill>
                <a:latin typeface="Arial" charset="0"/>
              </a:rPr>
              <a:t> </a:t>
            </a:r>
            <a:r>
              <a:rPr lang="en-US" b="1" dirty="0" err="1">
                <a:solidFill>
                  <a:srgbClr val="0000FF"/>
                </a:solidFill>
                <a:latin typeface="Arial" charset="0"/>
              </a:rPr>
              <a:t>giờ</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 </a:t>
            </a:r>
            <a:r>
              <a:rPr lang="en-US" b="1" dirty="0" err="1">
                <a:solidFill>
                  <a:srgbClr val="0000FF"/>
                </a:solidFill>
                <a:latin typeface="Arial" charset="0"/>
              </a:rPr>
              <a:t>bài</a:t>
            </a:r>
            <a:r>
              <a:rPr lang="en-US" b="1" dirty="0">
                <a:solidFill>
                  <a:srgbClr val="0000FF"/>
                </a:solidFill>
                <a:latin typeface="Arial" charset="0"/>
              </a:rPr>
              <a:t> </a:t>
            </a:r>
            <a:r>
              <a:rPr lang="en-US" b="1" dirty="0" err="1">
                <a:solidFill>
                  <a:srgbClr val="0000FF"/>
                </a:solidFill>
                <a:latin typeface="Arial" charset="0"/>
              </a:rPr>
              <a:t>và</a:t>
            </a:r>
            <a:r>
              <a:rPr lang="en-US" b="1" dirty="0">
                <a:solidFill>
                  <a:srgbClr val="0000FF"/>
                </a:solidFill>
                <a:latin typeface="Arial" charset="0"/>
              </a:rPr>
              <a:t> </a:t>
            </a:r>
            <a:r>
              <a:rPr lang="en-US" b="1" dirty="0" err="1">
                <a:solidFill>
                  <a:srgbClr val="0000FF"/>
                </a:solidFill>
                <a:latin typeface="Arial" charset="0"/>
              </a:rPr>
              <a:t>làm</a:t>
            </a:r>
            <a:r>
              <a:rPr lang="en-US" b="1" dirty="0">
                <a:solidFill>
                  <a:srgbClr val="0000FF"/>
                </a:solidFill>
                <a:latin typeface="Arial" charset="0"/>
              </a:rPr>
              <a:t> </a:t>
            </a:r>
            <a:r>
              <a:rPr lang="en-US" b="1" dirty="0" err="1">
                <a:solidFill>
                  <a:srgbClr val="0000FF"/>
                </a:solidFill>
                <a:latin typeface="Arial" charset="0"/>
              </a:rPr>
              <a:t>bài</a:t>
            </a:r>
            <a:r>
              <a:rPr lang="en-US" b="1" dirty="0">
                <a:solidFill>
                  <a:srgbClr val="0000FF"/>
                </a:solidFill>
                <a:latin typeface="Arial" charset="0"/>
              </a:rPr>
              <a:t> </a:t>
            </a:r>
            <a:r>
              <a:rPr lang="en-US" b="1" dirty="0" err="1">
                <a:solidFill>
                  <a:srgbClr val="0000FF"/>
                </a:solidFill>
                <a:latin typeface="Arial" charset="0"/>
              </a:rPr>
              <a:t>đầy</a:t>
            </a:r>
            <a:r>
              <a:rPr lang="en-US" b="1" dirty="0">
                <a:solidFill>
                  <a:srgbClr val="0000FF"/>
                </a:solidFill>
                <a:latin typeface="Arial" charset="0"/>
              </a:rPr>
              <a:t> </a:t>
            </a:r>
            <a:r>
              <a:rPr lang="en-US" b="1" dirty="0" err="1">
                <a:solidFill>
                  <a:srgbClr val="0000FF"/>
                </a:solidFill>
                <a:latin typeface="Arial" charset="0"/>
              </a:rPr>
              <a:t>đủ</a:t>
            </a:r>
            <a:r>
              <a:rPr lang="en-US" b="1" dirty="0">
                <a:solidFill>
                  <a:srgbClr val="0000FF"/>
                </a:solidFill>
                <a:latin typeface="Arial" charset="0"/>
              </a:rPr>
              <a:t>, ý </a:t>
            </a:r>
            <a:r>
              <a:rPr lang="en-US" b="1" dirty="0" err="1">
                <a:solidFill>
                  <a:srgbClr val="0000FF"/>
                </a:solidFill>
                <a:latin typeface="Arial" charset="0"/>
              </a:rPr>
              <a:t>thức</a:t>
            </a:r>
            <a:r>
              <a:rPr lang="en-US" b="1" dirty="0">
                <a:solidFill>
                  <a:srgbClr val="0000FF"/>
                </a:solidFill>
                <a:latin typeface="Arial" charset="0"/>
              </a:rPr>
              <a:t> </a:t>
            </a:r>
            <a:r>
              <a:rPr lang="en-US" b="1" dirty="0" err="1">
                <a:solidFill>
                  <a:srgbClr val="0000FF"/>
                </a:solidFill>
                <a:latin typeface="Arial" charset="0"/>
              </a:rPr>
              <a:t>kỉ</a:t>
            </a:r>
            <a:r>
              <a:rPr lang="en-US" b="1" dirty="0">
                <a:solidFill>
                  <a:srgbClr val="0000FF"/>
                </a:solidFill>
                <a:latin typeface="Arial" charset="0"/>
              </a:rPr>
              <a:t> </a:t>
            </a:r>
            <a:r>
              <a:rPr lang="en-US" b="1" dirty="0" err="1">
                <a:solidFill>
                  <a:srgbClr val="0000FF"/>
                </a:solidFill>
                <a:latin typeface="Arial" charset="0"/>
              </a:rPr>
              <a:t>luật</a:t>
            </a:r>
            <a:r>
              <a:rPr lang="en-US" b="1" dirty="0">
                <a:solidFill>
                  <a:srgbClr val="0000FF"/>
                </a:solidFill>
                <a:latin typeface="Arial" charset="0"/>
              </a:rPr>
              <a:t> </a:t>
            </a:r>
            <a:r>
              <a:rPr lang="en-US" b="1" dirty="0" err="1">
                <a:solidFill>
                  <a:srgbClr val="0000FF"/>
                </a:solidFill>
                <a:latin typeface="Arial" charset="0"/>
              </a:rPr>
              <a:t>tốt</a:t>
            </a:r>
            <a:r>
              <a:rPr lang="en-US" b="1" dirty="0">
                <a:solidFill>
                  <a:srgbClr val="0000FF"/>
                </a:solidFill>
                <a:latin typeface="Arial" charset="0"/>
              </a:rPr>
              <a:t>. </a:t>
            </a:r>
            <a:r>
              <a:rPr lang="en-US" b="1" dirty="0" err="1">
                <a:solidFill>
                  <a:srgbClr val="0000FF"/>
                </a:solidFill>
                <a:latin typeface="Arial" charset="0"/>
              </a:rPr>
              <a:t>Nhưng</a:t>
            </a:r>
            <a:r>
              <a:rPr lang="en-US" b="1" dirty="0">
                <a:solidFill>
                  <a:srgbClr val="0000FF"/>
                </a:solidFill>
                <a:latin typeface="Arial" charset="0"/>
              </a:rPr>
              <a:t> </a:t>
            </a:r>
            <a:r>
              <a:rPr lang="en-US" b="1" dirty="0" err="1">
                <a:solidFill>
                  <a:srgbClr val="0000FF"/>
                </a:solidFill>
                <a:latin typeface="Arial" charset="0"/>
              </a:rPr>
              <a:t>vẫn</a:t>
            </a:r>
            <a:r>
              <a:rPr lang="en-US" b="1" dirty="0">
                <a:solidFill>
                  <a:srgbClr val="0000FF"/>
                </a:solidFill>
                <a:latin typeface="Arial" charset="0"/>
              </a:rPr>
              <a:t> </a:t>
            </a:r>
            <a:r>
              <a:rPr lang="en-US" b="1" dirty="0" err="1">
                <a:solidFill>
                  <a:srgbClr val="0000FF"/>
                </a:solidFill>
                <a:latin typeface="Arial" charset="0"/>
              </a:rPr>
              <a:t>còn</a:t>
            </a:r>
            <a:r>
              <a:rPr lang="en-US" b="1" dirty="0">
                <a:solidFill>
                  <a:srgbClr val="0000FF"/>
                </a:solidFill>
                <a:latin typeface="Arial" charset="0"/>
              </a:rPr>
              <a:t> </a:t>
            </a:r>
            <a:r>
              <a:rPr lang="en-US" b="1" dirty="0" err="1">
                <a:solidFill>
                  <a:srgbClr val="0000FF"/>
                </a:solidFill>
                <a:latin typeface="Arial" charset="0"/>
              </a:rPr>
              <a:t>hai</a:t>
            </a:r>
            <a:r>
              <a:rPr lang="en-US" b="1" dirty="0">
                <a:solidFill>
                  <a:srgbClr val="0000FF"/>
                </a:solidFill>
                <a:latin typeface="Arial" charset="0"/>
              </a:rPr>
              <a:t> </a:t>
            </a:r>
            <a:r>
              <a:rPr lang="en-US" b="1" dirty="0" err="1">
                <a:solidFill>
                  <a:srgbClr val="0000FF"/>
                </a:solidFill>
                <a:latin typeface="Arial" charset="0"/>
              </a:rPr>
              <a:t>bạn</a:t>
            </a:r>
            <a:r>
              <a:rPr lang="en-US" b="1" dirty="0">
                <a:solidFill>
                  <a:srgbClr val="0000FF"/>
                </a:solidFill>
                <a:latin typeface="Arial" charset="0"/>
              </a:rPr>
              <a:t> </a:t>
            </a:r>
            <a:r>
              <a:rPr lang="en-US" b="1" dirty="0" err="1">
                <a:solidFill>
                  <a:srgbClr val="0000FF"/>
                </a:solidFill>
                <a:latin typeface="Arial" charset="0"/>
              </a:rPr>
              <a:t>nói</a:t>
            </a:r>
            <a:r>
              <a:rPr lang="en-US" b="1" dirty="0">
                <a:solidFill>
                  <a:srgbClr val="0000FF"/>
                </a:solidFill>
                <a:latin typeface="Arial" charset="0"/>
              </a:rPr>
              <a:t> </a:t>
            </a:r>
            <a:r>
              <a:rPr lang="en-US" b="1" dirty="0" err="1">
                <a:solidFill>
                  <a:srgbClr val="0000FF"/>
                </a:solidFill>
                <a:latin typeface="Arial" charset="0"/>
              </a:rPr>
              <a:t>chuyện</a:t>
            </a:r>
            <a:r>
              <a:rPr lang="en-US" b="1" dirty="0">
                <a:solidFill>
                  <a:srgbClr val="0000FF"/>
                </a:solidFill>
                <a:latin typeface="Arial" charset="0"/>
              </a:rPr>
              <a:t> </a:t>
            </a:r>
            <a:r>
              <a:rPr lang="en-US" b="1" dirty="0" err="1">
                <a:solidFill>
                  <a:srgbClr val="0000FF"/>
                </a:solidFill>
                <a:latin typeface="Arial" charset="0"/>
              </a:rPr>
              <a:t>riêng</a:t>
            </a:r>
            <a:r>
              <a:rPr lang="en-US" b="1" dirty="0">
                <a:solidFill>
                  <a:srgbClr val="0000FF"/>
                </a:solidFill>
                <a:latin typeface="Arial" charset="0"/>
              </a:rPr>
              <a:t>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giờ</a:t>
            </a:r>
            <a:r>
              <a:rPr lang="en-US" b="1" dirty="0">
                <a:solidFill>
                  <a:srgbClr val="0000FF"/>
                </a:solidFill>
                <a:latin typeface="Arial" charset="0"/>
              </a:rPr>
              <a:t> </a:t>
            </a:r>
            <a:r>
              <a:rPr lang="en-US" b="1" dirty="0" err="1">
                <a:solidFill>
                  <a:srgbClr val="0000FF"/>
                </a:solidFill>
                <a:latin typeface="Arial" charset="0"/>
              </a:rPr>
              <a:t>học</a:t>
            </a:r>
            <a:r>
              <a:rPr lang="en-US" b="1" dirty="0">
                <a:solidFill>
                  <a:srgbClr val="0000FF"/>
                </a:solidFill>
                <a:latin typeface="Arial" charset="0"/>
              </a:rPr>
              <a:t>.</a:t>
            </a:r>
          </a:p>
          <a:p>
            <a:pPr>
              <a:spcBef>
                <a:spcPct val="50000"/>
              </a:spcBef>
              <a:buFontTx/>
              <a:buChar char="-"/>
            </a:pPr>
            <a:r>
              <a:rPr lang="en-US" b="1" dirty="0" err="1">
                <a:solidFill>
                  <a:srgbClr val="0000FF"/>
                </a:solidFill>
                <a:latin typeface="Arial" charset="0"/>
              </a:rPr>
              <a:t>Cả</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đạt</a:t>
            </a:r>
            <a:r>
              <a:rPr lang="en-US" b="1" dirty="0">
                <a:solidFill>
                  <a:srgbClr val="0000FF"/>
                </a:solidFill>
                <a:latin typeface="Arial" charset="0"/>
              </a:rPr>
              <a:t> 55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giỏi</a:t>
            </a:r>
            <a:r>
              <a:rPr lang="en-US" b="1" dirty="0">
                <a:solidFill>
                  <a:srgbClr val="0000FF"/>
                </a:solidFill>
                <a:latin typeface="Arial" charset="0"/>
              </a:rPr>
              <a:t>, 90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khá</a:t>
            </a:r>
            <a:r>
              <a:rPr lang="en-US" b="1" dirty="0">
                <a:solidFill>
                  <a:srgbClr val="0000FF"/>
                </a:solidFill>
                <a:latin typeface="Arial" charset="0"/>
              </a:rPr>
              <a:t>, </a:t>
            </a:r>
            <a:r>
              <a:rPr lang="en-US" b="1" dirty="0" err="1">
                <a:solidFill>
                  <a:srgbClr val="0000FF"/>
                </a:solidFill>
                <a:latin typeface="Arial" charset="0"/>
              </a:rPr>
              <a:t>không</a:t>
            </a:r>
            <a:r>
              <a:rPr lang="en-US" b="1" dirty="0">
                <a:solidFill>
                  <a:srgbClr val="0000FF"/>
                </a:solidFill>
                <a:latin typeface="Arial" charset="0"/>
              </a:rPr>
              <a:t> </a:t>
            </a:r>
            <a:r>
              <a:rPr lang="en-US" b="1" dirty="0" err="1">
                <a:solidFill>
                  <a:srgbClr val="0000FF"/>
                </a:solidFill>
                <a:latin typeface="Arial" charset="0"/>
              </a:rPr>
              <a:t>có</a:t>
            </a:r>
            <a:r>
              <a:rPr lang="en-US" b="1" dirty="0">
                <a:solidFill>
                  <a:srgbClr val="0000FF"/>
                </a:solidFill>
                <a:latin typeface="Arial" charset="0"/>
              </a:rPr>
              <a:t> </a:t>
            </a:r>
            <a:r>
              <a:rPr lang="en-US" b="1" dirty="0" err="1">
                <a:solidFill>
                  <a:srgbClr val="0000FF"/>
                </a:solidFill>
                <a:latin typeface="Arial" charset="0"/>
              </a:rPr>
              <a:t>điểm</a:t>
            </a:r>
            <a:r>
              <a:rPr lang="en-US" b="1" dirty="0">
                <a:solidFill>
                  <a:srgbClr val="0000FF"/>
                </a:solidFill>
                <a:latin typeface="Arial" charset="0"/>
              </a:rPr>
              <a:t> </a:t>
            </a:r>
            <a:r>
              <a:rPr lang="en-US" b="1" dirty="0" err="1">
                <a:solidFill>
                  <a:srgbClr val="0000FF"/>
                </a:solidFill>
                <a:latin typeface="Arial" charset="0"/>
              </a:rPr>
              <a:t>kém</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2. Lao </a:t>
            </a:r>
            <a:r>
              <a:rPr lang="en-US" b="1" dirty="0" err="1">
                <a:solidFill>
                  <a:srgbClr val="FF3300"/>
                </a:solidFill>
                <a:latin typeface="Arial" charset="0"/>
              </a:rPr>
              <a:t>động</a:t>
            </a:r>
            <a:r>
              <a:rPr lang="en-US" b="1" dirty="0">
                <a:solidFill>
                  <a:srgbClr val="FF3300"/>
                </a:solidFill>
                <a:latin typeface="Arial" charset="0"/>
              </a:rPr>
              <a:t>:</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tham</a:t>
            </a:r>
            <a:r>
              <a:rPr lang="en-US" b="1" dirty="0">
                <a:solidFill>
                  <a:srgbClr val="0000FF"/>
                </a:solidFill>
                <a:latin typeface="Arial" charset="0"/>
              </a:rPr>
              <a:t> </a:t>
            </a:r>
            <a:r>
              <a:rPr lang="en-US" b="1" dirty="0" err="1">
                <a:solidFill>
                  <a:srgbClr val="0000FF"/>
                </a:solidFill>
                <a:latin typeface="Arial" charset="0"/>
              </a:rPr>
              <a:t>gia</a:t>
            </a:r>
            <a:r>
              <a:rPr lang="en-US" b="1" dirty="0">
                <a:solidFill>
                  <a:srgbClr val="0000FF"/>
                </a:solidFill>
                <a:latin typeface="Arial" charset="0"/>
              </a:rPr>
              <a:t> </a:t>
            </a:r>
            <a:r>
              <a:rPr lang="en-US" b="1" dirty="0" err="1">
                <a:solidFill>
                  <a:srgbClr val="0000FF"/>
                </a:solidFill>
                <a:latin typeface="Arial" charset="0"/>
              </a:rPr>
              <a:t>nhổ</a:t>
            </a:r>
            <a:r>
              <a:rPr lang="en-US" b="1" dirty="0">
                <a:solidFill>
                  <a:srgbClr val="0000FF"/>
                </a:solidFill>
                <a:latin typeface="Arial" charset="0"/>
              </a:rPr>
              <a:t> </a:t>
            </a:r>
            <a:r>
              <a:rPr lang="en-US" b="1" dirty="0" err="1">
                <a:solidFill>
                  <a:srgbClr val="0000FF"/>
                </a:solidFill>
                <a:latin typeface="Arial" charset="0"/>
              </a:rPr>
              <a:t>cỏ</a:t>
            </a:r>
            <a:r>
              <a:rPr lang="en-US" b="1" dirty="0">
                <a:solidFill>
                  <a:srgbClr val="0000FF"/>
                </a:solidFill>
                <a:latin typeface="Arial" charset="0"/>
              </a:rPr>
              <a:t> ở </a:t>
            </a:r>
            <a:r>
              <a:rPr lang="en-US" b="1" dirty="0" err="1">
                <a:solidFill>
                  <a:srgbClr val="0000FF"/>
                </a:solidFill>
                <a:latin typeface="Arial" charset="0"/>
              </a:rPr>
              <a:t>hai</a:t>
            </a:r>
            <a:r>
              <a:rPr lang="en-US" b="1" dirty="0">
                <a:solidFill>
                  <a:srgbClr val="0000FF"/>
                </a:solidFill>
                <a:latin typeface="Arial" charset="0"/>
              </a:rPr>
              <a:t> </a:t>
            </a:r>
            <a:r>
              <a:rPr lang="en-US" b="1" dirty="0" err="1">
                <a:solidFill>
                  <a:srgbClr val="0000FF"/>
                </a:solidFill>
                <a:latin typeface="Arial" charset="0"/>
              </a:rPr>
              <a:t>bồn</a:t>
            </a:r>
            <a:r>
              <a:rPr lang="en-US" b="1" dirty="0">
                <a:solidFill>
                  <a:srgbClr val="0000FF"/>
                </a:solidFill>
                <a:latin typeface="Arial" charset="0"/>
              </a:rPr>
              <a:t> </a:t>
            </a:r>
            <a:r>
              <a:rPr lang="en-US" b="1" dirty="0" err="1">
                <a:solidFill>
                  <a:srgbClr val="0000FF"/>
                </a:solidFill>
                <a:latin typeface="Arial" charset="0"/>
              </a:rPr>
              <a:t>hoa</a:t>
            </a:r>
            <a:r>
              <a:rPr lang="en-US" b="1" dirty="0">
                <a:solidFill>
                  <a:srgbClr val="0000FF"/>
                </a:solidFill>
                <a:latin typeface="Arial" charset="0"/>
              </a:rPr>
              <a:t> </a:t>
            </a:r>
            <a:r>
              <a:rPr lang="en-US" b="1" dirty="0" err="1">
                <a:solidFill>
                  <a:srgbClr val="0000FF"/>
                </a:solidFill>
                <a:latin typeface="Arial" charset="0"/>
              </a:rPr>
              <a:t>trong</a:t>
            </a:r>
            <a:r>
              <a:rPr lang="en-US" b="1" dirty="0">
                <a:solidFill>
                  <a:srgbClr val="0000FF"/>
                </a:solidFill>
                <a:latin typeface="Arial" charset="0"/>
              </a:rPr>
              <a:t> </a:t>
            </a:r>
            <a:r>
              <a:rPr lang="en-US" b="1" dirty="0" err="1">
                <a:solidFill>
                  <a:srgbClr val="0000FF"/>
                </a:solidFill>
                <a:latin typeface="Arial" charset="0"/>
              </a:rPr>
              <a:t>sân</a:t>
            </a:r>
            <a:r>
              <a:rPr lang="en-US" b="1" dirty="0">
                <a:solidFill>
                  <a:srgbClr val="0000FF"/>
                </a:solidFill>
                <a:latin typeface="Arial" charset="0"/>
              </a:rPr>
              <a:t> </a:t>
            </a:r>
            <a:r>
              <a:rPr lang="en-US" b="1" dirty="0" err="1">
                <a:solidFill>
                  <a:srgbClr val="0000FF"/>
                </a:solidFill>
                <a:latin typeface="Arial" charset="0"/>
              </a:rPr>
              <a:t>trường</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3. </a:t>
            </a:r>
            <a:r>
              <a:rPr lang="en-US" b="1" dirty="0" err="1">
                <a:solidFill>
                  <a:srgbClr val="FF3300"/>
                </a:solidFill>
                <a:latin typeface="Arial" charset="0"/>
              </a:rPr>
              <a:t>Các</a:t>
            </a:r>
            <a:r>
              <a:rPr lang="en-US" b="1" dirty="0">
                <a:solidFill>
                  <a:srgbClr val="FF3300"/>
                </a:solidFill>
                <a:latin typeface="Arial" charset="0"/>
              </a:rPr>
              <a:t> </a:t>
            </a:r>
            <a:r>
              <a:rPr lang="en-US" b="1" dirty="0" err="1">
                <a:solidFill>
                  <a:srgbClr val="FF3300"/>
                </a:solidFill>
                <a:latin typeface="Arial" charset="0"/>
              </a:rPr>
              <a:t>công</a:t>
            </a:r>
            <a:r>
              <a:rPr lang="en-US" b="1" dirty="0">
                <a:solidFill>
                  <a:srgbClr val="FF3300"/>
                </a:solidFill>
                <a:latin typeface="Arial" charset="0"/>
              </a:rPr>
              <a:t> </a:t>
            </a:r>
            <a:r>
              <a:rPr lang="en-US" b="1" dirty="0" err="1">
                <a:solidFill>
                  <a:srgbClr val="FF3300"/>
                </a:solidFill>
                <a:latin typeface="Arial" charset="0"/>
              </a:rPr>
              <a:t>tác</a:t>
            </a:r>
            <a:r>
              <a:rPr lang="en-US" b="1" dirty="0">
                <a:solidFill>
                  <a:srgbClr val="FF3300"/>
                </a:solidFill>
                <a:latin typeface="Arial" charset="0"/>
              </a:rPr>
              <a:t> </a:t>
            </a:r>
            <a:r>
              <a:rPr lang="en-US" b="1" dirty="0" err="1">
                <a:solidFill>
                  <a:srgbClr val="FF3300"/>
                </a:solidFill>
                <a:latin typeface="Arial" charset="0"/>
              </a:rPr>
              <a:t>khác</a:t>
            </a:r>
            <a:r>
              <a:rPr lang="en-US" b="1" dirty="0">
                <a:solidFill>
                  <a:srgbClr val="0000FF"/>
                </a:solidFill>
                <a:latin typeface="Arial" charset="0"/>
              </a:rPr>
              <a:t>: </a:t>
            </a:r>
            <a:r>
              <a:rPr lang="en-US" b="1" dirty="0" err="1">
                <a:solidFill>
                  <a:srgbClr val="0000FF"/>
                </a:solidFill>
                <a:latin typeface="Arial" charset="0"/>
              </a:rPr>
              <a:t>Lớp</a:t>
            </a:r>
            <a:r>
              <a:rPr lang="en-US" b="1" dirty="0">
                <a:solidFill>
                  <a:srgbClr val="0000FF"/>
                </a:solidFill>
                <a:latin typeface="Arial" charset="0"/>
              </a:rPr>
              <a:t> </a:t>
            </a:r>
            <a:r>
              <a:rPr lang="en-US" b="1" dirty="0" err="1">
                <a:solidFill>
                  <a:srgbClr val="0000FF"/>
                </a:solidFill>
                <a:latin typeface="Arial" charset="0"/>
              </a:rPr>
              <a:t>có</a:t>
            </a:r>
            <a:r>
              <a:rPr lang="en-US" b="1" dirty="0">
                <a:solidFill>
                  <a:srgbClr val="0000FF"/>
                </a:solidFill>
                <a:latin typeface="Arial" charset="0"/>
              </a:rPr>
              <a:t> </a:t>
            </a:r>
            <a:r>
              <a:rPr lang="en-US" b="1" dirty="0" err="1">
                <a:solidFill>
                  <a:srgbClr val="0000FF"/>
                </a:solidFill>
                <a:latin typeface="Arial" charset="0"/>
              </a:rPr>
              <a:t>điệu</a:t>
            </a:r>
            <a:r>
              <a:rPr lang="en-US" b="1" dirty="0">
                <a:solidFill>
                  <a:srgbClr val="0000FF"/>
                </a:solidFill>
                <a:latin typeface="Arial" charset="0"/>
              </a:rPr>
              <a:t> </a:t>
            </a:r>
            <a:r>
              <a:rPr lang="en-US" b="1" dirty="0" err="1">
                <a:solidFill>
                  <a:srgbClr val="0000FF"/>
                </a:solidFill>
                <a:latin typeface="Arial" charset="0"/>
              </a:rPr>
              <a:t>múa</a:t>
            </a:r>
            <a:r>
              <a:rPr lang="en-US" b="1" dirty="0">
                <a:solidFill>
                  <a:srgbClr val="0000FF"/>
                </a:solidFill>
                <a:latin typeface="Arial" charset="0"/>
              </a:rPr>
              <a:t> </a:t>
            </a:r>
            <a:r>
              <a:rPr lang="en-US" b="1" dirty="0" err="1">
                <a:solidFill>
                  <a:srgbClr val="0000FF"/>
                </a:solidFill>
                <a:latin typeface="Arial" charset="0"/>
              </a:rPr>
              <a:t>tham</a:t>
            </a:r>
            <a:r>
              <a:rPr lang="en-US" b="1" dirty="0">
                <a:solidFill>
                  <a:srgbClr val="0000FF"/>
                </a:solidFill>
                <a:latin typeface="Arial" charset="0"/>
              </a:rPr>
              <a:t> </a:t>
            </a:r>
            <a:r>
              <a:rPr lang="en-US" b="1" dirty="0" err="1">
                <a:solidFill>
                  <a:srgbClr val="0000FF"/>
                </a:solidFill>
                <a:latin typeface="Arial" charset="0"/>
              </a:rPr>
              <a:t>gia</a:t>
            </a:r>
            <a:r>
              <a:rPr lang="en-US" b="1" dirty="0">
                <a:solidFill>
                  <a:srgbClr val="0000FF"/>
                </a:solidFill>
                <a:latin typeface="Arial" charset="0"/>
              </a:rPr>
              <a:t> </a:t>
            </a:r>
            <a:r>
              <a:rPr lang="en-US" b="1" dirty="0" err="1">
                <a:solidFill>
                  <a:srgbClr val="0000FF"/>
                </a:solidFill>
                <a:latin typeface="Arial" charset="0"/>
              </a:rPr>
              <a:t>Liên</a:t>
            </a:r>
            <a:r>
              <a:rPr lang="en-US" b="1" dirty="0">
                <a:solidFill>
                  <a:srgbClr val="0000FF"/>
                </a:solidFill>
                <a:latin typeface="Arial" charset="0"/>
              </a:rPr>
              <a:t> </a:t>
            </a:r>
            <a:r>
              <a:rPr lang="en-US" b="1" dirty="0" err="1">
                <a:solidFill>
                  <a:srgbClr val="0000FF"/>
                </a:solidFill>
                <a:latin typeface="Arial" charset="0"/>
              </a:rPr>
              <a:t>hoan</a:t>
            </a:r>
            <a:r>
              <a:rPr lang="en-US" b="1" dirty="0">
                <a:solidFill>
                  <a:srgbClr val="0000FF"/>
                </a:solidFill>
                <a:latin typeface="Arial" charset="0"/>
              </a:rPr>
              <a:t> </a:t>
            </a:r>
            <a:r>
              <a:rPr lang="en-US" b="1" dirty="0" err="1">
                <a:solidFill>
                  <a:srgbClr val="0000FF"/>
                </a:solidFill>
                <a:latin typeface="Arial" charset="0"/>
              </a:rPr>
              <a:t>văn</a:t>
            </a:r>
            <a:r>
              <a:rPr lang="en-US" b="1" dirty="0">
                <a:solidFill>
                  <a:srgbClr val="0000FF"/>
                </a:solidFill>
                <a:latin typeface="Arial" charset="0"/>
              </a:rPr>
              <a:t> </a:t>
            </a:r>
            <a:r>
              <a:rPr lang="en-US" b="1" dirty="0" err="1">
                <a:solidFill>
                  <a:srgbClr val="0000FF"/>
                </a:solidFill>
                <a:latin typeface="Arial" charset="0"/>
              </a:rPr>
              <a:t>nghệ</a:t>
            </a:r>
            <a:r>
              <a:rPr lang="en-US" b="1" dirty="0">
                <a:solidFill>
                  <a:srgbClr val="0000FF"/>
                </a:solidFill>
                <a:latin typeface="Arial" charset="0"/>
              </a:rPr>
              <a:t> </a:t>
            </a:r>
            <a:r>
              <a:rPr lang="en-US" b="1" dirty="0" err="1">
                <a:solidFill>
                  <a:srgbClr val="0000FF"/>
                </a:solidFill>
                <a:latin typeface="Arial" charset="0"/>
              </a:rPr>
              <a:t>chào</a:t>
            </a:r>
            <a:r>
              <a:rPr lang="en-US" b="1" dirty="0">
                <a:solidFill>
                  <a:srgbClr val="0000FF"/>
                </a:solidFill>
                <a:latin typeface="Arial" charset="0"/>
              </a:rPr>
              <a:t> </a:t>
            </a:r>
            <a:r>
              <a:rPr lang="en-US" b="1" dirty="0" err="1">
                <a:solidFill>
                  <a:srgbClr val="0000FF"/>
                </a:solidFill>
                <a:latin typeface="Arial" charset="0"/>
              </a:rPr>
              <a:t>mừng</a:t>
            </a:r>
            <a:r>
              <a:rPr lang="en-US" b="1" dirty="0">
                <a:solidFill>
                  <a:srgbClr val="0000FF"/>
                </a:solidFill>
                <a:latin typeface="Arial" charset="0"/>
              </a:rPr>
              <a:t> </a:t>
            </a:r>
            <a:r>
              <a:rPr lang="en-US" b="1" dirty="0" err="1">
                <a:solidFill>
                  <a:srgbClr val="0000FF"/>
                </a:solidFill>
                <a:latin typeface="Arial" charset="0"/>
              </a:rPr>
              <a:t>Ngày</a:t>
            </a:r>
            <a:r>
              <a:rPr lang="en-US" b="1" dirty="0">
                <a:solidFill>
                  <a:srgbClr val="0000FF"/>
                </a:solidFill>
                <a:latin typeface="Arial" charset="0"/>
              </a:rPr>
              <a:t> </a:t>
            </a:r>
            <a:r>
              <a:rPr lang="en-US" b="1" dirty="0" err="1">
                <a:solidFill>
                  <a:srgbClr val="0000FF"/>
                </a:solidFill>
                <a:latin typeface="Arial" charset="0"/>
              </a:rPr>
              <a:t>thành</a:t>
            </a:r>
            <a:r>
              <a:rPr lang="en-US" b="1" dirty="0">
                <a:solidFill>
                  <a:srgbClr val="0000FF"/>
                </a:solidFill>
                <a:latin typeface="Arial" charset="0"/>
              </a:rPr>
              <a:t> </a:t>
            </a:r>
            <a:r>
              <a:rPr lang="en-US" b="1" dirty="0" err="1">
                <a:solidFill>
                  <a:srgbClr val="0000FF"/>
                </a:solidFill>
                <a:latin typeface="Arial" charset="0"/>
              </a:rPr>
              <a:t>lập</a:t>
            </a:r>
            <a:r>
              <a:rPr lang="en-US" b="1" dirty="0">
                <a:solidFill>
                  <a:srgbClr val="0000FF"/>
                </a:solidFill>
                <a:latin typeface="Arial" charset="0"/>
              </a:rPr>
              <a:t> </a:t>
            </a:r>
            <a:r>
              <a:rPr lang="en-US" b="1" dirty="0" err="1">
                <a:solidFill>
                  <a:srgbClr val="0000FF"/>
                </a:solidFill>
                <a:latin typeface="Arial" charset="0"/>
              </a:rPr>
              <a:t>Quân</a:t>
            </a:r>
            <a:r>
              <a:rPr lang="en-US" b="1" dirty="0">
                <a:solidFill>
                  <a:srgbClr val="0000FF"/>
                </a:solidFill>
                <a:latin typeface="Arial" charset="0"/>
              </a:rPr>
              <a:t> </a:t>
            </a:r>
            <a:r>
              <a:rPr lang="en-US" b="1" dirty="0" err="1">
                <a:solidFill>
                  <a:srgbClr val="0000FF"/>
                </a:solidFill>
                <a:latin typeface="Arial" charset="0"/>
              </a:rPr>
              <a:t>đội</a:t>
            </a:r>
            <a:r>
              <a:rPr lang="en-US" b="1" dirty="0">
                <a:solidFill>
                  <a:srgbClr val="0000FF"/>
                </a:solidFill>
                <a:latin typeface="Arial" charset="0"/>
              </a:rPr>
              <a:t> </a:t>
            </a:r>
            <a:r>
              <a:rPr lang="en-US" b="1" dirty="0" err="1">
                <a:solidFill>
                  <a:srgbClr val="0000FF"/>
                </a:solidFill>
                <a:latin typeface="Arial" charset="0"/>
              </a:rPr>
              <a:t>Nhân</a:t>
            </a:r>
            <a:r>
              <a:rPr lang="en-US" b="1" dirty="0">
                <a:solidFill>
                  <a:srgbClr val="0000FF"/>
                </a:solidFill>
                <a:latin typeface="Arial" charset="0"/>
              </a:rPr>
              <a:t> </a:t>
            </a:r>
            <a:r>
              <a:rPr lang="en-US" b="1" dirty="0" err="1">
                <a:solidFill>
                  <a:srgbClr val="0000FF"/>
                </a:solidFill>
                <a:latin typeface="Arial" charset="0"/>
              </a:rPr>
              <a:t>dân</a:t>
            </a:r>
            <a:r>
              <a:rPr lang="en-US" b="1" dirty="0">
                <a:solidFill>
                  <a:srgbClr val="0000FF"/>
                </a:solidFill>
                <a:latin typeface="Arial" charset="0"/>
              </a:rPr>
              <a:t> </a:t>
            </a:r>
            <a:r>
              <a:rPr lang="en-US" b="1" dirty="0" err="1">
                <a:solidFill>
                  <a:srgbClr val="0000FF"/>
                </a:solidFill>
                <a:latin typeface="Arial" charset="0"/>
              </a:rPr>
              <a:t>Việt</a:t>
            </a:r>
            <a:r>
              <a:rPr lang="en-US" b="1" dirty="0">
                <a:solidFill>
                  <a:srgbClr val="0000FF"/>
                </a:solidFill>
                <a:latin typeface="Arial" charset="0"/>
              </a:rPr>
              <a:t> Nam, </a:t>
            </a:r>
            <a:r>
              <a:rPr lang="en-US" b="1" dirty="0" err="1">
                <a:solidFill>
                  <a:srgbClr val="0000FF"/>
                </a:solidFill>
                <a:latin typeface="Arial" charset="0"/>
              </a:rPr>
              <a:t>đoạt</a:t>
            </a:r>
            <a:r>
              <a:rPr lang="en-US" b="1" dirty="0">
                <a:solidFill>
                  <a:srgbClr val="0000FF"/>
                </a:solidFill>
                <a:latin typeface="Arial" charset="0"/>
              </a:rPr>
              <a:t> </a:t>
            </a:r>
            <a:r>
              <a:rPr lang="en-US" b="1" dirty="0" err="1">
                <a:solidFill>
                  <a:srgbClr val="0000FF"/>
                </a:solidFill>
                <a:latin typeface="Arial" charset="0"/>
              </a:rPr>
              <a:t>giải</a:t>
            </a:r>
            <a:r>
              <a:rPr lang="en-US" b="1" dirty="0">
                <a:solidFill>
                  <a:srgbClr val="0000FF"/>
                </a:solidFill>
                <a:latin typeface="Arial" charset="0"/>
              </a:rPr>
              <a:t> </a:t>
            </a:r>
            <a:r>
              <a:rPr lang="en-US" b="1" dirty="0" err="1">
                <a:solidFill>
                  <a:srgbClr val="0000FF"/>
                </a:solidFill>
                <a:latin typeface="Arial" charset="0"/>
              </a:rPr>
              <a:t>nhì</a:t>
            </a:r>
            <a:r>
              <a:rPr lang="en-US" b="1" dirty="0">
                <a:solidFill>
                  <a:srgbClr val="0000FF"/>
                </a:solidFill>
                <a:latin typeface="Arial" charset="0"/>
              </a:rPr>
              <a:t>.</a:t>
            </a:r>
          </a:p>
          <a:p>
            <a:pPr>
              <a:spcBef>
                <a:spcPct val="50000"/>
              </a:spcBef>
            </a:pPr>
            <a:r>
              <a:rPr lang="en-US" b="1" dirty="0">
                <a:solidFill>
                  <a:srgbClr val="0000FF"/>
                </a:solidFill>
                <a:latin typeface="Arial" charset="0"/>
              </a:rPr>
              <a:t> </a:t>
            </a:r>
            <a:r>
              <a:rPr lang="en-US" b="1" dirty="0">
                <a:solidFill>
                  <a:srgbClr val="FF3300"/>
                </a:solidFill>
                <a:latin typeface="Arial" charset="0"/>
              </a:rPr>
              <a:t>B- </a:t>
            </a:r>
            <a:r>
              <a:rPr lang="en-US" b="1" dirty="0" err="1">
                <a:solidFill>
                  <a:srgbClr val="FF3300"/>
                </a:solidFill>
                <a:latin typeface="Arial" charset="0"/>
              </a:rPr>
              <a:t>Đề</a:t>
            </a:r>
            <a:r>
              <a:rPr lang="en-US" b="1" dirty="0">
                <a:solidFill>
                  <a:srgbClr val="FF3300"/>
                </a:solidFill>
                <a:latin typeface="Arial" charset="0"/>
              </a:rPr>
              <a:t> </a:t>
            </a:r>
            <a:r>
              <a:rPr lang="en-US" b="1" dirty="0" err="1">
                <a:solidFill>
                  <a:srgbClr val="FF3300"/>
                </a:solidFill>
                <a:latin typeface="Arial" charset="0"/>
              </a:rPr>
              <a:t>nghị</a:t>
            </a:r>
            <a:r>
              <a:rPr lang="en-US" b="1" dirty="0">
                <a:solidFill>
                  <a:srgbClr val="FF3300"/>
                </a:solidFill>
                <a:latin typeface="Arial" charset="0"/>
              </a:rPr>
              <a:t> </a:t>
            </a:r>
            <a:r>
              <a:rPr lang="en-US" b="1" dirty="0" err="1">
                <a:solidFill>
                  <a:srgbClr val="FF3300"/>
                </a:solidFill>
                <a:latin typeface="Arial" charset="0"/>
              </a:rPr>
              <a:t>khen</a:t>
            </a:r>
            <a:r>
              <a:rPr lang="en-US" b="1" dirty="0">
                <a:solidFill>
                  <a:srgbClr val="FF3300"/>
                </a:solidFill>
                <a:latin typeface="Arial" charset="0"/>
              </a:rPr>
              <a:t> </a:t>
            </a:r>
            <a:r>
              <a:rPr lang="en-US" b="1" dirty="0" err="1">
                <a:solidFill>
                  <a:srgbClr val="FF3300"/>
                </a:solidFill>
                <a:latin typeface="Arial" charset="0"/>
              </a:rPr>
              <a:t>thưởng</a:t>
            </a:r>
            <a:endParaRPr lang="en-US" b="1" dirty="0">
              <a:solidFill>
                <a:srgbClr val="FF3300"/>
              </a:solidFill>
              <a:latin typeface="Arial" charset="0"/>
            </a:endParaRPr>
          </a:p>
          <a:p>
            <a:pPr>
              <a:spcBef>
                <a:spcPct val="50000"/>
              </a:spcBef>
              <a:buFontTx/>
              <a:buChar char="-"/>
            </a:pPr>
            <a:r>
              <a:rPr lang="en-US" b="1" dirty="0" err="1">
                <a:solidFill>
                  <a:srgbClr val="0000FF"/>
                </a:solidFill>
                <a:latin typeface="Arial" charset="0"/>
              </a:rPr>
              <a:t>Tập</a:t>
            </a:r>
            <a:r>
              <a:rPr lang="en-US" b="1" dirty="0">
                <a:solidFill>
                  <a:srgbClr val="0000FF"/>
                </a:solidFill>
                <a:latin typeface="Arial" charset="0"/>
              </a:rPr>
              <a:t> </a:t>
            </a:r>
            <a:r>
              <a:rPr lang="en-US" b="1" dirty="0" err="1">
                <a:solidFill>
                  <a:srgbClr val="0000FF"/>
                </a:solidFill>
                <a:latin typeface="Arial" charset="0"/>
              </a:rPr>
              <a:t>thể</a:t>
            </a:r>
            <a:r>
              <a:rPr lang="en-US" b="1" dirty="0">
                <a:solidFill>
                  <a:srgbClr val="0000FF"/>
                </a:solidFill>
                <a:latin typeface="Arial" charset="0"/>
              </a:rPr>
              <a:t>: </a:t>
            </a:r>
            <a:r>
              <a:rPr lang="en-US" b="1" dirty="0" err="1">
                <a:solidFill>
                  <a:srgbClr val="0000FF"/>
                </a:solidFill>
                <a:latin typeface="Arial" charset="0"/>
              </a:rPr>
              <a:t>tổ</a:t>
            </a:r>
            <a:r>
              <a:rPr lang="en-US" b="1" dirty="0">
                <a:solidFill>
                  <a:srgbClr val="0000FF"/>
                </a:solidFill>
                <a:latin typeface="Arial" charset="0"/>
              </a:rPr>
              <a:t> 1, </a:t>
            </a:r>
            <a:r>
              <a:rPr lang="en-US" b="1" dirty="0" err="1">
                <a:solidFill>
                  <a:srgbClr val="0000FF"/>
                </a:solidFill>
                <a:latin typeface="Arial" charset="0"/>
              </a:rPr>
              <a:t>tổ</a:t>
            </a:r>
            <a:r>
              <a:rPr lang="en-US" b="1" dirty="0">
                <a:solidFill>
                  <a:srgbClr val="0000FF"/>
                </a:solidFill>
                <a:latin typeface="Arial" charset="0"/>
              </a:rPr>
              <a:t> 3</a:t>
            </a:r>
          </a:p>
          <a:p>
            <a:pPr>
              <a:spcBef>
                <a:spcPct val="50000"/>
              </a:spcBef>
            </a:pPr>
            <a:r>
              <a:rPr lang="en-US" b="1" dirty="0">
                <a:solidFill>
                  <a:srgbClr val="0000FF"/>
                </a:solidFill>
                <a:latin typeface="Arial" charset="0"/>
              </a:rPr>
              <a:t>-</a:t>
            </a:r>
            <a:r>
              <a:rPr lang="en-US" b="1" dirty="0" err="1">
                <a:solidFill>
                  <a:srgbClr val="0000FF"/>
                </a:solidFill>
                <a:latin typeface="Arial" charset="0"/>
              </a:rPr>
              <a:t>Cá</a:t>
            </a:r>
            <a:r>
              <a:rPr lang="en-US" b="1" dirty="0">
                <a:solidFill>
                  <a:srgbClr val="0000FF"/>
                </a:solidFill>
                <a:latin typeface="Arial" charset="0"/>
              </a:rPr>
              <a:t> </a:t>
            </a:r>
            <a:r>
              <a:rPr lang="en-US" b="1" dirty="0" err="1">
                <a:solidFill>
                  <a:srgbClr val="0000FF"/>
                </a:solidFill>
                <a:latin typeface="Arial" charset="0"/>
              </a:rPr>
              <a:t>nhân</a:t>
            </a:r>
            <a:r>
              <a:rPr lang="en-US" b="1" dirty="0">
                <a:solidFill>
                  <a:srgbClr val="0000FF"/>
                </a:solidFill>
                <a:latin typeface="Arial" charset="0"/>
              </a:rPr>
              <a:t>: </a:t>
            </a:r>
            <a:r>
              <a:rPr lang="en-US" b="1" dirty="0" err="1">
                <a:solidFill>
                  <a:srgbClr val="0000FF"/>
                </a:solidFill>
                <a:latin typeface="Arial" charset="0"/>
              </a:rPr>
              <a:t>Đặng</a:t>
            </a:r>
            <a:r>
              <a:rPr lang="en-US" b="1" dirty="0">
                <a:solidFill>
                  <a:srgbClr val="0000FF"/>
                </a:solidFill>
                <a:latin typeface="Arial" charset="0"/>
              </a:rPr>
              <a:t> </a:t>
            </a:r>
            <a:r>
              <a:rPr lang="en-US" b="1" dirty="0" err="1">
                <a:solidFill>
                  <a:srgbClr val="0000FF"/>
                </a:solidFill>
                <a:latin typeface="Arial" charset="0"/>
              </a:rPr>
              <a:t>Tuấn</a:t>
            </a:r>
            <a:r>
              <a:rPr lang="en-US" b="1" dirty="0">
                <a:solidFill>
                  <a:srgbClr val="0000FF"/>
                </a:solidFill>
                <a:latin typeface="Arial" charset="0"/>
              </a:rPr>
              <a:t> </a:t>
            </a:r>
            <a:r>
              <a:rPr lang="en-US" b="1" dirty="0" err="1">
                <a:solidFill>
                  <a:srgbClr val="0000FF"/>
                </a:solidFill>
                <a:latin typeface="Arial" charset="0"/>
              </a:rPr>
              <a:t>Cảnh</a:t>
            </a:r>
            <a:r>
              <a:rPr lang="en-US" b="1" dirty="0">
                <a:solidFill>
                  <a:srgbClr val="0000FF"/>
                </a:solidFill>
                <a:latin typeface="Arial" charset="0"/>
              </a:rPr>
              <a:t>, </a:t>
            </a:r>
            <a:r>
              <a:rPr lang="en-US" b="1" dirty="0" err="1">
                <a:solidFill>
                  <a:srgbClr val="0000FF"/>
                </a:solidFill>
                <a:latin typeface="Arial" charset="0"/>
              </a:rPr>
              <a:t>Nguyễn</a:t>
            </a:r>
            <a:r>
              <a:rPr lang="en-US" b="1" dirty="0">
                <a:solidFill>
                  <a:srgbClr val="0000FF"/>
                </a:solidFill>
                <a:latin typeface="Arial" charset="0"/>
              </a:rPr>
              <a:t> </a:t>
            </a:r>
            <a:r>
              <a:rPr lang="en-US" b="1" dirty="0" err="1">
                <a:solidFill>
                  <a:srgbClr val="0000FF"/>
                </a:solidFill>
                <a:latin typeface="Arial" charset="0"/>
              </a:rPr>
              <a:t>Phương</a:t>
            </a:r>
            <a:r>
              <a:rPr lang="en-US" b="1" dirty="0">
                <a:solidFill>
                  <a:srgbClr val="0000FF"/>
                </a:solidFill>
                <a:latin typeface="Arial" charset="0"/>
              </a:rPr>
              <a:t> </a:t>
            </a:r>
            <a:r>
              <a:rPr lang="en-US" b="1" dirty="0" err="1">
                <a:solidFill>
                  <a:srgbClr val="0000FF"/>
                </a:solidFill>
                <a:latin typeface="Arial" charset="0"/>
              </a:rPr>
              <a:t>Hà</a:t>
            </a:r>
            <a:r>
              <a:rPr lang="en-US" b="1" dirty="0">
                <a:solidFill>
                  <a:srgbClr val="0000FF"/>
                </a:solidFill>
                <a:latin typeface="Arial" charset="0"/>
              </a:rPr>
              <a:t>, Lê </a:t>
            </a:r>
            <a:r>
              <a:rPr lang="en-US" b="1" dirty="0" err="1">
                <a:solidFill>
                  <a:srgbClr val="0000FF"/>
                </a:solidFill>
                <a:latin typeface="Arial" charset="0"/>
              </a:rPr>
              <a:t>Đức</a:t>
            </a:r>
            <a:r>
              <a:rPr lang="en-US" b="1" dirty="0">
                <a:solidFill>
                  <a:srgbClr val="0000FF"/>
                </a:solidFill>
                <a:latin typeface="Arial" charset="0"/>
              </a:rPr>
              <a:t> </a:t>
            </a:r>
            <a:r>
              <a:rPr lang="en-US" b="1" dirty="0" err="1">
                <a:solidFill>
                  <a:srgbClr val="0000FF"/>
                </a:solidFill>
                <a:latin typeface="Arial" charset="0"/>
              </a:rPr>
              <a:t>Khôi</a:t>
            </a:r>
            <a:r>
              <a:rPr lang="en-US" b="1" dirty="0">
                <a:solidFill>
                  <a:srgbClr val="0000FF"/>
                </a:solidFill>
                <a:latin typeface="Arial" charset="0"/>
              </a:rPr>
              <a:t>, </a:t>
            </a:r>
            <a:r>
              <a:rPr lang="en-US" b="1" dirty="0" err="1">
                <a:solidFill>
                  <a:srgbClr val="0000FF"/>
                </a:solidFill>
                <a:latin typeface="Arial" charset="0"/>
              </a:rPr>
              <a:t>Vũ</a:t>
            </a:r>
            <a:r>
              <a:rPr lang="en-US" b="1" dirty="0">
                <a:solidFill>
                  <a:srgbClr val="0000FF"/>
                </a:solidFill>
                <a:latin typeface="Arial" charset="0"/>
              </a:rPr>
              <a:t> Minh Long, </a:t>
            </a:r>
            <a:r>
              <a:rPr lang="en-US" b="1" dirty="0" err="1">
                <a:solidFill>
                  <a:srgbClr val="0000FF"/>
                </a:solidFill>
                <a:latin typeface="Arial" charset="0"/>
              </a:rPr>
              <a:t>Bùi</a:t>
            </a:r>
            <a:r>
              <a:rPr lang="en-US" b="1" dirty="0">
                <a:solidFill>
                  <a:srgbClr val="0000FF"/>
                </a:solidFill>
                <a:latin typeface="Arial" charset="0"/>
              </a:rPr>
              <a:t> </a:t>
            </a:r>
            <a:r>
              <a:rPr lang="en-US" b="1" dirty="0" err="1">
                <a:solidFill>
                  <a:srgbClr val="0000FF"/>
                </a:solidFill>
                <a:latin typeface="Arial" charset="0"/>
              </a:rPr>
              <a:t>Thị</a:t>
            </a:r>
            <a:r>
              <a:rPr lang="en-US" b="1" dirty="0">
                <a:solidFill>
                  <a:srgbClr val="0000FF"/>
                </a:solidFill>
                <a:latin typeface="Arial" charset="0"/>
              </a:rPr>
              <a:t> Mai.</a:t>
            </a:r>
          </a:p>
        </p:txBody>
      </p:sp>
      <p:sp>
        <p:nvSpPr>
          <p:cNvPr id="4" name="TextBox 3">
            <a:extLst>
              <a:ext uri="{FF2B5EF4-FFF2-40B4-BE49-F238E27FC236}">
                <a16:creationId xmlns:a16="http://schemas.microsoft.com/office/drawing/2014/main" id="{3B59BA0D-F9C5-4B65-8480-B31A1DFD7F63}"/>
              </a:ext>
            </a:extLst>
          </p:cNvPr>
          <p:cNvSpPr txBox="1"/>
          <p:nvPr/>
        </p:nvSpPr>
        <p:spPr>
          <a:xfrm>
            <a:off x="8001000" y="6415088"/>
            <a:ext cx="2971800"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Trang 10</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152400" y="2078037"/>
            <a:ext cx="9525000" cy="4530725"/>
          </a:xfrm>
        </p:spPr>
        <p:txBody>
          <a:bodyPr>
            <a:normAutofit/>
          </a:bodyPr>
          <a:lstStyle/>
          <a:p>
            <a:pPr marL="742950" indent="-742950">
              <a:buAutoNum type="arabicPeriod"/>
            </a:pPr>
            <a:endParaRPr lang="en-US" sz="4800" dirty="0">
              <a:latin typeface="Arial" panose="020B0604020202020204" pitchFamily="34" charset="0"/>
              <a:cs typeface="Arial" panose="020B0604020202020204" pitchFamily="34" charset="0"/>
            </a:endParaRPr>
          </a:p>
          <a:p>
            <a:pPr marL="0" indent="0">
              <a:buNone/>
            </a:pPr>
            <a:r>
              <a:rPr lang="en-US" sz="4800" dirty="0">
                <a:latin typeface="Arial" panose="020B0604020202020204" pitchFamily="34" charset="0"/>
                <a:cs typeface="Arial" panose="020B0604020202020204" pitchFamily="34" charset="0"/>
              </a:rPr>
              <a:t>1/ </a:t>
            </a:r>
            <a:r>
              <a:rPr lang="en-US" sz="4800" dirty="0" err="1">
                <a:latin typeface="Arial" panose="020B0604020202020204" pitchFamily="34" charset="0"/>
                <a:cs typeface="Arial" panose="020B0604020202020204" pitchFamily="34" charset="0"/>
              </a:rPr>
              <a:t>Bản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báo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cáo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trong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bài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tập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đọc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gồm</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những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nội</a:t>
            </a:r>
            <a:r>
              <a:rPr lang="en-US" sz="4800" dirty="0">
                <a:latin typeface="Arial" panose="020B0604020202020204" pitchFamily="34" charset="0"/>
                <a:cs typeface="Arial" panose="020B0604020202020204" pitchFamily="34" charset="0"/>
              </a:rPr>
              <a:t> dung </a:t>
            </a:r>
            <a:r>
              <a:rPr lang="en-US" sz="4800" dirty="0" err="1">
                <a:latin typeface="Arial" panose="020B0604020202020204" pitchFamily="34" charset="0"/>
                <a:cs typeface="Arial" panose="020B0604020202020204" pitchFamily="34" charset="0"/>
              </a:rPr>
              <a:t>chính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nào</a:t>
            </a:r>
            <a:r>
              <a:rPr lang="en-US" sz="4800" dirty="0">
                <a:latin typeface="Arial" panose="020B0604020202020204" pitchFamily="34" charset="0"/>
                <a:cs typeface="Arial" panose="020B0604020202020204" pitchFamily="34" charset="0"/>
              </a:rPr>
              <a:t>?</a:t>
            </a:r>
          </a:p>
          <a:p>
            <a:pPr marL="0" indent="0">
              <a:buNone/>
            </a:pPr>
            <a:endParaRPr lang="en-US" sz="4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5DDCD88D-E0BB-4367-A8C1-47625196CAA8}"/>
              </a:ext>
            </a:extLst>
          </p:cNvPr>
          <p:cNvSpPr txBox="1"/>
          <p:nvPr/>
        </p:nvSpPr>
        <p:spPr>
          <a:xfrm flipH="1">
            <a:off x="838200" y="4343400"/>
            <a:ext cx="8564881" cy="2123658"/>
          </a:xfrm>
          <a:prstGeom prst="rect">
            <a:avLst/>
          </a:prstGeom>
          <a:noFill/>
        </p:spPr>
        <p:txBody>
          <a:bodyPr wrap="square" rtlCol="0">
            <a:spAutoFit/>
          </a:bodyPr>
          <a:lstStyle/>
          <a:p>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Nhận</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xét</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các</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mặt</a:t>
            </a:r>
            <a:r>
              <a:rPr lang="en-US" sz="44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Đề</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nghị</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khen</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US" sz="44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thưởng</a:t>
            </a:r>
            <a:r>
              <a:rPr lang="en-US" sz="440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endParaRPr lang="en-US" sz="44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8154EA6-108D-49CA-8A6C-DE160E97818C}"/>
              </a:ext>
            </a:extLst>
          </p:cNvPr>
          <p:cNvSpPr txBox="1"/>
          <p:nvPr/>
        </p:nvSpPr>
        <p:spPr>
          <a:xfrm>
            <a:off x="9418" y="152400"/>
            <a:ext cx="9167117" cy="2062103"/>
          </a:xfrm>
          <a:prstGeom prst="rect">
            <a:avLst/>
          </a:prstGeom>
          <a:noFill/>
        </p:spPr>
        <p:txBody>
          <a:bodyPr wrap="square">
            <a:spAutoFit/>
          </a:bodyPr>
          <a:lstStyle/>
          <a:p>
            <a:pPr eaLnBrk="1" hangingPunct="1">
              <a:spcBef>
                <a:spcPct val="50000"/>
              </a:spcBef>
              <a:defRPr/>
            </a:pPr>
            <a:r>
              <a:rPr lang="en-US" sz="3200" b="1" dirty="0" err="1">
                <a:solidFill>
                  <a:srgbClr val="0000FF"/>
                </a:solidFill>
                <a:effectLst>
                  <a:outerShdw blurRad="38100" dist="38100" dir="2700000" algn="tl">
                    <a:srgbClr val="000000"/>
                  </a:outerShdw>
                </a:effectLst>
                <a:latin typeface="Arial"/>
              </a:rPr>
              <a:t>Bài</a:t>
            </a:r>
            <a:r>
              <a:rPr lang="en-US" sz="3200" b="1" dirty="0">
                <a:solidFill>
                  <a:srgbClr val="0000FF"/>
                </a:solidFill>
                <a:effectLst>
                  <a:outerShdw blurRad="38100" dist="38100" dir="2700000" algn="tl">
                    <a:srgbClr val="000000"/>
                  </a:outerShdw>
                </a:effectLst>
                <a:latin typeface="Arial"/>
              </a:rPr>
              <a:t> 1. </a:t>
            </a:r>
            <a:r>
              <a:rPr lang="en-US" sz="3200" b="1" dirty="0" err="1">
                <a:solidFill>
                  <a:srgbClr val="0000FF"/>
                </a:solidFill>
                <a:effectLst>
                  <a:outerShdw blurRad="38100" dist="38100" dir="2700000" algn="tl">
                    <a:srgbClr val="000000"/>
                  </a:outerShdw>
                </a:effectLst>
                <a:latin typeface="Arial"/>
              </a:rPr>
              <a:t>Dựa</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vào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bài</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tập</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đọc</a:t>
            </a:r>
            <a:r>
              <a:rPr lang="en-US" sz="3200" b="1" dirty="0">
                <a:solidFill>
                  <a:srgbClr val="0000FF"/>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Báo</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cáo</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kết</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quả</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tháng</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thi</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đua</a:t>
            </a:r>
            <a:r>
              <a:rPr lang="en-US" sz="3200" b="1" i="1" dirty="0">
                <a:solidFill>
                  <a:schemeClr val="bg2">
                    <a:lumMod val="25000"/>
                  </a:schemeClr>
                </a:solidFill>
                <a:effectLst>
                  <a:outerShdw blurRad="38100" dist="38100" dir="2700000" algn="tl">
                    <a:srgbClr val="000000"/>
                  </a:outerShdw>
                </a:effectLst>
                <a:latin typeface="Arial"/>
              </a:rPr>
              <a:t> “ </a:t>
            </a:r>
            <a:r>
              <a:rPr lang="en-US" sz="3200" b="1" i="1" dirty="0" err="1">
                <a:solidFill>
                  <a:schemeClr val="bg2">
                    <a:lumMod val="25000"/>
                  </a:schemeClr>
                </a:solidFill>
                <a:effectLst>
                  <a:outerShdw blurRad="38100" dist="38100" dir="2700000" algn="tl">
                    <a:srgbClr val="000000"/>
                  </a:outerShdw>
                </a:effectLst>
                <a:latin typeface="Arial"/>
              </a:rPr>
              <a:t>Noi</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gương</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chú</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bộ</a:t>
            </a:r>
            <a:r>
              <a:rPr lang="en-US" sz="3200" b="1" i="1" dirty="0">
                <a:solidFill>
                  <a:schemeClr val="bg2">
                    <a:lumMod val="25000"/>
                  </a:schemeClr>
                </a:solidFill>
                <a:effectLst>
                  <a:outerShdw blurRad="38100" dist="38100" dir="2700000" algn="tl">
                    <a:srgbClr val="000000"/>
                  </a:outerShdw>
                </a:effectLst>
                <a:latin typeface="Arial"/>
              </a:rPr>
              <a:t> </a:t>
            </a:r>
            <a:r>
              <a:rPr lang="en-US" sz="3200" b="1" i="1" dirty="0" err="1">
                <a:solidFill>
                  <a:schemeClr val="bg2">
                    <a:lumMod val="25000"/>
                  </a:schemeClr>
                </a:solidFill>
                <a:effectLst>
                  <a:outerShdw blurRad="38100" dist="38100" dir="2700000" algn="tl">
                    <a:srgbClr val="000000"/>
                  </a:outerShdw>
                </a:effectLst>
                <a:latin typeface="Arial"/>
              </a:rPr>
              <a:t>đội</a:t>
            </a:r>
            <a:r>
              <a:rPr lang="en-US" sz="3200" b="1" i="1" dirty="0">
                <a:solidFill>
                  <a:schemeClr val="bg2">
                    <a:lumMod val="25000"/>
                  </a:schemeClr>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hãy</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báo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cáo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kết</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quả</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học</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tập</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lao</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động</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của</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tổ</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em</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trong</a:t>
            </a:r>
            <a:r>
              <a:rPr lang="en-US" sz="3200" b="1" dirty="0">
                <a:solidFill>
                  <a:srgbClr val="0000FF"/>
                </a:solidFill>
                <a:effectLst>
                  <a:outerShdw blurRad="38100" dist="38100" dir="2700000" algn="tl">
                    <a:srgbClr val="000000"/>
                  </a:outerShdw>
                </a:effectLst>
                <a:latin typeface="Arial"/>
              </a:rPr>
              <a:t> </a:t>
            </a:r>
            <a:r>
              <a:rPr lang="en-US" sz="3200" b="1" dirty="0" err="1">
                <a:solidFill>
                  <a:srgbClr val="0000FF"/>
                </a:solidFill>
                <a:effectLst>
                  <a:outerShdw blurRad="38100" dist="38100" dir="2700000" algn="tl">
                    <a:srgbClr val="000000"/>
                  </a:outerShdw>
                </a:effectLst>
                <a:latin typeface="Arial"/>
              </a:rPr>
              <a:t>tuần</a:t>
            </a:r>
            <a:r>
              <a:rPr lang="en-US" sz="3200" b="1" dirty="0">
                <a:solidFill>
                  <a:srgbClr val="0000FF"/>
                </a:solidFill>
                <a:effectLst>
                  <a:outerShdw blurRad="38100" dist="38100" dir="2700000" algn="tl">
                    <a:srgbClr val="000000"/>
                  </a:outerShdw>
                </a:effectLst>
                <a:latin typeface="Arial"/>
              </a:rPr>
              <a:t> qua.</a:t>
            </a:r>
          </a:p>
        </p:txBody>
      </p:sp>
      <p:sp>
        <p:nvSpPr>
          <p:cNvPr id="12" name="TextBox 11">
            <a:extLst>
              <a:ext uri="{FF2B5EF4-FFF2-40B4-BE49-F238E27FC236}">
                <a16:creationId xmlns:a16="http://schemas.microsoft.com/office/drawing/2014/main" id="{3DB02DBE-4BC3-4A56-8164-DFEB75495526}"/>
              </a:ext>
            </a:extLst>
          </p:cNvPr>
          <p:cNvSpPr txBox="1"/>
          <p:nvPr/>
        </p:nvSpPr>
        <p:spPr>
          <a:xfrm>
            <a:off x="2133600" y="2129879"/>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
        <p:nvSpPr>
          <p:cNvPr id="13" name="Oval 12">
            <a:extLst>
              <a:ext uri="{FF2B5EF4-FFF2-40B4-BE49-F238E27FC236}">
                <a16:creationId xmlns:a16="http://schemas.microsoft.com/office/drawing/2014/main" id="{3F975CAF-90A3-4CC5-A946-CAE31C7F6CB3}"/>
              </a:ext>
            </a:extLst>
          </p:cNvPr>
          <p:cNvSpPr/>
          <p:nvPr/>
        </p:nvSpPr>
        <p:spPr>
          <a:xfrm>
            <a:off x="685800" y="4191000"/>
            <a:ext cx="5486400" cy="1066800"/>
          </a:xfrm>
          <a:prstGeom prst="ellipse">
            <a:avLst/>
          </a:prstGeom>
          <a:noFill/>
          <a:ln w="38100">
            <a:solidFill>
              <a:srgbClr val="FF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extBox 1">
            <a:extLst>
              <a:ext uri="{FF2B5EF4-FFF2-40B4-BE49-F238E27FC236}">
                <a16:creationId xmlns:a16="http://schemas.microsoft.com/office/drawing/2014/main" id="{D7AE7FF5-64E3-48F8-B693-67CC82FCC29D}"/>
              </a:ext>
            </a:extLst>
          </p:cNvPr>
          <p:cNvSpPr txBox="1"/>
          <p:nvPr/>
        </p:nvSpPr>
        <p:spPr>
          <a:xfrm>
            <a:off x="6194975" y="4124235"/>
            <a:ext cx="3292011" cy="1200329"/>
          </a:xfrm>
          <a:prstGeom prst="rect">
            <a:avLst/>
          </a:prstGeom>
          <a:noFill/>
        </p:spPr>
        <p:txBody>
          <a:bodyPr wrap="square" rtlCol="0">
            <a:spAutoFit/>
          </a:bodyPr>
          <a:lstStyle/>
          <a:p>
            <a:r>
              <a:rPr lang="en-US" sz="2400" b="1" dirty="0" err="1">
                <a:solidFill>
                  <a:srgbClr val="C00000"/>
                </a:solidFill>
              </a:rPr>
              <a:t>Bài</a:t>
            </a:r>
            <a:r>
              <a:rPr lang="en-US" sz="2400" b="1" dirty="0">
                <a:solidFill>
                  <a:srgbClr val="C00000"/>
                </a:solidFill>
              </a:rPr>
              <a:t> </a:t>
            </a:r>
            <a:r>
              <a:rPr lang="en-US" sz="2400" b="1" dirty="0" err="1">
                <a:solidFill>
                  <a:srgbClr val="C00000"/>
                </a:solidFill>
              </a:rPr>
              <a:t>tập</a:t>
            </a:r>
            <a:r>
              <a:rPr lang="en-US" sz="2400" b="1" dirty="0">
                <a:solidFill>
                  <a:srgbClr val="C00000"/>
                </a:solidFill>
              </a:rPr>
              <a:t> </a:t>
            </a:r>
            <a:r>
              <a:rPr lang="en-US" sz="2400" b="1" dirty="0" err="1">
                <a:solidFill>
                  <a:srgbClr val="C00000"/>
                </a:solidFill>
              </a:rPr>
              <a:t>này</a:t>
            </a:r>
            <a:r>
              <a:rPr lang="en-US" sz="2400" b="1" dirty="0">
                <a:solidFill>
                  <a:srgbClr val="C00000"/>
                </a:solidFill>
              </a:rPr>
              <a:t> </a:t>
            </a:r>
            <a:r>
              <a:rPr lang="en-US" sz="2400" b="1" dirty="0" err="1">
                <a:solidFill>
                  <a:srgbClr val="C00000"/>
                </a:solidFill>
              </a:rPr>
              <a:t>yêu</a:t>
            </a:r>
            <a:r>
              <a:rPr lang="en-US" sz="2400" b="1" dirty="0">
                <a:solidFill>
                  <a:srgbClr val="C00000"/>
                </a:solidFill>
              </a:rPr>
              <a:t> </a:t>
            </a:r>
            <a:r>
              <a:rPr lang="en-US" sz="2400" b="1" dirty="0" err="1">
                <a:solidFill>
                  <a:srgbClr val="C00000"/>
                </a:solidFill>
              </a:rPr>
              <a:t>cầu</a:t>
            </a:r>
            <a:r>
              <a:rPr lang="en-US" sz="2400" b="1" dirty="0">
                <a:solidFill>
                  <a:srgbClr val="C00000"/>
                </a:solidFill>
              </a:rPr>
              <a:t> </a:t>
            </a:r>
            <a:r>
              <a:rPr lang="en-US" sz="2400" b="1" dirty="0" err="1">
                <a:solidFill>
                  <a:srgbClr val="C00000"/>
                </a:solidFill>
              </a:rPr>
              <a:t>chúng</a:t>
            </a:r>
            <a:r>
              <a:rPr lang="en-US" sz="2400" b="1" dirty="0">
                <a:solidFill>
                  <a:srgbClr val="C00000"/>
                </a:solidFill>
              </a:rPr>
              <a:t> ta </a:t>
            </a:r>
            <a:r>
              <a:rPr lang="en-US" sz="2400" b="1" dirty="0" err="1">
                <a:solidFill>
                  <a:srgbClr val="C00000"/>
                </a:solidFill>
              </a:rPr>
              <a:t>viết</a:t>
            </a:r>
            <a:r>
              <a:rPr lang="en-US" sz="2400" b="1" dirty="0">
                <a:solidFill>
                  <a:srgbClr val="C00000"/>
                </a:solidFill>
              </a:rPr>
              <a:t> </a:t>
            </a:r>
            <a:r>
              <a:rPr lang="en-US" sz="2400" b="1" dirty="0" err="1">
                <a:solidFill>
                  <a:srgbClr val="C00000"/>
                </a:solidFill>
              </a:rPr>
              <a:t>nội</a:t>
            </a:r>
            <a:r>
              <a:rPr lang="en-US" sz="2400" b="1" dirty="0">
                <a:solidFill>
                  <a:srgbClr val="C00000"/>
                </a:solidFill>
              </a:rPr>
              <a:t> dung </a:t>
            </a:r>
            <a:r>
              <a:rPr lang="en-US" sz="2400" b="1" dirty="0" err="1">
                <a:solidFill>
                  <a:srgbClr val="C00000"/>
                </a:solidFill>
              </a:rPr>
              <a:t>nào</a:t>
            </a:r>
            <a:r>
              <a:rPr lang="en-US" sz="2400" b="1" dirty="0">
                <a:solidFill>
                  <a:srgbClr val="C00000"/>
                </a:solidFill>
              </a:rPr>
              <a:t> </a:t>
            </a:r>
            <a:r>
              <a:rPr lang="en-US" sz="2400" b="1" dirty="0" err="1">
                <a:solidFill>
                  <a:srgbClr val="C00000"/>
                </a:solidFill>
              </a:rPr>
              <a:t>của</a:t>
            </a:r>
            <a:r>
              <a:rPr lang="en-US" sz="2400" b="1" dirty="0">
                <a:solidFill>
                  <a:srgbClr val="C00000"/>
                </a:solidFill>
              </a:rPr>
              <a:t> </a:t>
            </a:r>
            <a:r>
              <a:rPr lang="en-US" sz="2400" b="1" dirty="0" err="1">
                <a:solidFill>
                  <a:srgbClr val="C00000"/>
                </a:solidFill>
              </a:rPr>
              <a:t>bản</a:t>
            </a:r>
            <a:r>
              <a:rPr lang="en-US" sz="2400" b="1" dirty="0">
                <a:solidFill>
                  <a:srgbClr val="C00000"/>
                </a:solidFill>
              </a:rPr>
              <a:t> </a:t>
            </a:r>
            <a:r>
              <a:rPr lang="en-US" sz="2400" b="1" dirty="0" err="1">
                <a:solidFill>
                  <a:srgbClr val="C00000"/>
                </a:solidFill>
              </a:rPr>
              <a:t>báo</a:t>
            </a:r>
            <a:r>
              <a:rPr lang="en-US" sz="2400" b="1" dirty="0">
                <a:solidFill>
                  <a:srgbClr val="C00000"/>
                </a:solidFill>
              </a:rPr>
              <a:t> </a:t>
            </a:r>
            <a:r>
              <a:rPr lang="en-US" sz="2400" b="1" dirty="0" err="1">
                <a:solidFill>
                  <a:srgbClr val="C00000"/>
                </a:solidFill>
              </a:rPr>
              <a:t>cáo</a:t>
            </a:r>
            <a:r>
              <a:rPr lang="en-US" sz="2400" b="1" dirty="0">
                <a:solidFill>
                  <a:srgbClr val="C00000"/>
                </a:solidFill>
              </a:rPr>
              <a:t>?</a:t>
            </a:r>
          </a:p>
        </p:txBody>
      </p:sp>
    </p:spTree>
    <p:extLst>
      <p:ext uri="{BB962C8B-B14F-4D97-AF65-F5344CB8AC3E}">
        <p14:creationId xmlns:p14="http://schemas.microsoft.com/office/powerpoint/2010/main" val="5378685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23"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p:cTn id="1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1"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 calcmode="lin" valueType="num">
                                      <p:cBhvr additive="base">
                                        <p:cTn id="1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additive="base">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B7FF92-CF85-406A-9CDD-A17BC4CC6562}"/>
              </a:ext>
            </a:extLst>
          </p:cNvPr>
          <p:cNvSpPr>
            <a:spLocks noGrp="1"/>
          </p:cNvSpPr>
          <p:nvPr>
            <p:ph idx="1"/>
          </p:nvPr>
        </p:nvSpPr>
        <p:spPr>
          <a:xfrm>
            <a:off x="-36723" y="938758"/>
            <a:ext cx="9525000" cy="4530725"/>
          </a:xfrm>
        </p:spPr>
        <p:txBody>
          <a:bodyPr>
            <a:normAutofit/>
          </a:bodyPr>
          <a:lstStyle/>
          <a:p>
            <a:pPr marL="0" indent="0">
              <a:buNone/>
            </a:pPr>
            <a:r>
              <a:rPr lang="en-US" sz="4400" dirty="0"/>
              <a:t>2/ </a:t>
            </a:r>
            <a:r>
              <a:rPr lang="en-US" sz="4400" dirty="0" err="1"/>
              <a:t>Phần</a:t>
            </a:r>
            <a:r>
              <a:rPr lang="en-US" sz="4400" dirty="0"/>
              <a:t> </a:t>
            </a:r>
            <a:r>
              <a:rPr lang="en-US" sz="4400" dirty="0" err="1"/>
              <a:t>nội</a:t>
            </a:r>
            <a:r>
              <a:rPr lang="en-US" sz="4400" dirty="0"/>
              <a:t> dung </a:t>
            </a:r>
            <a:r>
              <a:rPr lang="en-US" sz="4400" dirty="0" err="1"/>
              <a:t>báo</a:t>
            </a:r>
            <a:r>
              <a:rPr lang="en-US" sz="4400" dirty="0"/>
              <a:t> </a:t>
            </a:r>
            <a:r>
              <a:rPr lang="en-US" sz="4400" dirty="0" err="1"/>
              <a:t>cáo</a:t>
            </a:r>
            <a:r>
              <a:rPr lang="en-US" sz="4400" dirty="0"/>
              <a:t>, </a:t>
            </a:r>
            <a:r>
              <a:rPr lang="en-US" sz="4400" dirty="0" err="1"/>
              <a:t>cần</a:t>
            </a:r>
            <a:r>
              <a:rPr lang="en-US" sz="4400" dirty="0"/>
              <a:t> </a:t>
            </a:r>
            <a:r>
              <a:rPr lang="en-US" sz="4400" dirty="0" err="1"/>
              <a:t>có</a:t>
            </a:r>
            <a:r>
              <a:rPr lang="en-US" sz="4400" dirty="0"/>
              <a:t> </a:t>
            </a:r>
            <a:r>
              <a:rPr lang="en-US" sz="4400" dirty="0" err="1"/>
              <a:t>những</a:t>
            </a:r>
            <a:r>
              <a:rPr lang="en-US" sz="4400" dirty="0"/>
              <a:t> </a:t>
            </a:r>
            <a:r>
              <a:rPr lang="en-US" sz="4400" dirty="0" err="1"/>
              <a:t>gì</a:t>
            </a:r>
            <a:r>
              <a:rPr lang="en-US" sz="4400" dirty="0"/>
              <a:t>?</a:t>
            </a:r>
          </a:p>
        </p:txBody>
      </p:sp>
      <p:sp>
        <p:nvSpPr>
          <p:cNvPr id="8" name="TextBox 7">
            <a:extLst>
              <a:ext uri="{FF2B5EF4-FFF2-40B4-BE49-F238E27FC236}">
                <a16:creationId xmlns:a16="http://schemas.microsoft.com/office/drawing/2014/main" id="{5DDCD88D-E0BB-4367-A8C1-47625196CAA8}"/>
              </a:ext>
            </a:extLst>
          </p:cNvPr>
          <p:cNvSpPr txBox="1"/>
          <p:nvPr/>
        </p:nvSpPr>
        <p:spPr>
          <a:xfrm flipH="1">
            <a:off x="547440" y="2542400"/>
            <a:ext cx="8564881" cy="1323439"/>
          </a:xfrm>
          <a:prstGeom prst="rect">
            <a:avLst/>
          </a:prstGeom>
          <a:noFill/>
        </p:spPr>
        <p:txBody>
          <a:bodyPr wrap="square" rtlCol="0">
            <a:spAutoFit/>
          </a:bodyPr>
          <a:lstStyle/>
          <a:p>
            <a:r>
              <a:rPr lang="nl-NL" sz="4000" dirty="0"/>
              <a:t>Gồm:  Báo cáo các hoạt động về </a:t>
            </a:r>
            <a:r>
              <a:rPr lang="nl-NL" sz="4000" b="1" dirty="0">
                <a:solidFill>
                  <a:srgbClr val="FF3300"/>
                </a:solidFill>
              </a:rPr>
              <a:t>học tập </a:t>
            </a:r>
            <a:r>
              <a:rPr lang="nl-NL" sz="4000" dirty="0"/>
              <a:t>và </a:t>
            </a:r>
            <a:r>
              <a:rPr lang="nl-NL" sz="4000" b="1" dirty="0">
                <a:solidFill>
                  <a:srgbClr val="FF3300"/>
                </a:solidFill>
              </a:rPr>
              <a:t>lao động.</a:t>
            </a:r>
            <a:endParaRPr lang="en-US" sz="4000" b="1" dirty="0">
              <a:solidFill>
                <a:srgbClr val="FF3300"/>
              </a:solidFill>
            </a:endParaRPr>
          </a:p>
        </p:txBody>
      </p:sp>
      <p:sp>
        <p:nvSpPr>
          <p:cNvPr id="12" name="TextBox 11">
            <a:extLst>
              <a:ext uri="{FF2B5EF4-FFF2-40B4-BE49-F238E27FC236}">
                <a16:creationId xmlns:a16="http://schemas.microsoft.com/office/drawing/2014/main" id="{3DB02DBE-4BC3-4A56-8164-DFEB75495526}"/>
              </a:ext>
            </a:extLst>
          </p:cNvPr>
          <p:cNvSpPr txBox="1"/>
          <p:nvPr/>
        </p:nvSpPr>
        <p:spPr>
          <a:xfrm>
            <a:off x="2195766" y="76200"/>
            <a:ext cx="5060022" cy="769441"/>
          </a:xfrm>
          <a:prstGeom prst="rect">
            <a:avLst/>
          </a:prstGeom>
          <a:noFill/>
        </p:spPr>
        <p:txBody>
          <a:bodyPr wrap="square">
            <a:spAutoFit/>
          </a:bodyPr>
          <a:lstStyle/>
          <a:p>
            <a:pPr marL="0" indent="0">
              <a:buNone/>
            </a:pPr>
            <a:r>
              <a:rPr lang="en-US" sz="4400" b="1" u="sng" dirty="0" err="1">
                <a:solidFill>
                  <a:srgbClr val="0000FF"/>
                </a:solidFill>
                <a:latin typeface="Arial" panose="020B0604020202020204" pitchFamily="34" charset="0"/>
                <a:cs typeface="Arial" panose="020B0604020202020204" pitchFamily="34" charset="0"/>
              </a:rPr>
              <a:t>Câu</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hỏi</a:t>
            </a:r>
            <a:r>
              <a:rPr lang="en-US" sz="4400" b="1" u="sng" dirty="0">
                <a:solidFill>
                  <a:srgbClr val="0000FF"/>
                </a:solidFill>
                <a:latin typeface="Arial" panose="020B0604020202020204" pitchFamily="34" charset="0"/>
                <a:cs typeface="Arial" panose="020B0604020202020204" pitchFamily="34" charset="0"/>
              </a:rPr>
              <a:t> </a:t>
            </a:r>
            <a:r>
              <a:rPr lang="en-US" sz="4400" b="1" u="sng" dirty="0" err="1">
                <a:solidFill>
                  <a:srgbClr val="0000FF"/>
                </a:solidFill>
                <a:latin typeface="Arial" panose="020B0604020202020204" pitchFamily="34" charset="0"/>
                <a:cs typeface="Arial" panose="020B0604020202020204" pitchFamily="34" charset="0"/>
              </a:rPr>
              <a:t>gợi</a:t>
            </a:r>
            <a:r>
              <a:rPr lang="en-US" sz="4400" b="1" u="sng" dirty="0">
                <a:solidFill>
                  <a:srgbClr val="0000FF"/>
                </a:solidFill>
                <a:latin typeface="Arial" panose="020B0604020202020204" pitchFamily="34" charset="0"/>
                <a:cs typeface="Arial" panose="020B0604020202020204" pitchFamily="34" charset="0"/>
              </a:rPr>
              <a:t> ý:</a:t>
            </a:r>
          </a:p>
        </p:txBody>
      </p:sp>
    </p:spTree>
    <p:extLst>
      <p:ext uri="{BB962C8B-B14F-4D97-AF65-F5344CB8AC3E}">
        <p14:creationId xmlns:p14="http://schemas.microsoft.com/office/powerpoint/2010/main" val="34555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768</TotalTime>
  <Words>1443</Words>
  <Application>Microsoft Office PowerPoint</Application>
  <PresentationFormat>On-screen Show (4:3)</PresentationFormat>
  <Paragraphs>154</Paragraphs>
  <Slides>26</Slides>
  <Notes>15</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Calibri Light</vt:lpstr>
      <vt:lpstr>HP001 4 hàng</vt:lpstr>
      <vt:lpstr>Raleway</vt:lpstr>
      <vt:lpstr>Times New Roman</vt:lpstr>
      <vt:lpstr>Wingdings</vt:lpstr>
      <vt:lpstr>Office Theme</vt:lpstr>
      <vt:lpstr>PowerPoint Presentation</vt:lpstr>
      <vt:lpstr>Khởi động:  Múa hát: Chú bộ đội </vt:lpstr>
      <vt:lpstr>PowerPoint Presentation</vt:lpstr>
      <vt:lpstr>Tháng 12 lớp chúng ta đã phát động tháng thi đua theo chủ điểm nào?</vt:lpstr>
      <vt:lpstr>Tập làm văn: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  - 2 đội chơi nam, nữ.  - Thảo luận 2 phút, sau đó sắp xếp các thành phần của bản báo cáo tương ứng với các màu theo thứ tự đúng.  - Đội nào hoàn thành phần thi tất cả thành viên giơ tay lên để báo hiệu đã xong.</vt:lpstr>
      <vt:lpstr>PowerPoint Presentation</vt:lpstr>
      <vt:lpstr>Kết quả:</vt:lpstr>
      <vt:lpstr>                          Dặn dò:   Về nhà hoàn thành bài báo cáo hoạt động của tổ trong tuần vừa qua vào vở. </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sáu ngày 14 tháng 1 năm 2012 Tập làm văn </dc:title>
  <dc:creator>User</dc:creator>
  <cp:lastModifiedBy>Lê Thị Khánh Ly (420000327)</cp:lastModifiedBy>
  <cp:revision>82</cp:revision>
  <dcterms:created xsi:type="dcterms:W3CDTF">2006-01-25T13:37:08Z</dcterms:created>
  <dcterms:modified xsi:type="dcterms:W3CDTF">2022-01-20T08:41:09Z</dcterms:modified>
</cp:coreProperties>
</file>